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tags/tag109.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tags/tag110.xml" ContentType="application/vnd.openxmlformats-officedocument.presentationml.tags+xml"/>
  <Override PartName="/ppt/tags/tag1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78" r:id="rId1"/>
    <p:sldMasterId id="2147483743" r:id="rId2"/>
    <p:sldMasterId id="2147483839" r:id="rId3"/>
    <p:sldMasterId id="2147483847" r:id="rId4"/>
    <p:sldMasterId id="2147483865" r:id="rId5"/>
    <p:sldMasterId id="2147483878" r:id="rId6"/>
  </p:sldMasterIdLst>
  <p:notesMasterIdLst>
    <p:notesMasterId r:id="rId29"/>
  </p:notesMasterIdLst>
  <p:handoutMasterIdLst>
    <p:handoutMasterId r:id="rId30"/>
  </p:handoutMasterIdLst>
  <p:sldIdLst>
    <p:sldId id="2145707725" r:id="rId7"/>
    <p:sldId id="2145707724" r:id="rId8"/>
    <p:sldId id="2145707711" r:id="rId9"/>
    <p:sldId id="2145707726" r:id="rId10"/>
    <p:sldId id="2145707727" r:id="rId11"/>
    <p:sldId id="2145707728" r:id="rId12"/>
    <p:sldId id="2145707710" r:id="rId13"/>
    <p:sldId id="2145707729" r:id="rId14"/>
    <p:sldId id="2145707730" r:id="rId15"/>
    <p:sldId id="2145707731" r:id="rId16"/>
    <p:sldId id="2145707732" r:id="rId17"/>
    <p:sldId id="2145707733" r:id="rId18"/>
    <p:sldId id="2145707734" r:id="rId19"/>
    <p:sldId id="2145707735" r:id="rId20"/>
    <p:sldId id="2145707736" r:id="rId21"/>
    <p:sldId id="2145707737" r:id="rId22"/>
    <p:sldId id="2145707738" r:id="rId23"/>
    <p:sldId id="2145707739" r:id="rId24"/>
    <p:sldId id="2145707740" r:id="rId25"/>
    <p:sldId id="2145707741" r:id="rId26"/>
    <p:sldId id="2145707742" r:id="rId27"/>
    <p:sldId id="2145707743" r:id="rId28"/>
  </p:sldIdLst>
  <p:sldSz cx="9144000" cy="5143500" type="screen16x9"/>
  <p:notesSz cx="6797675" cy="9928225"/>
  <p:embeddedFontLst>
    <p:embeddedFont>
      <p:font typeface="ＭＳ Ｐゴシック" panose="020B0600070205080204" pitchFamily="34" charset="-128"/>
      <p:regular r:id="rId31"/>
    </p:embeddedFont>
    <p:embeddedFont>
      <p:font typeface="PMingLiU" panose="020B0604020202020204" charset="-120"/>
      <p:regular r:id="rId32"/>
    </p:embeddedFont>
    <p:embeddedFont>
      <p:font typeface="Segoe UI" panose="020B0502040204020203" pitchFamily="34" charset="0"/>
      <p:regular r:id="rId33"/>
      <p:bold r:id="rId34"/>
      <p:italic r:id="rId35"/>
      <p:boldItalic r:id="rId36"/>
    </p:embeddedFont>
    <p:embeddedFont>
      <p:font typeface="Calibri Light" panose="020F0302020204030204" pitchFamily="34" charset="0"/>
      <p:regular r:id="rId37"/>
      <p:italic r:id="rId38"/>
    </p:embeddedFont>
    <p:embeddedFont>
      <p:font typeface="Segoe UI Black" panose="020B0A02040204020203" pitchFamily="34" charset="0"/>
      <p:bold r:id="rId39"/>
      <p:boldItalic r:id="rId40"/>
    </p:embeddedFont>
    <p:embeddedFont>
      <p:font typeface="Tahoma" panose="020B0604030504040204" pitchFamily="34" charset="0"/>
      <p:regular r:id="rId41"/>
      <p:bold r:id="rId42"/>
    </p:embeddedFont>
    <p:embeddedFont>
      <p:font typeface="Calibri" panose="020F0502020204030204" pitchFamily="34" charset="0"/>
      <p:regular r:id="rId43"/>
      <p:bold r:id="rId44"/>
      <p:italic r:id="rId45"/>
      <p:boldItalic r:id="rId46"/>
    </p:embeddedFont>
    <p:embeddedFont>
      <p:font typeface="Verdana" panose="020B0604030504040204" pitchFamily="34" charset="0"/>
      <p:regular r:id="rId47"/>
      <p:bold r:id="rId48"/>
      <p:italic r:id="rId49"/>
      <p:boldItalic r:id="rId50"/>
    </p:embeddedFont>
    <p:embeddedFont>
      <p:font typeface="Segoe UI Light" panose="020B0502040204020203" pitchFamily="34" charset="0"/>
      <p:regular r:id="rId51"/>
      <p: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7">
          <p15:clr>
            <a:srgbClr val="A4A3A4"/>
          </p15:clr>
        </p15:guide>
        <p15:guide id="2" pos="290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21"/>
    <a:srgbClr val="FFF2CC"/>
    <a:srgbClr val="0070C0"/>
    <a:srgbClr val="00FFFF"/>
    <a:srgbClr val="0066CC"/>
    <a:srgbClr val="E7F0F9"/>
    <a:srgbClr val="6699FF"/>
    <a:srgbClr val="C9F0FF"/>
    <a:srgbClr val="FBDD76"/>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10" autoAdjust="0"/>
    <p:restoredTop sz="96374" autoAdjust="0"/>
  </p:normalViewPr>
  <p:slideViewPr>
    <p:cSldViewPr snapToGrid="0">
      <p:cViewPr varScale="1">
        <p:scale>
          <a:sx n="152" d="100"/>
          <a:sy n="152" d="100"/>
        </p:scale>
        <p:origin x="930" y="108"/>
      </p:cViewPr>
      <p:guideLst>
        <p:guide orient="horz" pos="1597"/>
        <p:guide pos="2903"/>
      </p:guideLst>
    </p:cSldViewPr>
  </p:slideViewPr>
  <p:notesTextViewPr>
    <p:cViewPr>
      <p:scale>
        <a:sx n="1" d="1"/>
        <a:sy n="1" d="1"/>
      </p:scale>
      <p:origin x="0" y="0"/>
    </p:cViewPr>
  </p:notesTextViewPr>
  <p:notesViewPr>
    <p:cSldViewPr snapToGrid="0">
      <p:cViewPr varScale="1">
        <p:scale>
          <a:sx n="59" d="100"/>
          <a:sy n="59" d="100"/>
        </p:scale>
        <p:origin x="3235"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notesMaster" Target="notesMasters/notes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font" Target="fonts/font21.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4.xml"/><Relationship Id="rId41" Type="http://schemas.openxmlformats.org/officeDocument/2006/relationships/font" Target="fonts/font11.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49" Type="http://schemas.openxmlformats.org/officeDocument/2006/relationships/font" Target="fonts/font19.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____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481543415058788E-2"/>
          <c:y val="7.691515713100408E-2"/>
          <c:w val="0.98607618020414711"/>
          <c:h val="0.71870344183043777"/>
        </c:manualLayout>
      </c:layout>
      <c:barChart>
        <c:barDir val="col"/>
        <c:grouping val="clustered"/>
        <c:varyColors val="0"/>
        <c:ser>
          <c:idx val="0"/>
          <c:order val="0"/>
          <c:tx>
            <c:strRef>
              <c:f>Лист1!$D$5:$D$6</c:f>
              <c:strCache>
                <c:ptCount val="2"/>
                <c:pt idx="0">
                  <c:v>Действующий</c:v>
                </c:pt>
              </c:strCache>
            </c:strRef>
          </c:tx>
          <c:spPr>
            <a:solidFill>
              <a:schemeClr val="accent1"/>
            </a:solidFill>
            <a:ln>
              <a:noFill/>
            </a:ln>
            <a:effectLst/>
          </c:spPr>
          <c:invertIfNegative val="0"/>
          <c:dLbls>
            <c:spPr>
              <a:solidFill>
                <a:srgbClr val="FFFFFF"/>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Лист1!$C$7:$C$11</c:f>
              <c:strCache>
                <c:ptCount val="5"/>
                <c:pt idx="0">
                  <c:v>Объем, стр.</c:v>
                </c:pt>
                <c:pt idx="1">
                  <c:v>Разделы</c:v>
                </c:pt>
                <c:pt idx="2">
                  <c:v>Главы</c:v>
                </c:pt>
                <c:pt idx="3">
                  <c:v>Статьи</c:v>
                </c:pt>
                <c:pt idx="4">
                  <c:v>Отсылочные нормы</c:v>
                </c:pt>
              </c:strCache>
            </c:strRef>
          </c:cat>
          <c:val>
            <c:numRef>
              <c:f>Лист1!$D$7:$D$11</c:f>
              <c:numCache>
                <c:formatCode>#,##0</c:formatCode>
                <c:ptCount val="5"/>
                <c:pt idx="0">
                  <c:v>323</c:v>
                </c:pt>
                <c:pt idx="1">
                  <c:v>13</c:v>
                </c:pt>
                <c:pt idx="2">
                  <c:v>49</c:v>
                </c:pt>
                <c:pt idx="3">
                  <c:v>245</c:v>
                </c:pt>
                <c:pt idx="4">
                  <c:v>106</c:v>
                </c:pt>
              </c:numCache>
            </c:numRef>
          </c:val>
          <c:extLst>
            <c:ext xmlns:c16="http://schemas.microsoft.com/office/drawing/2014/chart" uri="{C3380CC4-5D6E-409C-BE32-E72D297353CC}">
              <c16:uniqueId val="{00000000-EC4C-41F5-8A33-21C58BB1EF7F}"/>
            </c:ext>
          </c:extLst>
        </c:ser>
        <c:ser>
          <c:idx val="1"/>
          <c:order val="1"/>
          <c:tx>
            <c:strRef>
              <c:f>Лист1!$E$5:$E$6</c:f>
              <c:strCache>
                <c:ptCount val="2"/>
                <c:pt idx="0">
                  <c:v>Новый</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Лист1!$C$7:$C$11</c:f>
              <c:strCache>
                <c:ptCount val="5"/>
                <c:pt idx="0">
                  <c:v>Объем, стр.</c:v>
                </c:pt>
                <c:pt idx="1">
                  <c:v>Разделы</c:v>
                </c:pt>
                <c:pt idx="2">
                  <c:v>Главы</c:v>
                </c:pt>
                <c:pt idx="3">
                  <c:v>Статьи</c:v>
                </c:pt>
                <c:pt idx="4">
                  <c:v>Отсылочные нормы</c:v>
                </c:pt>
              </c:strCache>
            </c:strRef>
          </c:cat>
          <c:val>
            <c:numRef>
              <c:f>Лист1!$E$7:$E$11</c:f>
              <c:numCache>
                <c:formatCode>#,##0</c:formatCode>
                <c:ptCount val="5"/>
                <c:pt idx="0">
                  <c:v>203</c:v>
                </c:pt>
                <c:pt idx="1">
                  <c:v>9</c:v>
                </c:pt>
                <c:pt idx="2">
                  <c:v>31</c:v>
                </c:pt>
                <c:pt idx="3">
                  <c:v>167</c:v>
                </c:pt>
                <c:pt idx="4">
                  <c:v>74</c:v>
                </c:pt>
              </c:numCache>
            </c:numRef>
          </c:val>
          <c:extLst>
            <c:ext xmlns:c16="http://schemas.microsoft.com/office/drawing/2014/chart" uri="{C3380CC4-5D6E-409C-BE32-E72D297353CC}">
              <c16:uniqueId val="{00000001-EC4C-41F5-8A33-21C58BB1EF7F}"/>
            </c:ext>
          </c:extLst>
        </c:ser>
        <c:dLbls>
          <c:showLegendKey val="0"/>
          <c:showVal val="0"/>
          <c:showCatName val="0"/>
          <c:showSerName val="0"/>
          <c:showPercent val="0"/>
          <c:showBubbleSize val="0"/>
        </c:dLbls>
        <c:gapWidth val="219"/>
        <c:overlap val="-27"/>
        <c:axId val="213541400"/>
        <c:axId val="213495880"/>
      </c:barChart>
      <c:catAx>
        <c:axId val="213541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crossAx val="213495880"/>
        <c:crosses val="autoZero"/>
        <c:auto val="1"/>
        <c:lblAlgn val="ctr"/>
        <c:lblOffset val="100"/>
        <c:noMultiLvlLbl val="0"/>
      </c:catAx>
      <c:valAx>
        <c:axId val="213495880"/>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13541400"/>
        <c:crosses val="autoZero"/>
        <c:crossBetween val="between"/>
      </c:valAx>
      <c:spPr>
        <a:noFill/>
        <a:ln>
          <a:noFill/>
        </a:ln>
        <a:effectLst/>
      </c:spPr>
    </c:plotArea>
    <c:legend>
      <c:legendPos val="b"/>
      <c:layout>
        <c:manualLayout>
          <c:xMode val="edge"/>
          <c:yMode val="edge"/>
          <c:x val="0.49522885491964286"/>
          <c:y val="6.1274395389338742E-3"/>
          <c:w val="0.46420757217472652"/>
          <c:h val="0.153142180009695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ru-RU"/>
        </a:p>
      </c:txPr>
    </c:legend>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ru-RU"/>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drawing1.xml><?xml version="1.0" encoding="utf-8"?>
<c:userShapes xmlns:c="http://schemas.openxmlformats.org/drawingml/2006/chart">
  <cdr:relSizeAnchor xmlns:cdr="http://schemas.openxmlformats.org/drawingml/2006/chartDrawing">
    <cdr:from>
      <cdr:x>0.1597</cdr:x>
      <cdr:y>0.07798</cdr:y>
    </cdr:from>
    <cdr:to>
      <cdr:x>0.20407</cdr:x>
      <cdr:y>0.44124</cdr:y>
    </cdr:to>
    <cdr:sp macro="" textlink="">
      <cdr:nvSpPr>
        <cdr:cNvPr id="2" name="Правая фигурная скобка 1"/>
        <cdr:cNvSpPr/>
      </cdr:nvSpPr>
      <cdr:spPr>
        <a:xfrm xmlns:a="http://schemas.openxmlformats.org/drawingml/2006/main">
          <a:off x="628960" y="132919"/>
          <a:ext cx="174736" cy="619241"/>
        </a:xfrm>
        <a:prstGeom xmlns:a="http://schemas.openxmlformats.org/drawingml/2006/main" prst="rightBrace">
          <a:avLst/>
        </a:prstGeom>
        <a:ln xmlns:a="http://schemas.openxmlformats.org/drawingml/2006/main" w="9525">
          <a:solidFill>
            <a:schemeClr val="accent1"/>
          </a:solidFill>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t" anchorCtr="0"/>
        <a:lstStyle xmlns:a="http://schemas.openxmlformats.org/drawingml/2006/main"/>
        <a:p xmlns:a="http://schemas.openxmlformats.org/drawingml/2006/main">
          <a:endParaRPr lang="ru-RU" dirty="0">
            <a:solidFill>
              <a:srgbClr val="C00000"/>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AA94D830-0E40-476C-81D4-2BD06ECDF962}"/>
              </a:ext>
            </a:extLst>
          </p:cNvPr>
          <p:cNvSpPr>
            <a:spLocks noGrp="1"/>
          </p:cNvSpPr>
          <p:nvPr>
            <p:ph type="hdr" sz="quarter"/>
          </p:nvPr>
        </p:nvSpPr>
        <p:spPr>
          <a:xfrm>
            <a:off x="2" y="2"/>
            <a:ext cx="2946400" cy="498475"/>
          </a:xfrm>
          <a:prstGeom prst="rect">
            <a:avLst/>
          </a:prstGeom>
        </p:spPr>
        <p:txBody>
          <a:bodyPr vert="horz" lIns="91413" tIns="45705" rIns="91413" bIns="45705" rtlCol="0"/>
          <a:lstStyle>
            <a:lvl1pPr algn="l">
              <a:defRPr sz="1200"/>
            </a:lvl1pPr>
          </a:lstStyle>
          <a:p>
            <a:endParaRPr lang="x-none"/>
          </a:p>
        </p:txBody>
      </p:sp>
      <p:sp>
        <p:nvSpPr>
          <p:cNvPr id="3" name="Дата 2">
            <a:extLst>
              <a:ext uri="{FF2B5EF4-FFF2-40B4-BE49-F238E27FC236}">
                <a16:creationId xmlns:a16="http://schemas.microsoft.com/office/drawing/2014/main" id="{21C86C0E-9DE5-4E55-8BA6-BB1C69A11E5E}"/>
              </a:ext>
            </a:extLst>
          </p:cNvPr>
          <p:cNvSpPr>
            <a:spLocks noGrp="1"/>
          </p:cNvSpPr>
          <p:nvPr>
            <p:ph type="dt" sz="quarter" idx="1"/>
          </p:nvPr>
        </p:nvSpPr>
        <p:spPr>
          <a:xfrm>
            <a:off x="3849689" y="2"/>
            <a:ext cx="2946400" cy="498475"/>
          </a:xfrm>
          <a:prstGeom prst="rect">
            <a:avLst/>
          </a:prstGeom>
        </p:spPr>
        <p:txBody>
          <a:bodyPr vert="horz" lIns="91413" tIns="45705" rIns="91413" bIns="45705" rtlCol="0"/>
          <a:lstStyle>
            <a:lvl1pPr algn="r">
              <a:defRPr sz="1200"/>
            </a:lvl1pPr>
          </a:lstStyle>
          <a:p>
            <a:fld id="{BFCA6556-73B0-49A2-A4AF-242E60F404F4}" type="datetimeFigureOut">
              <a:rPr lang="x-none" smtClean="0"/>
              <a:pPr/>
              <a:t>26.04.2023</a:t>
            </a:fld>
            <a:endParaRPr lang="x-none"/>
          </a:p>
        </p:txBody>
      </p:sp>
      <p:sp>
        <p:nvSpPr>
          <p:cNvPr id="4" name="Нижний колонтитул 3">
            <a:extLst>
              <a:ext uri="{FF2B5EF4-FFF2-40B4-BE49-F238E27FC236}">
                <a16:creationId xmlns:a16="http://schemas.microsoft.com/office/drawing/2014/main" id="{CA40C98D-C29C-4CB2-AEA8-A9C56B8218AA}"/>
              </a:ext>
            </a:extLst>
          </p:cNvPr>
          <p:cNvSpPr>
            <a:spLocks noGrp="1"/>
          </p:cNvSpPr>
          <p:nvPr>
            <p:ph type="ftr" sz="quarter" idx="2"/>
          </p:nvPr>
        </p:nvSpPr>
        <p:spPr>
          <a:xfrm>
            <a:off x="2" y="9429751"/>
            <a:ext cx="2946400" cy="498475"/>
          </a:xfrm>
          <a:prstGeom prst="rect">
            <a:avLst/>
          </a:prstGeom>
        </p:spPr>
        <p:txBody>
          <a:bodyPr vert="horz" lIns="91413" tIns="45705" rIns="91413" bIns="45705" rtlCol="0" anchor="b"/>
          <a:lstStyle>
            <a:lvl1pPr algn="l">
              <a:defRPr sz="1200"/>
            </a:lvl1pPr>
          </a:lstStyle>
          <a:p>
            <a:endParaRPr lang="x-none"/>
          </a:p>
        </p:txBody>
      </p:sp>
      <p:sp>
        <p:nvSpPr>
          <p:cNvPr id="5" name="Номер слайда 4">
            <a:extLst>
              <a:ext uri="{FF2B5EF4-FFF2-40B4-BE49-F238E27FC236}">
                <a16:creationId xmlns:a16="http://schemas.microsoft.com/office/drawing/2014/main" id="{10C4BE0A-F2E7-4155-A547-912E402EBE60}"/>
              </a:ext>
            </a:extLst>
          </p:cNvPr>
          <p:cNvSpPr>
            <a:spLocks noGrp="1"/>
          </p:cNvSpPr>
          <p:nvPr>
            <p:ph type="sldNum" sz="quarter" idx="3"/>
          </p:nvPr>
        </p:nvSpPr>
        <p:spPr>
          <a:xfrm>
            <a:off x="3849689" y="9429751"/>
            <a:ext cx="2946400" cy="498475"/>
          </a:xfrm>
          <a:prstGeom prst="rect">
            <a:avLst/>
          </a:prstGeom>
        </p:spPr>
        <p:txBody>
          <a:bodyPr vert="horz" lIns="91413" tIns="45705" rIns="91413" bIns="45705" rtlCol="0" anchor="b"/>
          <a:lstStyle>
            <a:lvl1pPr algn="r">
              <a:defRPr sz="1200"/>
            </a:lvl1pPr>
          </a:lstStyle>
          <a:p>
            <a:fld id="{8AD79434-6D7B-4CAE-A660-64BB76BE8169}" type="slidenum">
              <a:rPr lang="x-none" smtClean="0"/>
              <a:pPr/>
              <a:t>‹#›</a:t>
            </a:fld>
            <a:endParaRPr lang="x-none"/>
          </a:p>
        </p:txBody>
      </p:sp>
    </p:spTree>
    <p:extLst>
      <p:ext uri="{BB962C8B-B14F-4D97-AF65-F5344CB8AC3E}">
        <p14:creationId xmlns:p14="http://schemas.microsoft.com/office/powerpoint/2010/main" val="332450940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2:18:55"/>
    </inkml:context>
    <inkml:brush xml:id="br0">
      <inkml:brushProperty name="width" value="0.05" units="cm"/>
      <inkml:brushProperty name="height" value="0.05" units="cm"/>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12:18:54.999"/>
    </inkml:context>
    <inkml:brush xml:id="br0">
      <inkml:brushProperty name="width" value="0.05" units="cm"/>
      <inkml:brushProperty name="height" value="0.05" units="cm"/>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10:23:51.428"/>
    </inkml:context>
    <inkml:brush xml:id="br0">
      <inkml:brushProperty name="width" value="0.05" units="cm"/>
      <inkml:brushProperty name="height" value="0.05" units="cm"/>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2"/>
            <a:ext cx="2946346" cy="497838"/>
          </a:xfrm>
          <a:prstGeom prst="rect">
            <a:avLst/>
          </a:prstGeom>
          <a:noFill/>
          <a:ln>
            <a:noFill/>
          </a:ln>
        </p:spPr>
        <p:txBody>
          <a:bodyPr spcFirstLastPara="1" wrap="square" lIns="91671" tIns="45836" rIns="91671" bIns="45836"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49764" y="2"/>
            <a:ext cx="2946345" cy="497838"/>
          </a:xfrm>
          <a:prstGeom prst="rect">
            <a:avLst/>
          </a:prstGeom>
          <a:noFill/>
          <a:ln>
            <a:noFill/>
          </a:ln>
        </p:spPr>
        <p:txBody>
          <a:bodyPr spcFirstLastPara="1" wrap="square" lIns="91671" tIns="45836" rIns="91671" bIns="45836"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23863" y="1241425"/>
            <a:ext cx="5949950" cy="3348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927" y="4777039"/>
            <a:ext cx="5437822" cy="3911359"/>
          </a:xfrm>
          <a:prstGeom prst="rect">
            <a:avLst/>
          </a:prstGeom>
          <a:noFill/>
          <a:ln>
            <a:noFill/>
          </a:ln>
        </p:spPr>
        <p:txBody>
          <a:bodyPr spcFirstLastPara="1" wrap="square" lIns="91671" tIns="45836" rIns="91671" bIns="45836" anchor="t" anchorCtr="0">
            <a:noAutofit/>
          </a:bodyPr>
          <a:lstStyle>
            <a:lvl1pPr marL="457200" marR="0" lvl="0"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27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8"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8"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8"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8"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9430396"/>
            <a:ext cx="2946346" cy="497838"/>
          </a:xfrm>
          <a:prstGeom prst="rect">
            <a:avLst/>
          </a:prstGeom>
          <a:noFill/>
          <a:ln>
            <a:noFill/>
          </a:ln>
        </p:spPr>
        <p:txBody>
          <a:bodyPr spcFirstLastPara="1" wrap="square" lIns="91671" tIns="45836" rIns="91671" bIns="45836"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49764" y="9430396"/>
            <a:ext cx="2946345" cy="497838"/>
          </a:xfrm>
          <a:prstGeom prst="rect">
            <a:avLst/>
          </a:prstGeom>
          <a:noFill/>
          <a:ln>
            <a:noFill/>
          </a:ln>
        </p:spPr>
        <p:txBody>
          <a:bodyPr spcFirstLastPara="1" wrap="square" lIns="91671" tIns="45836" rIns="91671" bIns="45836" anchor="b" anchorCtr="0">
            <a:noAutofit/>
          </a:bodyPr>
          <a:lstStyle/>
          <a:p>
            <a:pPr algn="r"/>
            <a:fld id="{00000000-1234-1234-1234-123412341234}" type="slidenum">
              <a:rPr lang="ru-RU" sz="1200" smtClean="0">
                <a:solidFill>
                  <a:schemeClr val="dk1"/>
                </a:solidFill>
                <a:latin typeface="Calibri"/>
                <a:ea typeface="Calibri"/>
                <a:cs typeface="Calibri"/>
                <a:sym typeface="Calibri"/>
              </a:rPr>
              <a:pPr algn="r"/>
              <a:t>‹#›</a:t>
            </a:fld>
            <a:endParaRPr lang="ru-RU"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5523994"/>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6363" y="739775"/>
            <a:ext cx="6578600" cy="370205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lgn="r" defTabSz="1198093">
              <a:buClrTx/>
              <a:defRPr/>
            </a:pPr>
            <a:fld id="{C70A163C-0D8C-415F-AC4C-A186C69AF327}" type="slidenum">
              <a:rPr lang="ru-RU" sz="1200" kern="1200">
                <a:solidFill>
                  <a:prstClr val="black"/>
                </a:solidFill>
                <a:latin typeface="Calibri"/>
                <a:ea typeface="+mn-ea"/>
                <a:cs typeface="Arial" panose="020B0604020202020204" pitchFamily="34" charset="0"/>
              </a:rPr>
              <a:pPr algn="r" defTabSz="1198093">
                <a:buClrTx/>
                <a:defRPr/>
              </a:pPr>
              <a:t>0</a:t>
            </a:fld>
            <a:endParaRPr lang="ru-RU" sz="1200" kern="1200" dirty="0">
              <a:solidFill>
                <a:prstClr val="black"/>
              </a:solidFill>
              <a:latin typeface="Calibri"/>
              <a:ea typeface="+mn-ea"/>
              <a:cs typeface="Arial" panose="020B0604020202020204" pitchFamily="34" charset="0"/>
            </a:endParaRPr>
          </a:p>
        </p:txBody>
      </p:sp>
      <p:sp>
        <p:nvSpPr>
          <p:cNvPr id="5" name="Верхний колонтитул 4"/>
          <p:cNvSpPr>
            <a:spLocks noGrp="1"/>
          </p:cNvSpPr>
          <p:nvPr>
            <p:ph type="hdr" sz="quarter" idx="11"/>
          </p:nvPr>
        </p:nvSpPr>
        <p:spPr/>
        <p:txBody>
          <a:bodyPr/>
          <a:lstStyle/>
          <a:p>
            <a:pPr defTabSz="917434">
              <a:buClrTx/>
              <a:buSzTx/>
              <a:defRPr/>
            </a:pPr>
            <a:r>
              <a:rPr lang="ru-RU" kern="1200">
                <a:solidFill>
                  <a:prstClr val="black"/>
                </a:solidFill>
                <a:ea typeface="+mn-ea"/>
                <a:cs typeface="+mn-cs"/>
              </a:rPr>
              <a:t>подходы по проекту Бюджетного кодекса в новой редакции</a:t>
            </a:r>
            <a:endParaRPr lang="ru-RU" kern="1200" dirty="0">
              <a:solidFill>
                <a:prstClr val="black"/>
              </a:solidFill>
              <a:ea typeface="+mn-ea"/>
              <a:cs typeface="+mn-cs"/>
            </a:endParaRPr>
          </a:p>
        </p:txBody>
      </p:sp>
    </p:spTree>
    <p:extLst>
      <p:ext uri="{BB962C8B-B14F-4D97-AF65-F5344CB8AC3E}">
        <p14:creationId xmlns:p14="http://schemas.microsoft.com/office/powerpoint/2010/main" val="2325969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14a1b24a14_10_0:notes"/>
          <p:cNvSpPr txBox="1">
            <a:spLocks noGrp="1"/>
          </p:cNvSpPr>
          <p:nvPr>
            <p:ph type="body" idx="1"/>
          </p:nvPr>
        </p:nvSpPr>
        <p:spPr>
          <a:xfrm>
            <a:off x="650602" y="4634028"/>
            <a:ext cx="5203276" cy="3794307"/>
          </a:xfrm>
          <a:prstGeom prst="rect">
            <a:avLst/>
          </a:prstGeom>
        </p:spPr>
        <p:txBody>
          <a:bodyPr spcFirstLastPara="1" wrap="square" lIns="88435" tIns="44217" rIns="88435" bIns="44217" anchor="t" anchorCtr="0">
            <a:noAutofit/>
          </a:bodyPr>
          <a:lstStyle/>
          <a:p>
            <a:pPr marL="0" indent="0">
              <a:spcBef>
                <a:spcPts val="259"/>
              </a:spcBef>
              <a:buClr>
                <a:schemeClr val="dk1"/>
              </a:buClr>
              <a:buSzPts val="1100"/>
            </a:pPr>
            <a:endParaRPr b="1" dirty="0"/>
          </a:p>
        </p:txBody>
      </p:sp>
      <p:sp>
        <p:nvSpPr>
          <p:cNvPr id="276" name="Google Shape;276;g114a1b24a14_10_0:notes"/>
          <p:cNvSpPr>
            <a:spLocks noGrp="1" noRot="1" noChangeAspect="1"/>
          </p:cNvSpPr>
          <p:nvPr>
            <p:ph type="sldImg" idx="2"/>
          </p:nvPr>
        </p:nvSpPr>
        <p:spPr>
          <a:xfrm>
            <a:off x="366713" y="1204913"/>
            <a:ext cx="5770562" cy="3246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186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vml"/><Relationship Id="rId6" Type="http://schemas.openxmlformats.org/officeDocument/2006/relationships/image" Target="NULL"/><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3.vml"/><Relationship Id="rId6" Type="http://schemas.openxmlformats.org/officeDocument/2006/relationships/image" Target="NULL"/><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4.vml"/><Relationship Id="rId6" Type="http://schemas.openxmlformats.org/officeDocument/2006/relationships/image" Target="NULL"/><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vmlDrawing" Target="../drawings/vmlDrawing6.vml"/><Relationship Id="rId6" Type="http://schemas.openxmlformats.org/officeDocument/2006/relationships/image" Target="NULL"/><Relationship Id="rId5" Type="http://schemas.openxmlformats.org/officeDocument/2006/relationships/oleObject" Target="../embeddings/oleObject6.bin"/><Relationship Id="rId4"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vmlDrawing" Target="../drawings/vmlDrawing7.vml"/><Relationship Id="rId6" Type="http://schemas.openxmlformats.org/officeDocument/2006/relationships/image" Target="NULL"/><Relationship Id="rId5" Type="http://schemas.openxmlformats.org/officeDocument/2006/relationships/oleObject" Target="../embeddings/oleObject7.bin"/><Relationship Id="rId4"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3" y="1597853"/>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5" y="2914659"/>
            <a:ext cx="6400801" cy="1314449"/>
          </a:xfrm>
        </p:spPr>
        <p:txBody>
          <a:bodyPr/>
          <a:lstStyle>
            <a:lvl1pPr marL="0" indent="0" algn="ctr">
              <a:buNone/>
              <a:defRPr>
                <a:solidFill>
                  <a:schemeClr val="tx1">
                    <a:tint val="75000"/>
                  </a:schemeClr>
                </a:solidFill>
              </a:defRPr>
            </a:lvl1pPr>
            <a:lvl2pPr marL="449659" indent="0" algn="ctr">
              <a:buNone/>
              <a:defRPr>
                <a:solidFill>
                  <a:schemeClr val="tx1">
                    <a:tint val="75000"/>
                  </a:schemeClr>
                </a:solidFill>
              </a:defRPr>
            </a:lvl2pPr>
            <a:lvl3pPr marL="899297" indent="0" algn="ctr">
              <a:buNone/>
              <a:defRPr>
                <a:solidFill>
                  <a:schemeClr val="tx1">
                    <a:tint val="75000"/>
                  </a:schemeClr>
                </a:solidFill>
              </a:defRPr>
            </a:lvl3pPr>
            <a:lvl4pPr marL="1348976" indent="0" algn="ctr">
              <a:buNone/>
              <a:defRPr>
                <a:solidFill>
                  <a:schemeClr val="tx1">
                    <a:tint val="75000"/>
                  </a:schemeClr>
                </a:solidFill>
              </a:defRPr>
            </a:lvl4pPr>
            <a:lvl5pPr marL="1798598" indent="0" algn="ctr">
              <a:buNone/>
              <a:defRPr>
                <a:solidFill>
                  <a:schemeClr val="tx1">
                    <a:tint val="75000"/>
                  </a:schemeClr>
                </a:solidFill>
              </a:defRPr>
            </a:lvl5pPr>
            <a:lvl6pPr marL="2248257" indent="0" algn="ctr">
              <a:buNone/>
              <a:defRPr>
                <a:solidFill>
                  <a:schemeClr val="tx1">
                    <a:tint val="75000"/>
                  </a:schemeClr>
                </a:solidFill>
              </a:defRPr>
            </a:lvl6pPr>
            <a:lvl7pPr marL="2697896" indent="0" algn="ctr">
              <a:buNone/>
              <a:defRPr>
                <a:solidFill>
                  <a:schemeClr val="tx1">
                    <a:tint val="75000"/>
                  </a:schemeClr>
                </a:solidFill>
              </a:defRPr>
            </a:lvl7pPr>
            <a:lvl8pPr marL="3147575" indent="0" algn="ctr">
              <a:buNone/>
              <a:defRPr>
                <a:solidFill>
                  <a:schemeClr val="tx1">
                    <a:tint val="75000"/>
                  </a:schemeClr>
                </a:solidFill>
              </a:defRPr>
            </a:lvl8pPr>
            <a:lvl9pPr marL="3597196"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5" name="Нижний колонтитул 4"/>
          <p:cNvSpPr>
            <a:spLocks noGrp="1"/>
          </p:cNvSpPr>
          <p:nvPr>
            <p:ph type="ftr" sz="quarter" idx="11"/>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6" name="Номер слайда 5"/>
          <p:cNvSpPr>
            <a:spLocks noGrp="1"/>
          </p:cNvSpPr>
          <p:nvPr>
            <p:ph type="sldNum" sz="quarter" idx="12"/>
          </p:nvPr>
        </p:nvSpPr>
        <p:spPr/>
        <p:txBody>
          <a:bodyPr/>
          <a:lstStyle/>
          <a:p>
            <a:pPr defTabSz="899297">
              <a:buClrTx/>
              <a:defRPr/>
            </a:pPr>
            <a:fld id="{C8FAE728-353B-469A-8C71-9ED453E3CE90}" type="slidenum">
              <a:rPr lang="ru-RU" kern="1200" smtClean="0">
                <a:solidFill>
                  <a:prstClr val="black">
                    <a:tint val="75000"/>
                  </a:prstClr>
                </a:solidFill>
                <a:latin typeface="Calibri"/>
                <a:ea typeface="+mn-ea"/>
                <a:cs typeface="Arial" panose="020B0604020202020204" pitchFamily="34" charset="0"/>
              </a:rPr>
              <a:pPr defTabSz="899297">
                <a:buClrTx/>
                <a:defRPr/>
              </a:pPr>
              <a:t>‹#›</a:t>
            </a:fld>
            <a:endParaRPr lang="ru-RU" kern="1200">
              <a:solidFill>
                <a:prstClr val="black">
                  <a:tint val="75000"/>
                </a:prstClr>
              </a:solidFill>
              <a:latin typeface="Calibri"/>
              <a:ea typeface="+mn-ea"/>
              <a:cs typeface="Arial" panose="020B0604020202020204" pitchFamily="34" charset="0"/>
            </a:endParaRPr>
          </a:p>
        </p:txBody>
      </p:sp>
    </p:spTree>
    <p:extLst>
      <p:ext uri="{BB962C8B-B14F-4D97-AF65-F5344CB8AC3E}">
        <p14:creationId xmlns:p14="http://schemas.microsoft.com/office/powerpoint/2010/main" val="348666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5" name="Нижний колонтитул 4"/>
          <p:cNvSpPr>
            <a:spLocks noGrp="1"/>
          </p:cNvSpPr>
          <p:nvPr>
            <p:ph type="ftr" sz="quarter" idx="11"/>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6" name="Номер слайда 5"/>
          <p:cNvSpPr>
            <a:spLocks noGrp="1"/>
          </p:cNvSpPr>
          <p:nvPr>
            <p:ph type="sldNum" sz="quarter" idx="12"/>
          </p:nvPr>
        </p:nvSpPr>
        <p:spPr/>
        <p:txBody>
          <a:bodyPr/>
          <a:lstStyle/>
          <a:p>
            <a:pPr defTabSz="899297">
              <a:buClrTx/>
              <a:defRPr/>
            </a:pPr>
            <a:fld id="{C8FAE728-353B-469A-8C71-9ED453E3CE90}" type="slidenum">
              <a:rPr lang="ru-RU" kern="1200" smtClean="0">
                <a:solidFill>
                  <a:prstClr val="black">
                    <a:tint val="75000"/>
                  </a:prstClr>
                </a:solidFill>
                <a:latin typeface="Calibri"/>
                <a:ea typeface="+mn-ea"/>
                <a:cs typeface="Arial" panose="020B0604020202020204" pitchFamily="34" charset="0"/>
              </a:rPr>
              <a:pPr defTabSz="899297">
                <a:buClrTx/>
                <a:defRPr/>
              </a:pPr>
              <a:t>‹#›</a:t>
            </a:fld>
            <a:endParaRPr lang="ru-RU" kern="1200">
              <a:solidFill>
                <a:prstClr val="black">
                  <a:tint val="75000"/>
                </a:prstClr>
              </a:solidFill>
              <a:latin typeface="Calibri"/>
              <a:ea typeface="+mn-ea"/>
              <a:cs typeface="Arial" panose="020B0604020202020204" pitchFamily="34" charset="0"/>
            </a:endParaRPr>
          </a:p>
        </p:txBody>
      </p:sp>
    </p:spTree>
    <p:extLst>
      <p:ext uri="{BB962C8B-B14F-4D97-AF65-F5344CB8AC3E}">
        <p14:creationId xmlns:p14="http://schemas.microsoft.com/office/powerpoint/2010/main" val="178065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2" y="154784"/>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20" y="154784"/>
            <a:ext cx="6019801"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5" name="Нижний колонтитул 4"/>
          <p:cNvSpPr>
            <a:spLocks noGrp="1"/>
          </p:cNvSpPr>
          <p:nvPr>
            <p:ph type="ftr" sz="quarter" idx="11"/>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6" name="Номер слайда 5"/>
          <p:cNvSpPr>
            <a:spLocks noGrp="1"/>
          </p:cNvSpPr>
          <p:nvPr>
            <p:ph type="sldNum" sz="quarter" idx="12"/>
          </p:nvPr>
        </p:nvSpPr>
        <p:spPr/>
        <p:txBody>
          <a:bodyPr/>
          <a:lstStyle/>
          <a:p>
            <a:pPr defTabSz="899297">
              <a:buClrTx/>
              <a:defRPr/>
            </a:pPr>
            <a:fld id="{C8FAE728-353B-469A-8C71-9ED453E3CE90}" type="slidenum">
              <a:rPr lang="ru-RU" kern="1200" smtClean="0">
                <a:solidFill>
                  <a:prstClr val="black">
                    <a:tint val="75000"/>
                  </a:prstClr>
                </a:solidFill>
                <a:latin typeface="Calibri"/>
                <a:ea typeface="+mn-ea"/>
                <a:cs typeface="Arial" panose="020B0604020202020204" pitchFamily="34" charset="0"/>
              </a:rPr>
              <a:pPr defTabSz="899297">
                <a:buClrTx/>
                <a:defRPr/>
              </a:pPr>
              <a:t>‹#›</a:t>
            </a:fld>
            <a:endParaRPr lang="ru-RU" kern="1200">
              <a:solidFill>
                <a:prstClr val="black">
                  <a:tint val="75000"/>
                </a:prstClr>
              </a:solidFill>
              <a:latin typeface="Calibri"/>
              <a:ea typeface="+mn-ea"/>
              <a:cs typeface="Arial" panose="020B0604020202020204" pitchFamily="34" charset="0"/>
            </a:endParaRPr>
          </a:p>
        </p:txBody>
      </p:sp>
    </p:spTree>
    <p:extLst>
      <p:ext uri="{BB962C8B-B14F-4D97-AF65-F5344CB8AC3E}">
        <p14:creationId xmlns:p14="http://schemas.microsoft.com/office/powerpoint/2010/main" val="1004071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Форма_5">
    <p:bg>
      <p:bgPr>
        <a:solidFill>
          <a:srgbClr val="FFFFFF"/>
        </a:solidFill>
        <a:effectLst/>
      </p:bgPr>
    </p:bg>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7142E4C4-475D-72D6-E178-893EC687B851}"/>
              </a:ext>
            </a:extLst>
          </p:cNvPr>
          <p:cNvCxnSpPr>
            <a:cxnSpLocks/>
          </p:cNvCxnSpPr>
          <p:nvPr userDrawn="1"/>
        </p:nvCxnSpPr>
        <p:spPr>
          <a:xfrm>
            <a:off x="591905" y="618103"/>
            <a:ext cx="792000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userDrawn="1"/>
        </p:nvSpPr>
        <p:spPr>
          <a:xfrm>
            <a:off x="8772214" y="4833258"/>
            <a:ext cx="369698" cy="300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187" tIns="45593" rIns="91187" bIns="45593" anchor="ctr"/>
          <a:lstStyle/>
          <a:p>
            <a:pPr marL="0" marR="0" lvl="0" indent="0" algn="ctr" defTabSz="689716" rtl="0" eaLnBrk="1" fontAlgn="auto" latinLnBrk="0" hangingPunct="1">
              <a:lnSpc>
                <a:spcPct val="100000"/>
              </a:lnSpc>
              <a:spcBef>
                <a:spcPts val="0"/>
              </a:spcBef>
              <a:spcAft>
                <a:spcPts val="0"/>
              </a:spcAft>
              <a:buClrTx/>
              <a:buSzTx/>
              <a:buFontTx/>
              <a:buNone/>
              <a:tabLst/>
              <a:defRPr/>
            </a:pPr>
            <a:fld id="{CF64C8AB-A359-4283-8B1E-EBE022F7DEE2}" type="slidenum">
              <a:rPr kumimoji="0" lang="ru-RU" altLang="ru-RU" sz="1000" b="0" i="0" u="none" strike="noStrike" kern="1200" cap="none" spc="0" normalizeH="0" baseline="0" noProof="0">
                <a:ln>
                  <a:noFill/>
                </a:ln>
                <a:solidFill>
                  <a:prstClr val="white">
                    <a:lumMod val="50000"/>
                  </a:prstClr>
                </a:solidFill>
                <a:effectLst/>
                <a:uLnTx/>
                <a:uFillTx/>
                <a:latin typeface="Arial" pitchFamily="34" charset="0"/>
                <a:ea typeface="+mn-ea"/>
                <a:cs typeface="Arial" pitchFamily="34" charset="0"/>
              </a:rPr>
              <a:pPr marL="0" marR="0" lvl="0" indent="0" algn="ctr" defTabSz="689716" rtl="0" eaLnBrk="1" fontAlgn="auto" latinLnBrk="0" hangingPunct="1">
                <a:lnSpc>
                  <a:spcPct val="100000"/>
                </a:lnSpc>
                <a:spcBef>
                  <a:spcPts val="0"/>
                </a:spcBef>
                <a:spcAft>
                  <a:spcPts val="0"/>
                </a:spcAft>
                <a:buClrTx/>
                <a:buSzTx/>
                <a:buFontTx/>
                <a:buNone/>
                <a:tabLst/>
                <a:defRPr/>
              </a:pPr>
              <a:t>‹#›</a:t>
            </a:fld>
            <a:endParaRPr kumimoji="0" lang="ru-RU" altLang="ru-RU" sz="8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endParaRPr>
          </a:p>
        </p:txBody>
      </p:sp>
      <p:sp>
        <p:nvSpPr>
          <p:cNvPr id="9" name="Текст 8"/>
          <p:cNvSpPr>
            <a:spLocks noGrp="1"/>
          </p:cNvSpPr>
          <p:nvPr>
            <p:ph type="body" sz="quarter" idx="11"/>
          </p:nvPr>
        </p:nvSpPr>
        <p:spPr>
          <a:xfrm>
            <a:off x="512912" y="220663"/>
            <a:ext cx="7586662" cy="311150"/>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3pPr marL="686558" indent="0">
              <a:buNone/>
              <a:defRPr/>
            </a:lvl3pPr>
          </a:lstStyle>
          <a:p>
            <a:pPr lvl="0"/>
            <a:r>
              <a:rPr lang="ru-RU" dirty="0"/>
              <a:t>Образец текста</a:t>
            </a:r>
          </a:p>
        </p:txBody>
      </p:sp>
    </p:spTree>
    <p:extLst>
      <p:ext uri="{BB962C8B-B14F-4D97-AF65-F5344CB8AC3E}">
        <p14:creationId xmlns:p14="http://schemas.microsoft.com/office/powerpoint/2010/main" val="324979670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9_Empty">
    <p:spTree>
      <p:nvGrpSpPr>
        <p:cNvPr id="1" name=""/>
        <p:cNvGrpSpPr/>
        <p:nvPr/>
      </p:nvGrpSpPr>
      <p:grpSpPr>
        <a:xfrm>
          <a:off x="0" y="0"/>
          <a:ext cx="0" cy="0"/>
          <a:chOff x="0" y="0"/>
          <a:chExt cx="0" cy="0"/>
        </a:xfrm>
      </p:grpSpPr>
      <p:cxnSp>
        <p:nvCxnSpPr>
          <p:cNvPr id="7" name="Straight Connector 2">
            <a:extLst>
              <a:ext uri="{FF2B5EF4-FFF2-40B4-BE49-F238E27FC236}">
                <a16:creationId xmlns:a16="http://schemas.microsoft.com/office/drawing/2014/main" id="{20D62EEF-71F8-4F55-8521-893C5C7B6645}"/>
              </a:ext>
            </a:extLst>
          </p:cNvPr>
          <p:cNvCxnSpPr>
            <a:cxnSpLocks/>
          </p:cNvCxnSpPr>
          <p:nvPr userDrawn="1"/>
        </p:nvCxnSpPr>
        <p:spPr>
          <a:xfrm>
            <a:off x="502895" y="667569"/>
            <a:ext cx="8133793"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 name="Content Placeholder 5">
            <a:extLst>
              <a:ext uri="{FF2B5EF4-FFF2-40B4-BE49-F238E27FC236}">
                <a16:creationId xmlns:a16="http://schemas.microsoft.com/office/drawing/2014/main" id="{C5DBA184-2616-4FD7-B3C8-B2B7CCC53D5A}"/>
              </a:ext>
            </a:extLst>
          </p:cNvPr>
          <p:cNvSpPr>
            <a:spLocks noGrp="1"/>
          </p:cNvSpPr>
          <p:nvPr>
            <p:ph sz="quarter" idx="11"/>
          </p:nvPr>
        </p:nvSpPr>
        <p:spPr>
          <a:xfrm>
            <a:off x="507774" y="262686"/>
            <a:ext cx="8131168" cy="316474"/>
          </a:xfrm>
          <a:prstGeom prst="rect">
            <a:avLst/>
          </a:prstGeom>
        </p:spPr>
        <p:txBody>
          <a:bodyPr/>
          <a:lstStyle>
            <a:lvl1pPr marL="0" indent="0">
              <a:spcBef>
                <a:spcPts val="0"/>
              </a:spcBef>
              <a:spcAft>
                <a:spcPts val="204"/>
              </a:spcAft>
              <a:buFontTx/>
              <a:buNone/>
              <a:defRPr sz="1200"/>
            </a:lvl1pPr>
          </a:lstStyle>
          <a:p>
            <a:pPr lvl="0"/>
            <a:r>
              <a:rPr lang="en-US"/>
              <a:t>Click to edit Master text styles</a:t>
            </a:r>
          </a:p>
        </p:txBody>
      </p:sp>
      <p:sp>
        <p:nvSpPr>
          <p:cNvPr id="9" name="Rectangle 116">
            <a:extLst>
              <a:ext uri="{FF2B5EF4-FFF2-40B4-BE49-F238E27FC236}">
                <a16:creationId xmlns:a16="http://schemas.microsoft.com/office/drawing/2014/main" id="{9D1D5787-3E91-4FEA-AB0C-57078295F086}"/>
              </a:ext>
            </a:extLst>
          </p:cNvPr>
          <p:cNvSpPr/>
          <p:nvPr userDrawn="1"/>
        </p:nvSpPr>
        <p:spPr>
          <a:xfrm>
            <a:off x="8714962" y="4772751"/>
            <a:ext cx="222254" cy="219240"/>
          </a:xfrm>
          <a:prstGeom prst="rect">
            <a:avLst/>
          </a:prstGeom>
        </p:spPr>
        <p:txBody>
          <a:bodyPr wrap="none" lIns="0" tIns="0" rIns="0" bIns="0">
            <a:spAutoFit/>
          </a:bodyPr>
          <a:lstStyle/>
          <a:p>
            <a:pPr marL="0" marR="0" lvl="0" indent="0" algn="r" defTabSz="708686" rtl="0" eaLnBrk="1" fontAlgn="auto" latinLnBrk="0" hangingPunct="1">
              <a:lnSpc>
                <a:spcPct val="100000"/>
              </a:lnSpc>
              <a:spcBef>
                <a:spcPts val="0"/>
              </a:spcBef>
              <a:spcAft>
                <a:spcPts val="0"/>
              </a:spcAft>
              <a:buClrTx/>
              <a:buSzTx/>
              <a:buFontTx/>
              <a:buNone/>
              <a:tabLst/>
              <a:defRPr/>
            </a:pPr>
            <a:fld id="{7109CE21-7FC1-49DC-910A-F2C968E54205}" type="slidenum">
              <a:rPr kumimoji="0" lang="en-US" sz="1400" b="0" i="0" u="none" strike="noStrike" kern="1200" cap="none" spc="-7" normalizeH="0" baseline="0" noProof="0" smtClean="0">
                <a:ln>
                  <a:noFill/>
                </a:ln>
                <a:solidFill>
                  <a:srgbClr val="2E2E38"/>
                </a:solidFill>
                <a:effectLst/>
                <a:uLnTx/>
                <a:uFillTx/>
                <a:latin typeface="Arial" panose="020B0604020202020204" pitchFamily="34" charset="0"/>
                <a:ea typeface="+mn-ea"/>
                <a:cs typeface="Arial" panose="020B0604020202020204" pitchFamily="34" charset="0"/>
              </a:rPr>
              <a:pPr marL="0" marR="0" lvl="0" indent="0" algn="r" defTabSz="708686"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7" normalizeH="0" baseline="0" noProof="0" dirty="0">
              <a:ln>
                <a:noFill/>
              </a:ln>
              <a:solidFill>
                <a:srgbClr val="2E2E38"/>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52336348"/>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451C9F8-CD44-49B3-9349-45FE6EA60BBB}"/>
              </a:ext>
            </a:extLst>
          </p:cNvPr>
          <p:cNvGraphicFramePr>
            <a:graphicFrameLocks noChangeAspect="1"/>
          </p:cNvGraphicFramePr>
          <p:nvPr userDrawn="1">
            <p:custDataLst>
              <p:tags r:id="rId2"/>
            </p:custDataLst>
            <p:extLst/>
          </p:nvPr>
        </p:nvGraphicFramePr>
        <p:xfrm>
          <a:off x="1621" y="1217"/>
          <a:ext cx="1620" cy="1215"/>
        </p:xfrm>
        <a:graphic>
          <a:graphicData uri="http://schemas.openxmlformats.org/presentationml/2006/ole">
            <mc:AlternateContent xmlns:mc="http://schemas.openxmlformats.org/markup-compatibility/2006">
              <mc:Choice xmlns:v="urn:schemas-microsoft-com:vml" Requires="v">
                <p:oleObj spid="_x0000_s2160" name="think-cell Slide" r:id="rId5" imgW="473" imgH="476" progId="TCLayout.ActiveDocument.1">
                  <p:embed/>
                </p:oleObj>
              </mc:Choice>
              <mc:Fallback>
                <p:oleObj name="think-cell Slide" r:id="rId5" imgW="473" imgH="476" progId="TCLayout.ActiveDocument.1">
                  <p:embed/>
                  <p:pic>
                    <p:nvPicPr>
                      <p:cNvPr id="4" name="Object 3" hidden="1">
                        <a:extLst>
                          <a:ext uri="{FF2B5EF4-FFF2-40B4-BE49-F238E27FC236}">
                            <a16:creationId xmlns:a16="http://schemas.microsoft.com/office/drawing/2014/main" id="{D451C9F8-CD44-49B3-9349-45FE6EA60BBB}"/>
                          </a:ext>
                        </a:extLst>
                      </p:cNvPr>
                      <p:cNvPicPr/>
                      <p:nvPr/>
                    </p:nvPicPr>
                    <p:blipFill>
                      <a:blip r:embed="rId6"/>
                      <a:stretch>
                        <a:fillRect/>
                      </a:stretch>
                    </p:blipFill>
                    <p:spPr>
                      <a:xfrm>
                        <a:off x="1621" y="1217"/>
                        <a:ext cx="1620" cy="121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3E0B84D-EB8B-4BBA-8DC1-EF6272CF35B5}"/>
              </a:ext>
            </a:extLst>
          </p:cNvPr>
          <p:cNvSpPr/>
          <p:nvPr userDrawn="1">
            <p:custDataLst>
              <p:tags r:id="rId3"/>
            </p:custDataLst>
          </p:nvPr>
        </p:nvSpPr>
        <p:spPr>
          <a:xfrm>
            <a:off x="0" y="3"/>
            <a:ext cx="161984" cy="121481"/>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Black" panose="020B0A02040204020203" pitchFamily="34" charset="0"/>
              <a:ea typeface="ＭＳ Ｐゴシック"/>
              <a:cs typeface="+mn-cs"/>
              <a:sym typeface="Segoe UI Black" panose="020B0A02040204020203" pitchFamily="34" charset="0"/>
            </a:endParaRPr>
          </a:p>
        </p:txBody>
      </p:sp>
      <p:sp>
        <p:nvSpPr>
          <p:cNvPr id="2" name="2. Slide Title"/>
          <p:cNvSpPr>
            <a:spLocks noGrp="1"/>
          </p:cNvSpPr>
          <p:nvPr>
            <p:ph type="title"/>
          </p:nvPr>
        </p:nvSpPr>
        <p:spPr bwMode="auto">
          <a:xfrm>
            <a:off x="174947" y="142512"/>
            <a:ext cx="8794113" cy="223745"/>
          </a:xfrm>
        </p:spPr>
        <p:txBody>
          <a:bodyPr/>
          <a:lstStyle/>
          <a:p>
            <a:r>
              <a:rPr lang="en-US"/>
              <a:t>Click to edit Master title style</a:t>
            </a:r>
            <a:endParaRPr lang="ru-RU" dirty="0"/>
          </a:p>
        </p:txBody>
      </p:sp>
      <p:sp>
        <p:nvSpPr>
          <p:cNvPr id="8" name="Slide Number"/>
          <p:cNvSpPr txBox="1">
            <a:spLocks/>
          </p:cNvSpPr>
          <p:nvPr userDrawn="1"/>
        </p:nvSpPr>
        <p:spPr bwMode="auto">
          <a:xfrm>
            <a:off x="8841476" y="4980376"/>
            <a:ext cx="96180" cy="94193"/>
          </a:xfrm>
          <a:prstGeom prst="rect">
            <a:avLst/>
          </a:prstGeom>
        </p:spPr>
        <p:txBody>
          <a:bodyPr vert="horz" wrap="none" lIns="0" tIns="0" rIns="0" bIns="0" rtlCol="0" anchor="ctr">
            <a:spAutoFit/>
          </a:bodyPr>
          <a:lstStyle>
            <a:defPPr>
              <a:defRPr lang="ru-RU"/>
            </a:defPPr>
            <a:lvl1pPr>
              <a:defRPr sz="1000" baseline="0">
                <a:latin typeface="+mn-lt"/>
              </a:defRPr>
            </a:lvl1pPr>
          </a:lstStyle>
          <a:p>
            <a:pPr marL="0" marR="0" lvl="0" indent="0" algn="l" defTabSz="914018" rtl="0" eaLnBrk="1" fontAlgn="base" latinLnBrk="0" hangingPunct="1">
              <a:lnSpc>
                <a:spcPct val="100000"/>
              </a:lnSpc>
              <a:spcBef>
                <a:spcPct val="0"/>
              </a:spcBef>
              <a:spcAft>
                <a:spcPct val="0"/>
              </a:spcAft>
              <a:buClrTx/>
              <a:buSzTx/>
              <a:buFontTx/>
              <a:buNone/>
              <a:tabLst/>
              <a:defRPr/>
            </a:pPr>
            <a:fld id="{42C328C1-A84F-4A39-A664-DBA00541A8C6}" type="slidenum">
              <a:rPr kumimoji="0" lang="ru-RU" sz="600" b="0" i="0" u="none" strike="noStrike" kern="1200" cap="none" spc="0" normalizeH="0" baseline="0" noProof="0" smtClean="0">
                <a:ln>
                  <a:noFill/>
                </a:ln>
                <a:solidFill>
                  <a:srgbClr val="808080"/>
                </a:solidFill>
                <a:effectLst/>
                <a:uLnTx/>
                <a:uFillTx/>
                <a:latin typeface="Segoe UI Light"/>
                <a:ea typeface="ＭＳ Ｐゴシック"/>
                <a:cs typeface="+mn-cs"/>
              </a:rPr>
              <a:pPr marL="0" marR="0" lvl="0" indent="0" algn="l" defTabSz="914018" rtl="0" eaLnBrk="1" fontAlgn="base" latinLnBrk="0" hangingPunct="1">
                <a:lnSpc>
                  <a:spcPct val="100000"/>
                </a:lnSpc>
                <a:spcBef>
                  <a:spcPct val="0"/>
                </a:spcBef>
                <a:spcAft>
                  <a:spcPct val="0"/>
                </a:spcAft>
                <a:buClrTx/>
                <a:buSzTx/>
                <a:buFontTx/>
                <a:buNone/>
                <a:tabLst/>
                <a:defRPr/>
              </a:pPr>
              <a:t>‹#›</a:t>
            </a:fld>
            <a:endParaRPr kumimoji="0" lang="ru-RU" sz="600" b="0" i="0" u="none" strike="noStrike" kern="1200" cap="none" spc="0" normalizeH="0" baseline="0" noProof="0" dirty="0">
              <a:ln>
                <a:noFill/>
              </a:ln>
              <a:solidFill>
                <a:srgbClr val="808080"/>
              </a:solidFill>
              <a:effectLst/>
              <a:uLnTx/>
              <a:uFillTx/>
              <a:latin typeface="Segoe UI Light"/>
              <a:ea typeface="ＭＳ Ｐゴシック"/>
              <a:cs typeface="+mn-cs"/>
            </a:endParaRPr>
          </a:p>
        </p:txBody>
      </p:sp>
      <p:sp>
        <p:nvSpPr>
          <p:cNvPr id="5" name="doc id" hidden="1"/>
          <p:cNvSpPr>
            <a:spLocks noChangeArrowheads="1"/>
          </p:cNvSpPr>
          <p:nvPr userDrawn="1"/>
        </p:nvSpPr>
        <p:spPr bwMode="auto">
          <a:xfrm>
            <a:off x="8246609" y="38875"/>
            <a:ext cx="670614" cy="9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r" defTabSz="684833" rtl="0" eaLnBrk="1" fontAlgn="base" latinLnBrk="0" hangingPunct="1">
              <a:lnSpc>
                <a:spcPct val="100000"/>
              </a:lnSpc>
              <a:spcBef>
                <a:spcPct val="0"/>
              </a:spcBef>
              <a:spcAft>
                <a:spcPct val="0"/>
              </a:spcAft>
              <a:buClrTx/>
              <a:buSzTx/>
              <a:buFontTx/>
              <a:buNone/>
              <a:tabLst/>
              <a:defRPr/>
            </a:pPr>
            <a:endParaRPr kumimoji="0" lang="ru-RU" sz="600" b="0" i="0" u="none" strike="noStrike" kern="1200" cap="none" spc="0" normalizeH="0" baseline="0" noProof="0" dirty="0">
              <a:ln>
                <a:noFill/>
              </a:ln>
              <a:solidFill>
                <a:srgbClr val="808080"/>
              </a:solidFill>
              <a:effectLst/>
              <a:uLnTx/>
              <a:uFillTx/>
              <a:latin typeface="Segoe UI Light"/>
              <a:ea typeface="ＭＳ Ｐゴシック"/>
              <a:cs typeface="+mn-cs"/>
            </a:endParaRPr>
          </a:p>
        </p:txBody>
      </p:sp>
    </p:spTree>
    <p:extLst>
      <p:ext uri="{BB962C8B-B14F-4D97-AF65-F5344CB8AC3E}">
        <p14:creationId xmlns:p14="http://schemas.microsoft.com/office/powerpoint/2010/main" val="216296489"/>
      </p:ext>
    </p:extLst>
  </p:cSld>
  <p:clrMapOvr>
    <a:masterClrMapping/>
  </p:clrMapOvr>
  <p:extLst mod="1">
    <p:ext uri="{DCECCB84-F9BA-43D5-87BE-67443E8EF086}">
      <p15:sldGuideLst xmlns:p15="http://schemas.microsoft.com/office/powerpoint/2012/main">
        <p15:guide id="1" pos="5617">
          <p15:clr>
            <a:srgbClr val="F26B43"/>
          </p15:clr>
        </p15:guide>
        <p15:guide id="2" pos="76">
          <p15:clr>
            <a:srgbClr val="F26B43"/>
          </p15:clr>
        </p15:guide>
        <p15:guide id="3" orient="horz" pos="437">
          <p15:clr>
            <a:srgbClr val="F26B43"/>
          </p15:clr>
        </p15:guide>
        <p15:guide id="4" orient="horz" pos="2993">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451C9F8-CD44-49B3-9349-45FE6EA60BBB}"/>
              </a:ext>
            </a:extLst>
          </p:cNvPr>
          <p:cNvGraphicFramePr>
            <a:graphicFrameLocks noChangeAspect="1"/>
          </p:cNvGraphicFramePr>
          <p:nvPr userDrawn="1">
            <p:custDataLst>
              <p:tags r:id="rId2"/>
            </p:custDataLst>
          </p:nvPr>
        </p:nvGraphicFramePr>
        <p:xfrm>
          <a:off x="1621" y="1217"/>
          <a:ext cx="1620" cy="1215"/>
        </p:xfrm>
        <a:graphic>
          <a:graphicData uri="http://schemas.openxmlformats.org/presentationml/2006/ole">
            <mc:AlternateContent xmlns:mc="http://schemas.openxmlformats.org/markup-compatibility/2006">
              <mc:Choice xmlns:v="urn:schemas-microsoft-com:vml" Requires="v">
                <p:oleObj spid="_x0000_s3184" name="think-cell Slide" r:id="rId5" imgW="473" imgH="476" progId="TCLayout.ActiveDocument.1">
                  <p:embed/>
                </p:oleObj>
              </mc:Choice>
              <mc:Fallback>
                <p:oleObj name="think-cell Slide" r:id="rId5" imgW="473" imgH="476" progId="TCLayout.ActiveDocument.1">
                  <p:embed/>
                  <p:pic>
                    <p:nvPicPr>
                      <p:cNvPr id="4" name="Object 3" hidden="1">
                        <a:extLst>
                          <a:ext uri="{FF2B5EF4-FFF2-40B4-BE49-F238E27FC236}">
                            <a16:creationId xmlns:a16="http://schemas.microsoft.com/office/drawing/2014/main" id="{D451C9F8-CD44-49B3-9349-45FE6EA60BBB}"/>
                          </a:ext>
                        </a:extLst>
                      </p:cNvPr>
                      <p:cNvPicPr/>
                      <p:nvPr/>
                    </p:nvPicPr>
                    <p:blipFill>
                      <a:blip r:embed="rId6"/>
                      <a:stretch>
                        <a:fillRect/>
                      </a:stretch>
                    </p:blipFill>
                    <p:spPr>
                      <a:xfrm>
                        <a:off x="1621" y="1217"/>
                        <a:ext cx="1620" cy="121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3E0B84D-EB8B-4BBA-8DC1-EF6272CF35B5}"/>
              </a:ext>
            </a:extLst>
          </p:cNvPr>
          <p:cNvSpPr/>
          <p:nvPr userDrawn="1">
            <p:custDataLst>
              <p:tags r:id="rId3"/>
            </p:custDataLst>
          </p:nvPr>
        </p:nvSpPr>
        <p:spPr>
          <a:xfrm>
            <a:off x="0" y="3"/>
            <a:ext cx="161984" cy="121481"/>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Black" panose="020B0A02040204020203" pitchFamily="34" charset="0"/>
              <a:ea typeface="ＭＳ Ｐゴシック"/>
              <a:cs typeface="+mn-cs"/>
              <a:sym typeface="Segoe UI Black" panose="020B0A02040204020203" pitchFamily="34" charset="0"/>
            </a:endParaRPr>
          </a:p>
        </p:txBody>
      </p:sp>
      <p:sp>
        <p:nvSpPr>
          <p:cNvPr id="2" name="2. Slide Title"/>
          <p:cNvSpPr>
            <a:spLocks noGrp="1"/>
          </p:cNvSpPr>
          <p:nvPr>
            <p:ph type="title"/>
          </p:nvPr>
        </p:nvSpPr>
        <p:spPr bwMode="auto">
          <a:xfrm>
            <a:off x="174947" y="142512"/>
            <a:ext cx="8794113" cy="223745"/>
          </a:xfrm>
        </p:spPr>
        <p:txBody>
          <a:bodyPr/>
          <a:lstStyle/>
          <a:p>
            <a:r>
              <a:rPr lang="en-US"/>
              <a:t>Click to edit Master title style</a:t>
            </a:r>
            <a:endParaRPr lang="ru-RU" dirty="0"/>
          </a:p>
        </p:txBody>
      </p:sp>
      <p:sp>
        <p:nvSpPr>
          <p:cNvPr id="8" name="Slide Number"/>
          <p:cNvSpPr txBox="1">
            <a:spLocks/>
          </p:cNvSpPr>
          <p:nvPr userDrawn="1"/>
        </p:nvSpPr>
        <p:spPr bwMode="auto">
          <a:xfrm>
            <a:off x="8841476" y="4980376"/>
            <a:ext cx="96180" cy="94193"/>
          </a:xfrm>
          <a:prstGeom prst="rect">
            <a:avLst/>
          </a:prstGeom>
        </p:spPr>
        <p:txBody>
          <a:bodyPr vert="horz" wrap="none" lIns="0" tIns="0" rIns="0" bIns="0" rtlCol="0" anchor="ctr">
            <a:spAutoFit/>
          </a:bodyPr>
          <a:lstStyle>
            <a:defPPr>
              <a:defRPr lang="ru-RU"/>
            </a:defPPr>
            <a:lvl1pPr>
              <a:defRPr sz="1000" baseline="0">
                <a:latin typeface="+mn-lt"/>
              </a:defRPr>
            </a:lvl1pPr>
          </a:lstStyle>
          <a:p>
            <a:pPr marL="0" marR="0" lvl="0" indent="0" algn="l" defTabSz="914018" rtl="0" eaLnBrk="1" fontAlgn="base" latinLnBrk="0" hangingPunct="1">
              <a:lnSpc>
                <a:spcPct val="100000"/>
              </a:lnSpc>
              <a:spcBef>
                <a:spcPct val="0"/>
              </a:spcBef>
              <a:spcAft>
                <a:spcPct val="0"/>
              </a:spcAft>
              <a:buClrTx/>
              <a:buSzTx/>
              <a:buFontTx/>
              <a:buNone/>
              <a:tabLst/>
              <a:defRPr/>
            </a:pPr>
            <a:fld id="{42C328C1-A84F-4A39-A664-DBA00541A8C6}" type="slidenum">
              <a:rPr kumimoji="0" lang="ru-RU" sz="600" b="0" i="0" u="none" strike="noStrike" kern="1200" cap="none" spc="0" normalizeH="0" baseline="0" noProof="0" smtClean="0">
                <a:ln>
                  <a:noFill/>
                </a:ln>
                <a:solidFill>
                  <a:srgbClr val="808080"/>
                </a:solidFill>
                <a:effectLst/>
                <a:uLnTx/>
                <a:uFillTx/>
                <a:latin typeface="Segoe UI Light"/>
                <a:ea typeface="ＭＳ Ｐゴシック"/>
                <a:cs typeface="+mn-cs"/>
              </a:rPr>
              <a:pPr marL="0" marR="0" lvl="0" indent="0" algn="l" defTabSz="914018" rtl="0" eaLnBrk="1" fontAlgn="base" latinLnBrk="0" hangingPunct="1">
                <a:lnSpc>
                  <a:spcPct val="100000"/>
                </a:lnSpc>
                <a:spcBef>
                  <a:spcPct val="0"/>
                </a:spcBef>
                <a:spcAft>
                  <a:spcPct val="0"/>
                </a:spcAft>
                <a:buClrTx/>
                <a:buSzTx/>
                <a:buFontTx/>
                <a:buNone/>
                <a:tabLst/>
                <a:defRPr/>
              </a:pPr>
              <a:t>‹#›</a:t>
            </a:fld>
            <a:endParaRPr kumimoji="0" lang="ru-RU" sz="600" b="0" i="0" u="none" strike="noStrike" kern="1200" cap="none" spc="0" normalizeH="0" baseline="0" noProof="0" dirty="0">
              <a:ln>
                <a:noFill/>
              </a:ln>
              <a:solidFill>
                <a:srgbClr val="808080"/>
              </a:solidFill>
              <a:effectLst/>
              <a:uLnTx/>
              <a:uFillTx/>
              <a:latin typeface="Segoe UI Light"/>
              <a:ea typeface="ＭＳ Ｐゴシック"/>
              <a:cs typeface="+mn-cs"/>
            </a:endParaRPr>
          </a:p>
        </p:txBody>
      </p:sp>
      <p:sp>
        <p:nvSpPr>
          <p:cNvPr id="5" name="doc id" hidden="1"/>
          <p:cNvSpPr>
            <a:spLocks noChangeArrowheads="1"/>
          </p:cNvSpPr>
          <p:nvPr userDrawn="1"/>
        </p:nvSpPr>
        <p:spPr bwMode="auto">
          <a:xfrm>
            <a:off x="8246609" y="38875"/>
            <a:ext cx="670614" cy="9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r" defTabSz="684833" rtl="0" eaLnBrk="1" fontAlgn="base" latinLnBrk="0" hangingPunct="1">
              <a:lnSpc>
                <a:spcPct val="100000"/>
              </a:lnSpc>
              <a:spcBef>
                <a:spcPct val="0"/>
              </a:spcBef>
              <a:spcAft>
                <a:spcPct val="0"/>
              </a:spcAft>
              <a:buClrTx/>
              <a:buSzTx/>
              <a:buFontTx/>
              <a:buNone/>
              <a:tabLst/>
              <a:defRPr/>
            </a:pPr>
            <a:endParaRPr kumimoji="0" lang="ru-RU" sz="600" b="0" i="0" u="none" strike="noStrike" kern="1200" cap="none" spc="0" normalizeH="0" baseline="0" noProof="0" dirty="0">
              <a:ln>
                <a:noFill/>
              </a:ln>
              <a:solidFill>
                <a:srgbClr val="808080"/>
              </a:solidFill>
              <a:effectLst/>
              <a:uLnTx/>
              <a:uFillTx/>
              <a:latin typeface="Segoe UI Light"/>
              <a:ea typeface="ＭＳ Ｐゴシック"/>
              <a:cs typeface="+mn-cs"/>
            </a:endParaRPr>
          </a:p>
        </p:txBody>
      </p:sp>
    </p:spTree>
    <p:extLst>
      <p:ext uri="{BB962C8B-B14F-4D97-AF65-F5344CB8AC3E}">
        <p14:creationId xmlns:p14="http://schemas.microsoft.com/office/powerpoint/2010/main" val="3118841457"/>
      </p:ext>
    </p:extLst>
  </p:cSld>
  <p:clrMapOvr>
    <a:masterClrMapping/>
  </p:clrMapOvr>
  <p:extLst mod="1">
    <p:ext uri="{DCECCB84-F9BA-43D5-87BE-67443E8EF086}">
      <p15:sldGuideLst xmlns:p15="http://schemas.microsoft.com/office/powerpoint/2012/main">
        <p15:guide id="1" pos="5617">
          <p15:clr>
            <a:srgbClr val="F26B43"/>
          </p15:clr>
        </p15:guide>
        <p15:guide id="2" pos="76">
          <p15:clr>
            <a:srgbClr val="F26B43"/>
          </p15:clr>
        </p15:guide>
        <p15:guide id="3" orient="horz" pos="437">
          <p15:clr>
            <a:srgbClr val="F26B43"/>
          </p15:clr>
        </p15:guide>
        <p15:guide id="4" orient="horz" pos="2993">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userDrawn="1">
            <p:custDataLst>
              <p:tags r:id="rId2"/>
            </p:custDataLst>
            <p:extLst/>
          </p:nvPr>
        </p:nvGraphicFramePr>
        <p:xfrm>
          <a:off x="1638" y="1216"/>
          <a:ext cx="1619" cy="1214"/>
        </p:xfrm>
        <a:graphic>
          <a:graphicData uri="http://schemas.openxmlformats.org/presentationml/2006/ole">
            <mc:AlternateContent xmlns:mc="http://schemas.openxmlformats.org/markup-compatibility/2006">
              <mc:Choice xmlns:v="urn:schemas-microsoft-com:vml" Requires="v">
                <p:oleObj spid="_x0000_s4208" name="think-cell Slide" r:id="rId5" imgW="386" imgH="386" progId="TCLayout.ActiveDocument.1">
                  <p:embed/>
                </p:oleObj>
              </mc:Choice>
              <mc:Fallback>
                <p:oleObj name="think-cell Slide" r:id="rId5" imgW="386" imgH="386" progId="TCLayout.ActiveDocument.1">
                  <p:embed/>
                  <p:pic>
                    <p:nvPicPr>
                      <p:cNvPr id="3" name="Object 2" hidden="1">
                        <a:extLst>
                          <a:ext uri="{FF2B5EF4-FFF2-40B4-BE49-F238E27FC236}">
                            <a16:creationId xmlns:a16="http://schemas.microsoft.com/office/drawing/2014/main" id="{3A4C10C8-1C86-4631-A642-F3E3792DB2C9}"/>
                          </a:ext>
                        </a:extLst>
                      </p:cNvPr>
                      <p:cNvPicPr/>
                      <p:nvPr/>
                    </p:nvPicPr>
                    <p:blipFill>
                      <a:blip r:embed="rId6"/>
                      <a:stretch>
                        <a:fillRect/>
                      </a:stretch>
                    </p:blipFill>
                    <p:spPr>
                      <a:xfrm>
                        <a:off x="1638" y="1216"/>
                        <a:ext cx="1619" cy="121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B1D1649-FA0C-4484-BA59-10DEB223E986}"/>
              </a:ext>
            </a:extLst>
          </p:cNvPr>
          <p:cNvSpPr/>
          <p:nvPr userDrawn="1">
            <p:custDataLst>
              <p:tags r:id="rId3"/>
            </p:custDataLst>
          </p:nvPr>
        </p:nvSpPr>
        <p:spPr>
          <a:xfrm>
            <a:off x="0" y="3"/>
            <a:ext cx="161984" cy="121481"/>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Black" panose="020B0A02040204020203" pitchFamily="34" charset="0"/>
              <a:ea typeface="ＭＳ Ｐゴシック"/>
              <a:cs typeface="+mn-cs"/>
              <a:sym typeface="Segoe UI Black" panose="020B0A02040204020203" pitchFamily="34" charset="0"/>
            </a:endParaRPr>
          </a:p>
        </p:txBody>
      </p:sp>
      <p:sp>
        <p:nvSpPr>
          <p:cNvPr id="6" name="Rectangle 5">
            <a:extLst>
              <a:ext uri="{FF2B5EF4-FFF2-40B4-BE49-F238E27FC236}">
                <a16:creationId xmlns:a16="http://schemas.microsoft.com/office/drawing/2014/main" id="{E0C6DF62-6965-49F4-959F-4F584E23DE70}"/>
              </a:ext>
            </a:extLst>
          </p:cNvPr>
          <p:cNvSpPr/>
          <p:nvPr userDrawn="1"/>
        </p:nvSpPr>
        <p:spPr>
          <a:xfrm>
            <a:off x="0" y="-1"/>
            <a:ext cx="9144000" cy="5143501"/>
          </a:xfrm>
          <a:prstGeom prst="rect">
            <a:avLst/>
          </a:prstGeom>
          <a:gradFill flip="none" rotWithShape="1">
            <a:gsLst>
              <a:gs pos="0">
                <a:srgbClr val="005BA0"/>
              </a:gs>
              <a:gs pos="100000">
                <a:srgbClr val="2E9ED8"/>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ru-RU" dirty="0"/>
          </a:p>
        </p:txBody>
      </p:sp>
      <p:sp>
        <p:nvSpPr>
          <p:cNvPr id="5" name="doc id" hidden="1"/>
          <p:cNvSpPr>
            <a:spLocks noChangeArrowheads="1"/>
          </p:cNvSpPr>
          <p:nvPr userDrawn="1"/>
        </p:nvSpPr>
        <p:spPr bwMode="auto">
          <a:xfrm>
            <a:off x="8246609" y="38875"/>
            <a:ext cx="670614" cy="9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r" defTabSz="684833" rtl="0" eaLnBrk="1" fontAlgn="base" latinLnBrk="0" hangingPunct="1">
              <a:lnSpc>
                <a:spcPct val="100000"/>
              </a:lnSpc>
              <a:spcBef>
                <a:spcPct val="0"/>
              </a:spcBef>
              <a:spcAft>
                <a:spcPct val="0"/>
              </a:spcAft>
              <a:buClrTx/>
              <a:buSzTx/>
              <a:buFontTx/>
              <a:buNone/>
              <a:tabLst/>
              <a:defRPr/>
            </a:pPr>
            <a:endParaRPr kumimoji="0" lang="ru-RU" sz="600" b="0" i="0" u="none" strike="noStrike" kern="1200" cap="none" spc="0" normalizeH="0" baseline="0" noProof="0" dirty="0">
              <a:ln>
                <a:noFill/>
              </a:ln>
              <a:solidFill>
                <a:srgbClr val="808080"/>
              </a:solidFill>
              <a:effectLst/>
              <a:uLnTx/>
              <a:uFillTx/>
              <a:latin typeface="Segoe UI Light"/>
              <a:ea typeface="ＭＳ Ｐゴシック"/>
              <a:cs typeface="+mn-cs"/>
            </a:endParaRPr>
          </a:p>
        </p:txBody>
      </p:sp>
    </p:spTree>
    <p:extLst>
      <p:ext uri="{BB962C8B-B14F-4D97-AF65-F5344CB8AC3E}">
        <p14:creationId xmlns:p14="http://schemas.microsoft.com/office/powerpoint/2010/main" val="1323947272"/>
      </p:ext>
    </p:extLst>
  </p:cSld>
  <p:clrMapOvr>
    <a:masterClrMapping/>
  </p:clrMapOvr>
  <p:extLst mod="1">
    <p:ext uri="{DCECCB84-F9BA-43D5-87BE-67443E8EF086}">
      <p15:sldGuideLst xmlns:p15="http://schemas.microsoft.com/office/powerpoint/2012/main">
        <p15:guide id="1" pos="4059">
          <p15:clr>
            <a:srgbClr val="000000"/>
          </p15:clr>
        </p15:guide>
        <p15:guide id="2" orient="horz" pos="436">
          <p15:clr>
            <a:srgbClr val="000000"/>
          </p15:clr>
        </p15:guide>
        <p15:guide id="3" orient="horz" pos="2994">
          <p15:clr>
            <a:srgbClr val="000000"/>
          </p15:clr>
        </p15:guide>
        <p15:guide id="4" pos="73">
          <p15:clr>
            <a:srgbClr val="00000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51D4-4221-4520-A8A0-03BAB9FCFB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7567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line">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1"/>
            </p:custDataLst>
          </p:nvPr>
        </p:nvSpPr>
        <p:spPr>
          <a:xfrm>
            <a:off x="416052" y="131378"/>
            <a:ext cx="8311896" cy="742134"/>
          </a:xfrm>
        </p:spPr>
        <p:txBody>
          <a:bodyPr rtlCol="0">
            <a:noAutofit/>
          </a:bodyPr>
          <a:lstStyle>
            <a:lvl1pPr>
              <a:defRPr/>
            </a:lvl1pPr>
          </a:lstStyle>
          <a:p>
            <a:pPr rtl="0"/>
            <a:r>
              <a:rPr lang="ru"/>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2"/>
            </p:custDataLst>
          </p:nvPr>
        </p:nvSpPr>
        <p:spPr>
          <a:xfrm>
            <a:off x="416052" y="4876269"/>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018" rtl="0" eaLnBrk="1" fontAlgn="base" latinLnBrk="0" hangingPunct="1">
              <a:lnSpc>
                <a:spcPct val="100000"/>
              </a:lnSpc>
              <a:spcBef>
                <a:spcPts val="300"/>
              </a:spcBef>
              <a:spcAft>
                <a:spcPts val="300"/>
              </a:spcAft>
              <a:buClrTx/>
              <a:buSzTx/>
              <a:buFont typeface="Segoe UI" panose="020B0502040204020203" pitchFamily="34" charset="0"/>
              <a:buChar char="​"/>
              <a:tabLst/>
              <a:defRPr/>
            </a:pPr>
            <a:r>
              <a:rPr kumimoji="0" lang="ru" sz="600" b="0" i="0" u="none" strike="noStrike" kern="1200" cap="none" spc="0" normalizeH="0" baseline="0" noProof="0">
                <a:ln>
                  <a:noFill/>
                </a:ln>
                <a:solidFill>
                  <a:srgbClr val="000000"/>
                </a:solidFill>
                <a:effectLst/>
                <a:uLnTx/>
                <a:uFillTx/>
                <a:latin typeface="Arial" charset="0"/>
                <a:ea typeface="ＭＳ Ｐゴシック"/>
                <a:cs typeface="Arial" panose="020B0604020202020204" pitchFamily="34" charset="0"/>
              </a:rPr>
              <a:t>Source: …</a:t>
            </a:r>
          </a:p>
        </p:txBody>
      </p:sp>
      <p:sp>
        <p:nvSpPr>
          <p:cNvPr id="11" name="1. On-page tracker">
            <a:extLst>
              <a:ext uri="{FF2B5EF4-FFF2-40B4-BE49-F238E27FC236}">
                <a16:creationId xmlns:a16="http://schemas.microsoft.com/office/drawing/2014/main" id="{BAF19FD1-F55B-47CA-98C2-847FF06FB465}"/>
              </a:ext>
            </a:extLst>
          </p:cNvPr>
          <p:cNvSpPr>
            <a:spLocks noGrp="1"/>
          </p:cNvSpPr>
          <p:nvPr>
            <p:ph type="body" sz="quarter" idx="17" hasCustomPrompt="1"/>
            <p:custDataLst>
              <p:tags r:id="rId3"/>
            </p:custDataLst>
          </p:nvPr>
        </p:nvSpPr>
        <p:spPr>
          <a:xfrm>
            <a:off x="5367528" y="67005"/>
            <a:ext cx="3360420" cy="92333"/>
          </a:xfrm>
        </p:spPr>
        <p:txBody>
          <a:bodyPr rtlCol="0" anchor="ctr" anchorCtr="0">
            <a:spAutoFit/>
          </a:bodyPr>
          <a:lstStyle>
            <a:lvl1pPr algn="r">
              <a:defRPr sz="600">
                <a:latin typeface="+mn-lt"/>
              </a:defRPr>
            </a:lvl1pPr>
          </a:lstStyle>
          <a:p>
            <a:pPr lvl="0" rtl="0"/>
            <a:r>
              <a:rPr lang="ru"/>
              <a:t>Chapter › Topic</a:t>
            </a:r>
          </a:p>
        </p:txBody>
      </p:sp>
      <p:sp>
        <p:nvSpPr>
          <p:cNvPr id="5" name="Slide Number">
            <a:extLst>
              <a:ext uri="{FF2B5EF4-FFF2-40B4-BE49-F238E27FC236}">
                <a16:creationId xmlns:a16="http://schemas.microsoft.com/office/drawing/2014/main" id="{62F3A4B9-FBA1-4408-BD2B-B9889CFC61BC}"/>
              </a:ext>
            </a:extLst>
          </p:cNvPr>
          <p:cNvSpPr txBox="1">
            <a:spLocks/>
          </p:cNvSpPr>
          <p:nvPr userDrawn="1"/>
        </p:nvSpPr>
        <p:spPr bwMode="auto">
          <a:xfrm>
            <a:off x="8841476" y="4980376"/>
            <a:ext cx="96180" cy="94193"/>
          </a:xfrm>
          <a:prstGeom prst="rect">
            <a:avLst/>
          </a:prstGeom>
        </p:spPr>
        <p:txBody>
          <a:bodyPr vert="horz" wrap="none" lIns="0" tIns="0" rIns="0" bIns="0" rtlCol="0" anchor="ctr">
            <a:spAutoFit/>
          </a:bodyPr>
          <a:lstStyle>
            <a:defPPr>
              <a:defRPr lang="ru-RU"/>
            </a:defPPr>
            <a:lvl1pPr>
              <a:defRPr sz="1000" baseline="0">
                <a:latin typeface="+mn-lt"/>
              </a:defRPr>
            </a:lvl1pPr>
          </a:lstStyle>
          <a:p>
            <a:pPr marL="0" marR="0" lvl="0" indent="0" algn="l" defTabSz="914018" rtl="0" eaLnBrk="1" fontAlgn="base" latinLnBrk="0" hangingPunct="1">
              <a:lnSpc>
                <a:spcPct val="100000"/>
              </a:lnSpc>
              <a:spcBef>
                <a:spcPct val="0"/>
              </a:spcBef>
              <a:spcAft>
                <a:spcPct val="0"/>
              </a:spcAft>
              <a:buClrTx/>
              <a:buSzTx/>
              <a:buFontTx/>
              <a:buNone/>
              <a:tabLst/>
              <a:defRPr/>
            </a:pPr>
            <a:fld id="{42C328C1-A84F-4A39-A664-DBA00541A8C6}" type="slidenum">
              <a:rPr kumimoji="0" lang="ru-RU" sz="600" b="0" i="0" u="none" strike="noStrike" kern="1200" cap="none" spc="0" normalizeH="0" baseline="0" noProof="0" smtClean="0">
                <a:ln>
                  <a:noFill/>
                </a:ln>
                <a:solidFill>
                  <a:srgbClr val="808080"/>
                </a:solidFill>
                <a:effectLst/>
                <a:uLnTx/>
                <a:uFillTx/>
                <a:latin typeface="Segoe UI Light"/>
                <a:ea typeface="ＭＳ Ｐゴシック"/>
                <a:cs typeface="+mn-cs"/>
              </a:rPr>
              <a:pPr marL="0" marR="0" lvl="0" indent="0" algn="l" defTabSz="914018" rtl="0" eaLnBrk="1" fontAlgn="base" latinLnBrk="0" hangingPunct="1">
                <a:lnSpc>
                  <a:spcPct val="100000"/>
                </a:lnSpc>
                <a:spcBef>
                  <a:spcPct val="0"/>
                </a:spcBef>
                <a:spcAft>
                  <a:spcPct val="0"/>
                </a:spcAft>
                <a:buClrTx/>
                <a:buSzTx/>
                <a:buFontTx/>
                <a:buNone/>
                <a:tabLst/>
                <a:defRPr/>
              </a:pPr>
              <a:t>‹#›</a:t>
            </a:fld>
            <a:endParaRPr kumimoji="0" lang="ru-RU" sz="600" b="0" i="0" u="none" strike="noStrike" kern="1200" cap="none" spc="0" normalizeH="0" baseline="0" noProof="0" dirty="0">
              <a:ln>
                <a:noFill/>
              </a:ln>
              <a:solidFill>
                <a:srgbClr val="808080"/>
              </a:solidFill>
              <a:effectLst/>
              <a:uLnTx/>
              <a:uFillTx/>
              <a:latin typeface="Segoe UI Light"/>
              <a:ea typeface="ＭＳ Ｐゴシック"/>
              <a:cs typeface="+mn-cs"/>
            </a:endParaRPr>
          </a:p>
        </p:txBody>
      </p:sp>
    </p:spTree>
    <p:extLst>
      <p:ext uri="{BB962C8B-B14F-4D97-AF65-F5344CB8AC3E}">
        <p14:creationId xmlns:p14="http://schemas.microsoft.com/office/powerpoint/2010/main" val="1589568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ТИТУЛ">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C61A7A0-1C93-4AA0-A648-1EB41868A167}"/>
              </a:ext>
            </a:extLst>
          </p:cNvPr>
          <p:cNvSpPr>
            <a:spLocks noGrp="1"/>
          </p:cNvSpPr>
          <p:nvPr>
            <p:ph type="sldNum" sz="quarter" idx="10"/>
          </p:nvPr>
        </p:nvSpPr>
        <p:spPr>
          <a:xfrm>
            <a:off x="7086600" y="4868880"/>
            <a:ext cx="2057400" cy="274637"/>
          </a:xfrm>
        </p:spPr>
        <p:txBody>
          <a:bodyPr lIns="91408" tIns="45704" rIns="91408" bIns="45704"/>
          <a:lstStyle/>
          <a:p>
            <a:pPr defTabSz="914018" fontAlgn="base">
              <a:spcBef>
                <a:spcPct val="0"/>
              </a:spcBef>
              <a:spcAft>
                <a:spcPct val="0"/>
              </a:spcAft>
              <a:buClrTx/>
            </a:pPr>
            <a:fld id="{081FDE25-092C-446A-8BDB-6D3153C62E83}" type="slidenum">
              <a:rPr lang="ru-RU" sz="1600" kern="1200" smtClean="0">
                <a:latin typeface="Arial" charset="0"/>
                <a:ea typeface="ＭＳ Ｐゴシック"/>
                <a:cs typeface="+mn-cs"/>
              </a:rPr>
              <a:pPr defTabSz="914018" fontAlgn="base">
                <a:spcBef>
                  <a:spcPct val="0"/>
                </a:spcBef>
                <a:spcAft>
                  <a:spcPct val="0"/>
                </a:spcAft>
                <a:buClrTx/>
              </a:pPr>
              <a:t>‹#›</a:t>
            </a:fld>
            <a:endParaRPr lang="ru-RU" sz="1600" kern="1200" dirty="0">
              <a:latin typeface="Arial" charset="0"/>
              <a:ea typeface="ＭＳ Ｐゴシック"/>
              <a:cs typeface="+mn-cs"/>
            </a:endParaRPr>
          </a:p>
        </p:txBody>
      </p:sp>
    </p:spTree>
    <p:extLst>
      <p:ext uri="{BB962C8B-B14F-4D97-AF65-F5344CB8AC3E}">
        <p14:creationId xmlns:p14="http://schemas.microsoft.com/office/powerpoint/2010/main" val="314887292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5" name="Нижний колонтитул 4"/>
          <p:cNvSpPr>
            <a:spLocks noGrp="1"/>
          </p:cNvSpPr>
          <p:nvPr>
            <p:ph type="ftr" sz="quarter" idx="11"/>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6" name="Номер слайда 5"/>
          <p:cNvSpPr>
            <a:spLocks noGrp="1"/>
          </p:cNvSpPr>
          <p:nvPr>
            <p:ph type="sldNum" sz="quarter" idx="12"/>
          </p:nvPr>
        </p:nvSpPr>
        <p:spPr/>
        <p:txBody>
          <a:bodyPr/>
          <a:lstStyle/>
          <a:p>
            <a:pPr defTabSz="899297">
              <a:buClrTx/>
              <a:defRPr/>
            </a:pPr>
            <a:fld id="{C8FAE728-353B-469A-8C71-9ED453E3CE90}" type="slidenum">
              <a:rPr lang="ru-RU" kern="1200" smtClean="0">
                <a:solidFill>
                  <a:prstClr val="black">
                    <a:tint val="75000"/>
                  </a:prstClr>
                </a:solidFill>
                <a:latin typeface="Calibri"/>
                <a:ea typeface="+mn-ea"/>
                <a:cs typeface="Arial" panose="020B0604020202020204" pitchFamily="34" charset="0"/>
              </a:rPr>
              <a:pPr defTabSz="899297">
                <a:buClrTx/>
                <a:defRPr/>
              </a:pPr>
              <a:t>‹#›</a:t>
            </a:fld>
            <a:endParaRPr lang="ru-RU" kern="1200">
              <a:solidFill>
                <a:prstClr val="black">
                  <a:tint val="75000"/>
                </a:prstClr>
              </a:solidFill>
              <a:latin typeface="Calibri"/>
              <a:ea typeface="+mn-ea"/>
              <a:cs typeface="Arial" panose="020B0604020202020204" pitchFamily="34" charset="0"/>
            </a:endParaRPr>
          </a:p>
        </p:txBody>
      </p:sp>
    </p:spTree>
    <p:extLst>
      <p:ext uri="{BB962C8B-B14F-4D97-AF65-F5344CB8AC3E}">
        <p14:creationId xmlns:p14="http://schemas.microsoft.com/office/powerpoint/2010/main" val="432508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shpDatum"/>
          <p:cNvSpPr>
            <a:spLocks noGrp="1" noChangeArrowheads="1"/>
          </p:cNvSpPr>
          <p:nvPr>
            <p:ph type="dt" sz="half" idx="10"/>
          </p:nvPr>
        </p:nvSpPr>
        <p:spPr>
          <a:ln/>
        </p:spPr>
        <p:txBody>
          <a:bodyPr/>
          <a:lstStyle>
            <a:lvl1pPr>
              <a:defRPr/>
            </a:lvl1pPr>
          </a:lstStyle>
          <a:p>
            <a:pPr defTabSz="685800" eaLnBrk="0" fontAlgn="base" hangingPunct="0">
              <a:spcBef>
                <a:spcPct val="0"/>
              </a:spcBef>
              <a:spcAft>
                <a:spcPct val="0"/>
              </a:spcAft>
              <a:buClrTx/>
              <a:defRPr/>
            </a:pPr>
            <a:endParaRPr lang="nl-NL" kern="1200"/>
          </a:p>
        </p:txBody>
      </p:sp>
      <p:sp>
        <p:nvSpPr>
          <p:cNvPr id="5" name="shpVoettekst"/>
          <p:cNvSpPr>
            <a:spLocks noGrp="1" noChangeArrowheads="1"/>
          </p:cNvSpPr>
          <p:nvPr>
            <p:ph type="ftr" sz="quarter" idx="11"/>
          </p:nvPr>
        </p:nvSpPr>
        <p:spPr>
          <a:ln/>
        </p:spPr>
        <p:txBody>
          <a:bodyPr/>
          <a:lstStyle>
            <a:lvl1pPr>
              <a:defRPr/>
            </a:lvl1pPr>
          </a:lstStyle>
          <a:p>
            <a:pPr defTabSz="685800" eaLnBrk="0" fontAlgn="base" hangingPunct="0">
              <a:spcBef>
                <a:spcPct val="0"/>
              </a:spcBef>
              <a:spcAft>
                <a:spcPct val="0"/>
              </a:spcAft>
              <a:buClrTx/>
              <a:defRPr/>
            </a:pPr>
            <a:r>
              <a:rPr lang="en-US" kern="1200" smtClean="0"/>
              <a:t>Spending Reviews in The Netherlands</a:t>
            </a:r>
            <a:endParaRPr lang="nl-NL" kern="1200"/>
          </a:p>
        </p:txBody>
      </p:sp>
      <p:sp>
        <p:nvSpPr>
          <p:cNvPr id="6" name="shpPagina"/>
          <p:cNvSpPr>
            <a:spLocks noGrp="1" noChangeArrowheads="1"/>
          </p:cNvSpPr>
          <p:nvPr>
            <p:ph type="sldNum" sz="quarter" idx="12"/>
          </p:nvPr>
        </p:nvSpPr>
        <p:spPr>
          <a:ln/>
        </p:spPr>
        <p:txBody>
          <a:bodyPr/>
          <a:lstStyle>
            <a:lvl1pPr>
              <a:defRPr/>
            </a:lvl1pPr>
          </a:lstStyle>
          <a:p>
            <a:pPr defTabSz="685800" eaLnBrk="0" fontAlgn="base" hangingPunct="0">
              <a:spcBef>
                <a:spcPct val="0"/>
              </a:spcBef>
              <a:spcAft>
                <a:spcPct val="0"/>
              </a:spcAft>
              <a:buClrTx/>
              <a:defRPr/>
            </a:pPr>
            <a:fld id="{CF5819FB-D2A1-4DB9-A6AC-10E2DBC6AC43}" type="slidenum">
              <a:rPr lang="nl-NL" kern="1200" smtClean="0"/>
              <a:pPr defTabSz="685800" eaLnBrk="0" fontAlgn="base" hangingPunct="0">
                <a:spcBef>
                  <a:spcPct val="0"/>
                </a:spcBef>
                <a:spcAft>
                  <a:spcPct val="0"/>
                </a:spcAft>
                <a:buClrTx/>
                <a:defRPr/>
              </a:pPr>
              <a:t>‹#›</a:t>
            </a:fld>
            <a:endParaRPr lang="nl-NL" kern="1200"/>
          </a:p>
        </p:txBody>
      </p:sp>
    </p:spTree>
    <p:extLst>
      <p:ext uri="{BB962C8B-B14F-4D97-AF65-F5344CB8AC3E}">
        <p14:creationId xmlns:p14="http://schemas.microsoft.com/office/powerpoint/2010/main" val="1912848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ColTx" preserve="1">
  <p:cSld name="Titel en twee tekst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52425" y="1350169"/>
            <a:ext cx="4038600" cy="3311129"/>
          </a:xfrm>
        </p:spPr>
        <p:txBody>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tekst 3"/>
          <p:cNvSpPr>
            <a:spLocks noGrp="1"/>
          </p:cNvSpPr>
          <p:nvPr>
            <p:ph type="body" sz="half" idx="2"/>
          </p:nvPr>
        </p:nvSpPr>
        <p:spPr>
          <a:xfrm>
            <a:off x="4543425" y="1350169"/>
            <a:ext cx="4038600" cy="3311129"/>
          </a:xfrm>
        </p:spPr>
        <p:txBody>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5" name="shpDatum"/>
          <p:cNvSpPr>
            <a:spLocks noGrp="1" noChangeArrowheads="1"/>
          </p:cNvSpPr>
          <p:nvPr>
            <p:ph type="dt" sz="half" idx="10"/>
          </p:nvPr>
        </p:nvSpPr>
        <p:spPr>
          <a:ln/>
        </p:spPr>
        <p:txBody>
          <a:bodyPr/>
          <a:lstStyle>
            <a:lvl1pPr>
              <a:defRPr/>
            </a:lvl1pPr>
          </a:lstStyle>
          <a:p>
            <a:pPr defTabSz="685800" eaLnBrk="0" fontAlgn="base" hangingPunct="0">
              <a:spcBef>
                <a:spcPct val="0"/>
              </a:spcBef>
              <a:spcAft>
                <a:spcPct val="0"/>
              </a:spcAft>
              <a:buClrTx/>
              <a:defRPr/>
            </a:pPr>
            <a:endParaRPr lang="nl-NL" kern="1200"/>
          </a:p>
        </p:txBody>
      </p:sp>
      <p:sp>
        <p:nvSpPr>
          <p:cNvPr id="6" name="shpVoettekst"/>
          <p:cNvSpPr>
            <a:spLocks noGrp="1" noChangeArrowheads="1"/>
          </p:cNvSpPr>
          <p:nvPr>
            <p:ph type="ftr" sz="quarter" idx="11"/>
          </p:nvPr>
        </p:nvSpPr>
        <p:spPr>
          <a:ln/>
        </p:spPr>
        <p:txBody>
          <a:bodyPr/>
          <a:lstStyle>
            <a:lvl1pPr>
              <a:defRPr/>
            </a:lvl1pPr>
          </a:lstStyle>
          <a:p>
            <a:pPr defTabSz="685800" eaLnBrk="0" fontAlgn="base" hangingPunct="0">
              <a:spcBef>
                <a:spcPct val="0"/>
              </a:spcBef>
              <a:spcAft>
                <a:spcPct val="0"/>
              </a:spcAft>
              <a:buClrTx/>
              <a:defRPr/>
            </a:pPr>
            <a:r>
              <a:rPr lang="en-US" kern="1200" smtClean="0"/>
              <a:t>Spending Reviews in The Netherlands</a:t>
            </a:r>
            <a:endParaRPr lang="nl-NL" kern="1200"/>
          </a:p>
        </p:txBody>
      </p:sp>
      <p:sp>
        <p:nvSpPr>
          <p:cNvPr id="7" name="shpPagina"/>
          <p:cNvSpPr>
            <a:spLocks noGrp="1" noChangeArrowheads="1"/>
          </p:cNvSpPr>
          <p:nvPr>
            <p:ph type="sldNum" sz="quarter" idx="12"/>
          </p:nvPr>
        </p:nvSpPr>
        <p:spPr>
          <a:ln/>
        </p:spPr>
        <p:txBody>
          <a:bodyPr/>
          <a:lstStyle>
            <a:lvl1pPr>
              <a:defRPr/>
            </a:lvl1pPr>
          </a:lstStyle>
          <a:p>
            <a:pPr defTabSz="685800" eaLnBrk="0" fontAlgn="base" hangingPunct="0">
              <a:spcBef>
                <a:spcPct val="0"/>
              </a:spcBef>
              <a:spcAft>
                <a:spcPct val="0"/>
              </a:spcAft>
              <a:buClrTx/>
              <a:defRPr/>
            </a:pPr>
            <a:fld id="{56BF9E1E-8EED-4ABD-982C-7424D8DFE230}" type="slidenum">
              <a:rPr lang="nl-NL" kern="1200" smtClean="0"/>
              <a:pPr defTabSz="685800" eaLnBrk="0" fontAlgn="base" hangingPunct="0">
                <a:spcBef>
                  <a:spcPct val="0"/>
                </a:spcBef>
                <a:spcAft>
                  <a:spcPct val="0"/>
                </a:spcAft>
                <a:buClrTx/>
                <a:defRPr/>
              </a:pPr>
              <a:t>‹#›</a:t>
            </a:fld>
            <a:endParaRPr lang="nl-NL" kern="1200"/>
          </a:p>
        </p:txBody>
      </p:sp>
    </p:spTree>
    <p:extLst>
      <p:ext uri="{BB962C8B-B14F-4D97-AF65-F5344CB8AC3E}">
        <p14:creationId xmlns:p14="http://schemas.microsoft.com/office/powerpoint/2010/main" val="1524511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52425" y="1350169"/>
            <a:ext cx="4038600" cy="3311129"/>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grafiek 3"/>
          <p:cNvSpPr>
            <a:spLocks noGrp="1"/>
          </p:cNvSpPr>
          <p:nvPr>
            <p:ph type="chart" sz="half" idx="2"/>
          </p:nvPr>
        </p:nvSpPr>
        <p:spPr>
          <a:xfrm>
            <a:off x="4543425" y="1350169"/>
            <a:ext cx="4038600" cy="3311129"/>
          </a:xfrm>
        </p:spPr>
        <p:txBody>
          <a:bodyPr/>
          <a:lstStyle/>
          <a:p>
            <a:pPr lvl="0"/>
            <a:endParaRPr lang="nl-NL" noProof="0" dirty="0"/>
          </a:p>
        </p:txBody>
      </p:sp>
      <p:sp>
        <p:nvSpPr>
          <p:cNvPr id="5" name="shpDatum"/>
          <p:cNvSpPr>
            <a:spLocks noGrp="1" noChangeArrowheads="1"/>
          </p:cNvSpPr>
          <p:nvPr>
            <p:ph type="dt" sz="half" idx="10"/>
          </p:nvPr>
        </p:nvSpPr>
        <p:spPr>
          <a:ln/>
        </p:spPr>
        <p:txBody>
          <a:bodyPr/>
          <a:lstStyle>
            <a:lvl1pPr>
              <a:defRPr/>
            </a:lvl1pPr>
          </a:lstStyle>
          <a:p>
            <a:pPr defTabSz="685800" eaLnBrk="0" fontAlgn="base" hangingPunct="0">
              <a:spcBef>
                <a:spcPct val="0"/>
              </a:spcBef>
              <a:spcAft>
                <a:spcPct val="0"/>
              </a:spcAft>
              <a:buClrTx/>
              <a:defRPr/>
            </a:pPr>
            <a:endParaRPr lang="nl-NL" kern="1200"/>
          </a:p>
        </p:txBody>
      </p:sp>
      <p:sp>
        <p:nvSpPr>
          <p:cNvPr id="6" name="shpVoettekst"/>
          <p:cNvSpPr>
            <a:spLocks noGrp="1" noChangeArrowheads="1"/>
          </p:cNvSpPr>
          <p:nvPr>
            <p:ph type="ftr" sz="quarter" idx="11"/>
          </p:nvPr>
        </p:nvSpPr>
        <p:spPr>
          <a:ln/>
        </p:spPr>
        <p:txBody>
          <a:bodyPr/>
          <a:lstStyle>
            <a:lvl1pPr>
              <a:defRPr/>
            </a:lvl1pPr>
          </a:lstStyle>
          <a:p>
            <a:pPr defTabSz="685800" eaLnBrk="0" fontAlgn="base" hangingPunct="0">
              <a:spcBef>
                <a:spcPct val="0"/>
              </a:spcBef>
              <a:spcAft>
                <a:spcPct val="0"/>
              </a:spcAft>
              <a:buClrTx/>
              <a:defRPr/>
            </a:pPr>
            <a:r>
              <a:rPr lang="en-US" kern="1200" smtClean="0"/>
              <a:t>Spending Reviews in The Netherlands</a:t>
            </a:r>
            <a:endParaRPr lang="nl-NL" kern="1200"/>
          </a:p>
        </p:txBody>
      </p:sp>
      <p:sp>
        <p:nvSpPr>
          <p:cNvPr id="7" name="shpPagina"/>
          <p:cNvSpPr>
            <a:spLocks noGrp="1" noChangeArrowheads="1"/>
          </p:cNvSpPr>
          <p:nvPr>
            <p:ph type="sldNum" sz="quarter" idx="12"/>
          </p:nvPr>
        </p:nvSpPr>
        <p:spPr>
          <a:ln/>
        </p:spPr>
        <p:txBody>
          <a:bodyPr/>
          <a:lstStyle>
            <a:lvl1pPr>
              <a:defRPr/>
            </a:lvl1pPr>
          </a:lstStyle>
          <a:p>
            <a:pPr defTabSz="685800" eaLnBrk="0" fontAlgn="base" hangingPunct="0">
              <a:spcBef>
                <a:spcPct val="0"/>
              </a:spcBef>
              <a:spcAft>
                <a:spcPct val="0"/>
              </a:spcAft>
              <a:buClrTx/>
              <a:defRPr/>
            </a:pPr>
            <a:fld id="{A5DEBAF9-9CE9-4D77-9C3C-CAE79505914F}" type="slidenum">
              <a:rPr lang="nl-NL" kern="1200" smtClean="0"/>
              <a:pPr defTabSz="685800" eaLnBrk="0" fontAlgn="base" hangingPunct="0">
                <a:spcBef>
                  <a:spcPct val="0"/>
                </a:spcBef>
                <a:spcAft>
                  <a:spcPct val="0"/>
                </a:spcAft>
                <a:buClrTx/>
                <a:defRPr/>
              </a:pPr>
              <a:t>‹#›</a:t>
            </a:fld>
            <a:endParaRPr lang="nl-NL" kern="1200"/>
          </a:p>
        </p:txBody>
      </p:sp>
    </p:spTree>
    <p:extLst>
      <p:ext uri="{BB962C8B-B14F-4D97-AF65-F5344CB8AC3E}">
        <p14:creationId xmlns:p14="http://schemas.microsoft.com/office/powerpoint/2010/main" val="1513254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352425" y="1350169"/>
            <a:ext cx="4038600" cy="331112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543425" y="1350169"/>
            <a:ext cx="4038600" cy="3311129"/>
          </a:xfrm>
        </p:spPr>
        <p:txBody>
          <a:bodyPr/>
          <a:lstStyle/>
          <a:p>
            <a:pPr lvl="0"/>
            <a:endParaRPr lang="nl-NL" noProof="0" dirty="0"/>
          </a:p>
        </p:txBody>
      </p:sp>
      <p:sp>
        <p:nvSpPr>
          <p:cNvPr id="5" name="shpDatum"/>
          <p:cNvSpPr>
            <a:spLocks noGrp="1" noChangeArrowheads="1"/>
          </p:cNvSpPr>
          <p:nvPr>
            <p:ph type="dt" sz="half" idx="10"/>
          </p:nvPr>
        </p:nvSpPr>
        <p:spPr>
          <a:ln/>
        </p:spPr>
        <p:txBody>
          <a:bodyPr/>
          <a:lstStyle>
            <a:lvl1pPr>
              <a:defRPr/>
            </a:lvl1pPr>
          </a:lstStyle>
          <a:p>
            <a:pPr defTabSz="685800" eaLnBrk="0" fontAlgn="base" hangingPunct="0">
              <a:spcBef>
                <a:spcPct val="0"/>
              </a:spcBef>
              <a:spcAft>
                <a:spcPct val="0"/>
              </a:spcAft>
              <a:buClrTx/>
              <a:defRPr/>
            </a:pPr>
            <a:endParaRPr lang="nl-NL" kern="1200"/>
          </a:p>
        </p:txBody>
      </p:sp>
      <p:sp>
        <p:nvSpPr>
          <p:cNvPr id="6" name="shpVoettekst"/>
          <p:cNvSpPr>
            <a:spLocks noGrp="1" noChangeArrowheads="1"/>
          </p:cNvSpPr>
          <p:nvPr>
            <p:ph type="ftr" sz="quarter" idx="11"/>
          </p:nvPr>
        </p:nvSpPr>
        <p:spPr>
          <a:ln/>
        </p:spPr>
        <p:txBody>
          <a:bodyPr/>
          <a:lstStyle>
            <a:lvl1pPr>
              <a:defRPr/>
            </a:lvl1pPr>
          </a:lstStyle>
          <a:p>
            <a:pPr defTabSz="685800" eaLnBrk="0" fontAlgn="base" hangingPunct="0">
              <a:spcBef>
                <a:spcPct val="0"/>
              </a:spcBef>
              <a:spcAft>
                <a:spcPct val="0"/>
              </a:spcAft>
              <a:buClrTx/>
              <a:defRPr/>
            </a:pPr>
            <a:r>
              <a:rPr lang="en-US" kern="1200" smtClean="0"/>
              <a:t>Spending Reviews in The Netherlands</a:t>
            </a:r>
            <a:endParaRPr lang="nl-NL" kern="1200"/>
          </a:p>
        </p:txBody>
      </p:sp>
      <p:sp>
        <p:nvSpPr>
          <p:cNvPr id="7" name="shpPagina"/>
          <p:cNvSpPr>
            <a:spLocks noGrp="1" noChangeArrowheads="1"/>
          </p:cNvSpPr>
          <p:nvPr>
            <p:ph type="sldNum" sz="quarter" idx="12"/>
          </p:nvPr>
        </p:nvSpPr>
        <p:spPr>
          <a:ln/>
        </p:spPr>
        <p:txBody>
          <a:bodyPr/>
          <a:lstStyle>
            <a:lvl1pPr>
              <a:defRPr/>
            </a:lvl1pPr>
          </a:lstStyle>
          <a:p>
            <a:pPr defTabSz="685800" eaLnBrk="0" fontAlgn="base" hangingPunct="0">
              <a:spcBef>
                <a:spcPct val="0"/>
              </a:spcBef>
              <a:spcAft>
                <a:spcPct val="0"/>
              </a:spcAft>
              <a:buClrTx/>
              <a:defRPr/>
            </a:pPr>
            <a:fld id="{67FD27C8-FA47-4577-9706-C736BC1E568F}" type="slidenum">
              <a:rPr lang="nl-NL" kern="1200" smtClean="0"/>
              <a:pPr defTabSz="685800" eaLnBrk="0" fontAlgn="base" hangingPunct="0">
                <a:spcBef>
                  <a:spcPct val="0"/>
                </a:spcBef>
                <a:spcAft>
                  <a:spcPct val="0"/>
                </a:spcAft>
                <a:buClrTx/>
                <a:defRPr/>
              </a:pPr>
              <a:t>‹#›</a:t>
            </a:fld>
            <a:endParaRPr lang="nl-NL" kern="1200"/>
          </a:p>
        </p:txBody>
      </p:sp>
    </p:spTree>
    <p:extLst>
      <p:ext uri="{BB962C8B-B14F-4D97-AF65-F5344CB8AC3E}">
        <p14:creationId xmlns:p14="http://schemas.microsoft.com/office/powerpoint/2010/main" val="3981981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tekst 2"/>
          <p:cNvSpPr>
            <a:spLocks noGrp="1"/>
          </p:cNvSpPr>
          <p:nvPr>
            <p:ph type="body" sz="half" idx="1"/>
          </p:nvPr>
        </p:nvSpPr>
        <p:spPr>
          <a:xfrm>
            <a:off x="352425" y="1350169"/>
            <a:ext cx="4038600" cy="331112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43425" y="1350169"/>
            <a:ext cx="4038600" cy="3311129"/>
          </a:xfrm>
        </p:spPr>
        <p:txBody>
          <a:bodyPr/>
          <a:lstStyle/>
          <a:p>
            <a:pPr lvl="0"/>
            <a:endParaRPr lang="nl-NL" dirty="0"/>
          </a:p>
        </p:txBody>
      </p:sp>
      <p:sp>
        <p:nvSpPr>
          <p:cNvPr id="5" name="shpDatum"/>
          <p:cNvSpPr>
            <a:spLocks noGrp="1" noChangeArrowheads="1"/>
          </p:cNvSpPr>
          <p:nvPr>
            <p:ph type="dt" sz="half" idx="10"/>
          </p:nvPr>
        </p:nvSpPr>
        <p:spPr>
          <a:ln/>
        </p:spPr>
        <p:txBody>
          <a:bodyPr/>
          <a:lstStyle>
            <a:lvl1pPr>
              <a:defRPr/>
            </a:lvl1pPr>
          </a:lstStyle>
          <a:p>
            <a:pPr defTabSz="685800" eaLnBrk="0" fontAlgn="base" hangingPunct="0">
              <a:spcBef>
                <a:spcPct val="0"/>
              </a:spcBef>
              <a:spcAft>
                <a:spcPct val="0"/>
              </a:spcAft>
              <a:buClrTx/>
              <a:defRPr/>
            </a:pPr>
            <a:endParaRPr lang="nl-NL" kern="1200"/>
          </a:p>
        </p:txBody>
      </p:sp>
      <p:sp>
        <p:nvSpPr>
          <p:cNvPr id="6" name="shpVoettekst"/>
          <p:cNvSpPr>
            <a:spLocks noGrp="1" noChangeArrowheads="1"/>
          </p:cNvSpPr>
          <p:nvPr>
            <p:ph type="ftr" sz="quarter" idx="11"/>
          </p:nvPr>
        </p:nvSpPr>
        <p:spPr>
          <a:ln/>
        </p:spPr>
        <p:txBody>
          <a:bodyPr/>
          <a:lstStyle>
            <a:lvl1pPr>
              <a:defRPr/>
            </a:lvl1pPr>
          </a:lstStyle>
          <a:p>
            <a:pPr defTabSz="685800" eaLnBrk="0" fontAlgn="base" hangingPunct="0">
              <a:spcBef>
                <a:spcPct val="0"/>
              </a:spcBef>
              <a:spcAft>
                <a:spcPct val="0"/>
              </a:spcAft>
              <a:buClrTx/>
              <a:defRPr/>
            </a:pPr>
            <a:r>
              <a:rPr lang="en-US" kern="1200" smtClean="0"/>
              <a:t>Spending Reviews in The Netherlands</a:t>
            </a:r>
            <a:endParaRPr lang="nl-NL" kern="1200"/>
          </a:p>
        </p:txBody>
      </p:sp>
      <p:sp>
        <p:nvSpPr>
          <p:cNvPr id="7" name="shpPagina"/>
          <p:cNvSpPr>
            <a:spLocks noGrp="1" noChangeArrowheads="1"/>
          </p:cNvSpPr>
          <p:nvPr>
            <p:ph type="sldNum" sz="quarter" idx="12"/>
          </p:nvPr>
        </p:nvSpPr>
        <p:spPr>
          <a:ln/>
        </p:spPr>
        <p:txBody>
          <a:bodyPr/>
          <a:lstStyle>
            <a:lvl1pPr>
              <a:defRPr/>
            </a:lvl1pPr>
          </a:lstStyle>
          <a:p>
            <a:pPr defTabSz="685800" eaLnBrk="0" fontAlgn="base" hangingPunct="0">
              <a:spcBef>
                <a:spcPct val="0"/>
              </a:spcBef>
              <a:spcAft>
                <a:spcPct val="0"/>
              </a:spcAft>
              <a:buClrTx/>
              <a:defRPr/>
            </a:pPr>
            <a:fld id="{11CF073A-E9B2-42A5-ABBC-AF6D0D828CBF}" type="slidenum">
              <a:rPr lang="nl-NL" kern="1200" smtClean="0"/>
              <a:pPr defTabSz="685800" eaLnBrk="0" fontAlgn="base" hangingPunct="0">
                <a:spcBef>
                  <a:spcPct val="0"/>
                </a:spcBef>
                <a:spcAft>
                  <a:spcPct val="0"/>
                </a:spcAft>
                <a:buClrTx/>
                <a:defRPr/>
              </a:pPr>
              <a:t>‹#›</a:t>
            </a:fld>
            <a:endParaRPr lang="nl-NL" kern="1200"/>
          </a:p>
        </p:txBody>
      </p:sp>
    </p:spTree>
    <p:extLst>
      <p:ext uri="{BB962C8B-B14F-4D97-AF65-F5344CB8AC3E}">
        <p14:creationId xmlns:p14="http://schemas.microsoft.com/office/powerpoint/2010/main" val="1157756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1 tekstblok">
    <p:bg>
      <p:bgRef idx="1001">
        <a:schemeClr val="bg1"/>
      </p:bgRef>
    </p:bg>
    <p:spTree>
      <p:nvGrpSpPr>
        <p:cNvPr id="1" name=""/>
        <p:cNvGrpSpPr/>
        <p:nvPr/>
      </p:nvGrpSpPr>
      <p:grpSpPr>
        <a:xfrm>
          <a:off x="0" y="0"/>
          <a:ext cx="0" cy="0"/>
          <a:chOff x="0" y="0"/>
          <a:chExt cx="0" cy="0"/>
        </a:xfrm>
      </p:grpSpPr>
      <p:sp>
        <p:nvSpPr>
          <p:cNvPr id="4" name="shpKleurvlakOnder"/>
          <p:cNvSpPr>
            <a:spLocks noChangeArrowheads="1"/>
          </p:cNvSpPr>
          <p:nvPr/>
        </p:nvSpPr>
        <p:spPr bwMode="auto">
          <a:xfrm>
            <a:off x="0" y="4738687"/>
            <a:ext cx="9144000" cy="404813"/>
          </a:xfrm>
          <a:prstGeom prst="rect">
            <a:avLst/>
          </a:prstGeom>
          <a:solidFill>
            <a:srgbClr val="046F96"/>
          </a:solidFill>
          <a:ln w="25400" algn="ctr">
            <a:noFill/>
            <a:miter lim="800000"/>
            <a:headEnd/>
            <a:tailEnd/>
          </a:ln>
        </p:spPr>
        <p:txBody>
          <a:bodyPr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nl-NL" sz="1350" b="0" i="0" u="none" strike="noStrike" kern="1200" cap="none" spc="0" normalizeH="0" baseline="0" noProof="0" dirty="0">
              <a:ln>
                <a:noFill/>
              </a:ln>
              <a:solidFill>
                <a:prstClr val="white"/>
              </a:solidFill>
              <a:effectLst/>
              <a:uLnTx/>
              <a:uFillTx/>
              <a:latin typeface="Verdana"/>
              <a:ea typeface="+mn-ea"/>
              <a:cs typeface="Arial"/>
            </a:endParaRPr>
          </a:p>
        </p:txBody>
      </p:sp>
      <p:sp>
        <p:nvSpPr>
          <p:cNvPr id="5" name="shpTekst"/>
          <p:cNvSpPr>
            <a:spLocks noChangeArrowheads="1"/>
          </p:cNvSpPr>
          <p:nvPr/>
        </p:nvSpPr>
        <p:spPr bwMode="auto">
          <a:xfrm>
            <a:off x="0" y="1"/>
            <a:ext cx="9144000" cy="803672"/>
          </a:xfrm>
          <a:prstGeom prst="rect">
            <a:avLst/>
          </a:prstGeom>
          <a:solidFill>
            <a:srgbClr val="046F96"/>
          </a:solidFill>
          <a:ln w="25400" algn="ctr">
            <a:noFill/>
            <a:miter lim="800000"/>
            <a:headEnd/>
            <a:tailEnd/>
          </a:ln>
        </p:spPr>
        <p:txBody>
          <a:bodyPr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nl-NL" sz="1350" b="0" i="0" u="none" strike="noStrike" kern="1200" cap="none" spc="0" normalizeH="0" baseline="0" noProof="0" dirty="0">
              <a:ln>
                <a:noFill/>
              </a:ln>
              <a:solidFill>
                <a:prstClr val="white"/>
              </a:solidFill>
              <a:effectLst/>
              <a:uLnTx/>
              <a:uFillTx/>
              <a:latin typeface="Verdana"/>
              <a:ea typeface="+mn-ea"/>
              <a:cs typeface="Arial"/>
            </a:endParaRPr>
          </a:p>
        </p:txBody>
      </p:sp>
      <p:pic>
        <p:nvPicPr>
          <p:cNvPr id="6" name="shpDatum" descr="RO__vervolgpagina~LPPT.png"/>
          <p:cNvPicPr>
            <a:picLocks noChangeAspect="1"/>
          </p:cNvPicPr>
          <p:nvPr/>
        </p:nvPicPr>
        <p:blipFill>
          <a:blip r:embed="rId2" cstate="print"/>
          <a:srcRect/>
          <a:stretch>
            <a:fillRect/>
          </a:stretch>
        </p:blipFill>
        <p:spPr bwMode="auto">
          <a:xfrm>
            <a:off x="0" y="0"/>
            <a:ext cx="9144000" cy="642938"/>
          </a:xfrm>
          <a:prstGeom prst="rect">
            <a:avLst/>
          </a:prstGeom>
          <a:noFill/>
          <a:ln w="9525">
            <a:noFill/>
            <a:miter lim="800000"/>
            <a:headEnd/>
            <a:tailEnd/>
          </a:ln>
        </p:spPr>
      </p:pic>
      <p:sp>
        <p:nvSpPr>
          <p:cNvPr id="2" name="Titel 1"/>
          <p:cNvSpPr>
            <a:spLocks noGrp="1"/>
          </p:cNvSpPr>
          <p:nvPr>
            <p:ph type="title"/>
          </p:nvPr>
        </p:nvSpPr>
        <p:spPr>
          <a:xfrm>
            <a:off x="368300" y="924779"/>
            <a:ext cx="7847038" cy="428628"/>
          </a:xfrm>
          <a:prstGeom prst="rect">
            <a:avLst/>
          </a:prstGeom>
        </p:spPr>
        <p:txBody>
          <a:bodyPr>
            <a:normAutofit/>
          </a:bodyPr>
          <a:lstStyle>
            <a:lvl1pPr algn="l">
              <a:defRPr sz="1950" spc="-45" baseline="0">
                <a:solidFill>
                  <a:srgbClr val="2494C5"/>
                </a:solidFill>
                <a:latin typeface="Verdana" pitchFamily="34" charset="0"/>
                <a:ea typeface="Verdana" pitchFamily="34" charset="0"/>
                <a:cs typeface="Verdana" pitchFamily="34" charset="0"/>
              </a:defRPr>
            </a:lvl1pPr>
          </a:lstStyle>
          <a:p>
            <a:r>
              <a:rPr lang="nl-NL" smtClean="0"/>
              <a:t>Klik om de stijl te bewerken</a:t>
            </a:r>
            <a:endParaRPr lang="nl-NL" dirty="0"/>
          </a:p>
        </p:txBody>
      </p:sp>
      <p:sp>
        <p:nvSpPr>
          <p:cNvPr id="13" name="Tijdelijke aanduiding voor inhoud 2"/>
          <p:cNvSpPr>
            <a:spLocks noGrp="1"/>
          </p:cNvSpPr>
          <p:nvPr>
            <p:ph idx="1"/>
          </p:nvPr>
        </p:nvSpPr>
        <p:spPr>
          <a:xfrm>
            <a:off x="369858" y="1348970"/>
            <a:ext cx="7858180" cy="3205185"/>
          </a:xfrm>
          <a:prstGeom prst="rect">
            <a:avLst/>
          </a:prstGeom>
        </p:spPr>
        <p:txBody>
          <a:bodyPr>
            <a:normAutofit/>
          </a:bodyPr>
          <a:lstStyle>
            <a:lvl1pPr marL="0" indent="0">
              <a:buNone/>
              <a:defRPr sz="1350">
                <a:latin typeface="Verdana" pitchFamily="34" charset="0"/>
                <a:ea typeface="Verdana" pitchFamily="34" charset="0"/>
                <a:cs typeface="Verdana" pitchFamily="34" charset="0"/>
              </a:defRPr>
            </a:lvl1pPr>
            <a:lvl2pPr marL="134541" indent="-134541">
              <a:buFont typeface="Arial" pitchFamily="34" charset="0"/>
              <a:buChar char="•"/>
              <a:defRPr sz="1350">
                <a:latin typeface="Verdana" pitchFamily="34" charset="0"/>
                <a:ea typeface="Verdana" pitchFamily="34" charset="0"/>
                <a:cs typeface="Verdana" pitchFamily="34" charset="0"/>
              </a:defRPr>
            </a:lvl2pPr>
            <a:lvl3pPr marL="297000" indent="-189000">
              <a:buFontTx/>
              <a:buBlip>
                <a:blip r:embed="rId3"/>
              </a:buBlip>
              <a:defRPr sz="1350">
                <a:latin typeface="Verdana" pitchFamily="34" charset="0"/>
                <a:ea typeface="Verdana" pitchFamily="34" charset="0"/>
                <a:cs typeface="Verdana" pitchFamily="34" charset="0"/>
              </a:defRPr>
            </a:lvl3pPr>
            <a:lvl4pPr marL="404813" indent="-108000">
              <a:buSzPct val="100000"/>
              <a:buFontTx/>
              <a:buBlip>
                <a:blip r:embed="rId4"/>
              </a:buBlip>
              <a:defRPr sz="1350">
                <a:latin typeface="Verdana" pitchFamily="34" charset="0"/>
                <a:ea typeface="Verdana" pitchFamily="34" charset="0"/>
                <a:cs typeface="Verdana" pitchFamily="34" charset="0"/>
              </a:defRPr>
            </a:lvl4pPr>
            <a:lvl5pPr>
              <a:defRPr sz="1350">
                <a:latin typeface="Verdana" pitchFamily="34" charset="0"/>
                <a:ea typeface="Verdana" pitchFamily="34" charset="0"/>
                <a:cs typeface="Verdana"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p:txBody>
      </p:sp>
      <p:sp>
        <p:nvSpPr>
          <p:cNvPr id="7" name="shpTitel"/>
          <p:cNvSpPr>
            <a:spLocks noGrp="1" noChangeArrowheads="1"/>
          </p:cNvSpPr>
          <p:nvPr>
            <p:ph type="dt" sz="half" idx="10"/>
          </p:nvPr>
        </p:nvSpPr>
        <p:spPr>
          <a:xfrm>
            <a:off x="4641850" y="4906566"/>
            <a:ext cx="4184650" cy="236934"/>
          </a:xfrm>
        </p:spPr>
        <p:txBody>
          <a:bodyPr/>
          <a:lstStyle>
            <a:lvl1pPr>
              <a:defRPr/>
            </a:lvl1pPr>
          </a:lstStyle>
          <a:p>
            <a:pPr defTabSz="685800" eaLnBrk="0" fontAlgn="base" hangingPunct="0">
              <a:spcBef>
                <a:spcPct val="0"/>
              </a:spcBef>
              <a:spcAft>
                <a:spcPct val="0"/>
              </a:spcAft>
              <a:buClrTx/>
              <a:defRPr/>
            </a:pPr>
            <a:r>
              <a:rPr lang="nl-NL" kern="1200" smtClean="0"/>
              <a:t>3 juni 2010</a:t>
            </a:r>
            <a:endParaRPr lang="nl-NL" kern="1200"/>
          </a:p>
        </p:txBody>
      </p:sp>
      <p:sp>
        <p:nvSpPr>
          <p:cNvPr id="8" name="shpKleurvlakBoven"/>
          <p:cNvSpPr>
            <a:spLocks noGrp="1" noChangeArrowheads="1"/>
          </p:cNvSpPr>
          <p:nvPr>
            <p:ph type="ftr" sz="quarter" idx="11"/>
          </p:nvPr>
        </p:nvSpPr>
        <p:spPr>
          <a:xfrm>
            <a:off x="4645026" y="4772026"/>
            <a:ext cx="4183063" cy="213122"/>
          </a:xfrm>
        </p:spPr>
        <p:txBody>
          <a:bodyPr/>
          <a:lstStyle>
            <a:lvl1pPr>
              <a:defRPr sz="750">
                <a:solidFill>
                  <a:srgbClr val="FFFFFF"/>
                </a:solidFill>
              </a:defRPr>
            </a:lvl1pPr>
          </a:lstStyle>
          <a:p>
            <a:pPr defTabSz="685800" eaLnBrk="0" fontAlgn="base" hangingPunct="0">
              <a:spcBef>
                <a:spcPct val="0"/>
              </a:spcBef>
              <a:spcAft>
                <a:spcPct val="0"/>
              </a:spcAft>
              <a:buClrTx/>
              <a:defRPr/>
            </a:pPr>
            <a:r>
              <a:rPr lang="nl-NL" kern="1200" smtClean="0"/>
              <a:t>Fiscal Consolidation in the Netherlands</a:t>
            </a:r>
            <a:endParaRPr lang="nl-NL" kern="1200" dirty="0"/>
          </a:p>
        </p:txBody>
      </p:sp>
      <p:sp>
        <p:nvSpPr>
          <p:cNvPr id="9" name="shpBeeldmerk"/>
          <p:cNvSpPr>
            <a:spLocks noGrp="1" noChangeArrowheads="1"/>
          </p:cNvSpPr>
          <p:nvPr>
            <p:ph type="sldNum" sz="quarter" idx="12"/>
          </p:nvPr>
        </p:nvSpPr>
        <p:spPr>
          <a:xfrm>
            <a:off x="387350" y="4772025"/>
            <a:ext cx="712788" cy="272654"/>
          </a:xfrm>
        </p:spPr>
        <p:txBody>
          <a:bodyPr/>
          <a:lstStyle>
            <a:lvl1pPr>
              <a:defRPr sz="750">
                <a:solidFill>
                  <a:srgbClr val="FFFFFF"/>
                </a:solidFill>
              </a:defRPr>
            </a:lvl1pPr>
          </a:lstStyle>
          <a:p>
            <a:pPr defTabSz="685800" eaLnBrk="0" fontAlgn="base" hangingPunct="0">
              <a:spcBef>
                <a:spcPct val="0"/>
              </a:spcBef>
              <a:spcAft>
                <a:spcPct val="0"/>
              </a:spcAft>
              <a:buClrTx/>
              <a:defRPr/>
            </a:pPr>
            <a:fld id="{EEC845DB-13F5-4340-8017-19675E2C2E83}" type="slidenum">
              <a:rPr lang="nl-NL" kern="1200" smtClean="0"/>
              <a:pPr defTabSz="685800" eaLnBrk="0" fontAlgn="base" hangingPunct="0">
                <a:spcBef>
                  <a:spcPct val="0"/>
                </a:spcBef>
                <a:spcAft>
                  <a:spcPct val="0"/>
                </a:spcAft>
                <a:buClrTx/>
                <a:defRPr/>
              </a:pPr>
              <a:t>‹#›</a:t>
            </a:fld>
            <a:endParaRPr lang="nl-NL" kern="1200"/>
          </a:p>
        </p:txBody>
      </p:sp>
    </p:spTree>
    <p:extLst>
      <p:ext uri="{BB962C8B-B14F-4D97-AF65-F5344CB8AC3E}">
        <p14:creationId xmlns:p14="http://schemas.microsoft.com/office/powerpoint/2010/main" val="25882076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voettekst 1"/>
          <p:cNvSpPr>
            <a:spLocks noGrp="1"/>
          </p:cNvSpPr>
          <p:nvPr>
            <p:ph type="ftr" idx="10"/>
          </p:nvPr>
        </p:nvSpPr>
        <p:spPr/>
        <p:txBody>
          <a:bodyPr/>
          <a:lstStyle>
            <a:lvl1pPr>
              <a:defRPr/>
            </a:lvl1pPr>
          </a:lstStyle>
          <a:p>
            <a:pPr defTabSz="685800" eaLnBrk="0" fontAlgn="base" hangingPunct="0">
              <a:spcBef>
                <a:spcPct val="0"/>
              </a:spcBef>
              <a:spcAft>
                <a:spcPct val="0"/>
              </a:spcAft>
              <a:buClrTx/>
              <a:defRPr/>
            </a:pPr>
            <a:endParaRPr lang="nl-NL" kern="1200"/>
          </a:p>
        </p:txBody>
      </p:sp>
      <p:sp>
        <p:nvSpPr>
          <p:cNvPr id="3" name="Tijdelijke aanduiding voor dianummer 2"/>
          <p:cNvSpPr>
            <a:spLocks noGrp="1"/>
          </p:cNvSpPr>
          <p:nvPr>
            <p:ph type="sldNum" idx="11"/>
          </p:nvPr>
        </p:nvSpPr>
        <p:spPr/>
        <p:txBody>
          <a:bodyPr/>
          <a:lstStyle>
            <a:lvl1pPr>
              <a:defRPr/>
            </a:lvl1pPr>
          </a:lstStyle>
          <a:p>
            <a:pPr defTabSz="685800" eaLnBrk="0" fontAlgn="base" hangingPunct="0">
              <a:spcBef>
                <a:spcPct val="0"/>
              </a:spcBef>
              <a:spcAft>
                <a:spcPct val="0"/>
              </a:spcAft>
              <a:buClrTx/>
              <a:defRPr/>
            </a:pPr>
            <a:fld id="{43995920-6B08-4E7D-82F2-EC74BD9E89B1}" type="slidenum">
              <a:rPr lang="nl-NL" kern="1200" smtClean="0"/>
              <a:pPr defTabSz="685800" eaLnBrk="0" fontAlgn="base" hangingPunct="0">
                <a:spcBef>
                  <a:spcPct val="0"/>
                </a:spcBef>
                <a:spcAft>
                  <a:spcPct val="0"/>
                </a:spcAft>
                <a:buClrTx/>
                <a:defRPr/>
              </a:pPr>
              <a:t>‹#›</a:t>
            </a:fld>
            <a:endParaRPr lang="nl-NL" kern="1200"/>
          </a:p>
        </p:txBody>
      </p:sp>
    </p:spTree>
    <p:extLst>
      <p:ext uri="{BB962C8B-B14F-4D97-AF65-F5344CB8AC3E}">
        <p14:creationId xmlns:p14="http://schemas.microsoft.com/office/powerpoint/2010/main" val="86785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451C9F8-CD44-49B3-9349-45FE6EA60BBB}"/>
              </a:ext>
            </a:extLst>
          </p:cNvPr>
          <p:cNvGraphicFramePr>
            <a:graphicFrameLocks noChangeAspect="1"/>
          </p:cNvGraphicFramePr>
          <p:nvPr userDrawn="1">
            <p:custDataLst>
              <p:tags r:id="rId2"/>
            </p:custDataLst>
          </p:nvPr>
        </p:nvGraphicFramePr>
        <p:xfrm>
          <a:off x="1621" y="1217"/>
          <a:ext cx="1620" cy="1215"/>
        </p:xfrm>
        <a:graphic>
          <a:graphicData uri="http://schemas.openxmlformats.org/presentationml/2006/ole">
            <mc:AlternateContent xmlns:mc="http://schemas.openxmlformats.org/markup-compatibility/2006">
              <mc:Choice xmlns:v="urn:schemas-microsoft-com:vml" Requires="v">
                <p:oleObj spid="_x0000_s7231" name="think-cell Slide" r:id="rId5" imgW="473" imgH="476" progId="TCLayout.ActiveDocument.1">
                  <p:embed/>
                </p:oleObj>
              </mc:Choice>
              <mc:Fallback>
                <p:oleObj name="think-cell Slide" r:id="rId5" imgW="473" imgH="476" progId="TCLayout.ActiveDocument.1">
                  <p:embed/>
                  <p:pic>
                    <p:nvPicPr>
                      <p:cNvPr id="4" name="Object 3" hidden="1">
                        <a:extLst>
                          <a:ext uri="{FF2B5EF4-FFF2-40B4-BE49-F238E27FC236}">
                            <a16:creationId xmlns:a16="http://schemas.microsoft.com/office/drawing/2014/main" id="{D451C9F8-CD44-49B3-9349-45FE6EA60BBB}"/>
                          </a:ext>
                        </a:extLst>
                      </p:cNvPr>
                      <p:cNvPicPr/>
                      <p:nvPr/>
                    </p:nvPicPr>
                    <p:blipFill>
                      <a:blip r:embed="rId6"/>
                      <a:stretch>
                        <a:fillRect/>
                      </a:stretch>
                    </p:blipFill>
                    <p:spPr>
                      <a:xfrm>
                        <a:off x="1621" y="1217"/>
                        <a:ext cx="1620" cy="1215"/>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3E0B84D-EB8B-4BBA-8DC1-EF6272CF35B5}"/>
              </a:ext>
            </a:extLst>
          </p:cNvPr>
          <p:cNvSpPr/>
          <p:nvPr userDrawn="1">
            <p:custDataLst>
              <p:tags r:id="rId3"/>
            </p:custDataLst>
          </p:nvPr>
        </p:nvSpPr>
        <p:spPr>
          <a:xfrm>
            <a:off x="0" y="3"/>
            <a:ext cx="161984" cy="121481"/>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Black" panose="020B0A02040204020203" pitchFamily="34" charset="0"/>
              <a:ea typeface="ＭＳ Ｐゴシック"/>
              <a:cs typeface="+mn-cs"/>
              <a:sym typeface="Segoe UI Black" panose="020B0A02040204020203" pitchFamily="34" charset="0"/>
            </a:endParaRPr>
          </a:p>
        </p:txBody>
      </p:sp>
      <p:sp>
        <p:nvSpPr>
          <p:cNvPr id="2" name="2. Slide Title"/>
          <p:cNvSpPr>
            <a:spLocks noGrp="1"/>
          </p:cNvSpPr>
          <p:nvPr>
            <p:ph type="title"/>
          </p:nvPr>
        </p:nvSpPr>
        <p:spPr bwMode="auto">
          <a:xfrm>
            <a:off x="174947" y="142512"/>
            <a:ext cx="8794113" cy="223745"/>
          </a:xfrm>
        </p:spPr>
        <p:txBody>
          <a:bodyPr/>
          <a:lstStyle/>
          <a:p>
            <a:r>
              <a:rPr lang="en-US"/>
              <a:t>Click to edit Master title style</a:t>
            </a:r>
            <a:endParaRPr lang="ru-RU" dirty="0"/>
          </a:p>
        </p:txBody>
      </p:sp>
      <p:sp>
        <p:nvSpPr>
          <p:cNvPr id="8" name="Slide Number"/>
          <p:cNvSpPr txBox="1">
            <a:spLocks/>
          </p:cNvSpPr>
          <p:nvPr userDrawn="1"/>
        </p:nvSpPr>
        <p:spPr bwMode="auto">
          <a:xfrm>
            <a:off x="8841476" y="4980376"/>
            <a:ext cx="96180" cy="94193"/>
          </a:xfrm>
          <a:prstGeom prst="rect">
            <a:avLst/>
          </a:prstGeom>
        </p:spPr>
        <p:txBody>
          <a:bodyPr vert="horz" wrap="none" lIns="0" tIns="0" rIns="0" bIns="0" rtlCol="0" anchor="ctr">
            <a:spAutoFit/>
          </a:bodyPr>
          <a:lstStyle>
            <a:defPPr>
              <a:defRPr lang="ru-RU"/>
            </a:defPPr>
            <a:lvl1pPr>
              <a:defRPr sz="1000" baseline="0">
                <a:latin typeface="+mn-lt"/>
              </a:defRPr>
            </a:lvl1pPr>
          </a:lstStyle>
          <a:p>
            <a:pPr marL="0" marR="0" lvl="0" indent="0" algn="l" defTabSz="914018" rtl="0" eaLnBrk="1" fontAlgn="base" latinLnBrk="0" hangingPunct="1">
              <a:lnSpc>
                <a:spcPct val="100000"/>
              </a:lnSpc>
              <a:spcBef>
                <a:spcPct val="0"/>
              </a:spcBef>
              <a:spcAft>
                <a:spcPct val="0"/>
              </a:spcAft>
              <a:buClrTx/>
              <a:buSzTx/>
              <a:buFontTx/>
              <a:buNone/>
              <a:tabLst/>
              <a:defRPr/>
            </a:pPr>
            <a:fld id="{42C328C1-A84F-4A39-A664-DBA00541A8C6}" type="slidenum">
              <a:rPr kumimoji="0" lang="ru-RU" sz="600" b="0" i="0" u="none" strike="noStrike" kern="1200" cap="none" spc="0" normalizeH="0" baseline="0" noProof="0" smtClean="0">
                <a:ln>
                  <a:noFill/>
                </a:ln>
                <a:solidFill>
                  <a:srgbClr val="808080"/>
                </a:solidFill>
                <a:effectLst/>
                <a:uLnTx/>
                <a:uFillTx/>
                <a:latin typeface="Segoe UI Light"/>
                <a:ea typeface="ＭＳ Ｐゴシック"/>
                <a:cs typeface="Arial"/>
                <a:sym typeface="Arial"/>
              </a:rPr>
              <a:pPr marL="0" marR="0" lvl="0" indent="0" algn="l" defTabSz="914018" rtl="0" eaLnBrk="1" fontAlgn="base" latinLnBrk="0" hangingPunct="1">
                <a:lnSpc>
                  <a:spcPct val="100000"/>
                </a:lnSpc>
                <a:spcBef>
                  <a:spcPct val="0"/>
                </a:spcBef>
                <a:spcAft>
                  <a:spcPct val="0"/>
                </a:spcAft>
                <a:buClrTx/>
                <a:buSzTx/>
                <a:buFontTx/>
                <a:buNone/>
                <a:tabLst/>
                <a:defRPr/>
              </a:pPr>
              <a:t>‹#›</a:t>
            </a:fld>
            <a:endParaRPr kumimoji="0" lang="ru-RU" sz="600" b="0" i="0" u="none" strike="noStrike" kern="1200" cap="none" spc="0" normalizeH="0" baseline="0" noProof="0" dirty="0">
              <a:ln>
                <a:noFill/>
              </a:ln>
              <a:solidFill>
                <a:srgbClr val="808080"/>
              </a:solidFill>
              <a:effectLst/>
              <a:uLnTx/>
              <a:uFillTx/>
              <a:latin typeface="Segoe UI Light"/>
              <a:ea typeface="ＭＳ Ｐゴシック"/>
              <a:cs typeface="Arial"/>
              <a:sym typeface="Arial"/>
            </a:endParaRPr>
          </a:p>
        </p:txBody>
      </p:sp>
      <p:sp>
        <p:nvSpPr>
          <p:cNvPr id="5" name="doc id" hidden="1"/>
          <p:cNvSpPr>
            <a:spLocks noChangeArrowheads="1"/>
          </p:cNvSpPr>
          <p:nvPr userDrawn="1"/>
        </p:nvSpPr>
        <p:spPr bwMode="auto">
          <a:xfrm>
            <a:off x="8246609" y="38875"/>
            <a:ext cx="670614" cy="9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r" defTabSz="684833" rtl="0" eaLnBrk="1" fontAlgn="base" latinLnBrk="0" hangingPunct="1">
              <a:lnSpc>
                <a:spcPct val="100000"/>
              </a:lnSpc>
              <a:spcBef>
                <a:spcPct val="0"/>
              </a:spcBef>
              <a:spcAft>
                <a:spcPct val="0"/>
              </a:spcAft>
              <a:buClrTx/>
              <a:buSzTx/>
              <a:buFontTx/>
              <a:buNone/>
              <a:tabLst/>
              <a:defRPr/>
            </a:pPr>
            <a:endParaRPr kumimoji="0" lang="ru-RU" sz="600" b="0" i="0" u="none" strike="noStrike" kern="1200" cap="none" spc="0" normalizeH="0" baseline="0" noProof="0" dirty="0">
              <a:ln>
                <a:noFill/>
              </a:ln>
              <a:solidFill>
                <a:srgbClr val="808080"/>
              </a:solidFill>
              <a:effectLst/>
              <a:uLnTx/>
              <a:uFillTx/>
              <a:latin typeface="Segoe UI Light"/>
              <a:ea typeface="ＭＳ Ｐゴシック"/>
              <a:cs typeface="Arial"/>
              <a:sym typeface="Arial"/>
            </a:endParaRPr>
          </a:p>
        </p:txBody>
      </p:sp>
    </p:spTree>
    <p:extLst>
      <p:ext uri="{BB962C8B-B14F-4D97-AF65-F5344CB8AC3E}">
        <p14:creationId xmlns:p14="http://schemas.microsoft.com/office/powerpoint/2010/main" val="2442239576"/>
      </p:ext>
    </p:extLst>
  </p:cSld>
  <p:clrMapOvr>
    <a:masterClrMapping/>
  </p:clrMapOvr>
  <p:extLst>
    <p:ext uri="{DCECCB84-F9BA-43D5-87BE-67443E8EF086}">
      <p15:sldGuideLst xmlns:p15="http://schemas.microsoft.com/office/powerpoint/2012/main">
        <p15:guide id="1" pos="5617">
          <p15:clr>
            <a:srgbClr val="F26B43"/>
          </p15:clr>
        </p15:guide>
        <p15:guide id="2" pos="76">
          <p15:clr>
            <a:srgbClr val="F26B43"/>
          </p15:clr>
        </p15:guide>
        <p15:guide id="3" orient="horz" pos="437">
          <p15:clr>
            <a:srgbClr val="F26B43"/>
          </p15:clr>
        </p15:guide>
        <p15:guide id="4" orient="horz" pos="2993">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userDrawn="1">
            <p:custDataLst>
              <p:tags r:id="rId2"/>
            </p:custDataLst>
          </p:nvPr>
        </p:nvGraphicFramePr>
        <p:xfrm>
          <a:off x="1638" y="1216"/>
          <a:ext cx="1619" cy="1214"/>
        </p:xfrm>
        <a:graphic>
          <a:graphicData uri="http://schemas.openxmlformats.org/presentationml/2006/ole">
            <mc:AlternateContent xmlns:mc="http://schemas.openxmlformats.org/markup-compatibility/2006">
              <mc:Choice xmlns:v="urn:schemas-microsoft-com:vml" Requires="v">
                <p:oleObj spid="_x0000_s8255" name="think-cell Slide" r:id="rId5" imgW="386" imgH="386" progId="TCLayout.ActiveDocument.1">
                  <p:embed/>
                </p:oleObj>
              </mc:Choice>
              <mc:Fallback>
                <p:oleObj name="think-cell Slide" r:id="rId5" imgW="386" imgH="386" progId="TCLayout.ActiveDocument.1">
                  <p:embed/>
                  <p:pic>
                    <p:nvPicPr>
                      <p:cNvPr id="3" name="Object 2" hidden="1">
                        <a:extLst>
                          <a:ext uri="{FF2B5EF4-FFF2-40B4-BE49-F238E27FC236}">
                            <a16:creationId xmlns:a16="http://schemas.microsoft.com/office/drawing/2014/main" id="{3A4C10C8-1C86-4631-A642-F3E3792DB2C9}"/>
                          </a:ext>
                        </a:extLst>
                      </p:cNvPr>
                      <p:cNvPicPr/>
                      <p:nvPr/>
                    </p:nvPicPr>
                    <p:blipFill>
                      <a:blip r:embed="rId6"/>
                      <a:stretch>
                        <a:fillRect/>
                      </a:stretch>
                    </p:blipFill>
                    <p:spPr>
                      <a:xfrm>
                        <a:off x="1638" y="1216"/>
                        <a:ext cx="1619" cy="1214"/>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B1D1649-FA0C-4484-BA59-10DEB223E986}"/>
              </a:ext>
            </a:extLst>
          </p:cNvPr>
          <p:cNvSpPr/>
          <p:nvPr userDrawn="1">
            <p:custDataLst>
              <p:tags r:id="rId3"/>
            </p:custDataLst>
          </p:nvPr>
        </p:nvSpPr>
        <p:spPr>
          <a:xfrm>
            <a:off x="0" y="3"/>
            <a:ext cx="161984" cy="121481"/>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Black" panose="020B0A02040204020203" pitchFamily="34" charset="0"/>
              <a:ea typeface="ＭＳ Ｐゴシック"/>
              <a:cs typeface="+mn-cs"/>
              <a:sym typeface="Segoe UI Black" panose="020B0A02040204020203" pitchFamily="34" charset="0"/>
            </a:endParaRPr>
          </a:p>
        </p:txBody>
      </p:sp>
      <p:sp>
        <p:nvSpPr>
          <p:cNvPr id="6" name="Rectangle 5">
            <a:extLst>
              <a:ext uri="{FF2B5EF4-FFF2-40B4-BE49-F238E27FC236}">
                <a16:creationId xmlns:a16="http://schemas.microsoft.com/office/drawing/2014/main" id="{E0C6DF62-6965-49F4-959F-4F584E23DE70}"/>
              </a:ext>
            </a:extLst>
          </p:cNvPr>
          <p:cNvSpPr/>
          <p:nvPr userDrawn="1"/>
        </p:nvSpPr>
        <p:spPr>
          <a:xfrm>
            <a:off x="0" y="-1"/>
            <a:ext cx="9144000" cy="5143501"/>
          </a:xfrm>
          <a:prstGeom prst="rect">
            <a:avLst/>
          </a:prstGeom>
          <a:gradFill flip="none" rotWithShape="1">
            <a:gsLst>
              <a:gs pos="0">
                <a:srgbClr val="005BA0"/>
              </a:gs>
              <a:gs pos="100000">
                <a:srgbClr val="2E9ED8"/>
              </a:gs>
            </a:gsLst>
            <a:lin ang="189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sym typeface="Aria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ru-RU" dirty="0"/>
          </a:p>
        </p:txBody>
      </p:sp>
      <p:sp>
        <p:nvSpPr>
          <p:cNvPr id="5" name="doc id" hidden="1"/>
          <p:cNvSpPr>
            <a:spLocks noChangeArrowheads="1"/>
          </p:cNvSpPr>
          <p:nvPr userDrawn="1"/>
        </p:nvSpPr>
        <p:spPr bwMode="auto">
          <a:xfrm>
            <a:off x="8246609" y="38875"/>
            <a:ext cx="670614" cy="9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marL="0" marR="0" lvl="0" indent="0" algn="r" defTabSz="684833" rtl="0" eaLnBrk="1" fontAlgn="base" latinLnBrk="0" hangingPunct="1">
              <a:lnSpc>
                <a:spcPct val="100000"/>
              </a:lnSpc>
              <a:spcBef>
                <a:spcPct val="0"/>
              </a:spcBef>
              <a:spcAft>
                <a:spcPct val="0"/>
              </a:spcAft>
              <a:buClrTx/>
              <a:buSzTx/>
              <a:buFontTx/>
              <a:buNone/>
              <a:tabLst/>
              <a:defRPr/>
            </a:pPr>
            <a:endParaRPr kumimoji="0" lang="ru-RU" sz="600" b="0" i="0" u="none" strike="noStrike" kern="1200" cap="none" spc="0" normalizeH="0" baseline="0" noProof="0" dirty="0">
              <a:ln>
                <a:noFill/>
              </a:ln>
              <a:solidFill>
                <a:srgbClr val="808080"/>
              </a:solidFill>
              <a:effectLst/>
              <a:uLnTx/>
              <a:uFillTx/>
              <a:latin typeface="Segoe UI Light"/>
              <a:ea typeface="ＭＳ Ｐゴシック"/>
              <a:cs typeface="Arial"/>
              <a:sym typeface="Arial"/>
            </a:endParaRPr>
          </a:p>
        </p:txBody>
      </p:sp>
    </p:spTree>
    <p:extLst>
      <p:ext uri="{BB962C8B-B14F-4D97-AF65-F5344CB8AC3E}">
        <p14:creationId xmlns:p14="http://schemas.microsoft.com/office/powerpoint/2010/main" val="1876390122"/>
      </p:ext>
    </p:extLst>
  </p:cSld>
  <p:clrMapOvr>
    <a:masterClrMapping/>
  </p:clrMapOvr>
  <p:extLst>
    <p:ext uri="{DCECCB84-F9BA-43D5-87BE-67443E8EF086}">
      <p15:sldGuideLst xmlns:p15="http://schemas.microsoft.com/office/powerpoint/2012/main">
        <p15:guide id="1" pos="4059">
          <p15:clr>
            <a:srgbClr val="000000"/>
          </p15:clr>
        </p15:guide>
        <p15:guide id="2" orient="horz" pos="436">
          <p15:clr>
            <a:srgbClr val="000000"/>
          </p15:clr>
        </p15:guide>
        <p15:guide id="3" orient="horz" pos="2994">
          <p15:clr>
            <a:srgbClr val="000000"/>
          </p15:clr>
        </p15:guide>
        <p15:guide id="4" pos="73">
          <p15:clr>
            <a:srgbClr val="00000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51D4-4221-4520-A8A0-03BAB9FCFB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2133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8"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8" y="2180035"/>
            <a:ext cx="7772400" cy="1125140"/>
          </a:xfrm>
        </p:spPr>
        <p:txBody>
          <a:bodyPr anchor="b"/>
          <a:lstStyle>
            <a:lvl1pPr marL="0" indent="0">
              <a:buNone/>
              <a:defRPr sz="2000">
                <a:solidFill>
                  <a:schemeClr val="tx1">
                    <a:tint val="75000"/>
                  </a:schemeClr>
                </a:solidFill>
              </a:defRPr>
            </a:lvl1pPr>
            <a:lvl2pPr marL="449659" indent="0">
              <a:buNone/>
              <a:defRPr sz="1800">
                <a:solidFill>
                  <a:schemeClr val="tx1">
                    <a:tint val="75000"/>
                  </a:schemeClr>
                </a:solidFill>
              </a:defRPr>
            </a:lvl2pPr>
            <a:lvl3pPr marL="899297" indent="0">
              <a:buNone/>
              <a:defRPr sz="1600">
                <a:solidFill>
                  <a:schemeClr val="tx1">
                    <a:tint val="75000"/>
                  </a:schemeClr>
                </a:solidFill>
              </a:defRPr>
            </a:lvl3pPr>
            <a:lvl4pPr marL="1348976" indent="0">
              <a:buNone/>
              <a:defRPr sz="1400">
                <a:solidFill>
                  <a:schemeClr val="tx1">
                    <a:tint val="75000"/>
                  </a:schemeClr>
                </a:solidFill>
              </a:defRPr>
            </a:lvl4pPr>
            <a:lvl5pPr marL="1798598" indent="0">
              <a:buNone/>
              <a:defRPr sz="1400">
                <a:solidFill>
                  <a:schemeClr val="tx1">
                    <a:tint val="75000"/>
                  </a:schemeClr>
                </a:solidFill>
              </a:defRPr>
            </a:lvl5pPr>
            <a:lvl6pPr marL="2248257" indent="0">
              <a:buNone/>
              <a:defRPr sz="1400">
                <a:solidFill>
                  <a:schemeClr val="tx1">
                    <a:tint val="75000"/>
                  </a:schemeClr>
                </a:solidFill>
              </a:defRPr>
            </a:lvl6pPr>
            <a:lvl7pPr marL="2697896" indent="0">
              <a:buNone/>
              <a:defRPr sz="1400">
                <a:solidFill>
                  <a:schemeClr val="tx1">
                    <a:tint val="75000"/>
                  </a:schemeClr>
                </a:solidFill>
              </a:defRPr>
            </a:lvl7pPr>
            <a:lvl8pPr marL="3147575" indent="0">
              <a:buNone/>
              <a:defRPr sz="1400">
                <a:solidFill>
                  <a:schemeClr val="tx1">
                    <a:tint val="75000"/>
                  </a:schemeClr>
                </a:solidFill>
              </a:defRPr>
            </a:lvl8pPr>
            <a:lvl9pPr marL="3597196"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5" name="Нижний колонтитул 4"/>
          <p:cNvSpPr>
            <a:spLocks noGrp="1"/>
          </p:cNvSpPr>
          <p:nvPr>
            <p:ph type="ftr" sz="quarter" idx="11"/>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6" name="Номер слайда 5"/>
          <p:cNvSpPr>
            <a:spLocks noGrp="1"/>
          </p:cNvSpPr>
          <p:nvPr>
            <p:ph type="sldNum" sz="quarter" idx="12"/>
          </p:nvPr>
        </p:nvSpPr>
        <p:spPr/>
        <p:txBody>
          <a:bodyPr/>
          <a:lstStyle/>
          <a:p>
            <a:pPr defTabSz="899297">
              <a:buClrTx/>
              <a:defRPr/>
            </a:pPr>
            <a:fld id="{C8FAE728-353B-469A-8C71-9ED453E3CE90}" type="slidenum">
              <a:rPr lang="ru-RU" kern="1200" smtClean="0">
                <a:solidFill>
                  <a:prstClr val="black">
                    <a:tint val="75000"/>
                  </a:prstClr>
                </a:solidFill>
                <a:latin typeface="Calibri"/>
                <a:ea typeface="+mn-ea"/>
                <a:cs typeface="Arial" panose="020B0604020202020204" pitchFamily="34" charset="0"/>
              </a:rPr>
              <a:pPr defTabSz="899297">
                <a:buClrTx/>
                <a:defRPr/>
              </a:pPr>
              <a:t>‹#›</a:t>
            </a:fld>
            <a:endParaRPr lang="ru-RU" kern="1200">
              <a:solidFill>
                <a:prstClr val="black">
                  <a:tint val="75000"/>
                </a:prstClr>
              </a:solidFill>
              <a:latin typeface="Calibri"/>
              <a:ea typeface="+mn-ea"/>
              <a:cs typeface="Arial" panose="020B0604020202020204" pitchFamily="34" charset="0"/>
            </a:endParaRPr>
          </a:p>
        </p:txBody>
      </p:sp>
    </p:spTree>
    <p:extLst>
      <p:ext uri="{BB962C8B-B14F-4D97-AF65-F5344CB8AC3E}">
        <p14:creationId xmlns:p14="http://schemas.microsoft.com/office/powerpoint/2010/main" val="4251884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3-line">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1"/>
            </p:custDataLst>
          </p:nvPr>
        </p:nvSpPr>
        <p:spPr>
          <a:xfrm>
            <a:off x="416052" y="131378"/>
            <a:ext cx="8311896" cy="742134"/>
          </a:xfrm>
        </p:spPr>
        <p:txBody>
          <a:bodyPr rtlCol="0">
            <a:noAutofit/>
          </a:bodyPr>
          <a:lstStyle>
            <a:lvl1pPr>
              <a:defRPr/>
            </a:lvl1pPr>
          </a:lstStyle>
          <a:p>
            <a:pPr rtl="0"/>
            <a:r>
              <a:rPr lang="ru"/>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2"/>
            </p:custDataLst>
          </p:nvPr>
        </p:nvSpPr>
        <p:spPr>
          <a:xfrm>
            <a:off x="416052" y="4876269"/>
            <a:ext cx="5458396" cy="92333"/>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018" rtl="0" eaLnBrk="1" fontAlgn="base" latinLnBrk="0" hangingPunct="1">
              <a:lnSpc>
                <a:spcPct val="100000"/>
              </a:lnSpc>
              <a:spcBef>
                <a:spcPts val="300"/>
              </a:spcBef>
              <a:spcAft>
                <a:spcPts val="300"/>
              </a:spcAft>
              <a:buClrTx/>
              <a:buSzTx/>
              <a:buFont typeface="Segoe UI" panose="020B0502040204020203" pitchFamily="34" charset="0"/>
              <a:buChar char="​"/>
              <a:tabLst/>
              <a:defRPr/>
            </a:pPr>
            <a:r>
              <a:rPr kumimoji="0" lang="ru" sz="600" b="0" i="0" u="none" strike="noStrike" kern="1200" cap="none" spc="0" normalizeH="0" baseline="0" noProof="0">
                <a:ln>
                  <a:noFill/>
                </a:ln>
                <a:solidFill>
                  <a:srgbClr val="000000"/>
                </a:solidFill>
                <a:effectLst/>
                <a:uLnTx/>
                <a:uFillTx/>
                <a:latin typeface="Arial" charset="0"/>
                <a:ea typeface="ＭＳ Ｐゴシック"/>
                <a:cs typeface="Arial" panose="020B0604020202020204" pitchFamily="34" charset="0"/>
                <a:sym typeface="Arial"/>
              </a:rPr>
              <a:t>Source: …</a:t>
            </a:r>
          </a:p>
        </p:txBody>
      </p:sp>
      <p:sp>
        <p:nvSpPr>
          <p:cNvPr id="11" name="1. On-page tracker">
            <a:extLst>
              <a:ext uri="{FF2B5EF4-FFF2-40B4-BE49-F238E27FC236}">
                <a16:creationId xmlns:a16="http://schemas.microsoft.com/office/drawing/2014/main" id="{BAF19FD1-F55B-47CA-98C2-847FF06FB465}"/>
              </a:ext>
            </a:extLst>
          </p:cNvPr>
          <p:cNvSpPr>
            <a:spLocks noGrp="1"/>
          </p:cNvSpPr>
          <p:nvPr>
            <p:ph type="body" sz="quarter" idx="17" hasCustomPrompt="1"/>
            <p:custDataLst>
              <p:tags r:id="rId3"/>
            </p:custDataLst>
          </p:nvPr>
        </p:nvSpPr>
        <p:spPr>
          <a:xfrm>
            <a:off x="5367528" y="67005"/>
            <a:ext cx="3360420" cy="92333"/>
          </a:xfrm>
        </p:spPr>
        <p:txBody>
          <a:bodyPr rtlCol="0" anchor="ctr" anchorCtr="0">
            <a:spAutoFit/>
          </a:bodyPr>
          <a:lstStyle>
            <a:lvl1pPr algn="r">
              <a:defRPr sz="600">
                <a:latin typeface="+mn-lt"/>
              </a:defRPr>
            </a:lvl1pPr>
          </a:lstStyle>
          <a:p>
            <a:pPr lvl="0" rtl="0"/>
            <a:r>
              <a:rPr lang="ru"/>
              <a:t>Chapter › Topic</a:t>
            </a:r>
          </a:p>
        </p:txBody>
      </p:sp>
      <p:sp>
        <p:nvSpPr>
          <p:cNvPr id="5" name="Slide Number">
            <a:extLst>
              <a:ext uri="{FF2B5EF4-FFF2-40B4-BE49-F238E27FC236}">
                <a16:creationId xmlns:a16="http://schemas.microsoft.com/office/drawing/2014/main" id="{62F3A4B9-FBA1-4408-BD2B-B9889CFC61BC}"/>
              </a:ext>
            </a:extLst>
          </p:cNvPr>
          <p:cNvSpPr txBox="1">
            <a:spLocks/>
          </p:cNvSpPr>
          <p:nvPr userDrawn="1"/>
        </p:nvSpPr>
        <p:spPr bwMode="auto">
          <a:xfrm>
            <a:off x="8841476" y="4980376"/>
            <a:ext cx="96180" cy="94193"/>
          </a:xfrm>
          <a:prstGeom prst="rect">
            <a:avLst/>
          </a:prstGeom>
        </p:spPr>
        <p:txBody>
          <a:bodyPr vert="horz" wrap="none" lIns="0" tIns="0" rIns="0" bIns="0" rtlCol="0" anchor="ctr">
            <a:spAutoFit/>
          </a:bodyPr>
          <a:lstStyle>
            <a:defPPr>
              <a:defRPr lang="ru-RU"/>
            </a:defPPr>
            <a:lvl1pPr>
              <a:defRPr sz="1000" baseline="0">
                <a:latin typeface="+mn-lt"/>
              </a:defRPr>
            </a:lvl1pPr>
          </a:lstStyle>
          <a:p>
            <a:pPr marL="0" marR="0" lvl="0" indent="0" algn="l" defTabSz="914018" rtl="0" eaLnBrk="1" fontAlgn="base" latinLnBrk="0" hangingPunct="1">
              <a:lnSpc>
                <a:spcPct val="100000"/>
              </a:lnSpc>
              <a:spcBef>
                <a:spcPct val="0"/>
              </a:spcBef>
              <a:spcAft>
                <a:spcPct val="0"/>
              </a:spcAft>
              <a:buClrTx/>
              <a:buSzTx/>
              <a:buFontTx/>
              <a:buNone/>
              <a:tabLst/>
              <a:defRPr/>
            </a:pPr>
            <a:fld id="{42C328C1-A84F-4A39-A664-DBA00541A8C6}" type="slidenum">
              <a:rPr kumimoji="0" lang="ru-RU" sz="600" b="0" i="0" u="none" strike="noStrike" kern="1200" cap="none" spc="0" normalizeH="0" baseline="0" noProof="0" smtClean="0">
                <a:ln>
                  <a:noFill/>
                </a:ln>
                <a:solidFill>
                  <a:srgbClr val="808080"/>
                </a:solidFill>
                <a:effectLst/>
                <a:uLnTx/>
                <a:uFillTx/>
                <a:latin typeface="Segoe UI Light"/>
                <a:ea typeface="ＭＳ Ｐゴシック"/>
                <a:cs typeface="Arial"/>
                <a:sym typeface="Arial"/>
              </a:rPr>
              <a:pPr marL="0" marR="0" lvl="0" indent="0" algn="l" defTabSz="914018" rtl="0" eaLnBrk="1" fontAlgn="base" latinLnBrk="0" hangingPunct="1">
                <a:lnSpc>
                  <a:spcPct val="100000"/>
                </a:lnSpc>
                <a:spcBef>
                  <a:spcPct val="0"/>
                </a:spcBef>
                <a:spcAft>
                  <a:spcPct val="0"/>
                </a:spcAft>
                <a:buClrTx/>
                <a:buSzTx/>
                <a:buFontTx/>
                <a:buNone/>
                <a:tabLst/>
                <a:defRPr/>
              </a:pPr>
              <a:t>‹#›</a:t>
            </a:fld>
            <a:endParaRPr kumimoji="0" lang="ru-RU" sz="600" b="0" i="0" u="none" strike="noStrike" kern="1200" cap="none" spc="0" normalizeH="0" baseline="0" noProof="0" dirty="0">
              <a:ln>
                <a:noFill/>
              </a:ln>
              <a:solidFill>
                <a:srgbClr val="808080"/>
              </a:solidFill>
              <a:effectLst/>
              <a:uLnTx/>
              <a:uFillTx/>
              <a:latin typeface="Segoe UI Light"/>
              <a:ea typeface="ＭＳ Ｐゴシック"/>
              <a:cs typeface="Arial"/>
              <a:sym typeface="Arial"/>
            </a:endParaRPr>
          </a:p>
        </p:txBody>
      </p:sp>
    </p:spTree>
    <p:extLst>
      <p:ext uri="{BB962C8B-B14F-4D97-AF65-F5344CB8AC3E}">
        <p14:creationId xmlns:p14="http://schemas.microsoft.com/office/powerpoint/2010/main" val="3111812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ТИТУЛ">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C61A7A0-1C93-4AA0-A648-1EB41868A167}"/>
              </a:ext>
            </a:extLst>
          </p:cNvPr>
          <p:cNvSpPr>
            <a:spLocks noGrp="1"/>
          </p:cNvSpPr>
          <p:nvPr>
            <p:ph type="sldNum" sz="quarter" idx="10"/>
          </p:nvPr>
        </p:nvSpPr>
        <p:spPr>
          <a:xfrm>
            <a:off x="7086600" y="4868880"/>
            <a:ext cx="2057400" cy="274637"/>
          </a:xfrm>
        </p:spPr>
        <p:txBody>
          <a:bodyPr lIns="91408" tIns="45704" rIns="91408" bIns="45704"/>
          <a:lstStyle/>
          <a:p>
            <a:pPr marL="0" marR="0" lvl="0" indent="0" algn="l" defTabSz="914018" rtl="0" eaLnBrk="1" fontAlgn="base" latinLnBrk="0" hangingPunct="1">
              <a:lnSpc>
                <a:spcPct val="100000"/>
              </a:lnSpc>
              <a:spcBef>
                <a:spcPct val="0"/>
              </a:spcBef>
              <a:spcAft>
                <a:spcPct val="0"/>
              </a:spcAft>
              <a:buClrTx/>
              <a:buSzTx/>
              <a:buFont typeface="Arial"/>
              <a:buNone/>
              <a:tabLst/>
              <a:defRPr/>
            </a:pPr>
            <a:fld id="{081FDE25-092C-446A-8BDB-6D3153C62E83}" type="slidenum">
              <a:rPr kumimoji="0" lang="ru-RU" sz="1600" b="0" i="0" u="none" strike="noStrike" kern="1200" cap="none" spc="0" normalizeH="0" baseline="0" noProof="0" smtClean="0">
                <a:ln>
                  <a:noFill/>
                </a:ln>
                <a:solidFill>
                  <a:srgbClr val="000000"/>
                </a:solidFill>
                <a:effectLst/>
                <a:uLnTx/>
                <a:uFillTx/>
                <a:latin typeface="Arial" charset="0"/>
                <a:ea typeface="ＭＳ Ｐゴシック"/>
                <a:cs typeface="Arial"/>
                <a:sym typeface="Arial"/>
              </a:rPr>
              <a:pPr marL="0" marR="0" lvl="0" indent="0" algn="l" defTabSz="914018" rtl="0" eaLnBrk="1" fontAlgn="base" latinLnBrk="0" hangingPunct="1">
                <a:lnSpc>
                  <a:spcPct val="100000"/>
                </a:lnSpc>
                <a:spcBef>
                  <a:spcPct val="0"/>
                </a:spcBef>
                <a:spcAft>
                  <a:spcPct val="0"/>
                </a:spcAft>
                <a:buClrTx/>
                <a:buSzTx/>
                <a:buFont typeface="Arial"/>
                <a:buNone/>
                <a:tabLst/>
                <a:defRPr/>
              </a:pPr>
              <a:t>‹#›</a:t>
            </a:fld>
            <a:endParaRPr kumimoji="0" lang="ru-RU" sz="1600" b="0" i="0" u="none" strike="noStrike" kern="1200" cap="none" spc="0" normalizeH="0" baseline="0" noProof="0" dirty="0">
              <a:ln>
                <a:noFill/>
              </a:ln>
              <a:solidFill>
                <a:srgbClr val="000000"/>
              </a:solidFill>
              <a:effectLst/>
              <a:uLnTx/>
              <a:uFillTx/>
              <a:latin typeface="Arial" charset="0"/>
              <a:ea typeface="ＭＳ Ｐゴシック"/>
              <a:cs typeface="Arial"/>
              <a:sym typeface="Arial"/>
            </a:endParaRPr>
          </a:p>
        </p:txBody>
      </p:sp>
    </p:spTree>
    <p:extLst>
      <p:ext uri="{BB962C8B-B14F-4D97-AF65-F5344CB8AC3E}">
        <p14:creationId xmlns:p14="http://schemas.microsoft.com/office/powerpoint/2010/main" val="3405293791"/>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677" indent="0" algn="ctr">
              <a:buNone/>
              <a:defRPr sz="1500"/>
            </a:lvl2pPr>
            <a:lvl3pPr marL="685375" indent="0" algn="ctr">
              <a:buNone/>
              <a:defRPr sz="1400"/>
            </a:lvl3pPr>
            <a:lvl4pPr marL="1028063" indent="0" algn="ctr">
              <a:buNone/>
              <a:defRPr sz="1200"/>
            </a:lvl4pPr>
            <a:lvl5pPr marL="1370750" indent="0" algn="ctr">
              <a:buNone/>
              <a:defRPr sz="1200"/>
            </a:lvl5pPr>
            <a:lvl6pPr marL="1713449" indent="0" algn="ctr">
              <a:buNone/>
              <a:defRPr sz="1200"/>
            </a:lvl6pPr>
            <a:lvl7pPr marL="2056124" indent="0" algn="ctr">
              <a:buNone/>
              <a:defRPr sz="1200"/>
            </a:lvl7pPr>
            <a:lvl8pPr marL="2398800" indent="0" algn="ctr">
              <a:buNone/>
              <a:defRPr sz="1200"/>
            </a:lvl8pPr>
            <a:lvl9pPr marL="2741477"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8DBDB7-AA23-4B72-A7FB-D7DF747DAFD6}"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4/26/2023</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9890F56-36D6-466F-9DCB-06CEA1FD312E}"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7" name="Slide Number">
            <a:extLst>
              <a:ext uri="{FF2B5EF4-FFF2-40B4-BE49-F238E27FC236}">
                <a16:creationId xmlns:a16="http://schemas.microsoft.com/office/drawing/2014/main" id="{E2371E9A-81FA-4C6D-89EC-6E783D0A1D15}"/>
              </a:ext>
            </a:extLst>
          </p:cNvPr>
          <p:cNvSpPr txBox="1">
            <a:spLocks/>
          </p:cNvSpPr>
          <p:nvPr userDrawn="1"/>
        </p:nvSpPr>
        <p:spPr bwMode="auto">
          <a:xfrm>
            <a:off x="8971132" y="4963980"/>
            <a:ext cx="128642" cy="126958"/>
          </a:xfrm>
          <a:prstGeom prst="rect">
            <a:avLst/>
          </a:prstGeom>
        </p:spPr>
        <p:txBody>
          <a:bodyPr vert="horz" wrap="none" lIns="0" tIns="0" rIns="0" bIns="0" rtlCol="0" anchor="ctr">
            <a:spAutoFit/>
          </a:bodyPr>
          <a:lstStyle>
            <a:defPPr>
              <a:defRPr lang="ru-RU"/>
            </a:defPPr>
            <a:lvl1pPr>
              <a:defRPr sz="1000" baseline="0">
                <a:latin typeface="+mn-lt"/>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2C328C1-A84F-4A39-A664-DBA00541A8C6}" type="slidenum">
              <a:rPr kumimoji="0" lang="ru-RU" sz="800" b="0" i="0" u="none" strike="noStrike" kern="0" cap="none" spc="0" normalizeH="0" baseline="0" noProof="0" smtClean="0">
                <a:ln>
                  <a:noFill/>
                </a:ln>
                <a:solidFill>
                  <a:prstClr val="white">
                    <a:lumMod val="50000"/>
                  </a:prstClr>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ru-RU" sz="800" b="0" i="0" u="none" strike="noStrike" kern="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423406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8DBDB7-AA23-4B72-A7FB-D7DF747DAFD6}"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4/26/2023</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9890F56-36D6-466F-9DCB-06CEA1FD312E}"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7" name="Slide Number">
            <a:extLst>
              <a:ext uri="{FF2B5EF4-FFF2-40B4-BE49-F238E27FC236}">
                <a16:creationId xmlns:a16="http://schemas.microsoft.com/office/drawing/2014/main" id="{F5B89787-795C-4D11-886A-D82CDCFA9ACE}"/>
              </a:ext>
            </a:extLst>
          </p:cNvPr>
          <p:cNvSpPr txBox="1">
            <a:spLocks/>
          </p:cNvSpPr>
          <p:nvPr userDrawn="1"/>
        </p:nvSpPr>
        <p:spPr bwMode="auto">
          <a:xfrm>
            <a:off x="8971132" y="4963980"/>
            <a:ext cx="128642" cy="126958"/>
          </a:xfrm>
          <a:prstGeom prst="rect">
            <a:avLst/>
          </a:prstGeom>
        </p:spPr>
        <p:txBody>
          <a:bodyPr vert="horz" wrap="none" lIns="0" tIns="0" rIns="0" bIns="0" rtlCol="0" anchor="ctr">
            <a:spAutoFit/>
          </a:bodyPr>
          <a:lstStyle>
            <a:defPPr>
              <a:defRPr lang="ru-RU"/>
            </a:defPPr>
            <a:lvl1pPr>
              <a:defRPr sz="1000" baseline="0">
                <a:latin typeface="+mn-lt"/>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2C328C1-A84F-4A39-A664-DBA00541A8C6}" type="slidenum">
              <a:rPr kumimoji="0" lang="ru-RU" sz="800" b="0" i="0" u="none" strike="noStrike" kern="0" cap="none" spc="0" normalizeH="0" baseline="0" noProof="0" smtClean="0">
                <a:ln>
                  <a:noFill/>
                </a:ln>
                <a:solidFill>
                  <a:prstClr val="white">
                    <a:lumMod val="50000"/>
                  </a:prstClr>
                </a:solidFill>
                <a:effectLst/>
                <a:uLnTx/>
                <a:uFillTx/>
                <a:latin typeface="Arial" panose="020B0604020202020204" pitchFamily="34" charset="0"/>
                <a:cs typeface="Arial" panose="020B0604020202020204" pitchFamily="34" charset="0"/>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ru-RU" sz="800" b="0" i="0" u="none" strike="noStrike" kern="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sym typeface="Arial"/>
            </a:endParaRPr>
          </a:p>
        </p:txBody>
      </p:sp>
      <p:cxnSp>
        <p:nvCxnSpPr>
          <p:cNvPr id="8" name="Straight Connector 88">
            <a:extLst>
              <a:ext uri="{FF2B5EF4-FFF2-40B4-BE49-F238E27FC236}">
                <a16:creationId xmlns:a16="http://schemas.microsoft.com/office/drawing/2014/main" id="{AB28AACD-86D7-456C-A08A-A3A9B1F1CAD4}"/>
              </a:ext>
            </a:extLst>
          </p:cNvPr>
          <p:cNvCxnSpPr>
            <a:cxnSpLocks/>
          </p:cNvCxnSpPr>
          <p:nvPr userDrawn="1"/>
        </p:nvCxnSpPr>
        <p:spPr>
          <a:xfrm>
            <a:off x="0" y="523218"/>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843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75" indent="0">
              <a:buNone/>
              <a:defRPr sz="1400">
                <a:solidFill>
                  <a:schemeClr val="tx1">
                    <a:tint val="75000"/>
                  </a:schemeClr>
                </a:solidFill>
              </a:defRPr>
            </a:lvl3pPr>
            <a:lvl4pPr marL="1028063" indent="0">
              <a:buNone/>
              <a:defRPr sz="1200">
                <a:solidFill>
                  <a:schemeClr val="tx1">
                    <a:tint val="75000"/>
                  </a:schemeClr>
                </a:solidFill>
              </a:defRPr>
            </a:lvl4pPr>
            <a:lvl5pPr marL="1370750" indent="0">
              <a:buNone/>
              <a:defRPr sz="1200">
                <a:solidFill>
                  <a:schemeClr val="tx1">
                    <a:tint val="75000"/>
                  </a:schemeClr>
                </a:solidFill>
              </a:defRPr>
            </a:lvl5pPr>
            <a:lvl6pPr marL="1713449" indent="0">
              <a:buNone/>
              <a:defRPr sz="1200">
                <a:solidFill>
                  <a:schemeClr val="tx1">
                    <a:tint val="75000"/>
                  </a:schemeClr>
                </a:solidFill>
              </a:defRPr>
            </a:lvl6pPr>
            <a:lvl7pPr marL="2056124" indent="0">
              <a:buNone/>
              <a:defRPr sz="1200">
                <a:solidFill>
                  <a:schemeClr val="tx1">
                    <a:tint val="75000"/>
                  </a:schemeClr>
                </a:solidFill>
              </a:defRPr>
            </a:lvl7pPr>
            <a:lvl8pPr marL="2398800" indent="0">
              <a:buNone/>
              <a:defRPr sz="1200">
                <a:solidFill>
                  <a:schemeClr val="tx1">
                    <a:tint val="75000"/>
                  </a:schemeClr>
                </a:solidFill>
              </a:defRPr>
            </a:lvl8pPr>
            <a:lvl9pPr marL="274147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8DBDB7-AA23-4B72-A7FB-D7DF747DAFD6}"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4/26/2023</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9890F56-36D6-466F-9DCB-06CEA1FD312E}"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4279898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8DBDB7-AA23-4B72-A7FB-D7DF747DAFD6}"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4/26/2023</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9890F56-36D6-466F-9DCB-06CEA1FD312E}"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2572379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677" indent="0">
              <a:buNone/>
              <a:defRPr sz="1500" b="1"/>
            </a:lvl2pPr>
            <a:lvl3pPr marL="685375" indent="0">
              <a:buNone/>
              <a:defRPr sz="1400" b="1"/>
            </a:lvl3pPr>
            <a:lvl4pPr marL="1028063" indent="0">
              <a:buNone/>
              <a:defRPr sz="1200" b="1"/>
            </a:lvl4pPr>
            <a:lvl5pPr marL="1370750" indent="0">
              <a:buNone/>
              <a:defRPr sz="1200" b="1"/>
            </a:lvl5pPr>
            <a:lvl6pPr marL="1713449" indent="0">
              <a:buNone/>
              <a:defRPr sz="1200" b="1"/>
            </a:lvl6pPr>
            <a:lvl7pPr marL="2056124" indent="0">
              <a:buNone/>
              <a:defRPr sz="1200" b="1"/>
            </a:lvl7pPr>
            <a:lvl8pPr marL="2398800" indent="0">
              <a:buNone/>
              <a:defRPr sz="1200" b="1"/>
            </a:lvl8pPr>
            <a:lvl9pPr marL="2741477"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677" indent="0">
              <a:buNone/>
              <a:defRPr sz="1500" b="1"/>
            </a:lvl2pPr>
            <a:lvl3pPr marL="685375" indent="0">
              <a:buNone/>
              <a:defRPr sz="1400" b="1"/>
            </a:lvl3pPr>
            <a:lvl4pPr marL="1028063" indent="0">
              <a:buNone/>
              <a:defRPr sz="1200" b="1"/>
            </a:lvl4pPr>
            <a:lvl5pPr marL="1370750" indent="0">
              <a:buNone/>
              <a:defRPr sz="1200" b="1"/>
            </a:lvl5pPr>
            <a:lvl6pPr marL="1713449" indent="0">
              <a:buNone/>
              <a:defRPr sz="1200" b="1"/>
            </a:lvl6pPr>
            <a:lvl7pPr marL="2056124" indent="0">
              <a:buNone/>
              <a:defRPr sz="1200" b="1"/>
            </a:lvl7pPr>
            <a:lvl8pPr marL="2398800" indent="0">
              <a:buNone/>
              <a:defRPr sz="1200" b="1"/>
            </a:lvl8pPr>
            <a:lvl9pPr marL="274147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8DBDB7-AA23-4B72-A7FB-D7DF747DAFD6}"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4/26/2023</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9890F56-36D6-466F-9DCB-06CEA1FD312E}"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41995660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8DBDB7-AA23-4B72-A7FB-D7DF747DAFD6}"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4/26/2023</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9890F56-36D6-466F-9DCB-06CEA1FD312E}"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10129329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8DBDB7-AA23-4B72-A7FB-D7DF747DAFD6}"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4/26/2023</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9890F56-36D6-466F-9DCB-06CEA1FD312E}"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3455211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677" indent="0">
              <a:buNone/>
              <a:defRPr sz="1100"/>
            </a:lvl2pPr>
            <a:lvl3pPr marL="685375" indent="0">
              <a:buNone/>
              <a:defRPr sz="900"/>
            </a:lvl3pPr>
            <a:lvl4pPr marL="1028063" indent="0">
              <a:buNone/>
              <a:defRPr sz="800"/>
            </a:lvl4pPr>
            <a:lvl5pPr marL="1370750" indent="0">
              <a:buNone/>
              <a:defRPr sz="800"/>
            </a:lvl5pPr>
            <a:lvl6pPr marL="1713449" indent="0">
              <a:buNone/>
              <a:defRPr sz="800"/>
            </a:lvl6pPr>
            <a:lvl7pPr marL="2056124" indent="0">
              <a:buNone/>
              <a:defRPr sz="800"/>
            </a:lvl7pPr>
            <a:lvl8pPr marL="2398800" indent="0">
              <a:buNone/>
              <a:defRPr sz="800"/>
            </a:lvl8pPr>
            <a:lvl9pPr marL="2741477"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8DBDB7-AA23-4B72-A7FB-D7DF747DAFD6}"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4/26/2023</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9890F56-36D6-466F-9DCB-06CEA1FD312E}"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2495808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4"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2"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6" name="Нижний колонтитул 5"/>
          <p:cNvSpPr>
            <a:spLocks noGrp="1"/>
          </p:cNvSpPr>
          <p:nvPr>
            <p:ph type="ftr" sz="quarter" idx="11"/>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7" name="Номер слайда 6"/>
          <p:cNvSpPr>
            <a:spLocks noGrp="1"/>
          </p:cNvSpPr>
          <p:nvPr>
            <p:ph type="sldNum" sz="quarter" idx="12"/>
          </p:nvPr>
        </p:nvSpPr>
        <p:spPr/>
        <p:txBody>
          <a:bodyPr/>
          <a:lstStyle/>
          <a:p>
            <a:pPr defTabSz="899297">
              <a:buClrTx/>
              <a:defRPr/>
            </a:pPr>
            <a:fld id="{C8FAE728-353B-469A-8C71-9ED453E3CE90}" type="slidenum">
              <a:rPr lang="ru-RU" kern="1200" smtClean="0">
                <a:solidFill>
                  <a:prstClr val="black">
                    <a:tint val="75000"/>
                  </a:prstClr>
                </a:solidFill>
                <a:latin typeface="Calibri"/>
                <a:ea typeface="+mn-ea"/>
                <a:cs typeface="Arial" panose="020B0604020202020204" pitchFamily="34" charset="0"/>
              </a:rPr>
              <a:pPr defTabSz="899297">
                <a:buClrTx/>
                <a:defRPr/>
              </a:pPr>
              <a:t>‹#›</a:t>
            </a:fld>
            <a:endParaRPr lang="ru-RU" kern="1200">
              <a:solidFill>
                <a:prstClr val="black">
                  <a:tint val="75000"/>
                </a:prstClr>
              </a:solidFill>
              <a:latin typeface="Calibri"/>
              <a:ea typeface="+mn-ea"/>
              <a:cs typeface="Arial" panose="020B0604020202020204" pitchFamily="34" charset="0"/>
            </a:endParaRPr>
          </a:p>
        </p:txBody>
      </p:sp>
    </p:spTree>
    <p:extLst>
      <p:ext uri="{BB962C8B-B14F-4D97-AF65-F5344CB8AC3E}">
        <p14:creationId xmlns:p14="http://schemas.microsoft.com/office/powerpoint/2010/main" val="38045404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677" indent="0">
              <a:buNone/>
              <a:defRPr sz="2100"/>
            </a:lvl2pPr>
            <a:lvl3pPr marL="685375" indent="0">
              <a:buNone/>
              <a:defRPr sz="1800"/>
            </a:lvl3pPr>
            <a:lvl4pPr marL="1028063" indent="0">
              <a:buNone/>
              <a:defRPr sz="1500"/>
            </a:lvl4pPr>
            <a:lvl5pPr marL="1370750" indent="0">
              <a:buNone/>
              <a:defRPr sz="1500"/>
            </a:lvl5pPr>
            <a:lvl6pPr marL="1713449" indent="0">
              <a:buNone/>
              <a:defRPr sz="1500"/>
            </a:lvl6pPr>
            <a:lvl7pPr marL="2056124" indent="0">
              <a:buNone/>
              <a:defRPr sz="1500"/>
            </a:lvl7pPr>
            <a:lvl8pPr marL="2398800" indent="0">
              <a:buNone/>
              <a:defRPr sz="1500"/>
            </a:lvl8pPr>
            <a:lvl9pPr marL="2741477" indent="0">
              <a:buNone/>
              <a:defRPr sz="1500"/>
            </a:lvl9pPr>
          </a:lstStyle>
          <a:p>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677" indent="0">
              <a:buNone/>
              <a:defRPr sz="1100"/>
            </a:lvl2pPr>
            <a:lvl3pPr marL="685375" indent="0">
              <a:buNone/>
              <a:defRPr sz="900"/>
            </a:lvl3pPr>
            <a:lvl4pPr marL="1028063" indent="0">
              <a:buNone/>
              <a:defRPr sz="800"/>
            </a:lvl4pPr>
            <a:lvl5pPr marL="1370750" indent="0">
              <a:buNone/>
              <a:defRPr sz="800"/>
            </a:lvl5pPr>
            <a:lvl6pPr marL="1713449" indent="0">
              <a:buNone/>
              <a:defRPr sz="800"/>
            </a:lvl6pPr>
            <a:lvl7pPr marL="2056124" indent="0">
              <a:buNone/>
              <a:defRPr sz="800"/>
            </a:lvl7pPr>
            <a:lvl8pPr marL="2398800" indent="0">
              <a:buNone/>
              <a:defRPr sz="800"/>
            </a:lvl8pPr>
            <a:lvl9pPr marL="2741477"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8DBDB7-AA23-4B72-A7FB-D7DF747DAFD6}"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4/26/2023</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9890F56-36D6-466F-9DCB-06CEA1FD312E}"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3923358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8DBDB7-AA23-4B72-A7FB-D7DF747DAFD6}"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4/26/2023</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9890F56-36D6-466F-9DCB-06CEA1FD312E}"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3051762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5"/>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27385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8DBDB7-AA23-4B72-A7FB-D7DF747DAFD6}"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4/26/2023</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9890F56-36D6-466F-9DCB-06CEA1FD312E}"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1603752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Слайд">
    <p:bg>
      <p:bgPr>
        <a:solidFill>
          <a:srgbClr val="FFFFFF"/>
        </a:solidFill>
        <a:effectLst/>
      </p:bgPr>
    </p:bg>
    <p:spTree>
      <p:nvGrpSpPr>
        <p:cNvPr id="1" name=""/>
        <p:cNvGrpSpPr/>
        <p:nvPr/>
      </p:nvGrpSpPr>
      <p:grpSpPr>
        <a:xfrm>
          <a:off x="0" y="0"/>
          <a:ext cx="0" cy="0"/>
          <a:chOff x="0" y="0"/>
          <a:chExt cx="0" cy="0"/>
        </a:xfrm>
      </p:grpSpPr>
      <p:sp>
        <p:nvSpPr>
          <p:cNvPr id="3" name="Прямоугольник 2"/>
          <p:cNvSpPr/>
          <p:nvPr userDrawn="1"/>
        </p:nvSpPr>
        <p:spPr>
          <a:xfrm>
            <a:off x="8865142" y="4988873"/>
            <a:ext cx="371324"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6905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905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905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905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690104" rtl="0" eaLnBrk="1" fontAlgn="auto" latinLnBrk="0" hangingPunct="1">
              <a:lnSpc>
                <a:spcPct val="100000"/>
              </a:lnSpc>
              <a:spcBef>
                <a:spcPts val="0"/>
              </a:spcBef>
              <a:spcAft>
                <a:spcPts val="0"/>
              </a:spcAft>
              <a:buClr>
                <a:srgbClr val="000000"/>
              </a:buClr>
              <a:buSzTx/>
              <a:buFont typeface="Arial"/>
              <a:buNone/>
              <a:tabLst/>
              <a:defRPr/>
            </a:pPr>
            <a:fld id="{6A93956F-647A-44B9-8163-DDB447652883}" type="slidenum">
              <a:rPr kumimoji="0" lang="ru-RU" altLang="ru-RU" sz="800" b="0" i="0" u="none" strike="noStrike" kern="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pPr marL="0" marR="0" lvl="0" indent="0" algn="ctr" defTabSz="690104" rtl="0" eaLnBrk="1" fontAlgn="auto" latinLnBrk="0" hangingPunct="1">
                <a:lnSpc>
                  <a:spcPct val="100000"/>
                </a:lnSpc>
                <a:spcBef>
                  <a:spcPts val="0"/>
                </a:spcBef>
                <a:spcAft>
                  <a:spcPts val="0"/>
                </a:spcAft>
                <a:buClr>
                  <a:srgbClr val="000000"/>
                </a:buClr>
                <a:buSzTx/>
                <a:buFont typeface="Arial"/>
                <a:buNone/>
                <a:tabLst/>
                <a:defRPr/>
              </a:pPr>
              <a:t>‹#›</a:t>
            </a:fld>
            <a:endParaRPr kumimoji="0" lang="ru-RU" altLang="ru-RU" sz="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090149809"/>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3" y="1597853"/>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5" y="2914659"/>
            <a:ext cx="6400801" cy="1314449"/>
          </a:xfrm>
        </p:spPr>
        <p:txBody>
          <a:bodyPr/>
          <a:lstStyle>
            <a:lvl1pPr marL="0" indent="0" algn="ctr">
              <a:buNone/>
              <a:defRPr>
                <a:solidFill>
                  <a:schemeClr val="tx1">
                    <a:tint val="75000"/>
                  </a:schemeClr>
                </a:solidFill>
              </a:defRPr>
            </a:lvl1pPr>
            <a:lvl2pPr marL="449659" indent="0" algn="ctr">
              <a:buNone/>
              <a:defRPr>
                <a:solidFill>
                  <a:schemeClr val="tx1">
                    <a:tint val="75000"/>
                  </a:schemeClr>
                </a:solidFill>
              </a:defRPr>
            </a:lvl2pPr>
            <a:lvl3pPr marL="899297" indent="0" algn="ctr">
              <a:buNone/>
              <a:defRPr>
                <a:solidFill>
                  <a:schemeClr val="tx1">
                    <a:tint val="75000"/>
                  </a:schemeClr>
                </a:solidFill>
              </a:defRPr>
            </a:lvl3pPr>
            <a:lvl4pPr marL="1348976" indent="0" algn="ctr">
              <a:buNone/>
              <a:defRPr>
                <a:solidFill>
                  <a:schemeClr val="tx1">
                    <a:tint val="75000"/>
                  </a:schemeClr>
                </a:solidFill>
              </a:defRPr>
            </a:lvl4pPr>
            <a:lvl5pPr marL="1798598" indent="0" algn="ctr">
              <a:buNone/>
              <a:defRPr>
                <a:solidFill>
                  <a:schemeClr val="tx1">
                    <a:tint val="75000"/>
                  </a:schemeClr>
                </a:solidFill>
              </a:defRPr>
            </a:lvl5pPr>
            <a:lvl6pPr marL="2248257" indent="0" algn="ctr">
              <a:buNone/>
              <a:defRPr>
                <a:solidFill>
                  <a:schemeClr val="tx1">
                    <a:tint val="75000"/>
                  </a:schemeClr>
                </a:solidFill>
              </a:defRPr>
            </a:lvl6pPr>
            <a:lvl7pPr marL="2697896" indent="0" algn="ctr">
              <a:buNone/>
              <a:defRPr>
                <a:solidFill>
                  <a:schemeClr val="tx1">
                    <a:tint val="75000"/>
                  </a:schemeClr>
                </a:solidFill>
              </a:defRPr>
            </a:lvl7pPr>
            <a:lvl8pPr marL="3147575" indent="0" algn="ctr">
              <a:buNone/>
              <a:defRPr>
                <a:solidFill>
                  <a:schemeClr val="tx1">
                    <a:tint val="75000"/>
                  </a:schemeClr>
                </a:solidFill>
              </a:defRPr>
            </a:lvl8pPr>
            <a:lvl9pPr marL="3597196"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marL="0" marR="0" lvl="0" indent="0" algn="l"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5" name="Нижний колонтитул 4"/>
          <p:cNvSpPr>
            <a:spLocks noGrp="1"/>
          </p:cNvSpPr>
          <p:nvPr>
            <p:ph type="ftr" sz="quarter" idx="11"/>
          </p:nvPr>
        </p:nvSpPr>
        <p:spPr/>
        <p:txBody>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6" name="Номер слайда 5"/>
          <p:cNvSpPr>
            <a:spLocks noGrp="1"/>
          </p:cNvSpPr>
          <p:nvPr>
            <p:ph type="sldNum" sz="quarter" idx="12"/>
          </p:nvPr>
        </p:nvSpPr>
        <p:spPr/>
        <p:txBody>
          <a:bodyPr/>
          <a:lstStyle/>
          <a:p>
            <a:pPr marL="0" marR="0" lvl="0" indent="0" algn="r" defTabSz="899297" rtl="0" eaLnBrk="1" fontAlgn="auto" latinLnBrk="0" hangingPunct="1">
              <a:lnSpc>
                <a:spcPct val="100000"/>
              </a:lnSpc>
              <a:spcBef>
                <a:spcPts val="0"/>
              </a:spcBef>
              <a:spcAft>
                <a:spcPts val="0"/>
              </a:spcAft>
              <a:buClrTx/>
              <a:buSzTx/>
              <a:buFont typeface="Arial"/>
              <a:buNone/>
              <a:tabLst/>
              <a:defRPr/>
            </a:pPr>
            <a:fld id="{C8FAE728-353B-469A-8C71-9ED453E3CE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a:rPr>
              <a:pPr marL="0" marR="0" lvl="0" indent="0" algn="r" defTabSz="899297" rtl="0" eaLnBrk="1" fontAlgn="auto" latinLnBrk="0" hangingPunct="1">
                <a:lnSpc>
                  <a:spcPct val="100000"/>
                </a:lnSpc>
                <a:spcBef>
                  <a:spcPts val="0"/>
                </a:spcBef>
                <a:spcAft>
                  <a:spcPts val="0"/>
                </a:spcAft>
                <a:buClrTx/>
                <a:buSzTx/>
                <a:buFont typeface="Arial"/>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Tree>
    <p:extLst>
      <p:ext uri="{BB962C8B-B14F-4D97-AF65-F5344CB8AC3E}">
        <p14:creationId xmlns:p14="http://schemas.microsoft.com/office/powerpoint/2010/main" val="27899359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marL="0" marR="0" lvl="0" indent="0" algn="l"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5" name="Нижний колонтитул 4"/>
          <p:cNvSpPr>
            <a:spLocks noGrp="1"/>
          </p:cNvSpPr>
          <p:nvPr>
            <p:ph type="ftr" sz="quarter" idx="11"/>
          </p:nvPr>
        </p:nvSpPr>
        <p:spPr/>
        <p:txBody>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6" name="Номер слайда 5"/>
          <p:cNvSpPr>
            <a:spLocks noGrp="1"/>
          </p:cNvSpPr>
          <p:nvPr>
            <p:ph type="sldNum" sz="quarter" idx="12"/>
          </p:nvPr>
        </p:nvSpPr>
        <p:spPr/>
        <p:txBody>
          <a:bodyPr/>
          <a:lstStyle/>
          <a:p>
            <a:pPr marL="0" marR="0" lvl="0" indent="0" algn="r" defTabSz="899297" rtl="0" eaLnBrk="1" fontAlgn="auto" latinLnBrk="0" hangingPunct="1">
              <a:lnSpc>
                <a:spcPct val="100000"/>
              </a:lnSpc>
              <a:spcBef>
                <a:spcPts val="0"/>
              </a:spcBef>
              <a:spcAft>
                <a:spcPts val="0"/>
              </a:spcAft>
              <a:buClrTx/>
              <a:buSzTx/>
              <a:buFont typeface="Arial"/>
              <a:buNone/>
              <a:tabLst/>
              <a:defRPr/>
            </a:pPr>
            <a:fld id="{C8FAE728-353B-469A-8C71-9ED453E3CE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a:rPr>
              <a:pPr marL="0" marR="0" lvl="0" indent="0" algn="r" defTabSz="899297" rtl="0" eaLnBrk="1" fontAlgn="auto" latinLnBrk="0" hangingPunct="1">
                <a:lnSpc>
                  <a:spcPct val="100000"/>
                </a:lnSpc>
                <a:spcBef>
                  <a:spcPts val="0"/>
                </a:spcBef>
                <a:spcAft>
                  <a:spcPts val="0"/>
                </a:spcAft>
                <a:buClrTx/>
                <a:buSzTx/>
                <a:buFont typeface="Arial"/>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Tree>
    <p:extLst>
      <p:ext uri="{BB962C8B-B14F-4D97-AF65-F5344CB8AC3E}">
        <p14:creationId xmlns:p14="http://schemas.microsoft.com/office/powerpoint/2010/main" val="18862240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8"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8" y="2180035"/>
            <a:ext cx="7772400" cy="1125140"/>
          </a:xfrm>
        </p:spPr>
        <p:txBody>
          <a:bodyPr anchor="b"/>
          <a:lstStyle>
            <a:lvl1pPr marL="0" indent="0">
              <a:buNone/>
              <a:defRPr sz="2000">
                <a:solidFill>
                  <a:schemeClr val="tx1">
                    <a:tint val="75000"/>
                  </a:schemeClr>
                </a:solidFill>
              </a:defRPr>
            </a:lvl1pPr>
            <a:lvl2pPr marL="449659" indent="0">
              <a:buNone/>
              <a:defRPr sz="1800">
                <a:solidFill>
                  <a:schemeClr val="tx1">
                    <a:tint val="75000"/>
                  </a:schemeClr>
                </a:solidFill>
              </a:defRPr>
            </a:lvl2pPr>
            <a:lvl3pPr marL="899297" indent="0">
              <a:buNone/>
              <a:defRPr sz="1600">
                <a:solidFill>
                  <a:schemeClr val="tx1">
                    <a:tint val="75000"/>
                  </a:schemeClr>
                </a:solidFill>
              </a:defRPr>
            </a:lvl3pPr>
            <a:lvl4pPr marL="1348976" indent="0">
              <a:buNone/>
              <a:defRPr sz="1400">
                <a:solidFill>
                  <a:schemeClr val="tx1">
                    <a:tint val="75000"/>
                  </a:schemeClr>
                </a:solidFill>
              </a:defRPr>
            </a:lvl4pPr>
            <a:lvl5pPr marL="1798598" indent="0">
              <a:buNone/>
              <a:defRPr sz="1400">
                <a:solidFill>
                  <a:schemeClr val="tx1">
                    <a:tint val="75000"/>
                  </a:schemeClr>
                </a:solidFill>
              </a:defRPr>
            </a:lvl5pPr>
            <a:lvl6pPr marL="2248257" indent="0">
              <a:buNone/>
              <a:defRPr sz="1400">
                <a:solidFill>
                  <a:schemeClr val="tx1">
                    <a:tint val="75000"/>
                  </a:schemeClr>
                </a:solidFill>
              </a:defRPr>
            </a:lvl6pPr>
            <a:lvl7pPr marL="2697896" indent="0">
              <a:buNone/>
              <a:defRPr sz="1400">
                <a:solidFill>
                  <a:schemeClr val="tx1">
                    <a:tint val="75000"/>
                  </a:schemeClr>
                </a:solidFill>
              </a:defRPr>
            </a:lvl7pPr>
            <a:lvl8pPr marL="3147575" indent="0">
              <a:buNone/>
              <a:defRPr sz="1400">
                <a:solidFill>
                  <a:schemeClr val="tx1">
                    <a:tint val="75000"/>
                  </a:schemeClr>
                </a:solidFill>
              </a:defRPr>
            </a:lvl8pPr>
            <a:lvl9pPr marL="3597196"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marL="0" marR="0" lvl="0" indent="0" algn="l"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5" name="Нижний колонтитул 4"/>
          <p:cNvSpPr>
            <a:spLocks noGrp="1"/>
          </p:cNvSpPr>
          <p:nvPr>
            <p:ph type="ftr" sz="quarter" idx="11"/>
          </p:nvPr>
        </p:nvSpPr>
        <p:spPr/>
        <p:txBody>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6" name="Номер слайда 5"/>
          <p:cNvSpPr>
            <a:spLocks noGrp="1"/>
          </p:cNvSpPr>
          <p:nvPr>
            <p:ph type="sldNum" sz="quarter" idx="12"/>
          </p:nvPr>
        </p:nvSpPr>
        <p:spPr/>
        <p:txBody>
          <a:bodyPr/>
          <a:lstStyle/>
          <a:p>
            <a:pPr marL="0" marR="0" lvl="0" indent="0" algn="r" defTabSz="899297" rtl="0" eaLnBrk="1" fontAlgn="auto" latinLnBrk="0" hangingPunct="1">
              <a:lnSpc>
                <a:spcPct val="100000"/>
              </a:lnSpc>
              <a:spcBef>
                <a:spcPts val="0"/>
              </a:spcBef>
              <a:spcAft>
                <a:spcPts val="0"/>
              </a:spcAft>
              <a:buClrTx/>
              <a:buSzTx/>
              <a:buFont typeface="Arial"/>
              <a:buNone/>
              <a:tabLst/>
              <a:defRPr/>
            </a:pPr>
            <a:fld id="{C8FAE728-353B-469A-8C71-9ED453E3CE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a:rPr>
              <a:pPr marL="0" marR="0" lvl="0" indent="0" algn="r" defTabSz="899297" rtl="0" eaLnBrk="1" fontAlgn="auto" latinLnBrk="0" hangingPunct="1">
                <a:lnSpc>
                  <a:spcPct val="100000"/>
                </a:lnSpc>
                <a:spcBef>
                  <a:spcPts val="0"/>
                </a:spcBef>
                <a:spcAft>
                  <a:spcPts val="0"/>
                </a:spcAft>
                <a:buClrTx/>
                <a:buSzTx/>
                <a:buFont typeface="Arial"/>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Tree>
    <p:extLst>
      <p:ext uri="{BB962C8B-B14F-4D97-AF65-F5344CB8AC3E}">
        <p14:creationId xmlns:p14="http://schemas.microsoft.com/office/powerpoint/2010/main" val="36438422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4"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2" y="900118"/>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marL="0" marR="0" lvl="0" indent="0" algn="l"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6" name="Нижний колонтитул 5"/>
          <p:cNvSpPr>
            <a:spLocks noGrp="1"/>
          </p:cNvSpPr>
          <p:nvPr>
            <p:ph type="ftr" sz="quarter" idx="11"/>
          </p:nvPr>
        </p:nvSpPr>
        <p:spPr/>
        <p:txBody>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7" name="Номер слайда 6"/>
          <p:cNvSpPr>
            <a:spLocks noGrp="1"/>
          </p:cNvSpPr>
          <p:nvPr>
            <p:ph type="sldNum" sz="quarter" idx="12"/>
          </p:nvPr>
        </p:nvSpPr>
        <p:spPr/>
        <p:txBody>
          <a:bodyPr/>
          <a:lstStyle/>
          <a:p>
            <a:pPr marL="0" marR="0" lvl="0" indent="0" algn="r" defTabSz="899297" rtl="0" eaLnBrk="1" fontAlgn="auto" latinLnBrk="0" hangingPunct="1">
              <a:lnSpc>
                <a:spcPct val="100000"/>
              </a:lnSpc>
              <a:spcBef>
                <a:spcPts val="0"/>
              </a:spcBef>
              <a:spcAft>
                <a:spcPts val="0"/>
              </a:spcAft>
              <a:buClrTx/>
              <a:buSzTx/>
              <a:buFont typeface="Arial"/>
              <a:buNone/>
              <a:tabLst/>
              <a:defRPr/>
            </a:pPr>
            <a:fld id="{C8FAE728-353B-469A-8C71-9ED453E3CE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a:rPr>
              <a:pPr marL="0" marR="0" lvl="0" indent="0" algn="r" defTabSz="899297" rtl="0" eaLnBrk="1" fontAlgn="auto" latinLnBrk="0" hangingPunct="1">
                <a:lnSpc>
                  <a:spcPct val="100000"/>
                </a:lnSpc>
                <a:spcBef>
                  <a:spcPts val="0"/>
                </a:spcBef>
                <a:spcAft>
                  <a:spcPts val="0"/>
                </a:spcAft>
                <a:buClrTx/>
                <a:buSzTx/>
                <a:buFont typeface="Arial"/>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Tree>
    <p:extLst>
      <p:ext uri="{BB962C8B-B14F-4D97-AF65-F5344CB8AC3E}">
        <p14:creationId xmlns:p14="http://schemas.microsoft.com/office/powerpoint/2010/main" val="3949652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6" y="205982"/>
            <a:ext cx="8229599"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8"/>
            <a:ext cx="4040188" cy="479822"/>
          </a:xfrm>
        </p:spPr>
        <p:txBody>
          <a:bodyPr anchor="b"/>
          <a:lstStyle>
            <a:lvl1pPr marL="0" indent="0">
              <a:buNone/>
              <a:defRPr sz="2400" b="1"/>
            </a:lvl1pPr>
            <a:lvl2pPr marL="449659" indent="0">
              <a:buNone/>
              <a:defRPr sz="2000" b="1"/>
            </a:lvl2pPr>
            <a:lvl3pPr marL="899297" indent="0">
              <a:buNone/>
              <a:defRPr sz="1800" b="1"/>
            </a:lvl3pPr>
            <a:lvl4pPr marL="1348976" indent="0">
              <a:buNone/>
              <a:defRPr sz="1600" b="1"/>
            </a:lvl4pPr>
            <a:lvl5pPr marL="1798598" indent="0">
              <a:buNone/>
              <a:defRPr sz="1600" b="1"/>
            </a:lvl5pPr>
            <a:lvl6pPr marL="2248257" indent="0">
              <a:buNone/>
              <a:defRPr sz="1600" b="1"/>
            </a:lvl6pPr>
            <a:lvl7pPr marL="2697896" indent="0">
              <a:buNone/>
              <a:defRPr sz="1600" b="1"/>
            </a:lvl7pPr>
            <a:lvl8pPr marL="3147575" indent="0">
              <a:buNone/>
              <a:defRPr sz="1600" b="1"/>
            </a:lvl8pPr>
            <a:lvl9pPr marL="3597196"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8"/>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60" y="1151338"/>
            <a:ext cx="4041775" cy="479822"/>
          </a:xfrm>
        </p:spPr>
        <p:txBody>
          <a:bodyPr anchor="b"/>
          <a:lstStyle>
            <a:lvl1pPr marL="0" indent="0">
              <a:buNone/>
              <a:defRPr sz="2400" b="1"/>
            </a:lvl1pPr>
            <a:lvl2pPr marL="449659" indent="0">
              <a:buNone/>
              <a:defRPr sz="2000" b="1"/>
            </a:lvl2pPr>
            <a:lvl3pPr marL="899297" indent="0">
              <a:buNone/>
              <a:defRPr sz="1800" b="1"/>
            </a:lvl3pPr>
            <a:lvl4pPr marL="1348976" indent="0">
              <a:buNone/>
              <a:defRPr sz="1600" b="1"/>
            </a:lvl4pPr>
            <a:lvl5pPr marL="1798598" indent="0">
              <a:buNone/>
              <a:defRPr sz="1600" b="1"/>
            </a:lvl5pPr>
            <a:lvl6pPr marL="2248257" indent="0">
              <a:buNone/>
              <a:defRPr sz="1600" b="1"/>
            </a:lvl6pPr>
            <a:lvl7pPr marL="2697896" indent="0">
              <a:buNone/>
              <a:defRPr sz="1600" b="1"/>
            </a:lvl7pPr>
            <a:lvl8pPr marL="3147575" indent="0">
              <a:buNone/>
              <a:defRPr sz="1600" b="1"/>
            </a:lvl8pPr>
            <a:lvl9pPr marL="3597196"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60" y="1631158"/>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marL="0" marR="0" lvl="0" indent="0" algn="l"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8" name="Нижний колонтитул 7"/>
          <p:cNvSpPr>
            <a:spLocks noGrp="1"/>
          </p:cNvSpPr>
          <p:nvPr>
            <p:ph type="ftr" sz="quarter" idx="11"/>
          </p:nvPr>
        </p:nvSpPr>
        <p:spPr/>
        <p:txBody>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9" name="Номер слайда 8"/>
          <p:cNvSpPr>
            <a:spLocks noGrp="1"/>
          </p:cNvSpPr>
          <p:nvPr>
            <p:ph type="sldNum" sz="quarter" idx="12"/>
          </p:nvPr>
        </p:nvSpPr>
        <p:spPr/>
        <p:txBody>
          <a:bodyPr/>
          <a:lstStyle/>
          <a:p>
            <a:pPr marL="0" marR="0" lvl="0" indent="0" algn="r" defTabSz="899297" rtl="0" eaLnBrk="1" fontAlgn="auto" latinLnBrk="0" hangingPunct="1">
              <a:lnSpc>
                <a:spcPct val="100000"/>
              </a:lnSpc>
              <a:spcBef>
                <a:spcPts val="0"/>
              </a:spcBef>
              <a:spcAft>
                <a:spcPts val="0"/>
              </a:spcAft>
              <a:buClrTx/>
              <a:buSzTx/>
              <a:buFont typeface="Arial"/>
              <a:buNone/>
              <a:tabLst/>
              <a:defRPr/>
            </a:pPr>
            <a:fld id="{C8FAE728-353B-469A-8C71-9ED453E3CE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a:rPr>
              <a:pPr marL="0" marR="0" lvl="0" indent="0" algn="r" defTabSz="899297" rtl="0" eaLnBrk="1" fontAlgn="auto" latinLnBrk="0" hangingPunct="1">
                <a:lnSpc>
                  <a:spcPct val="100000"/>
                </a:lnSpc>
                <a:spcBef>
                  <a:spcPts val="0"/>
                </a:spcBef>
                <a:spcAft>
                  <a:spcPts val="0"/>
                </a:spcAft>
                <a:buClrTx/>
                <a:buSzTx/>
                <a:buFont typeface="Arial"/>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Tree>
    <p:extLst>
      <p:ext uri="{BB962C8B-B14F-4D97-AF65-F5344CB8AC3E}">
        <p14:creationId xmlns:p14="http://schemas.microsoft.com/office/powerpoint/2010/main" val="3610741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marL="0" marR="0" lvl="0" indent="0" algn="l"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4" name="Нижний колонтитул 3"/>
          <p:cNvSpPr>
            <a:spLocks noGrp="1"/>
          </p:cNvSpPr>
          <p:nvPr>
            <p:ph type="ftr" sz="quarter" idx="11"/>
          </p:nvPr>
        </p:nvSpPr>
        <p:spPr/>
        <p:txBody>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5" name="Номер слайда 4"/>
          <p:cNvSpPr>
            <a:spLocks noGrp="1"/>
          </p:cNvSpPr>
          <p:nvPr>
            <p:ph type="sldNum" sz="quarter" idx="12"/>
          </p:nvPr>
        </p:nvSpPr>
        <p:spPr/>
        <p:txBody>
          <a:bodyPr/>
          <a:lstStyle/>
          <a:p>
            <a:pPr marL="0" marR="0" lvl="0" indent="0" algn="r" defTabSz="899297" rtl="0" eaLnBrk="1" fontAlgn="auto" latinLnBrk="0" hangingPunct="1">
              <a:lnSpc>
                <a:spcPct val="100000"/>
              </a:lnSpc>
              <a:spcBef>
                <a:spcPts val="0"/>
              </a:spcBef>
              <a:spcAft>
                <a:spcPts val="0"/>
              </a:spcAft>
              <a:buClrTx/>
              <a:buSzTx/>
              <a:buFont typeface="Arial"/>
              <a:buNone/>
              <a:tabLst/>
              <a:defRPr/>
            </a:pPr>
            <a:fld id="{C8FAE728-353B-469A-8C71-9ED453E3CE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a:rPr>
              <a:pPr marL="0" marR="0" lvl="0" indent="0" algn="r" defTabSz="899297" rtl="0" eaLnBrk="1" fontAlgn="auto" latinLnBrk="0" hangingPunct="1">
                <a:lnSpc>
                  <a:spcPct val="100000"/>
                </a:lnSpc>
                <a:spcBef>
                  <a:spcPts val="0"/>
                </a:spcBef>
                <a:spcAft>
                  <a:spcPts val="0"/>
                </a:spcAft>
                <a:buClrTx/>
                <a:buSzTx/>
                <a:buFont typeface="Arial"/>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Tree>
    <p:extLst>
      <p:ext uri="{BB962C8B-B14F-4D97-AF65-F5344CB8AC3E}">
        <p14:creationId xmlns:p14="http://schemas.microsoft.com/office/powerpoint/2010/main" val="1109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6" y="205982"/>
            <a:ext cx="8229599"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8"/>
            <a:ext cx="4040188" cy="479822"/>
          </a:xfrm>
        </p:spPr>
        <p:txBody>
          <a:bodyPr anchor="b"/>
          <a:lstStyle>
            <a:lvl1pPr marL="0" indent="0">
              <a:buNone/>
              <a:defRPr sz="2400" b="1"/>
            </a:lvl1pPr>
            <a:lvl2pPr marL="449659" indent="0">
              <a:buNone/>
              <a:defRPr sz="2000" b="1"/>
            </a:lvl2pPr>
            <a:lvl3pPr marL="899297" indent="0">
              <a:buNone/>
              <a:defRPr sz="1800" b="1"/>
            </a:lvl3pPr>
            <a:lvl4pPr marL="1348976" indent="0">
              <a:buNone/>
              <a:defRPr sz="1600" b="1"/>
            </a:lvl4pPr>
            <a:lvl5pPr marL="1798598" indent="0">
              <a:buNone/>
              <a:defRPr sz="1600" b="1"/>
            </a:lvl5pPr>
            <a:lvl6pPr marL="2248257" indent="0">
              <a:buNone/>
              <a:defRPr sz="1600" b="1"/>
            </a:lvl6pPr>
            <a:lvl7pPr marL="2697896" indent="0">
              <a:buNone/>
              <a:defRPr sz="1600" b="1"/>
            </a:lvl7pPr>
            <a:lvl8pPr marL="3147575" indent="0">
              <a:buNone/>
              <a:defRPr sz="1600" b="1"/>
            </a:lvl8pPr>
            <a:lvl9pPr marL="3597196"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158"/>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60" y="1151338"/>
            <a:ext cx="4041775" cy="479822"/>
          </a:xfrm>
        </p:spPr>
        <p:txBody>
          <a:bodyPr anchor="b"/>
          <a:lstStyle>
            <a:lvl1pPr marL="0" indent="0">
              <a:buNone/>
              <a:defRPr sz="2400" b="1"/>
            </a:lvl1pPr>
            <a:lvl2pPr marL="449659" indent="0">
              <a:buNone/>
              <a:defRPr sz="2000" b="1"/>
            </a:lvl2pPr>
            <a:lvl3pPr marL="899297" indent="0">
              <a:buNone/>
              <a:defRPr sz="1800" b="1"/>
            </a:lvl3pPr>
            <a:lvl4pPr marL="1348976" indent="0">
              <a:buNone/>
              <a:defRPr sz="1600" b="1"/>
            </a:lvl4pPr>
            <a:lvl5pPr marL="1798598" indent="0">
              <a:buNone/>
              <a:defRPr sz="1600" b="1"/>
            </a:lvl5pPr>
            <a:lvl6pPr marL="2248257" indent="0">
              <a:buNone/>
              <a:defRPr sz="1600" b="1"/>
            </a:lvl6pPr>
            <a:lvl7pPr marL="2697896" indent="0">
              <a:buNone/>
              <a:defRPr sz="1600" b="1"/>
            </a:lvl7pPr>
            <a:lvl8pPr marL="3147575" indent="0">
              <a:buNone/>
              <a:defRPr sz="1600" b="1"/>
            </a:lvl8pPr>
            <a:lvl9pPr marL="3597196"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60" y="1631158"/>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8" name="Нижний колонтитул 7"/>
          <p:cNvSpPr>
            <a:spLocks noGrp="1"/>
          </p:cNvSpPr>
          <p:nvPr>
            <p:ph type="ftr" sz="quarter" idx="11"/>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9" name="Номер слайда 8"/>
          <p:cNvSpPr>
            <a:spLocks noGrp="1"/>
          </p:cNvSpPr>
          <p:nvPr>
            <p:ph type="sldNum" sz="quarter" idx="12"/>
          </p:nvPr>
        </p:nvSpPr>
        <p:spPr/>
        <p:txBody>
          <a:bodyPr/>
          <a:lstStyle/>
          <a:p>
            <a:pPr defTabSz="899297">
              <a:buClrTx/>
              <a:defRPr/>
            </a:pPr>
            <a:fld id="{C8FAE728-353B-469A-8C71-9ED453E3CE90}" type="slidenum">
              <a:rPr lang="ru-RU" kern="1200" smtClean="0">
                <a:solidFill>
                  <a:prstClr val="black">
                    <a:tint val="75000"/>
                  </a:prstClr>
                </a:solidFill>
                <a:latin typeface="Calibri"/>
                <a:ea typeface="+mn-ea"/>
                <a:cs typeface="Arial" panose="020B0604020202020204" pitchFamily="34" charset="0"/>
              </a:rPr>
              <a:pPr defTabSz="899297">
                <a:buClrTx/>
                <a:defRPr/>
              </a:pPr>
              <a:t>‹#›</a:t>
            </a:fld>
            <a:endParaRPr lang="ru-RU" kern="1200">
              <a:solidFill>
                <a:prstClr val="black">
                  <a:tint val="75000"/>
                </a:prstClr>
              </a:solidFill>
              <a:latin typeface="Calibri"/>
              <a:ea typeface="+mn-ea"/>
              <a:cs typeface="Arial" panose="020B0604020202020204" pitchFamily="34" charset="0"/>
            </a:endParaRPr>
          </a:p>
        </p:txBody>
      </p:sp>
    </p:spTree>
    <p:extLst>
      <p:ext uri="{BB962C8B-B14F-4D97-AF65-F5344CB8AC3E}">
        <p14:creationId xmlns:p14="http://schemas.microsoft.com/office/powerpoint/2010/main" val="1629262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marL="0" marR="0" lvl="0" indent="0" algn="l"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3" name="Нижний колонтитул 2"/>
          <p:cNvSpPr>
            <a:spLocks noGrp="1"/>
          </p:cNvSpPr>
          <p:nvPr>
            <p:ph type="ftr" sz="quarter" idx="11"/>
          </p:nvPr>
        </p:nvSpPr>
        <p:spPr/>
        <p:txBody>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4" name="Номер слайда 3"/>
          <p:cNvSpPr>
            <a:spLocks noGrp="1"/>
          </p:cNvSpPr>
          <p:nvPr>
            <p:ph type="sldNum" sz="quarter" idx="12"/>
          </p:nvPr>
        </p:nvSpPr>
        <p:spPr/>
        <p:txBody>
          <a:bodyPr/>
          <a:lstStyle/>
          <a:p>
            <a:pPr marL="0" marR="0" lvl="0" indent="0" algn="r" defTabSz="899297" rtl="0" eaLnBrk="1" fontAlgn="auto" latinLnBrk="0" hangingPunct="1">
              <a:lnSpc>
                <a:spcPct val="100000"/>
              </a:lnSpc>
              <a:spcBef>
                <a:spcPts val="0"/>
              </a:spcBef>
              <a:spcAft>
                <a:spcPts val="0"/>
              </a:spcAft>
              <a:buClrTx/>
              <a:buSzTx/>
              <a:buFont typeface="Arial"/>
              <a:buNone/>
              <a:tabLst/>
              <a:defRPr/>
            </a:pPr>
            <a:fld id="{C8FAE728-353B-469A-8C71-9ED453E3CE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a:rPr>
              <a:pPr marL="0" marR="0" lvl="0" indent="0" algn="r" defTabSz="899297" rtl="0" eaLnBrk="1" fontAlgn="auto" latinLnBrk="0" hangingPunct="1">
                <a:lnSpc>
                  <a:spcPct val="100000"/>
                </a:lnSpc>
                <a:spcBef>
                  <a:spcPts val="0"/>
                </a:spcBef>
                <a:spcAft>
                  <a:spcPts val="0"/>
                </a:spcAft>
                <a:buClrTx/>
                <a:buSzTx/>
                <a:buFont typeface="Arial"/>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Tree>
    <p:extLst>
      <p:ext uri="{BB962C8B-B14F-4D97-AF65-F5344CB8AC3E}">
        <p14:creationId xmlns:p14="http://schemas.microsoft.com/office/powerpoint/2010/main" val="2458470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1" y="204790"/>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81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11" y="1076349"/>
            <a:ext cx="3008313" cy="3518297"/>
          </a:xfrm>
        </p:spPr>
        <p:txBody>
          <a:bodyPr/>
          <a:lstStyle>
            <a:lvl1pPr marL="0" indent="0">
              <a:buNone/>
              <a:defRPr sz="1400"/>
            </a:lvl1pPr>
            <a:lvl2pPr marL="449659" indent="0">
              <a:buNone/>
              <a:defRPr sz="1200"/>
            </a:lvl2pPr>
            <a:lvl3pPr marL="899297" indent="0">
              <a:buNone/>
              <a:defRPr sz="1000"/>
            </a:lvl3pPr>
            <a:lvl4pPr marL="1348976" indent="0">
              <a:buNone/>
              <a:defRPr sz="900"/>
            </a:lvl4pPr>
            <a:lvl5pPr marL="1798598" indent="0">
              <a:buNone/>
              <a:defRPr sz="900"/>
            </a:lvl5pPr>
            <a:lvl6pPr marL="2248257" indent="0">
              <a:buNone/>
              <a:defRPr sz="900"/>
            </a:lvl6pPr>
            <a:lvl7pPr marL="2697896" indent="0">
              <a:buNone/>
              <a:defRPr sz="900"/>
            </a:lvl7pPr>
            <a:lvl8pPr marL="3147575" indent="0">
              <a:buNone/>
              <a:defRPr sz="900"/>
            </a:lvl8pPr>
            <a:lvl9pPr marL="3597196"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marL="0" marR="0" lvl="0" indent="0" algn="l"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6" name="Нижний колонтитул 5"/>
          <p:cNvSpPr>
            <a:spLocks noGrp="1"/>
          </p:cNvSpPr>
          <p:nvPr>
            <p:ph type="ftr" sz="quarter" idx="11"/>
          </p:nvPr>
        </p:nvSpPr>
        <p:spPr/>
        <p:txBody>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7" name="Номер слайда 6"/>
          <p:cNvSpPr>
            <a:spLocks noGrp="1"/>
          </p:cNvSpPr>
          <p:nvPr>
            <p:ph type="sldNum" sz="quarter" idx="12"/>
          </p:nvPr>
        </p:nvSpPr>
        <p:spPr/>
        <p:txBody>
          <a:bodyPr/>
          <a:lstStyle/>
          <a:p>
            <a:pPr marL="0" marR="0" lvl="0" indent="0" algn="r" defTabSz="899297" rtl="0" eaLnBrk="1" fontAlgn="auto" latinLnBrk="0" hangingPunct="1">
              <a:lnSpc>
                <a:spcPct val="100000"/>
              </a:lnSpc>
              <a:spcBef>
                <a:spcPts val="0"/>
              </a:spcBef>
              <a:spcAft>
                <a:spcPts val="0"/>
              </a:spcAft>
              <a:buClrTx/>
              <a:buSzTx/>
              <a:buFont typeface="Arial"/>
              <a:buNone/>
              <a:tabLst/>
              <a:defRPr/>
            </a:pPr>
            <a:fld id="{C8FAE728-353B-469A-8C71-9ED453E3CE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a:rPr>
              <a:pPr marL="0" marR="0" lvl="0" indent="0" algn="r" defTabSz="899297" rtl="0" eaLnBrk="1" fontAlgn="auto" latinLnBrk="0" hangingPunct="1">
                <a:lnSpc>
                  <a:spcPct val="100000"/>
                </a:lnSpc>
                <a:spcBef>
                  <a:spcPts val="0"/>
                </a:spcBef>
                <a:spcAft>
                  <a:spcPts val="0"/>
                </a:spcAft>
                <a:buClrTx/>
                <a:buSzTx/>
                <a:buFont typeface="Arial"/>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Tree>
    <p:extLst>
      <p:ext uri="{BB962C8B-B14F-4D97-AF65-F5344CB8AC3E}">
        <p14:creationId xmlns:p14="http://schemas.microsoft.com/office/powerpoint/2010/main" val="17241977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7" y="3600454"/>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7" y="459580"/>
            <a:ext cx="5486400" cy="3086100"/>
          </a:xfrm>
        </p:spPr>
        <p:txBody>
          <a:bodyPr/>
          <a:lstStyle>
            <a:lvl1pPr marL="0" indent="0">
              <a:buNone/>
              <a:defRPr sz="3200"/>
            </a:lvl1pPr>
            <a:lvl2pPr marL="449659" indent="0">
              <a:buNone/>
              <a:defRPr sz="2800"/>
            </a:lvl2pPr>
            <a:lvl3pPr marL="899297" indent="0">
              <a:buNone/>
              <a:defRPr sz="2400"/>
            </a:lvl3pPr>
            <a:lvl4pPr marL="1348976" indent="0">
              <a:buNone/>
              <a:defRPr sz="2000"/>
            </a:lvl4pPr>
            <a:lvl5pPr marL="1798598" indent="0">
              <a:buNone/>
              <a:defRPr sz="2000"/>
            </a:lvl5pPr>
            <a:lvl6pPr marL="2248257" indent="0">
              <a:buNone/>
              <a:defRPr sz="2000"/>
            </a:lvl6pPr>
            <a:lvl7pPr marL="2697896" indent="0">
              <a:buNone/>
              <a:defRPr sz="2000"/>
            </a:lvl7pPr>
            <a:lvl8pPr marL="3147575" indent="0">
              <a:buNone/>
              <a:defRPr sz="2000"/>
            </a:lvl8pPr>
            <a:lvl9pPr marL="3597196" indent="0">
              <a:buNone/>
              <a:defRPr sz="2000"/>
            </a:lvl9pPr>
          </a:lstStyle>
          <a:p>
            <a:endParaRPr lang="ru-RU"/>
          </a:p>
        </p:txBody>
      </p:sp>
      <p:sp>
        <p:nvSpPr>
          <p:cNvPr id="4" name="Текст 3"/>
          <p:cNvSpPr>
            <a:spLocks noGrp="1"/>
          </p:cNvSpPr>
          <p:nvPr>
            <p:ph type="body" sz="half" idx="2"/>
          </p:nvPr>
        </p:nvSpPr>
        <p:spPr>
          <a:xfrm>
            <a:off x="1792287" y="4025544"/>
            <a:ext cx="5486400" cy="603647"/>
          </a:xfrm>
        </p:spPr>
        <p:txBody>
          <a:bodyPr/>
          <a:lstStyle>
            <a:lvl1pPr marL="0" indent="0">
              <a:buNone/>
              <a:defRPr sz="1400"/>
            </a:lvl1pPr>
            <a:lvl2pPr marL="449659" indent="0">
              <a:buNone/>
              <a:defRPr sz="1200"/>
            </a:lvl2pPr>
            <a:lvl3pPr marL="899297" indent="0">
              <a:buNone/>
              <a:defRPr sz="1000"/>
            </a:lvl3pPr>
            <a:lvl4pPr marL="1348976" indent="0">
              <a:buNone/>
              <a:defRPr sz="900"/>
            </a:lvl4pPr>
            <a:lvl5pPr marL="1798598" indent="0">
              <a:buNone/>
              <a:defRPr sz="900"/>
            </a:lvl5pPr>
            <a:lvl6pPr marL="2248257" indent="0">
              <a:buNone/>
              <a:defRPr sz="900"/>
            </a:lvl6pPr>
            <a:lvl7pPr marL="2697896" indent="0">
              <a:buNone/>
              <a:defRPr sz="900"/>
            </a:lvl7pPr>
            <a:lvl8pPr marL="3147575" indent="0">
              <a:buNone/>
              <a:defRPr sz="900"/>
            </a:lvl8pPr>
            <a:lvl9pPr marL="3597196"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marL="0" marR="0" lvl="0" indent="0" algn="l"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6" name="Нижний колонтитул 5"/>
          <p:cNvSpPr>
            <a:spLocks noGrp="1"/>
          </p:cNvSpPr>
          <p:nvPr>
            <p:ph type="ftr" sz="quarter" idx="11"/>
          </p:nvPr>
        </p:nvSpPr>
        <p:spPr/>
        <p:txBody>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7" name="Номер слайда 6"/>
          <p:cNvSpPr>
            <a:spLocks noGrp="1"/>
          </p:cNvSpPr>
          <p:nvPr>
            <p:ph type="sldNum" sz="quarter" idx="12"/>
          </p:nvPr>
        </p:nvSpPr>
        <p:spPr/>
        <p:txBody>
          <a:bodyPr/>
          <a:lstStyle/>
          <a:p>
            <a:pPr marL="0" marR="0" lvl="0" indent="0" algn="r" defTabSz="899297" rtl="0" eaLnBrk="1" fontAlgn="auto" latinLnBrk="0" hangingPunct="1">
              <a:lnSpc>
                <a:spcPct val="100000"/>
              </a:lnSpc>
              <a:spcBef>
                <a:spcPts val="0"/>
              </a:spcBef>
              <a:spcAft>
                <a:spcPts val="0"/>
              </a:spcAft>
              <a:buClrTx/>
              <a:buSzTx/>
              <a:buFont typeface="Arial"/>
              <a:buNone/>
              <a:tabLst/>
              <a:defRPr/>
            </a:pPr>
            <a:fld id="{C8FAE728-353B-469A-8C71-9ED453E3CE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a:rPr>
              <a:pPr marL="0" marR="0" lvl="0" indent="0" algn="r" defTabSz="899297" rtl="0" eaLnBrk="1" fontAlgn="auto" latinLnBrk="0" hangingPunct="1">
                <a:lnSpc>
                  <a:spcPct val="100000"/>
                </a:lnSpc>
                <a:spcBef>
                  <a:spcPts val="0"/>
                </a:spcBef>
                <a:spcAft>
                  <a:spcPts val="0"/>
                </a:spcAft>
                <a:buClrTx/>
                <a:buSzTx/>
                <a:buFont typeface="Arial"/>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Tree>
    <p:extLst>
      <p:ext uri="{BB962C8B-B14F-4D97-AF65-F5344CB8AC3E}">
        <p14:creationId xmlns:p14="http://schemas.microsoft.com/office/powerpoint/2010/main" val="5352472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marL="0" marR="0" lvl="0" indent="0" algn="l"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5" name="Нижний колонтитул 4"/>
          <p:cNvSpPr>
            <a:spLocks noGrp="1"/>
          </p:cNvSpPr>
          <p:nvPr>
            <p:ph type="ftr" sz="quarter" idx="11"/>
          </p:nvPr>
        </p:nvSpPr>
        <p:spPr/>
        <p:txBody>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6" name="Номер слайда 5"/>
          <p:cNvSpPr>
            <a:spLocks noGrp="1"/>
          </p:cNvSpPr>
          <p:nvPr>
            <p:ph type="sldNum" sz="quarter" idx="12"/>
          </p:nvPr>
        </p:nvSpPr>
        <p:spPr/>
        <p:txBody>
          <a:bodyPr/>
          <a:lstStyle/>
          <a:p>
            <a:pPr marL="0" marR="0" lvl="0" indent="0" algn="r" defTabSz="899297" rtl="0" eaLnBrk="1" fontAlgn="auto" latinLnBrk="0" hangingPunct="1">
              <a:lnSpc>
                <a:spcPct val="100000"/>
              </a:lnSpc>
              <a:spcBef>
                <a:spcPts val="0"/>
              </a:spcBef>
              <a:spcAft>
                <a:spcPts val="0"/>
              </a:spcAft>
              <a:buClrTx/>
              <a:buSzTx/>
              <a:buFont typeface="Arial"/>
              <a:buNone/>
              <a:tabLst/>
              <a:defRPr/>
            </a:pPr>
            <a:fld id="{C8FAE728-353B-469A-8C71-9ED453E3CE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a:rPr>
              <a:pPr marL="0" marR="0" lvl="0" indent="0" algn="r" defTabSz="899297" rtl="0" eaLnBrk="1" fontAlgn="auto" latinLnBrk="0" hangingPunct="1">
                <a:lnSpc>
                  <a:spcPct val="100000"/>
                </a:lnSpc>
                <a:spcBef>
                  <a:spcPts val="0"/>
                </a:spcBef>
                <a:spcAft>
                  <a:spcPts val="0"/>
                </a:spcAft>
                <a:buClrTx/>
                <a:buSzTx/>
                <a:buFont typeface="Arial"/>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Tree>
    <p:extLst>
      <p:ext uri="{BB962C8B-B14F-4D97-AF65-F5344CB8AC3E}">
        <p14:creationId xmlns:p14="http://schemas.microsoft.com/office/powerpoint/2010/main" val="6496260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2" y="154784"/>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20" y="154784"/>
            <a:ext cx="6019801"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marL="0" marR="0" lvl="0" indent="0" algn="l"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5" name="Нижний колонтитул 4"/>
          <p:cNvSpPr>
            <a:spLocks noGrp="1"/>
          </p:cNvSpPr>
          <p:nvPr>
            <p:ph type="ftr" sz="quarter" idx="11"/>
          </p:nvPr>
        </p:nvSpPr>
        <p:spPr/>
        <p:txBody>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6" name="Номер слайда 5"/>
          <p:cNvSpPr>
            <a:spLocks noGrp="1"/>
          </p:cNvSpPr>
          <p:nvPr>
            <p:ph type="sldNum" sz="quarter" idx="12"/>
          </p:nvPr>
        </p:nvSpPr>
        <p:spPr/>
        <p:txBody>
          <a:bodyPr/>
          <a:lstStyle/>
          <a:p>
            <a:pPr marL="0" marR="0" lvl="0" indent="0" algn="r" defTabSz="899297" rtl="0" eaLnBrk="1" fontAlgn="auto" latinLnBrk="0" hangingPunct="1">
              <a:lnSpc>
                <a:spcPct val="100000"/>
              </a:lnSpc>
              <a:spcBef>
                <a:spcPts val="0"/>
              </a:spcBef>
              <a:spcAft>
                <a:spcPts val="0"/>
              </a:spcAft>
              <a:buClrTx/>
              <a:buSzTx/>
              <a:buFont typeface="Arial"/>
              <a:buNone/>
              <a:tabLst/>
              <a:defRPr/>
            </a:pPr>
            <a:fld id="{C8FAE728-353B-469A-8C71-9ED453E3CE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a:rPr>
              <a:pPr marL="0" marR="0" lvl="0" indent="0" algn="r" defTabSz="899297" rtl="0" eaLnBrk="1" fontAlgn="auto" latinLnBrk="0" hangingPunct="1">
                <a:lnSpc>
                  <a:spcPct val="100000"/>
                </a:lnSpc>
                <a:spcBef>
                  <a:spcPts val="0"/>
                </a:spcBef>
                <a:spcAft>
                  <a:spcPts val="0"/>
                </a:spcAft>
                <a:buClrTx/>
                <a:buSzTx/>
                <a:buFont typeface="Arial"/>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Tree>
    <p:extLst>
      <p:ext uri="{BB962C8B-B14F-4D97-AF65-F5344CB8AC3E}">
        <p14:creationId xmlns:p14="http://schemas.microsoft.com/office/powerpoint/2010/main" val="16977997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Форма_5">
    <p:bg>
      <p:bgPr>
        <a:solidFill>
          <a:srgbClr val="FFFFFF"/>
        </a:solidFill>
        <a:effectLst/>
      </p:bgPr>
    </p:bg>
    <p:spTree>
      <p:nvGrpSpPr>
        <p:cNvPr id="1" name=""/>
        <p:cNvGrpSpPr/>
        <p:nvPr/>
      </p:nvGrpSpPr>
      <p:grpSpPr>
        <a:xfrm>
          <a:off x="0" y="0"/>
          <a:ext cx="0" cy="0"/>
          <a:chOff x="0" y="0"/>
          <a:chExt cx="0" cy="0"/>
        </a:xfrm>
      </p:grpSpPr>
      <p:cxnSp>
        <p:nvCxnSpPr>
          <p:cNvPr id="4" name="Прямая соединительная линия 3">
            <a:extLst>
              <a:ext uri="{FF2B5EF4-FFF2-40B4-BE49-F238E27FC236}">
                <a16:creationId xmlns:a16="http://schemas.microsoft.com/office/drawing/2014/main" id="{7142E4C4-475D-72D6-E178-893EC687B851}"/>
              </a:ext>
            </a:extLst>
          </p:cNvPr>
          <p:cNvCxnSpPr>
            <a:cxnSpLocks/>
          </p:cNvCxnSpPr>
          <p:nvPr userDrawn="1"/>
        </p:nvCxnSpPr>
        <p:spPr>
          <a:xfrm>
            <a:off x="591905" y="618103"/>
            <a:ext cx="7920000"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Прямоугольник 4"/>
          <p:cNvSpPr/>
          <p:nvPr userDrawn="1"/>
        </p:nvSpPr>
        <p:spPr>
          <a:xfrm>
            <a:off x="8772214" y="4833258"/>
            <a:ext cx="369698" cy="300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187" tIns="45593" rIns="91187" bIns="45593" anchor="ctr"/>
          <a:lstStyle/>
          <a:p>
            <a:pPr marL="0" marR="0" lvl="0" indent="0" algn="ctr" defTabSz="689716" rtl="0" eaLnBrk="1" fontAlgn="auto" latinLnBrk="0" hangingPunct="1">
              <a:lnSpc>
                <a:spcPct val="100000"/>
              </a:lnSpc>
              <a:spcBef>
                <a:spcPts val="0"/>
              </a:spcBef>
              <a:spcAft>
                <a:spcPts val="0"/>
              </a:spcAft>
              <a:buClrTx/>
              <a:buSzTx/>
              <a:buFontTx/>
              <a:buNone/>
              <a:tabLst/>
              <a:defRPr/>
            </a:pPr>
            <a:fld id="{CF64C8AB-A359-4283-8B1E-EBE022F7DEE2}" type="slidenum">
              <a:rPr kumimoji="0" lang="ru-RU" altLang="ru-RU" sz="1000" b="0" i="0" u="none" strike="noStrike" kern="1200" cap="none" spc="0" normalizeH="0" baseline="0" noProof="0">
                <a:ln>
                  <a:noFill/>
                </a:ln>
                <a:solidFill>
                  <a:prstClr val="white">
                    <a:lumMod val="50000"/>
                  </a:prstClr>
                </a:solidFill>
                <a:effectLst/>
                <a:uLnTx/>
                <a:uFillTx/>
                <a:latin typeface="Arial" pitchFamily="34" charset="0"/>
                <a:ea typeface="+mn-ea"/>
                <a:cs typeface="Arial" pitchFamily="34" charset="0"/>
                <a:sym typeface="Arial"/>
              </a:rPr>
              <a:pPr marL="0" marR="0" lvl="0" indent="0" algn="ctr" defTabSz="689716" rtl="0" eaLnBrk="1" fontAlgn="auto" latinLnBrk="0" hangingPunct="1">
                <a:lnSpc>
                  <a:spcPct val="100000"/>
                </a:lnSpc>
                <a:spcBef>
                  <a:spcPts val="0"/>
                </a:spcBef>
                <a:spcAft>
                  <a:spcPts val="0"/>
                </a:spcAft>
                <a:buClrTx/>
                <a:buSzTx/>
                <a:buFontTx/>
                <a:buNone/>
                <a:tabLst/>
                <a:defRPr/>
              </a:pPr>
              <a:t>‹#›</a:t>
            </a:fld>
            <a:endParaRPr kumimoji="0" lang="ru-RU" altLang="ru-RU" sz="800" b="0" i="0" u="none" strike="noStrike" kern="1200" cap="none" spc="0" normalizeH="0" baseline="0" noProof="0" dirty="0">
              <a:ln>
                <a:noFill/>
              </a:ln>
              <a:solidFill>
                <a:prstClr val="white">
                  <a:lumMod val="50000"/>
                </a:prstClr>
              </a:solidFill>
              <a:effectLst/>
              <a:uLnTx/>
              <a:uFillTx/>
              <a:latin typeface="Arial" pitchFamily="34" charset="0"/>
              <a:ea typeface="+mn-ea"/>
              <a:cs typeface="Arial" pitchFamily="34" charset="0"/>
              <a:sym typeface="Arial"/>
            </a:endParaRPr>
          </a:p>
        </p:txBody>
      </p:sp>
      <p:sp>
        <p:nvSpPr>
          <p:cNvPr id="9" name="Текст 8"/>
          <p:cNvSpPr>
            <a:spLocks noGrp="1"/>
          </p:cNvSpPr>
          <p:nvPr>
            <p:ph type="body" sz="quarter" idx="11"/>
          </p:nvPr>
        </p:nvSpPr>
        <p:spPr>
          <a:xfrm>
            <a:off x="512912" y="220663"/>
            <a:ext cx="7586662" cy="311150"/>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3pPr marL="686558" indent="0">
              <a:buNone/>
              <a:defRPr/>
            </a:lvl3pPr>
          </a:lstStyle>
          <a:p>
            <a:pPr lvl="0"/>
            <a:r>
              <a:rPr lang="ru-RU" dirty="0"/>
              <a:t>Образец текста</a:t>
            </a:r>
          </a:p>
        </p:txBody>
      </p:sp>
    </p:spTree>
    <p:extLst>
      <p:ext uri="{BB962C8B-B14F-4D97-AF65-F5344CB8AC3E}">
        <p14:creationId xmlns:p14="http://schemas.microsoft.com/office/powerpoint/2010/main" val="405661442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9_Empty">
    <p:spTree>
      <p:nvGrpSpPr>
        <p:cNvPr id="1" name=""/>
        <p:cNvGrpSpPr/>
        <p:nvPr/>
      </p:nvGrpSpPr>
      <p:grpSpPr>
        <a:xfrm>
          <a:off x="0" y="0"/>
          <a:ext cx="0" cy="0"/>
          <a:chOff x="0" y="0"/>
          <a:chExt cx="0" cy="0"/>
        </a:xfrm>
      </p:grpSpPr>
      <p:cxnSp>
        <p:nvCxnSpPr>
          <p:cNvPr id="7" name="Straight Connector 2">
            <a:extLst>
              <a:ext uri="{FF2B5EF4-FFF2-40B4-BE49-F238E27FC236}">
                <a16:creationId xmlns:a16="http://schemas.microsoft.com/office/drawing/2014/main" id="{20D62EEF-71F8-4F55-8521-893C5C7B6645}"/>
              </a:ext>
            </a:extLst>
          </p:cNvPr>
          <p:cNvCxnSpPr>
            <a:cxnSpLocks/>
          </p:cNvCxnSpPr>
          <p:nvPr userDrawn="1"/>
        </p:nvCxnSpPr>
        <p:spPr>
          <a:xfrm>
            <a:off x="502895" y="667569"/>
            <a:ext cx="8133793" cy="0"/>
          </a:xfrm>
          <a:prstGeom prst="line">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 name="Content Placeholder 5">
            <a:extLst>
              <a:ext uri="{FF2B5EF4-FFF2-40B4-BE49-F238E27FC236}">
                <a16:creationId xmlns:a16="http://schemas.microsoft.com/office/drawing/2014/main" id="{C5DBA184-2616-4FD7-B3C8-B2B7CCC53D5A}"/>
              </a:ext>
            </a:extLst>
          </p:cNvPr>
          <p:cNvSpPr>
            <a:spLocks noGrp="1"/>
          </p:cNvSpPr>
          <p:nvPr>
            <p:ph sz="quarter" idx="11"/>
          </p:nvPr>
        </p:nvSpPr>
        <p:spPr>
          <a:xfrm>
            <a:off x="507774" y="262686"/>
            <a:ext cx="8131168" cy="316474"/>
          </a:xfrm>
          <a:prstGeom prst="rect">
            <a:avLst/>
          </a:prstGeom>
        </p:spPr>
        <p:txBody>
          <a:bodyPr/>
          <a:lstStyle>
            <a:lvl1pPr marL="0" indent="0">
              <a:spcBef>
                <a:spcPts val="0"/>
              </a:spcBef>
              <a:spcAft>
                <a:spcPts val="204"/>
              </a:spcAft>
              <a:buFontTx/>
              <a:buNone/>
              <a:defRPr sz="1200"/>
            </a:lvl1pPr>
          </a:lstStyle>
          <a:p>
            <a:pPr lvl="0"/>
            <a:r>
              <a:rPr lang="en-US"/>
              <a:t>Click to edit Master text styles</a:t>
            </a:r>
          </a:p>
        </p:txBody>
      </p:sp>
      <p:sp>
        <p:nvSpPr>
          <p:cNvPr id="9" name="Rectangle 116">
            <a:extLst>
              <a:ext uri="{FF2B5EF4-FFF2-40B4-BE49-F238E27FC236}">
                <a16:creationId xmlns:a16="http://schemas.microsoft.com/office/drawing/2014/main" id="{9D1D5787-3E91-4FEA-AB0C-57078295F086}"/>
              </a:ext>
            </a:extLst>
          </p:cNvPr>
          <p:cNvSpPr/>
          <p:nvPr userDrawn="1"/>
        </p:nvSpPr>
        <p:spPr>
          <a:xfrm>
            <a:off x="8714962" y="4772751"/>
            <a:ext cx="222254" cy="219240"/>
          </a:xfrm>
          <a:prstGeom prst="rect">
            <a:avLst/>
          </a:prstGeom>
        </p:spPr>
        <p:txBody>
          <a:bodyPr wrap="none" lIns="0" tIns="0" rIns="0" bIns="0">
            <a:spAutoFit/>
          </a:bodyPr>
          <a:lstStyle/>
          <a:p>
            <a:pPr marL="0" marR="0" lvl="0" indent="0" algn="r" defTabSz="708686" rtl="0" eaLnBrk="1" fontAlgn="auto" latinLnBrk="0" hangingPunct="1">
              <a:lnSpc>
                <a:spcPct val="100000"/>
              </a:lnSpc>
              <a:spcBef>
                <a:spcPts val="0"/>
              </a:spcBef>
              <a:spcAft>
                <a:spcPts val="0"/>
              </a:spcAft>
              <a:buClrTx/>
              <a:buSzTx/>
              <a:buFontTx/>
              <a:buNone/>
              <a:tabLst/>
              <a:defRPr/>
            </a:pPr>
            <a:fld id="{7109CE21-7FC1-49DC-910A-F2C968E54205}" type="slidenum">
              <a:rPr kumimoji="0" lang="en-US" sz="1400" b="0" i="0" u="none" strike="noStrike" kern="1200" cap="none" spc="-7" normalizeH="0" baseline="0" noProof="0" smtClean="0">
                <a:ln>
                  <a:noFill/>
                </a:ln>
                <a:solidFill>
                  <a:srgbClr val="2E2E38"/>
                </a:solidFill>
                <a:effectLst/>
                <a:uLnTx/>
                <a:uFillTx/>
                <a:latin typeface="Arial" panose="020B0604020202020204" pitchFamily="34" charset="0"/>
                <a:ea typeface="+mn-ea"/>
                <a:cs typeface="Arial" panose="020B0604020202020204" pitchFamily="34" charset="0"/>
                <a:sym typeface="Arial"/>
              </a:rPr>
              <a:pPr marL="0" marR="0" lvl="0" indent="0" algn="r" defTabSz="708686"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7" normalizeH="0" baseline="0" noProof="0" dirty="0">
              <a:ln>
                <a:noFill/>
              </a:ln>
              <a:solidFill>
                <a:srgbClr val="2E2E38"/>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6335820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Слайд">
    <p:bg>
      <p:bgPr>
        <a:solidFill>
          <a:srgbClr val="FFFFFF"/>
        </a:solidFill>
        <a:effectLst/>
      </p:bgPr>
    </p:bg>
    <p:spTree>
      <p:nvGrpSpPr>
        <p:cNvPr id="1" name=""/>
        <p:cNvGrpSpPr/>
        <p:nvPr/>
      </p:nvGrpSpPr>
      <p:grpSpPr>
        <a:xfrm>
          <a:off x="0" y="0"/>
          <a:ext cx="0" cy="0"/>
          <a:chOff x="0" y="0"/>
          <a:chExt cx="0" cy="0"/>
        </a:xfrm>
      </p:grpSpPr>
      <p:sp>
        <p:nvSpPr>
          <p:cNvPr id="3" name="Прямоугольник 2"/>
          <p:cNvSpPr/>
          <p:nvPr userDrawn="1"/>
        </p:nvSpPr>
        <p:spPr>
          <a:xfrm>
            <a:off x="8865142" y="4988873"/>
            <a:ext cx="371324" cy="161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90" tIns="45695" rIns="91390" bIns="45695"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6905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6905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6905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69056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690104" rtl="0" eaLnBrk="1" fontAlgn="auto" latinLnBrk="0" hangingPunct="1">
              <a:lnSpc>
                <a:spcPct val="100000"/>
              </a:lnSpc>
              <a:spcBef>
                <a:spcPts val="0"/>
              </a:spcBef>
              <a:spcAft>
                <a:spcPts val="0"/>
              </a:spcAft>
              <a:buClr>
                <a:srgbClr val="000000"/>
              </a:buClr>
              <a:buSzTx/>
              <a:buFont typeface="Arial"/>
              <a:buNone/>
              <a:tabLst/>
              <a:defRPr/>
            </a:pPr>
            <a:fld id="{6A93956F-647A-44B9-8163-DDB447652883}" type="slidenum">
              <a:rPr kumimoji="0" lang="ru-RU" altLang="ru-RU" sz="800" b="0" i="0" u="none" strike="noStrike" kern="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sym typeface="Arial"/>
              </a:rPr>
              <a:pPr marL="0" marR="0" lvl="0" indent="0" algn="ctr" defTabSz="690104" rtl="0" eaLnBrk="1" fontAlgn="auto" latinLnBrk="0" hangingPunct="1">
                <a:lnSpc>
                  <a:spcPct val="100000"/>
                </a:lnSpc>
                <a:spcBef>
                  <a:spcPts val="0"/>
                </a:spcBef>
                <a:spcAft>
                  <a:spcPts val="0"/>
                </a:spcAft>
                <a:buClr>
                  <a:srgbClr val="000000"/>
                </a:buClr>
                <a:buSzTx/>
                <a:buFont typeface="Arial"/>
                <a:buNone/>
                <a:tabLst/>
                <a:defRPr/>
              </a:pPr>
              <a:t>‹#›</a:t>
            </a:fld>
            <a:endParaRPr kumimoji="0" lang="ru-RU" altLang="ru-RU" sz="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150793062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4" name="Нижний колонтитул 3"/>
          <p:cNvSpPr>
            <a:spLocks noGrp="1"/>
          </p:cNvSpPr>
          <p:nvPr>
            <p:ph type="ftr" sz="quarter" idx="11"/>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5" name="Номер слайда 4"/>
          <p:cNvSpPr>
            <a:spLocks noGrp="1"/>
          </p:cNvSpPr>
          <p:nvPr>
            <p:ph type="sldNum" sz="quarter" idx="12"/>
          </p:nvPr>
        </p:nvSpPr>
        <p:spPr/>
        <p:txBody>
          <a:bodyPr/>
          <a:lstStyle/>
          <a:p>
            <a:pPr defTabSz="899297">
              <a:buClrTx/>
              <a:defRPr/>
            </a:pPr>
            <a:fld id="{C8FAE728-353B-469A-8C71-9ED453E3CE90}" type="slidenum">
              <a:rPr lang="ru-RU" kern="1200" smtClean="0">
                <a:solidFill>
                  <a:prstClr val="black">
                    <a:tint val="75000"/>
                  </a:prstClr>
                </a:solidFill>
                <a:latin typeface="Calibri"/>
                <a:ea typeface="+mn-ea"/>
                <a:cs typeface="Arial" panose="020B0604020202020204" pitchFamily="34" charset="0"/>
              </a:rPr>
              <a:pPr defTabSz="899297">
                <a:buClrTx/>
                <a:defRPr/>
              </a:pPr>
              <a:t>‹#›</a:t>
            </a:fld>
            <a:endParaRPr lang="ru-RU" kern="1200">
              <a:solidFill>
                <a:prstClr val="black">
                  <a:tint val="75000"/>
                </a:prstClr>
              </a:solidFill>
              <a:latin typeface="Calibri"/>
              <a:ea typeface="+mn-ea"/>
              <a:cs typeface="Arial" panose="020B0604020202020204" pitchFamily="34" charset="0"/>
            </a:endParaRPr>
          </a:p>
        </p:txBody>
      </p:sp>
    </p:spTree>
    <p:extLst>
      <p:ext uri="{BB962C8B-B14F-4D97-AF65-F5344CB8AC3E}">
        <p14:creationId xmlns:p14="http://schemas.microsoft.com/office/powerpoint/2010/main" val="864924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3" name="Нижний колонтитул 2"/>
          <p:cNvSpPr>
            <a:spLocks noGrp="1"/>
          </p:cNvSpPr>
          <p:nvPr>
            <p:ph type="ftr" sz="quarter" idx="11"/>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4" name="Номер слайда 3"/>
          <p:cNvSpPr>
            <a:spLocks noGrp="1"/>
          </p:cNvSpPr>
          <p:nvPr>
            <p:ph type="sldNum" sz="quarter" idx="12"/>
          </p:nvPr>
        </p:nvSpPr>
        <p:spPr/>
        <p:txBody>
          <a:bodyPr/>
          <a:lstStyle/>
          <a:p>
            <a:pPr defTabSz="899297">
              <a:buClrTx/>
              <a:defRPr/>
            </a:pPr>
            <a:fld id="{C8FAE728-353B-469A-8C71-9ED453E3CE90}" type="slidenum">
              <a:rPr lang="ru-RU" kern="1200" smtClean="0">
                <a:solidFill>
                  <a:prstClr val="black">
                    <a:tint val="75000"/>
                  </a:prstClr>
                </a:solidFill>
                <a:latin typeface="Calibri"/>
                <a:ea typeface="+mn-ea"/>
                <a:cs typeface="Arial" panose="020B0604020202020204" pitchFamily="34" charset="0"/>
              </a:rPr>
              <a:pPr defTabSz="899297">
                <a:buClrTx/>
                <a:defRPr/>
              </a:pPr>
              <a:t>‹#›</a:t>
            </a:fld>
            <a:endParaRPr lang="ru-RU" kern="1200">
              <a:solidFill>
                <a:prstClr val="black">
                  <a:tint val="75000"/>
                </a:prstClr>
              </a:solidFill>
              <a:latin typeface="Calibri"/>
              <a:ea typeface="+mn-ea"/>
              <a:cs typeface="Arial" panose="020B0604020202020204" pitchFamily="34" charset="0"/>
            </a:endParaRPr>
          </a:p>
        </p:txBody>
      </p:sp>
    </p:spTree>
    <p:extLst>
      <p:ext uri="{BB962C8B-B14F-4D97-AF65-F5344CB8AC3E}">
        <p14:creationId xmlns:p14="http://schemas.microsoft.com/office/powerpoint/2010/main" val="248121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1" y="204790"/>
            <a:ext cx="3008313" cy="871538"/>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81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11" y="1076349"/>
            <a:ext cx="3008313" cy="3518297"/>
          </a:xfrm>
        </p:spPr>
        <p:txBody>
          <a:bodyPr/>
          <a:lstStyle>
            <a:lvl1pPr marL="0" indent="0">
              <a:buNone/>
              <a:defRPr sz="1400"/>
            </a:lvl1pPr>
            <a:lvl2pPr marL="449659" indent="0">
              <a:buNone/>
              <a:defRPr sz="1200"/>
            </a:lvl2pPr>
            <a:lvl3pPr marL="899297" indent="0">
              <a:buNone/>
              <a:defRPr sz="1000"/>
            </a:lvl3pPr>
            <a:lvl4pPr marL="1348976" indent="0">
              <a:buNone/>
              <a:defRPr sz="900"/>
            </a:lvl4pPr>
            <a:lvl5pPr marL="1798598" indent="0">
              <a:buNone/>
              <a:defRPr sz="900"/>
            </a:lvl5pPr>
            <a:lvl6pPr marL="2248257" indent="0">
              <a:buNone/>
              <a:defRPr sz="900"/>
            </a:lvl6pPr>
            <a:lvl7pPr marL="2697896" indent="0">
              <a:buNone/>
              <a:defRPr sz="900"/>
            </a:lvl7pPr>
            <a:lvl8pPr marL="3147575" indent="0">
              <a:buNone/>
              <a:defRPr sz="900"/>
            </a:lvl8pPr>
            <a:lvl9pPr marL="3597196"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6" name="Нижний колонтитул 5"/>
          <p:cNvSpPr>
            <a:spLocks noGrp="1"/>
          </p:cNvSpPr>
          <p:nvPr>
            <p:ph type="ftr" sz="quarter" idx="11"/>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7" name="Номер слайда 6"/>
          <p:cNvSpPr>
            <a:spLocks noGrp="1"/>
          </p:cNvSpPr>
          <p:nvPr>
            <p:ph type="sldNum" sz="quarter" idx="12"/>
          </p:nvPr>
        </p:nvSpPr>
        <p:spPr/>
        <p:txBody>
          <a:bodyPr/>
          <a:lstStyle/>
          <a:p>
            <a:pPr defTabSz="899297">
              <a:buClrTx/>
              <a:defRPr/>
            </a:pPr>
            <a:fld id="{C8FAE728-353B-469A-8C71-9ED453E3CE90}" type="slidenum">
              <a:rPr lang="ru-RU" kern="1200" smtClean="0">
                <a:solidFill>
                  <a:prstClr val="black">
                    <a:tint val="75000"/>
                  </a:prstClr>
                </a:solidFill>
                <a:latin typeface="Calibri"/>
                <a:ea typeface="+mn-ea"/>
                <a:cs typeface="Arial" panose="020B0604020202020204" pitchFamily="34" charset="0"/>
              </a:rPr>
              <a:pPr defTabSz="899297">
                <a:buClrTx/>
                <a:defRPr/>
              </a:pPr>
              <a:t>‹#›</a:t>
            </a:fld>
            <a:endParaRPr lang="ru-RU" kern="1200">
              <a:solidFill>
                <a:prstClr val="black">
                  <a:tint val="75000"/>
                </a:prstClr>
              </a:solidFill>
              <a:latin typeface="Calibri"/>
              <a:ea typeface="+mn-ea"/>
              <a:cs typeface="Arial" panose="020B0604020202020204" pitchFamily="34" charset="0"/>
            </a:endParaRPr>
          </a:p>
        </p:txBody>
      </p:sp>
    </p:spTree>
    <p:extLst>
      <p:ext uri="{BB962C8B-B14F-4D97-AF65-F5344CB8AC3E}">
        <p14:creationId xmlns:p14="http://schemas.microsoft.com/office/powerpoint/2010/main" val="268468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7" y="3600454"/>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7" y="459580"/>
            <a:ext cx="5486400" cy="3086100"/>
          </a:xfrm>
        </p:spPr>
        <p:txBody>
          <a:bodyPr/>
          <a:lstStyle>
            <a:lvl1pPr marL="0" indent="0">
              <a:buNone/>
              <a:defRPr sz="3200"/>
            </a:lvl1pPr>
            <a:lvl2pPr marL="449659" indent="0">
              <a:buNone/>
              <a:defRPr sz="2800"/>
            </a:lvl2pPr>
            <a:lvl3pPr marL="899297" indent="0">
              <a:buNone/>
              <a:defRPr sz="2400"/>
            </a:lvl3pPr>
            <a:lvl4pPr marL="1348976" indent="0">
              <a:buNone/>
              <a:defRPr sz="2000"/>
            </a:lvl4pPr>
            <a:lvl5pPr marL="1798598" indent="0">
              <a:buNone/>
              <a:defRPr sz="2000"/>
            </a:lvl5pPr>
            <a:lvl6pPr marL="2248257" indent="0">
              <a:buNone/>
              <a:defRPr sz="2000"/>
            </a:lvl6pPr>
            <a:lvl7pPr marL="2697896" indent="0">
              <a:buNone/>
              <a:defRPr sz="2000"/>
            </a:lvl7pPr>
            <a:lvl8pPr marL="3147575" indent="0">
              <a:buNone/>
              <a:defRPr sz="2000"/>
            </a:lvl8pPr>
            <a:lvl9pPr marL="3597196" indent="0">
              <a:buNone/>
              <a:defRPr sz="2000"/>
            </a:lvl9pPr>
          </a:lstStyle>
          <a:p>
            <a:endParaRPr lang="ru-RU"/>
          </a:p>
        </p:txBody>
      </p:sp>
      <p:sp>
        <p:nvSpPr>
          <p:cNvPr id="4" name="Текст 3"/>
          <p:cNvSpPr>
            <a:spLocks noGrp="1"/>
          </p:cNvSpPr>
          <p:nvPr>
            <p:ph type="body" sz="half" idx="2"/>
          </p:nvPr>
        </p:nvSpPr>
        <p:spPr>
          <a:xfrm>
            <a:off x="1792287" y="4025544"/>
            <a:ext cx="5486400" cy="603647"/>
          </a:xfrm>
        </p:spPr>
        <p:txBody>
          <a:bodyPr/>
          <a:lstStyle>
            <a:lvl1pPr marL="0" indent="0">
              <a:buNone/>
              <a:defRPr sz="1400"/>
            </a:lvl1pPr>
            <a:lvl2pPr marL="449659" indent="0">
              <a:buNone/>
              <a:defRPr sz="1200"/>
            </a:lvl2pPr>
            <a:lvl3pPr marL="899297" indent="0">
              <a:buNone/>
              <a:defRPr sz="1000"/>
            </a:lvl3pPr>
            <a:lvl4pPr marL="1348976" indent="0">
              <a:buNone/>
              <a:defRPr sz="900"/>
            </a:lvl4pPr>
            <a:lvl5pPr marL="1798598" indent="0">
              <a:buNone/>
              <a:defRPr sz="900"/>
            </a:lvl5pPr>
            <a:lvl6pPr marL="2248257" indent="0">
              <a:buNone/>
              <a:defRPr sz="900"/>
            </a:lvl6pPr>
            <a:lvl7pPr marL="2697896" indent="0">
              <a:buNone/>
              <a:defRPr sz="900"/>
            </a:lvl7pPr>
            <a:lvl8pPr marL="3147575" indent="0">
              <a:buNone/>
              <a:defRPr sz="900"/>
            </a:lvl8pPr>
            <a:lvl9pPr marL="3597196"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6" name="Нижний колонтитул 5"/>
          <p:cNvSpPr>
            <a:spLocks noGrp="1"/>
          </p:cNvSpPr>
          <p:nvPr>
            <p:ph type="ftr" sz="quarter" idx="11"/>
          </p:nvPr>
        </p:nvSpPr>
        <p:spPr/>
        <p:txBody>
          <a:body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7" name="Номер слайда 6"/>
          <p:cNvSpPr>
            <a:spLocks noGrp="1"/>
          </p:cNvSpPr>
          <p:nvPr>
            <p:ph type="sldNum" sz="quarter" idx="12"/>
          </p:nvPr>
        </p:nvSpPr>
        <p:spPr/>
        <p:txBody>
          <a:bodyPr/>
          <a:lstStyle/>
          <a:p>
            <a:pPr defTabSz="899297">
              <a:buClrTx/>
              <a:defRPr/>
            </a:pPr>
            <a:fld id="{C8FAE728-353B-469A-8C71-9ED453E3CE90}" type="slidenum">
              <a:rPr lang="ru-RU" kern="1200" smtClean="0">
                <a:solidFill>
                  <a:prstClr val="black">
                    <a:tint val="75000"/>
                  </a:prstClr>
                </a:solidFill>
                <a:latin typeface="Calibri"/>
                <a:ea typeface="+mn-ea"/>
                <a:cs typeface="Arial" panose="020B0604020202020204" pitchFamily="34" charset="0"/>
              </a:rPr>
              <a:pPr defTabSz="899297">
                <a:buClrTx/>
                <a:defRPr/>
              </a:pPr>
              <a:t>‹#›</a:t>
            </a:fld>
            <a:endParaRPr lang="ru-RU" kern="1200">
              <a:solidFill>
                <a:prstClr val="black">
                  <a:tint val="75000"/>
                </a:prstClr>
              </a:solidFill>
              <a:latin typeface="Calibri"/>
              <a:ea typeface="+mn-ea"/>
              <a:cs typeface="Arial" panose="020B0604020202020204" pitchFamily="34" charset="0"/>
            </a:endParaRPr>
          </a:p>
        </p:txBody>
      </p:sp>
    </p:spTree>
    <p:extLst>
      <p:ext uri="{BB962C8B-B14F-4D97-AF65-F5344CB8AC3E}">
        <p14:creationId xmlns:p14="http://schemas.microsoft.com/office/powerpoint/2010/main" val="581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tags" Target="../tags/tag5.xml"/><Relationship Id="rId18" Type="http://schemas.openxmlformats.org/officeDocument/2006/relationships/tags" Target="../tags/tag10.xml"/><Relationship Id="rId26" Type="http://schemas.openxmlformats.org/officeDocument/2006/relationships/tags" Target="../tags/tag18.xml"/><Relationship Id="rId39" Type="http://schemas.openxmlformats.org/officeDocument/2006/relationships/tags" Target="../tags/tag31.xml"/><Relationship Id="rId21" Type="http://schemas.openxmlformats.org/officeDocument/2006/relationships/tags" Target="../tags/tag13.xml"/><Relationship Id="rId34" Type="http://schemas.openxmlformats.org/officeDocument/2006/relationships/tags" Target="../tags/tag26.xml"/><Relationship Id="rId42" Type="http://schemas.openxmlformats.org/officeDocument/2006/relationships/tags" Target="../tags/tag34.xml"/><Relationship Id="rId47" Type="http://schemas.openxmlformats.org/officeDocument/2006/relationships/tags" Target="../tags/tag39.xml"/><Relationship Id="rId50" Type="http://schemas.openxmlformats.org/officeDocument/2006/relationships/tags" Target="../tags/tag42.xml"/><Relationship Id="rId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tags" Target="../tags/tag8.xml"/><Relationship Id="rId29" Type="http://schemas.openxmlformats.org/officeDocument/2006/relationships/tags" Target="../tags/tag21.xml"/><Relationship Id="rId11" Type="http://schemas.openxmlformats.org/officeDocument/2006/relationships/tags" Target="../tags/tag3.xml"/><Relationship Id="rId24" Type="http://schemas.openxmlformats.org/officeDocument/2006/relationships/tags" Target="../tags/tag16.xml"/><Relationship Id="rId32" Type="http://schemas.openxmlformats.org/officeDocument/2006/relationships/tags" Target="../tags/tag24.xml"/><Relationship Id="rId37" Type="http://schemas.openxmlformats.org/officeDocument/2006/relationships/tags" Target="../tags/tag29.xml"/><Relationship Id="rId40" Type="http://schemas.openxmlformats.org/officeDocument/2006/relationships/tags" Target="../tags/tag32.xml"/><Relationship Id="rId45" Type="http://schemas.openxmlformats.org/officeDocument/2006/relationships/tags" Target="../tags/tag37.xml"/><Relationship Id="rId53" Type="http://schemas.openxmlformats.org/officeDocument/2006/relationships/image" Target="NULL"/><Relationship Id="rId5" Type="http://schemas.openxmlformats.org/officeDocument/2006/relationships/slideLayout" Target="../slideLayouts/slideLayout18.xml"/><Relationship Id="rId10" Type="http://schemas.openxmlformats.org/officeDocument/2006/relationships/tags" Target="../tags/tag2.xml"/><Relationship Id="rId19" Type="http://schemas.openxmlformats.org/officeDocument/2006/relationships/tags" Target="../tags/tag11.xml"/><Relationship Id="rId31" Type="http://schemas.openxmlformats.org/officeDocument/2006/relationships/tags" Target="../tags/tag23.xml"/><Relationship Id="rId44" Type="http://schemas.openxmlformats.org/officeDocument/2006/relationships/tags" Target="../tags/tag36.xml"/><Relationship Id="rId52" Type="http://schemas.openxmlformats.org/officeDocument/2006/relationships/oleObject" Target="../embeddings/oleObject1.bin"/><Relationship Id="rId4" Type="http://schemas.openxmlformats.org/officeDocument/2006/relationships/slideLayout" Target="../slideLayouts/slideLayout17.xml"/><Relationship Id="rId9" Type="http://schemas.openxmlformats.org/officeDocument/2006/relationships/tags" Target="../tags/tag1.xml"/><Relationship Id="rId14" Type="http://schemas.openxmlformats.org/officeDocument/2006/relationships/tags" Target="../tags/tag6.xml"/><Relationship Id="rId22" Type="http://schemas.openxmlformats.org/officeDocument/2006/relationships/tags" Target="../tags/tag14.xml"/><Relationship Id="rId27" Type="http://schemas.openxmlformats.org/officeDocument/2006/relationships/tags" Target="../tags/tag19.xml"/><Relationship Id="rId30" Type="http://schemas.openxmlformats.org/officeDocument/2006/relationships/tags" Target="../tags/tag22.xml"/><Relationship Id="rId35" Type="http://schemas.openxmlformats.org/officeDocument/2006/relationships/tags" Target="../tags/tag27.xml"/><Relationship Id="rId43" Type="http://schemas.openxmlformats.org/officeDocument/2006/relationships/tags" Target="../tags/tag35.xml"/><Relationship Id="rId48" Type="http://schemas.openxmlformats.org/officeDocument/2006/relationships/tags" Target="../tags/tag40.xml"/><Relationship Id="rId8" Type="http://schemas.openxmlformats.org/officeDocument/2006/relationships/vmlDrawing" Target="../drawings/vmlDrawing1.vml"/><Relationship Id="rId51" Type="http://schemas.openxmlformats.org/officeDocument/2006/relationships/tags" Target="../tags/tag43.xml"/><Relationship Id="rId3" Type="http://schemas.openxmlformats.org/officeDocument/2006/relationships/slideLayout" Target="../slideLayouts/slideLayout16.xml"/><Relationship Id="rId12" Type="http://schemas.openxmlformats.org/officeDocument/2006/relationships/tags" Target="../tags/tag4.xml"/><Relationship Id="rId17" Type="http://schemas.openxmlformats.org/officeDocument/2006/relationships/tags" Target="../tags/tag9.xml"/><Relationship Id="rId25" Type="http://schemas.openxmlformats.org/officeDocument/2006/relationships/tags" Target="../tags/tag17.xml"/><Relationship Id="rId33" Type="http://schemas.openxmlformats.org/officeDocument/2006/relationships/tags" Target="../tags/tag25.xml"/><Relationship Id="rId38" Type="http://schemas.openxmlformats.org/officeDocument/2006/relationships/tags" Target="../tags/tag30.xml"/><Relationship Id="rId46" Type="http://schemas.openxmlformats.org/officeDocument/2006/relationships/tags" Target="../tags/tag38.xml"/><Relationship Id="rId20" Type="http://schemas.openxmlformats.org/officeDocument/2006/relationships/tags" Target="../tags/tag12.xml"/><Relationship Id="rId41" Type="http://schemas.openxmlformats.org/officeDocument/2006/relationships/tags" Target="../tags/tag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tags" Target="../tags/tag7.xml"/><Relationship Id="rId23" Type="http://schemas.openxmlformats.org/officeDocument/2006/relationships/tags" Target="../tags/tag15.xml"/><Relationship Id="rId28" Type="http://schemas.openxmlformats.org/officeDocument/2006/relationships/tags" Target="../tags/tag20.xml"/><Relationship Id="rId36" Type="http://schemas.openxmlformats.org/officeDocument/2006/relationships/tags" Target="../tags/tag28.xml"/><Relationship Id="rId49" Type="http://schemas.openxmlformats.org/officeDocument/2006/relationships/tags" Target="../tags/tag4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3.png"/><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3" Type="http://schemas.openxmlformats.org/officeDocument/2006/relationships/tags" Target="../tags/tag58.xml"/><Relationship Id="rId18" Type="http://schemas.openxmlformats.org/officeDocument/2006/relationships/tags" Target="../tags/tag63.xml"/><Relationship Id="rId26" Type="http://schemas.openxmlformats.org/officeDocument/2006/relationships/tags" Target="../tags/tag71.xml"/><Relationship Id="rId39" Type="http://schemas.openxmlformats.org/officeDocument/2006/relationships/tags" Target="../tags/tag84.xml"/><Relationship Id="rId21" Type="http://schemas.openxmlformats.org/officeDocument/2006/relationships/tags" Target="../tags/tag66.xml"/><Relationship Id="rId34" Type="http://schemas.openxmlformats.org/officeDocument/2006/relationships/tags" Target="../tags/tag79.xml"/><Relationship Id="rId42" Type="http://schemas.openxmlformats.org/officeDocument/2006/relationships/tags" Target="../tags/tag87.xml"/><Relationship Id="rId47" Type="http://schemas.openxmlformats.org/officeDocument/2006/relationships/tags" Target="../tags/tag92.xml"/><Relationship Id="rId50" Type="http://schemas.openxmlformats.org/officeDocument/2006/relationships/tags" Target="../tags/tag95.xml"/><Relationship Id="rId7" Type="http://schemas.openxmlformats.org/officeDocument/2006/relationships/vmlDrawing" Target="../drawings/vmlDrawing5.vml"/><Relationship Id="rId2" Type="http://schemas.openxmlformats.org/officeDocument/2006/relationships/slideLayout" Target="../slideLayouts/slideLayout28.xml"/><Relationship Id="rId16" Type="http://schemas.openxmlformats.org/officeDocument/2006/relationships/tags" Target="../tags/tag61.xml"/><Relationship Id="rId29" Type="http://schemas.openxmlformats.org/officeDocument/2006/relationships/tags" Target="../tags/tag74.xml"/><Relationship Id="rId11" Type="http://schemas.openxmlformats.org/officeDocument/2006/relationships/tags" Target="../tags/tag56.xml"/><Relationship Id="rId24" Type="http://schemas.openxmlformats.org/officeDocument/2006/relationships/tags" Target="../tags/tag69.xml"/><Relationship Id="rId32" Type="http://schemas.openxmlformats.org/officeDocument/2006/relationships/tags" Target="../tags/tag77.xml"/><Relationship Id="rId37" Type="http://schemas.openxmlformats.org/officeDocument/2006/relationships/tags" Target="../tags/tag82.xml"/><Relationship Id="rId40" Type="http://schemas.openxmlformats.org/officeDocument/2006/relationships/tags" Target="../tags/tag85.xml"/><Relationship Id="rId45" Type="http://schemas.openxmlformats.org/officeDocument/2006/relationships/tags" Target="../tags/tag90.xml"/><Relationship Id="rId5" Type="http://schemas.openxmlformats.org/officeDocument/2006/relationships/slideLayout" Target="../slideLayouts/slideLayout31.xml"/><Relationship Id="rId15" Type="http://schemas.openxmlformats.org/officeDocument/2006/relationships/tags" Target="../tags/tag60.xml"/><Relationship Id="rId23" Type="http://schemas.openxmlformats.org/officeDocument/2006/relationships/tags" Target="../tags/tag68.xml"/><Relationship Id="rId28" Type="http://schemas.openxmlformats.org/officeDocument/2006/relationships/tags" Target="../tags/tag73.xml"/><Relationship Id="rId36" Type="http://schemas.openxmlformats.org/officeDocument/2006/relationships/tags" Target="../tags/tag81.xml"/><Relationship Id="rId49" Type="http://schemas.openxmlformats.org/officeDocument/2006/relationships/tags" Target="../tags/tag94.xml"/><Relationship Id="rId10" Type="http://schemas.openxmlformats.org/officeDocument/2006/relationships/tags" Target="../tags/tag55.xml"/><Relationship Id="rId19" Type="http://schemas.openxmlformats.org/officeDocument/2006/relationships/tags" Target="../tags/tag64.xml"/><Relationship Id="rId31" Type="http://schemas.openxmlformats.org/officeDocument/2006/relationships/tags" Target="../tags/tag76.xml"/><Relationship Id="rId44" Type="http://schemas.openxmlformats.org/officeDocument/2006/relationships/tags" Target="../tags/tag89.xml"/><Relationship Id="rId52" Type="http://schemas.openxmlformats.org/officeDocument/2006/relationships/image" Target="NULL"/><Relationship Id="rId4" Type="http://schemas.openxmlformats.org/officeDocument/2006/relationships/slideLayout" Target="../slideLayouts/slideLayout30.xml"/><Relationship Id="rId9" Type="http://schemas.openxmlformats.org/officeDocument/2006/relationships/tags" Target="../tags/tag54.xml"/><Relationship Id="rId14" Type="http://schemas.openxmlformats.org/officeDocument/2006/relationships/tags" Target="../tags/tag59.xml"/><Relationship Id="rId22" Type="http://schemas.openxmlformats.org/officeDocument/2006/relationships/tags" Target="../tags/tag67.xml"/><Relationship Id="rId27" Type="http://schemas.openxmlformats.org/officeDocument/2006/relationships/tags" Target="../tags/tag72.xml"/><Relationship Id="rId30" Type="http://schemas.openxmlformats.org/officeDocument/2006/relationships/tags" Target="../tags/tag75.xml"/><Relationship Id="rId35" Type="http://schemas.openxmlformats.org/officeDocument/2006/relationships/tags" Target="../tags/tag80.xml"/><Relationship Id="rId43" Type="http://schemas.openxmlformats.org/officeDocument/2006/relationships/tags" Target="../tags/tag88.xml"/><Relationship Id="rId48" Type="http://schemas.openxmlformats.org/officeDocument/2006/relationships/tags" Target="../tags/tag93.xml"/><Relationship Id="rId8" Type="http://schemas.openxmlformats.org/officeDocument/2006/relationships/tags" Target="../tags/tag53.xml"/><Relationship Id="rId51" Type="http://schemas.openxmlformats.org/officeDocument/2006/relationships/oleObject" Target="../embeddings/oleObject5.bin"/><Relationship Id="rId3" Type="http://schemas.openxmlformats.org/officeDocument/2006/relationships/slideLayout" Target="../slideLayouts/slideLayout29.xml"/><Relationship Id="rId12" Type="http://schemas.openxmlformats.org/officeDocument/2006/relationships/tags" Target="../tags/tag57.xml"/><Relationship Id="rId17" Type="http://schemas.openxmlformats.org/officeDocument/2006/relationships/tags" Target="../tags/tag62.xml"/><Relationship Id="rId25" Type="http://schemas.openxmlformats.org/officeDocument/2006/relationships/tags" Target="../tags/tag70.xml"/><Relationship Id="rId33" Type="http://schemas.openxmlformats.org/officeDocument/2006/relationships/tags" Target="../tags/tag78.xml"/><Relationship Id="rId38" Type="http://schemas.openxmlformats.org/officeDocument/2006/relationships/tags" Target="../tags/tag83.xml"/><Relationship Id="rId46" Type="http://schemas.openxmlformats.org/officeDocument/2006/relationships/tags" Target="../tags/tag91.xml"/><Relationship Id="rId20" Type="http://schemas.openxmlformats.org/officeDocument/2006/relationships/tags" Target="../tags/tag65.xml"/><Relationship Id="rId41" Type="http://schemas.openxmlformats.org/officeDocument/2006/relationships/tags" Target="../tags/tag86.xml"/><Relationship Id="rId1" Type="http://schemas.openxmlformats.org/officeDocument/2006/relationships/slideLayout" Target="../slideLayouts/slideLayout27.xml"/><Relationship Id="rId6"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6.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6" y="205982"/>
            <a:ext cx="8229599" cy="857250"/>
          </a:xfrm>
          <a:prstGeom prst="rect">
            <a:avLst/>
          </a:prstGeom>
        </p:spPr>
        <p:txBody>
          <a:bodyPr vert="horz" lIns="119747" tIns="59878" rIns="119747" bIns="59878" rtlCol="0" anchor="ctr">
            <a:normAutofit/>
          </a:bodyPr>
          <a:lstStyle/>
          <a:p>
            <a:r>
              <a:rPr lang="ru-RU"/>
              <a:t>Образец заголовка</a:t>
            </a:r>
          </a:p>
        </p:txBody>
      </p:sp>
      <p:sp>
        <p:nvSpPr>
          <p:cNvPr id="3" name="Текст 2"/>
          <p:cNvSpPr>
            <a:spLocks noGrp="1"/>
          </p:cNvSpPr>
          <p:nvPr>
            <p:ph type="body" idx="1"/>
          </p:nvPr>
        </p:nvSpPr>
        <p:spPr>
          <a:xfrm>
            <a:off x="457206" y="1200155"/>
            <a:ext cx="8229599" cy="3394472"/>
          </a:xfrm>
          <a:prstGeom prst="rect">
            <a:avLst/>
          </a:prstGeom>
        </p:spPr>
        <p:txBody>
          <a:bodyPr vert="horz" lIns="119747" tIns="59878" rIns="119747" bIns="5987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3" y="4767267"/>
            <a:ext cx="2133599" cy="273844"/>
          </a:xfrm>
          <a:prstGeom prst="rect">
            <a:avLst/>
          </a:prstGeom>
        </p:spPr>
        <p:txBody>
          <a:bodyPr vert="horz" lIns="119747" tIns="59878" rIns="119747" bIns="59878" rtlCol="0" anchor="ctr"/>
          <a:lstStyle>
            <a:lvl1pPr algn="l">
              <a:defRPr sz="1200">
                <a:solidFill>
                  <a:schemeClr val="tx1">
                    <a:tint val="75000"/>
                  </a:schemeClr>
                </a:solidFill>
              </a:defRPr>
            </a:lvl1p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5" name="Нижний колонтитул 4"/>
          <p:cNvSpPr>
            <a:spLocks noGrp="1"/>
          </p:cNvSpPr>
          <p:nvPr>
            <p:ph type="ftr" sz="quarter" idx="3"/>
          </p:nvPr>
        </p:nvSpPr>
        <p:spPr>
          <a:xfrm>
            <a:off x="3124201" y="4767267"/>
            <a:ext cx="2895600" cy="273844"/>
          </a:xfrm>
          <a:prstGeom prst="rect">
            <a:avLst/>
          </a:prstGeom>
        </p:spPr>
        <p:txBody>
          <a:bodyPr vert="horz" lIns="119747" tIns="59878" rIns="119747" bIns="59878" rtlCol="0" anchor="ctr"/>
          <a:lstStyle>
            <a:lvl1pPr algn="ctr">
              <a:defRPr sz="1200">
                <a:solidFill>
                  <a:schemeClr val="tx1">
                    <a:tint val="75000"/>
                  </a:schemeClr>
                </a:solidFill>
              </a:defRPr>
            </a:lvl1pPr>
          </a:lstStyle>
          <a:p>
            <a:pPr defTabSz="899297">
              <a:buClrTx/>
              <a:defRPr/>
            </a:pPr>
            <a:endParaRPr lang="ru-RU" kern="1200">
              <a:solidFill>
                <a:prstClr val="black">
                  <a:tint val="75000"/>
                </a:prstClr>
              </a:solidFill>
              <a:latin typeface="Calibri"/>
              <a:ea typeface="+mn-ea"/>
              <a:cs typeface="Arial" panose="020B0604020202020204" pitchFamily="34" charset="0"/>
            </a:endParaRPr>
          </a:p>
        </p:txBody>
      </p:sp>
      <p:sp>
        <p:nvSpPr>
          <p:cNvPr id="6" name="Номер слайда 5"/>
          <p:cNvSpPr>
            <a:spLocks noGrp="1"/>
          </p:cNvSpPr>
          <p:nvPr>
            <p:ph type="sldNum" sz="quarter" idx="4"/>
          </p:nvPr>
        </p:nvSpPr>
        <p:spPr>
          <a:xfrm>
            <a:off x="6553227" y="4767267"/>
            <a:ext cx="2133599" cy="273844"/>
          </a:xfrm>
          <a:prstGeom prst="rect">
            <a:avLst/>
          </a:prstGeom>
        </p:spPr>
        <p:txBody>
          <a:bodyPr vert="horz" lIns="119747" tIns="59878" rIns="119747" bIns="59878" rtlCol="0" anchor="ctr"/>
          <a:lstStyle>
            <a:lvl1pPr algn="r">
              <a:defRPr sz="1200">
                <a:solidFill>
                  <a:schemeClr val="tx1">
                    <a:tint val="75000"/>
                  </a:schemeClr>
                </a:solidFill>
              </a:defRPr>
            </a:lvl1pPr>
          </a:lstStyle>
          <a:p>
            <a:pPr defTabSz="899297">
              <a:buClrTx/>
              <a:defRPr/>
            </a:pPr>
            <a:fld id="{C8FAE728-353B-469A-8C71-9ED453E3CE90}" type="slidenum">
              <a:rPr lang="ru-RU" kern="1200" smtClean="0">
                <a:solidFill>
                  <a:prstClr val="black">
                    <a:tint val="75000"/>
                  </a:prstClr>
                </a:solidFill>
                <a:latin typeface="Calibri"/>
                <a:ea typeface="+mn-ea"/>
                <a:cs typeface="Arial" panose="020B0604020202020204" pitchFamily="34" charset="0"/>
              </a:rPr>
              <a:pPr defTabSz="899297">
                <a:buClrTx/>
                <a:defRPr/>
              </a:pPr>
              <a:t>‹#›</a:t>
            </a:fld>
            <a:endParaRPr lang="ru-RU" kern="1200">
              <a:solidFill>
                <a:prstClr val="black">
                  <a:tint val="75000"/>
                </a:prstClr>
              </a:solidFill>
              <a:latin typeface="Calibri"/>
              <a:ea typeface="+mn-ea"/>
              <a:cs typeface="Arial" panose="020B0604020202020204" pitchFamily="34" charset="0"/>
            </a:endParaRPr>
          </a:p>
        </p:txBody>
      </p:sp>
    </p:spTree>
    <p:extLst>
      <p:ext uri="{BB962C8B-B14F-4D97-AF65-F5344CB8AC3E}">
        <p14:creationId xmlns:p14="http://schemas.microsoft.com/office/powerpoint/2010/main" val="19319947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hdr="0" ftr="0" dt="0"/>
  <p:txStyles>
    <p:titleStyle>
      <a:lvl1pPr algn="ctr" defTabSz="899297" rtl="0" eaLnBrk="1" latinLnBrk="0" hangingPunct="1">
        <a:spcBef>
          <a:spcPct val="0"/>
        </a:spcBef>
        <a:buNone/>
        <a:defRPr sz="4400" kern="1200">
          <a:solidFill>
            <a:schemeClr val="tx1"/>
          </a:solidFill>
          <a:latin typeface="+mj-lt"/>
          <a:ea typeface="+mj-ea"/>
          <a:cs typeface="+mj-cs"/>
        </a:defRPr>
      </a:lvl1pPr>
    </p:titleStyle>
    <p:bodyStyle>
      <a:lvl1pPr marL="337217" indent="-337217" algn="l" defTabSz="89929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0690" indent="-281033" algn="l" defTabSz="89929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24128" indent="-224810" algn="l" defTabSz="89929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73786" indent="-224810" algn="l" defTabSz="89929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23409" indent="-224810" algn="l" defTabSz="89929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73082" indent="-224810" algn="l" defTabSz="899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2725" indent="-224810" algn="l" defTabSz="899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2383" indent="-224810" algn="l" defTabSz="899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22008" indent="-224810" algn="l" defTabSz="899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899297" rtl="0" eaLnBrk="1" latinLnBrk="0" hangingPunct="1">
        <a:defRPr sz="1800" kern="1200">
          <a:solidFill>
            <a:schemeClr val="tx1"/>
          </a:solidFill>
          <a:latin typeface="+mn-lt"/>
          <a:ea typeface="+mn-ea"/>
          <a:cs typeface="+mn-cs"/>
        </a:defRPr>
      </a:lvl1pPr>
      <a:lvl2pPr marL="449659" algn="l" defTabSz="899297" rtl="0" eaLnBrk="1" latinLnBrk="0" hangingPunct="1">
        <a:defRPr sz="1800" kern="1200">
          <a:solidFill>
            <a:schemeClr val="tx1"/>
          </a:solidFill>
          <a:latin typeface="+mn-lt"/>
          <a:ea typeface="+mn-ea"/>
          <a:cs typeface="+mn-cs"/>
        </a:defRPr>
      </a:lvl2pPr>
      <a:lvl3pPr marL="899297" algn="l" defTabSz="899297" rtl="0" eaLnBrk="1" latinLnBrk="0" hangingPunct="1">
        <a:defRPr sz="1800" kern="1200">
          <a:solidFill>
            <a:schemeClr val="tx1"/>
          </a:solidFill>
          <a:latin typeface="+mn-lt"/>
          <a:ea typeface="+mn-ea"/>
          <a:cs typeface="+mn-cs"/>
        </a:defRPr>
      </a:lvl3pPr>
      <a:lvl4pPr marL="1348976" algn="l" defTabSz="899297" rtl="0" eaLnBrk="1" latinLnBrk="0" hangingPunct="1">
        <a:defRPr sz="1800" kern="1200">
          <a:solidFill>
            <a:schemeClr val="tx1"/>
          </a:solidFill>
          <a:latin typeface="+mn-lt"/>
          <a:ea typeface="+mn-ea"/>
          <a:cs typeface="+mn-cs"/>
        </a:defRPr>
      </a:lvl4pPr>
      <a:lvl5pPr marL="1798598" algn="l" defTabSz="899297" rtl="0" eaLnBrk="1" latinLnBrk="0" hangingPunct="1">
        <a:defRPr sz="1800" kern="1200">
          <a:solidFill>
            <a:schemeClr val="tx1"/>
          </a:solidFill>
          <a:latin typeface="+mn-lt"/>
          <a:ea typeface="+mn-ea"/>
          <a:cs typeface="+mn-cs"/>
        </a:defRPr>
      </a:lvl5pPr>
      <a:lvl6pPr marL="2248257" algn="l" defTabSz="899297" rtl="0" eaLnBrk="1" latinLnBrk="0" hangingPunct="1">
        <a:defRPr sz="1800" kern="1200">
          <a:solidFill>
            <a:schemeClr val="tx1"/>
          </a:solidFill>
          <a:latin typeface="+mn-lt"/>
          <a:ea typeface="+mn-ea"/>
          <a:cs typeface="+mn-cs"/>
        </a:defRPr>
      </a:lvl6pPr>
      <a:lvl7pPr marL="2697896" algn="l" defTabSz="899297" rtl="0" eaLnBrk="1" latinLnBrk="0" hangingPunct="1">
        <a:defRPr sz="1800" kern="1200">
          <a:solidFill>
            <a:schemeClr val="tx1"/>
          </a:solidFill>
          <a:latin typeface="+mn-lt"/>
          <a:ea typeface="+mn-ea"/>
          <a:cs typeface="+mn-cs"/>
        </a:defRPr>
      </a:lvl7pPr>
      <a:lvl8pPr marL="3147575" algn="l" defTabSz="899297" rtl="0" eaLnBrk="1" latinLnBrk="0" hangingPunct="1">
        <a:defRPr sz="1800" kern="1200">
          <a:solidFill>
            <a:schemeClr val="tx1"/>
          </a:solidFill>
          <a:latin typeface="+mn-lt"/>
          <a:ea typeface="+mn-ea"/>
          <a:cs typeface="+mn-cs"/>
        </a:defRPr>
      </a:lvl8pPr>
      <a:lvl9pPr marL="3597196" algn="l" defTabSz="8992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nvPr>
        </p:nvGraphicFramePr>
        <p:xfrm>
          <a:off x="0" y="3"/>
          <a:ext cx="161984" cy="121481"/>
        </p:xfrm>
        <a:graphic>
          <a:graphicData uri="http://schemas.openxmlformats.org/presentationml/2006/ole">
            <mc:AlternateContent xmlns:mc="http://schemas.openxmlformats.org/markup-compatibility/2006">
              <mc:Choice xmlns:v="urn:schemas-microsoft-com:vml" Requires="v">
                <p:oleObj spid="_x0000_s1136" name="think-cell Slide" r:id="rId52" imgW="270" imgH="270" progId="TCLayout.ActiveDocument.1">
                  <p:embed/>
                </p:oleObj>
              </mc:Choice>
              <mc:Fallback>
                <p:oleObj name="think-cell Slide" r:id="rId52" imgW="270" imgH="270" progId="TCLayout.ActiveDocument.1">
                  <p:embed/>
                  <p:pic>
                    <p:nvPicPr>
                      <p:cNvPr id="2" name="Object 1" hidden="1"/>
                      <p:cNvPicPr/>
                      <p:nvPr/>
                    </p:nvPicPr>
                    <p:blipFill>
                      <a:blip r:embed="rId53"/>
                      <a:stretch>
                        <a:fillRect/>
                      </a:stretch>
                    </p:blipFill>
                    <p:spPr>
                      <a:xfrm>
                        <a:off x="0" y="3"/>
                        <a:ext cx="161984" cy="121481"/>
                      </a:xfrm>
                      <a:prstGeom prst="rect">
                        <a:avLst/>
                      </a:prstGeom>
                    </p:spPr>
                  </p:pic>
                </p:oleObj>
              </mc:Fallback>
            </mc:AlternateContent>
          </a:graphicData>
        </a:graphic>
      </p:graphicFrame>
      <p:sp>
        <p:nvSpPr>
          <p:cNvPr id="6" name="Rectangle 5" hidden="1"/>
          <p:cNvSpPr/>
          <p:nvPr>
            <p:custDataLst>
              <p:tags r:id="rId10"/>
            </p:custDataLst>
          </p:nvPr>
        </p:nvSpPr>
        <p:spPr bwMode="auto">
          <a:xfrm>
            <a:off x="0" y="3"/>
            <a:ext cx="161984" cy="121481"/>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Black" panose="020B0A02040204020203" pitchFamily="34" charset="0"/>
              <a:ea typeface="ＭＳ Ｐゴシック"/>
              <a:cs typeface="+mn-cs"/>
              <a:sym typeface="Segoe UI Black" panose="020B0A02040204020203" pitchFamily="34" charset="0"/>
            </a:endParaRPr>
          </a:p>
        </p:txBody>
      </p:sp>
      <p:sp>
        <p:nvSpPr>
          <p:cNvPr id="19" name="Title Placeholder 2"/>
          <p:cNvSpPr>
            <a:spLocks noGrp="1" noChangeArrowheads="1"/>
          </p:cNvSpPr>
          <p:nvPr>
            <p:ph type="title"/>
          </p:nvPr>
        </p:nvSpPr>
        <p:spPr bwMode="gray">
          <a:xfrm>
            <a:off x="174947" y="142512"/>
            <a:ext cx="8794113" cy="22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latinLnBrk="0"/>
            <a:r>
              <a:rPr lang="en-US" dirty="0"/>
              <a:t>Click to edit Master title style</a:t>
            </a:r>
            <a:endParaRPr lang="ru-RU" noProof="0" dirty="0"/>
          </a:p>
        </p:txBody>
      </p:sp>
      <p:sp>
        <p:nvSpPr>
          <p:cNvPr id="10" name="1. On-page tracker" hidden="1"/>
          <p:cNvSpPr>
            <a:spLocks noChangeArrowheads="1"/>
          </p:cNvSpPr>
          <p:nvPr/>
        </p:nvSpPr>
        <p:spPr bwMode="gray">
          <a:xfrm>
            <a:off x="121497" y="57978"/>
            <a:ext cx="304571"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4018" rtl="0" eaLnBrk="1" fontAlgn="base" latinLnBrk="0" hangingPunct="1">
              <a:lnSpc>
                <a:spcPct val="100000"/>
              </a:lnSpc>
              <a:spcBef>
                <a:spcPct val="0"/>
              </a:spcBef>
              <a:spcAft>
                <a:spcPct val="0"/>
              </a:spcAft>
              <a:buClrTx/>
              <a:buSzTx/>
              <a:buFontTx/>
              <a:buNone/>
              <a:tabLst/>
              <a:defRPr/>
            </a:pPr>
            <a:r>
              <a:rPr kumimoji="0" lang="ru-RU" sz="600" b="0" i="0" u="none" strike="noStrike" kern="1200" cap="all" spc="0" normalizeH="0" baseline="0" noProof="0" dirty="0">
                <a:ln>
                  <a:noFill/>
                </a:ln>
                <a:solidFill>
                  <a:srgbClr val="808080"/>
                </a:solidFill>
                <a:effectLst/>
                <a:uLnTx/>
                <a:uFillTx/>
                <a:latin typeface="Segoe UI Light"/>
                <a:ea typeface="ＭＳ Ｐゴシック"/>
                <a:cs typeface="+mn-cs"/>
              </a:rPr>
              <a:t>Tracker</a:t>
            </a:r>
          </a:p>
        </p:txBody>
      </p:sp>
      <p:sp>
        <p:nvSpPr>
          <p:cNvPr id="11" name="3. Unit of measure" hidden="1"/>
          <p:cNvSpPr txBox="1">
            <a:spLocks noChangeArrowheads="1"/>
          </p:cNvSpPr>
          <p:nvPr/>
        </p:nvSpPr>
        <p:spPr bwMode="gray">
          <a:xfrm>
            <a:off x="174947" y="424619"/>
            <a:ext cx="8794113"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496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08080"/>
                </a:solidFill>
                <a:effectLst/>
                <a:uLnTx/>
                <a:uFillTx/>
                <a:latin typeface="Segoe UI Light"/>
                <a:ea typeface="ＭＳ Ｐゴシック"/>
                <a:cs typeface="+mn-cs"/>
              </a:rPr>
              <a:t>Subtitle</a:t>
            </a:r>
            <a:endParaRPr kumimoji="0" lang="ru-RU" sz="1200" b="0" i="0" u="none" strike="noStrike" kern="1200" cap="none" spc="0" normalizeH="0" baseline="0" noProof="0" dirty="0">
              <a:ln>
                <a:noFill/>
              </a:ln>
              <a:solidFill>
                <a:srgbClr val="808080"/>
              </a:solidFill>
              <a:effectLst/>
              <a:uLnTx/>
              <a:uFillTx/>
              <a:latin typeface="Segoe UI Light"/>
              <a:ea typeface="ＭＳ Ｐゴシック"/>
              <a:cs typeface="+mn-cs"/>
            </a:endParaRPr>
          </a:p>
        </p:txBody>
      </p:sp>
      <p:sp>
        <p:nvSpPr>
          <p:cNvPr id="13" name="4. Footnote" hidden="1"/>
          <p:cNvSpPr txBox="1">
            <a:spLocks noChangeArrowheads="1"/>
          </p:cNvSpPr>
          <p:nvPr/>
        </p:nvSpPr>
        <p:spPr bwMode="gray">
          <a:xfrm>
            <a:off x="174946" y="4825523"/>
            <a:ext cx="8198012" cy="9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26" marR="0" lvl="0" indent="-104726" algn="l" defTabSz="894969" rtl="0" eaLnBrk="1" fontAlgn="base" latinLnBrk="0" hangingPunct="1">
              <a:lnSpc>
                <a:spcPct val="100000"/>
              </a:lnSpc>
              <a:spcBef>
                <a:spcPct val="0"/>
              </a:spcBef>
              <a:spcAft>
                <a:spcPct val="0"/>
              </a:spcAft>
              <a:buClrTx/>
              <a:buSzTx/>
              <a:buFontTx/>
              <a:buNone/>
              <a:tabLst/>
              <a:defRPr/>
            </a:pPr>
            <a:r>
              <a:rPr kumimoji="0" lang="ru-RU" sz="600" b="0" i="0" u="none" strike="noStrike" kern="1200" cap="none" spc="0" normalizeH="0" baseline="0" noProof="0" dirty="0">
                <a:ln>
                  <a:noFill/>
                </a:ln>
                <a:solidFill>
                  <a:srgbClr val="808080"/>
                </a:solidFill>
                <a:effectLst/>
                <a:uLnTx/>
                <a:uFillTx/>
                <a:latin typeface="Segoe UI Light"/>
                <a:ea typeface="ＭＳ Ｐゴシック"/>
                <a:cs typeface="+mn-cs"/>
              </a:rPr>
              <a:t>1 Footnote</a:t>
            </a:r>
          </a:p>
        </p:txBody>
      </p:sp>
      <p:sp>
        <p:nvSpPr>
          <p:cNvPr id="14" name="5. Source" hidden="1"/>
          <p:cNvSpPr>
            <a:spLocks noChangeArrowheads="1"/>
          </p:cNvSpPr>
          <p:nvPr/>
        </p:nvSpPr>
        <p:spPr bwMode="gray">
          <a:xfrm>
            <a:off x="174946" y="4979804"/>
            <a:ext cx="8198012" cy="9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p>
            <a:pPr marL="466262" marR="0" lvl="0" indent="-466262" algn="l" defTabSz="684833" rtl="0" eaLnBrk="1" fontAlgn="base" latinLnBrk="0" hangingPunct="1">
              <a:lnSpc>
                <a:spcPct val="100000"/>
              </a:lnSpc>
              <a:spcBef>
                <a:spcPct val="0"/>
              </a:spcBef>
              <a:spcAft>
                <a:spcPct val="0"/>
              </a:spcAft>
              <a:buClrTx/>
              <a:buSzTx/>
              <a:buFontTx/>
              <a:buNone/>
              <a:tabLst>
                <a:tab pos="482054" algn="l"/>
              </a:tabLst>
              <a:defRPr/>
            </a:pPr>
            <a:r>
              <a:rPr kumimoji="0" lang="ru-RU" sz="600" b="0" i="0" u="none" strike="noStrike" kern="1200" cap="none" spc="0" normalizeH="0" baseline="0" noProof="0" dirty="0">
                <a:ln>
                  <a:noFill/>
                </a:ln>
                <a:solidFill>
                  <a:srgbClr val="808080"/>
                </a:solidFill>
                <a:effectLst/>
                <a:uLnTx/>
                <a:uFillTx/>
                <a:latin typeface="Segoe UI Light"/>
                <a:ea typeface="ＭＳ Ｐゴシック"/>
                <a:cs typeface="+mn-cs"/>
              </a:rPr>
              <a:t>ИСТОЧНИК: источник</a:t>
            </a:r>
          </a:p>
        </p:txBody>
      </p:sp>
      <p:sp>
        <p:nvSpPr>
          <p:cNvPr id="3" name="Text Placeholder 2"/>
          <p:cNvSpPr>
            <a:spLocks noGrp="1"/>
          </p:cNvSpPr>
          <p:nvPr>
            <p:ph type="body" idx="1"/>
          </p:nvPr>
        </p:nvSpPr>
        <p:spPr bwMode="gray">
          <a:xfrm>
            <a:off x="174945" y="1493262"/>
            <a:ext cx="4192582" cy="847876"/>
          </a:xfrm>
          <a:prstGeom prst="rect">
            <a:avLst/>
          </a:prstGeom>
        </p:spPr>
        <p:txBody>
          <a:bodyPr vert="horz" lIns="0" tIns="0" rIns="0" bIns="0" rtlCol="0">
            <a:noAutofit/>
          </a:bodyPr>
          <a:lstStyle/>
          <a:p>
            <a:pPr lvl="0" latinLnBrk="0"/>
            <a:r>
              <a:rPr lang="en-US" dirty="0"/>
              <a:t>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endParaRPr lang="ru-RU" dirty="0"/>
          </a:p>
        </p:txBody>
      </p:sp>
      <p:grpSp>
        <p:nvGrpSpPr>
          <p:cNvPr id="15" name="ACET" hidden="1"/>
          <p:cNvGrpSpPr>
            <a:grpSpLocks/>
          </p:cNvGrpSpPr>
          <p:nvPr/>
        </p:nvGrpSpPr>
        <p:grpSpPr bwMode="gray">
          <a:xfrm>
            <a:off x="174945" y="956407"/>
            <a:ext cx="4192582" cy="394814"/>
            <a:chOff x="915" y="705"/>
            <a:chExt cx="2686" cy="32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5"/>
              <a:ext cx="2686" cy="32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14018"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0070CE"/>
                  </a:solidFill>
                  <a:effectLst/>
                  <a:uLnTx/>
                  <a:uFillTx/>
                  <a:latin typeface="Segoe UI Light"/>
                  <a:ea typeface="ＭＳ Ｐゴシック"/>
                  <a:cs typeface="+mn-cs"/>
                </a:rPr>
                <a:t>Название документа</a:t>
              </a:r>
            </a:p>
            <a:p>
              <a:pPr marL="0" marR="0" lvl="0" indent="0" algn="l" defTabSz="914018"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808080"/>
                  </a:solidFill>
                  <a:effectLst/>
                  <a:uLnTx/>
                  <a:uFillTx/>
                  <a:latin typeface="Segoe UI Light"/>
                  <a:ea typeface="ＭＳ Ｐゴシック"/>
                  <a:cs typeface="+mn-cs"/>
                </a:rPr>
                <a:t>Unit of measure</a:t>
              </a:r>
            </a:p>
          </p:txBody>
        </p:sp>
      </p:grpSp>
      <p:grpSp>
        <p:nvGrpSpPr>
          <p:cNvPr id="17" name="Sticker" hidden="1"/>
          <p:cNvGrpSpPr/>
          <p:nvPr/>
        </p:nvGrpSpPr>
        <p:grpSpPr bwMode="gray">
          <a:xfrm>
            <a:off x="8675256" y="250882"/>
            <a:ext cx="293798" cy="120033"/>
            <a:chOff x="8406493" y="285750"/>
            <a:chExt cx="334282" cy="156857"/>
          </a:xfrm>
        </p:grpSpPr>
        <p:sp>
          <p:nvSpPr>
            <p:cNvPr id="20" name="StickerRectangle"/>
            <p:cNvSpPr>
              <a:spLocks noChangeArrowheads="1"/>
            </p:cNvSpPr>
            <p:nvPr/>
          </p:nvSpPr>
          <p:spPr bwMode="gray">
            <a:xfrm>
              <a:off x="8406493" y="285750"/>
              <a:ext cx="334282" cy="15685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684833" rtl="0" eaLnBrk="1" fontAlgn="base" latinLnBrk="0" hangingPunct="1">
                <a:lnSpc>
                  <a:spcPct val="100000"/>
                </a:lnSpc>
                <a:spcBef>
                  <a:spcPct val="0"/>
                </a:spcBef>
                <a:spcAft>
                  <a:spcPct val="0"/>
                </a:spcAft>
                <a:buClr>
                  <a:srgbClr val="002960"/>
                </a:buClr>
                <a:buSzTx/>
                <a:buFontTx/>
                <a:buNone/>
                <a:tabLst/>
                <a:defRPr/>
              </a:pPr>
              <a:r>
                <a:rPr kumimoji="0" lang="ru-RU" sz="600" b="0" i="0" u="none" strike="noStrike" kern="1200" cap="none" spc="0" normalizeH="0" baseline="0" noProof="0" dirty="0">
                  <a:ln>
                    <a:noFill/>
                  </a:ln>
                  <a:solidFill>
                    <a:srgbClr val="808080"/>
                  </a:solidFill>
                  <a:effectLst/>
                  <a:uLnTx/>
                  <a:uFillTx/>
                  <a:latin typeface="Segoe UI Light"/>
                  <a:ea typeface="ＭＳ Ｐゴシック"/>
                  <a:cs typeface="+mn-cs"/>
                </a:rPr>
                <a:t>STICKER</a:t>
              </a:r>
            </a:p>
          </p:txBody>
        </p:sp>
        <p:cxnSp>
          <p:nvCxnSpPr>
            <p:cNvPr id="21" name="AutoShape 31"/>
            <p:cNvCxnSpPr>
              <a:cxnSpLocks noChangeShapeType="1"/>
              <a:stCxn id="20" idx="2"/>
              <a:endCxn id="20" idx="4"/>
            </p:cNvCxnSpPr>
            <p:nvPr/>
          </p:nvCxnSpPr>
          <p:spPr bwMode="gray">
            <a:xfrm>
              <a:off x="8406493" y="285750"/>
              <a:ext cx="0" cy="156857"/>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406493" y="442607"/>
              <a:ext cx="334282"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p:nvSpPr>
        <p:spPr>
          <a:xfrm>
            <a:off x="8682346" y="4841894"/>
            <a:ext cx="46650" cy="9475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grpSp>
        <p:nvGrpSpPr>
          <p:cNvPr id="59" name="LegendLines" hidden="1"/>
          <p:cNvGrpSpPr/>
          <p:nvPr/>
        </p:nvGrpSpPr>
        <p:grpSpPr>
          <a:xfrm>
            <a:off x="7697290" y="208419"/>
            <a:ext cx="1024268" cy="591017"/>
            <a:chOff x="7607284" y="279400"/>
            <a:chExt cx="1003820" cy="772336"/>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100" name="Legend1"/>
            <p:cNvSpPr>
              <a:spLocks noChangeArrowheads="1"/>
            </p:cNvSpPr>
            <p:nvPr>
              <p:custDataLst>
                <p:tags r:id="rId49"/>
              </p:custDataLst>
            </p:nvPr>
          </p:nvSpPr>
          <p:spPr bwMode="gray">
            <a:xfrm>
              <a:off x="8169259" y="279400"/>
              <a:ext cx="441844"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mn-cs"/>
                </a:rPr>
                <a:t>Legend</a:t>
              </a:r>
            </a:p>
          </p:txBody>
        </p:sp>
        <p:sp>
          <p:nvSpPr>
            <p:cNvPr id="101" name="Legend2"/>
            <p:cNvSpPr>
              <a:spLocks noChangeArrowheads="1"/>
            </p:cNvSpPr>
            <p:nvPr>
              <p:custDataLst>
                <p:tags r:id="rId50"/>
              </p:custDataLst>
            </p:nvPr>
          </p:nvSpPr>
          <p:spPr bwMode="gray">
            <a:xfrm>
              <a:off x="8169259" y="546100"/>
              <a:ext cx="441845"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mn-cs"/>
                </a:rPr>
                <a:t>Legend</a:t>
              </a:r>
            </a:p>
          </p:txBody>
        </p:sp>
        <p:sp>
          <p:nvSpPr>
            <p:cNvPr id="102" name="Legend3"/>
            <p:cNvSpPr>
              <a:spLocks noChangeArrowheads="1"/>
            </p:cNvSpPr>
            <p:nvPr>
              <p:custDataLst>
                <p:tags r:id="rId51"/>
              </p:custDataLst>
            </p:nvPr>
          </p:nvSpPr>
          <p:spPr bwMode="gray">
            <a:xfrm>
              <a:off x="8169259" y="825499"/>
              <a:ext cx="441845"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mn-cs"/>
                </a:rPr>
                <a:t>Legend</a:t>
              </a:r>
            </a:p>
          </p:txBody>
        </p:sp>
      </p:grpSp>
      <p:grpSp>
        <p:nvGrpSpPr>
          <p:cNvPr id="103" name="LegendBoxes" hidden="1"/>
          <p:cNvGrpSpPr/>
          <p:nvPr/>
        </p:nvGrpSpPr>
        <p:grpSpPr>
          <a:xfrm>
            <a:off x="8011541" y="208508"/>
            <a:ext cx="710019" cy="795107"/>
            <a:chOff x="5894005" y="919828"/>
            <a:chExt cx="695844" cy="1039039"/>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108" name="Legend1"/>
            <p:cNvSpPr>
              <a:spLocks noChangeArrowheads="1"/>
            </p:cNvSpPr>
            <p:nvPr>
              <p:custDataLst>
                <p:tags r:id="rId45"/>
              </p:custDataLst>
            </p:nvPr>
          </p:nvSpPr>
          <p:spPr bwMode="gray">
            <a:xfrm>
              <a:off x="6148005" y="919828"/>
              <a:ext cx="441844"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mn-cs"/>
                </a:rPr>
                <a:t>Legend</a:t>
              </a:r>
            </a:p>
          </p:txBody>
        </p:sp>
        <p:sp>
          <p:nvSpPr>
            <p:cNvPr id="109" name="Legend2"/>
            <p:cNvSpPr>
              <a:spLocks noChangeArrowheads="1"/>
            </p:cNvSpPr>
            <p:nvPr>
              <p:custDataLst>
                <p:tags r:id="rId46"/>
              </p:custDataLst>
            </p:nvPr>
          </p:nvSpPr>
          <p:spPr bwMode="gray">
            <a:xfrm>
              <a:off x="6148005" y="1189703"/>
              <a:ext cx="441844"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mn-cs"/>
                </a:rPr>
                <a:t>Legend</a:t>
              </a:r>
            </a:p>
          </p:txBody>
        </p:sp>
        <p:sp>
          <p:nvSpPr>
            <p:cNvPr id="110" name="Legend3"/>
            <p:cNvSpPr>
              <a:spLocks noChangeArrowheads="1"/>
            </p:cNvSpPr>
            <p:nvPr>
              <p:custDataLst>
                <p:tags r:id="rId47"/>
              </p:custDataLst>
            </p:nvPr>
          </p:nvSpPr>
          <p:spPr bwMode="gray">
            <a:xfrm>
              <a:off x="6148005" y="1461166"/>
              <a:ext cx="441844"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mn-cs"/>
                </a:rPr>
                <a:t>Legend</a:t>
              </a:r>
            </a:p>
          </p:txBody>
        </p:sp>
        <p:sp>
          <p:nvSpPr>
            <p:cNvPr id="111" name="Legend4"/>
            <p:cNvSpPr>
              <a:spLocks noChangeArrowheads="1"/>
            </p:cNvSpPr>
            <p:nvPr>
              <p:custDataLst>
                <p:tags r:id="rId48"/>
              </p:custDataLst>
            </p:nvPr>
          </p:nvSpPr>
          <p:spPr bwMode="gray">
            <a:xfrm>
              <a:off x="6148005" y="1732630"/>
              <a:ext cx="441844"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mn-cs"/>
                </a:rPr>
                <a:t>Legend</a:t>
              </a:r>
            </a:p>
          </p:txBody>
        </p:sp>
      </p:grpSp>
      <p:grpSp>
        <p:nvGrpSpPr>
          <p:cNvPr id="112" name="LegendMoons" hidden="1"/>
          <p:cNvGrpSpPr/>
          <p:nvPr/>
        </p:nvGrpSpPr>
        <p:grpSpPr>
          <a:xfrm>
            <a:off x="7943516" y="209202"/>
            <a:ext cx="778053" cy="1014989"/>
            <a:chOff x="5894005" y="2696542"/>
            <a:chExt cx="762520" cy="1326377"/>
          </a:xfrm>
        </p:grpSpPr>
        <p:grpSp>
          <p:nvGrpSpPr>
            <p:cNvPr id="113" name="MoonLegend1"/>
            <p:cNvGrpSpPr>
              <a:grpSpLocks noChangeAspect="1"/>
            </p:cNvGrpSpPr>
            <p:nvPr>
              <p:custDataLst>
                <p:tags r:id="rId25"/>
              </p:custDataLst>
            </p:nvPr>
          </p:nvGrpSpPr>
          <p:grpSpPr bwMode="gray">
            <a:xfrm>
              <a:off x="5894005" y="2703855"/>
              <a:ext cx="209550" cy="209551"/>
              <a:chOff x="4533" y="189"/>
              <a:chExt cx="144" cy="144"/>
            </a:xfrm>
          </p:grpSpPr>
          <p:sp>
            <p:nvSpPr>
              <p:cNvPr id="131" name="Oval 130"/>
              <p:cNvSpPr>
                <a:spLocks noChangeAspect="1" noChangeArrowheads="1"/>
              </p:cNvSpPr>
              <p:nvPr>
                <p:custDataLst>
                  <p:tags r:id="rId43"/>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132" name="Arc 131" hidden="1"/>
              <p:cNvSpPr>
                <a:spLocks noChangeAspect="1"/>
              </p:cNvSpPr>
              <p:nvPr>
                <p:custDataLst>
                  <p:tags r:id="rId44"/>
                </p:custDataLst>
              </p:nvPr>
            </p:nvSpPr>
            <p:spPr bwMode="gray">
              <a:xfrm>
                <a:off x="4533" y="189"/>
                <a:ext cx="144" cy="144"/>
              </a:xfrm>
              <a:prstGeom prst="arc">
                <a:avLst>
                  <a:gd name="adj1" fmla="val 16200000"/>
                  <a:gd name="adj2" fmla="val 5400000"/>
                </a:avLst>
              </a:prstGeom>
              <a:solidFill>
                <a:schemeClr val="accent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grpSp>
        <p:grpSp>
          <p:nvGrpSpPr>
            <p:cNvPr id="114" name="MoonLegend2"/>
            <p:cNvGrpSpPr>
              <a:grpSpLocks noChangeAspect="1"/>
            </p:cNvGrpSpPr>
            <p:nvPr>
              <p:custDataLst>
                <p:tags r:id="rId26"/>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41"/>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130" name="Arc 42"/>
              <p:cNvSpPr>
                <a:spLocks noChangeAspect="1"/>
              </p:cNvSpPr>
              <p:nvPr>
                <p:custDataLst>
                  <p:tags r:id="rId42"/>
                </p:custDataLst>
              </p:nvPr>
            </p:nvSpPr>
            <p:spPr bwMode="gray">
              <a:xfrm>
                <a:off x="1694" y="2051"/>
                <a:ext cx="160" cy="160"/>
              </a:xfrm>
              <a:prstGeom prst="arc">
                <a:avLst/>
              </a:prstGeom>
              <a:solidFill>
                <a:schemeClr val="accent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grpSp>
        <p:grpSp>
          <p:nvGrpSpPr>
            <p:cNvPr id="115" name="MoonLegend4"/>
            <p:cNvGrpSpPr>
              <a:grpSpLocks noChangeAspect="1"/>
            </p:cNvGrpSpPr>
            <p:nvPr>
              <p:custDataLst>
                <p:tags r:id="rId27"/>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39"/>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128" name="Arc 48"/>
              <p:cNvSpPr>
                <a:spLocks noChangeAspect="1"/>
              </p:cNvSpPr>
              <p:nvPr>
                <p:custDataLst>
                  <p:tags r:id="rId40"/>
                </p:custDataLst>
              </p:nvPr>
            </p:nvSpPr>
            <p:spPr bwMode="gray">
              <a:xfrm>
                <a:off x="4495" y="1204"/>
                <a:ext cx="160" cy="160"/>
              </a:xfrm>
              <a:prstGeom prst="arc">
                <a:avLst>
                  <a:gd name="adj1" fmla="val 16200000"/>
                  <a:gd name="adj2" fmla="val 10800000"/>
                </a:avLst>
              </a:prstGeom>
              <a:solidFill>
                <a:schemeClr val="accent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grpSp>
        <p:grpSp>
          <p:nvGrpSpPr>
            <p:cNvPr id="116" name="MoonLegend5"/>
            <p:cNvGrpSpPr>
              <a:grpSpLocks noChangeAspect="1"/>
            </p:cNvGrpSpPr>
            <p:nvPr>
              <p:custDataLst>
                <p:tags r:id="rId28"/>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37"/>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126" name="Oval 51"/>
              <p:cNvSpPr>
                <a:spLocks noChangeAspect="1" noChangeArrowheads="1"/>
              </p:cNvSpPr>
              <p:nvPr>
                <p:custDataLst>
                  <p:tags r:id="rId38"/>
                </p:custDataLst>
              </p:nvPr>
            </p:nvSpPr>
            <p:spPr bwMode="gray">
              <a:xfrm>
                <a:off x="4495" y="1447"/>
                <a:ext cx="160" cy="160"/>
              </a:xfrm>
              <a:prstGeom prst="arc">
                <a:avLst>
                  <a:gd name="adj1" fmla="val 16200000"/>
                  <a:gd name="adj2" fmla="val 16200000"/>
                </a:avLst>
              </a:prstGeom>
              <a:solidFill>
                <a:schemeClr val="accent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grpSp>
        <p:grpSp>
          <p:nvGrpSpPr>
            <p:cNvPr id="117" name="MoonLegend3"/>
            <p:cNvGrpSpPr>
              <a:grpSpLocks noChangeAspect="1"/>
            </p:cNvGrpSpPr>
            <p:nvPr>
              <p:custDataLst>
                <p:tags r:id="rId29"/>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35"/>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124" name="Arc 48"/>
              <p:cNvSpPr>
                <a:spLocks noChangeAspect="1"/>
              </p:cNvSpPr>
              <p:nvPr>
                <p:custDataLst>
                  <p:tags r:id="rId36"/>
                </p:custDataLst>
              </p:nvPr>
            </p:nvSpPr>
            <p:spPr bwMode="gray">
              <a:xfrm>
                <a:off x="4495" y="1205"/>
                <a:ext cx="160" cy="160"/>
              </a:xfrm>
              <a:prstGeom prst="arc">
                <a:avLst>
                  <a:gd name="adj1" fmla="val 16200000"/>
                  <a:gd name="adj2" fmla="val 5400000"/>
                </a:avLst>
              </a:prstGeom>
              <a:solidFill>
                <a:schemeClr val="accent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grpSp>
        <p:sp>
          <p:nvSpPr>
            <p:cNvPr id="118" name="Legend1"/>
            <p:cNvSpPr>
              <a:spLocks noChangeArrowheads="1"/>
            </p:cNvSpPr>
            <p:nvPr>
              <p:custDataLst>
                <p:tags r:id="rId30"/>
              </p:custDataLst>
            </p:nvPr>
          </p:nvSpPr>
          <p:spPr bwMode="gray">
            <a:xfrm>
              <a:off x="6214680" y="2696542"/>
              <a:ext cx="441845" cy="2262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mn-cs"/>
                </a:rPr>
                <a:t>Legend</a:t>
              </a:r>
            </a:p>
          </p:txBody>
        </p:sp>
        <p:sp>
          <p:nvSpPr>
            <p:cNvPr id="119" name="Legend2"/>
            <p:cNvSpPr>
              <a:spLocks noChangeArrowheads="1"/>
            </p:cNvSpPr>
            <p:nvPr>
              <p:custDataLst>
                <p:tags r:id="rId31"/>
              </p:custDataLst>
            </p:nvPr>
          </p:nvSpPr>
          <p:spPr bwMode="gray">
            <a:xfrm>
              <a:off x="6214680" y="2974156"/>
              <a:ext cx="441845" cy="2262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mn-cs"/>
                </a:rPr>
                <a:t>Legend</a:t>
              </a:r>
            </a:p>
          </p:txBody>
        </p:sp>
        <p:sp>
          <p:nvSpPr>
            <p:cNvPr id="120" name="Legend3"/>
            <p:cNvSpPr>
              <a:spLocks noChangeArrowheads="1"/>
            </p:cNvSpPr>
            <p:nvPr>
              <p:custDataLst>
                <p:tags r:id="rId32"/>
              </p:custDataLst>
            </p:nvPr>
          </p:nvSpPr>
          <p:spPr bwMode="gray">
            <a:xfrm>
              <a:off x="6214680" y="3248595"/>
              <a:ext cx="441845" cy="2262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mn-cs"/>
                </a:rPr>
                <a:t>Legend</a:t>
              </a:r>
            </a:p>
          </p:txBody>
        </p:sp>
        <p:sp>
          <p:nvSpPr>
            <p:cNvPr id="121" name="Legend4"/>
            <p:cNvSpPr>
              <a:spLocks noChangeArrowheads="1"/>
            </p:cNvSpPr>
            <p:nvPr>
              <p:custDataLst>
                <p:tags r:id="rId33"/>
              </p:custDataLst>
            </p:nvPr>
          </p:nvSpPr>
          <p:spPr bwMode="gray">
            <a:xfrm>
              <a:off x="6214680" y="3521448"/>
              <a:ext cx="441845" cy="2262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mn-cs"/>
                </a:rPr>
                <a:t>Legend</a:t>
              </a:r>
            </a:p>
          </p:txBody>
        </p:sp>
        <p:sp>
          <p:nvSpPr>
            <p:cNvPr id="122" name="Legend5"/>
            <p:cNvSpPr>
              <a:spLocks noChangeArrowheads="1"/>
            </p:cNvSpPr>
            <p:nvPr>
              <p:custDataLst>
                <p:tags r:id="rId34"/>
              </p:custDataLst>
            </p:nvPr>
          </p:nvSpPr>
          <p:spPr bwMode="gray">
            <a:xfrm>
              <a:off x="6214680" y="3796682"/>
              <a:ext cx="441845" cy="2262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mn-cs"/>
                </a:rPr>
                <a:t>Legend</a:t>
              </a:r>
            </a:p>
          </p:txBody>
        </p:sp>
      </p:grpSp>
      <p:sp>
        <p:nvSpPr>
          <p:cNvPr id="70" name="Oval" hidden="1">
            <a:extLst>
              <a:ext uri="{FF2B5EF4-FFF2-40B4-BE49-F238E27FC236}">
                <a16:creationId xmlns:a16="http://schemas.microsoft.com/office/drawing/2014/main" id="{A5B66859-B8C5-4236-957E-FF42841FD1BE}"/>
              </a:ext>
            </a:extLst>
          </p:cNvPr>
          <p:cNvSpPr txBox="1">
            <a:spLocks/>
          </p:cNvSpPr>
          <p:nvPr/>
        </p:nvSpPr>
        <p:spPr bwMode="gray">
          <a:xfrm>
            <a:off x="1985822" y="1298533"/>
            <a:ext cx="1556667" cy="1166216"/>
          </a:xfrm>
          <a:prstGeom prst="ellipse">
            <a:avLst/>
          </a:prstGeom>
          <a:solidFill>
            <a:schemeClr val="accent1"/>
          </a:solidFill>
        </p:spPr>
        <p:txBody>
          <a:bodyPr vert="horz" lIns="27548" tIns="27548" rIns="27548" bIns="27548" rtlCol="0" anchor="ctr" anchorCtr="0">
            <a:noAutofit/>
          </a:bodyPr>
          <a:lstStyle>
            <a:lvl1pPr marL="0" lvl="0" indent="0" defTabSz="895350" eaLnBrk="1" latinLnBrk="0" hangingPunct="1">
              <a:buClr>
                <a:schemeClr val="tx2"/>
              </a:buClr>
              <a:buSzPct val="100000"/>
              <a:defRPr lang="ru-RU" baseline="0" dirty="0">
                <a:latin typeface="+mn-lt"/>
              </a:defRPr>
            </a:lvl1pPr>
            <a:lvl2pPr marL="180000" lvl="1" indent="-180000" defTabSz="895350" eaLnBrk="1" latinLnBrk="0" hangingPunct="1">
              <a:buClr>
                <a:schemeClr val="accent2"/>
              </a:buClr>
              <a:buSzPct val="100000"/>
              <a:buFont typeface="Arial" panose="020B0604020202020204" pitchFamily="34" charset="0"/>
              <a:buChar char="•"/>
              <a:defRPr lang="ru-RU" baseline="0" dirty="0">
                <a:latin typeface="+mn-lt"/>
              </a:defRPr>
            </a:lvl2pPr>
            <a:lvl3pPr marL="360000" lvl="2" indent="-180000" defTabSz="895350" eaLnBrk="1" latinLnBrk="0" hangingPunct="1">
              <a:buClr>
                <a:schemeClr val="accent2"/>
              </a:buClr>
              <a:buSzPct val="100000"/>
              <a:buFont typeface="Arial" panose="020B0604020202020204" pitchFamily="34" charset="0"/>
              <a:buChar char="•"/>
              <a:defRPr lang="ru-RU" baseline="0" dirty="0">
                <a:latin typeface="+mn-lt"/>
              </a:defRPr>
            </a:lvl3pPr>
            <a:lvl4pPr marL="540000" lvl="3" indent="-180000" defTabSz="895350" eaLnBrk="1" latinLnBrk="0" hangingPunct="1">
              <a:buClr>
                <a:schemeClr val="accent2"/>
              </a:buClr>
              <a:buSzPct val="100000"/>
              <a:buFont typeface="Arial" panose="020B0604020202020204" pitchFamily="34" charset="0"/>
              <a:buChar char="•"/>
              <a:defRPr lang="ru-RU" baseline="0" dirty="0">
                <a:latin typeface="+mn-lt"/>
              </a:defRPr>
            </a:lvl4pPr>
            <a:lvl5pPr marL="720000" lvl="4" indent="-180000" defTabSz="895350" eaLnBrk="1" latinLnBrk="0" hangingPunct="1">
              <a:buClr>
                <a:schemeClr val="accent2"/>
              </a:buClr>
              <a:buSzPct val="100000"/>
              <a:buFont typeface="Arial" panose="020B0604020202020204" pitchFamily="34" charset="0"/>
              <a:buChar char="•"/>
              <a:defRPr lang="ru-RU"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marL="0" marR="0" lvl="0" indent="0" algn="ctr" defTabSz="894969" rtl="0" eaLnBrk="1" fontAlgn="base" latinLnBrk="0" hangingPunct="1">
              <a:lnSpc>
                <a:spcPct val="100000"/>
              </a:lnSpc>
              <a:spcBef>
                <a:spcPct val="0"/>
              </a:spcBef>
              <a:spcAft>
                <a:spcPct val="0"/>
              </a:spcAft>
              <a:buClr>
                <a:srgbClr val="0070CE"/>
              </a:buClr>
              <a:buSzPct val="100000"/>
              <a:buFontTx/>
              <a:buNone/>
              <a:tabLst/>
              <a:defRPr/>
            </a:pPr>
            <a:r>
              <a:rPr kumimoji="0" lang="en-US" sz="1200" b="0" i="0" u="none" strike="noStrike" kern="1200" cap="none" spc="0" normalizeH="0" baseline="0" noProof="0">
                <a:ln>
                  <a:noFill/>
                </a:ln>
                <a:solidFill>
                  <a:srgbClr val="000000"/>
                </a:solidFill>
                <a:effectLst/>
                <a:uLnTx/>
                <a:uFillTx/>
                <a:latin typeface="Segoe UI Light"/>
                <a:ea typeface="ＭＳ Ｐゴシック"/>
                <a:cs typeface="+mn-cs"/>
              </a:rPr>
              <a:t>Text</a:t>
            </a:r>
          </a:p>
        </p:txBody>
      </p:sp>
      <p:sp>
        <p:nvSpPr>
          <p:cNvPr id="71" name="Rectangle" hidden="1">
            <a:extLst>
              <a:ext uri="{FF2B5EF4-FFF2-40B4-BE49-F238E27FC236}">
                <a16:creationId xmlns:a16="http://schemas.microsoft.com/office/drawing/2014/main" id="{4AAC3372-A48A-4820-8F6F-A51D8691BD26}"/>
              </a:ext>
            </a:extLst>
          </p:cNvPr>
          <p:cNvSpPr txBox="1">
            <a:spLocks/>
          </p:cNvSpPr>
          <p:nvPr/>
        </p:nvSpPr>
        <p:spPr bwMode="gray">
          <a:xfrm>
            <a:off x="3664886" y="1298533"/>
            <a:ext cx="1556667" cy="1166216"/>
          </a:xfrm>
          <a:prstGeom prst="rect">
            <a:avLst/>
          </a:prstGeom>
          <a:solidFill>
            <a:schemeClr val="accent1"/>
          </a:solidFill>
        </p:spPr>
        <p:txBody>
          <a:bodyPr vert="horz" lIns="55073" tIns="55073" rIns="55073" bIns="55073" rtlCol="0">
            <a:noAutofit/>
          </a:bodyPr>
          <a:lstStyle>
            <a:lvl1pPr marL="0" lvl="0" indent="0" defTabSz="895350" eaLnBrk="1" latinLnBrk="0" hangingPunct="1">
              <a:buClr>
                <a:schemeClr val="tx2"/>
              </a:buClr>
              <a:buSzPct val="100000"/>
              <a:defRPr lang="ru-RU" baseline="0" dirty="0">
                <a:latin typeface="+mn-lt"/>
              </a:defRPr>
            </a:lvl1pPr>
            <a:lvl2pPr marL="180000" lvl="1" indent="-180000" defTabSz="895350" eaLnBrk="1" latinLnBrk="0" hangingPunct="1">
              <a:buClr>
                <a:schemeClr val="accent2"/>
              </a:buClr>
              <a:buSzPct val="100000"/>
              <a:buFont typeface="Arial" panose="020B0604020202020204" pitchFamily="34" charset="0"/>
              <a:buChar char="•"/>
              <a:defRPr lang="ru-RU" baseline="0" dirty="0">
                <a:latin typeface="+mn-lt"/>
              </a:defRPr>
            </a:lvl2pPr>
            <a:lvl3pPr marL="360000" lvl="2" indent="-180000" defTabSz="895350" eaLnBrk="1" latinLnBrk="0" hangingPunct="1">
              <a:buClr>
                <a:schemeClr val="accent2"/>
              </a:buClr>
              <a:buSzPct val="100000"/>
              <a:buFont typeface="Arial" panose="020B0604020202020204" pitchFamily="34" charset="0"/>
              <a:buChar char="•"/>
              <a:defRPr lang="ru-RU" baseline="0" dirty="0">
                <a:latin typeface="+mn-lt"/>
              </a:defRPr>
            </a:lvl3pPr>
            <a:lvl4pPr marL="540000" lvl="3" indent="-180000" defTabSz="895350" eaLnBrk="1" latinLnBrk="0" hangingPunct="1">
              <a:buClr>
                <a:schemeClr val="accent2"/>
              </a:buClr>
              <a:buSzPct val="100000"/>
              <a:buFont typeface="Arial" panose="020B0604020202020204" pitchFamily="34" charset="0"/>
              <a:buChar char="•"/>
              <a:defRPr lang="ru-RU" baseline="0" dirty="0">
                <a:latin typeface="+mn-lt"/>
              </a:defRPr>
            </a:lvl4pPr>
            <a:lvl5pPr marL="720000" lvl="4" indent="-180000" defTabSz="895350" eaLnBrk="1" latinLnBrk="0" hangingPunct="1">
              <a:buClr>
                <a:schemeClr val="accent2"/>
              </a:buClr>
              <a:buSzPct val="100000"/>
              <a:buFont typeface="Arial" panose="020B0604020202020204" pitchFamily="34" charset="0"/>
              <a:buChar char="•"/>
              <a:defRPr lang="ru-RU"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marL="0" marR="0" lvl="0" indent="0" algn="l" defTabSz="894969" rtl="0" eaLnBrk="1" fontAlgn="base" latinLnBrk="0" hangingPunct="1">
              <a:lnSpc>
                <a:spcPct val="100000"/>
              </a:lnSpc>
              <a:spcBef>
                <a:spcPct val="0"/>
              </a:spcBef>
              <a:spcAft>
                <a:spcPct val="0"/>
              </a:spcAft>
              <a:buClr>
                <a:srgbClr val="0070CE"/>
              </a:buClr>
              <a:buSzPct val="100000"/>
              <a:buFontTx/>
              <a:buNone/>
              <a:tabLst/>
              <a:defRPr/>
            </a:pPr>
            <a:r>
              <a:rPr kumimoji="0" lang="en-US" sz="1200" b="0" i="0" u="none" strike="noStrike" kern="1200" cap="none" spc="0" normalizeH="0" baseline="0" noProof="0">
                <a:ln>
                  <a:noFill/>
                </a:ln>
                <a:solidFill>
                  <a:srgbClr val="000000"/>
                </a:solidFill>
                <a:effectLst/>
                <a:uLnTx/>
                <a:uFillTx/>
                <a:latin typeface="Segoe UI Light"/>
                <a:ea typeface="ＭＳ Ｐゴシック"/>
                <a:cs typeface="+mn-cs"/>
              </a:rPr>
              <a:t>Text</a:t>
            </a:r>
          </a:p>
        </p:txBody>
      </p:sp>
      <p:sp>
        <p:nvSpPr>
          <p:cNvPr id="72" name="RoundedRectangle" hidden="1">
            <a:extLst>
              <a:ext uri="{FF2B5EF4-FFF2-40B4-BE49-F238E27FC236}">
                <a16:creationId xmlns:a16="http://schemas.microsoft.com/office/drawing/2014/main" id="{06304376-23F1-4490-9114-C60C97DE22A2}"/>
              </a:ext>
            </a:extLst>
          </p:cNvPr>
          <p:cNvSpPr txBox="1">
            <a:spLocks/>
          </p:cNvSpPr>
          <p:nvPr/>
        </p:nvSpPr>
        <p:spPr bwMode="gray">
          <a:xfrm>
            <a:off x="5394473" y="1298533"/>
            <a:ext cx="1556667" cy="1166216"/>
          </a:xfrm>
          <a:prstGeom prst="roundRect">
            <a:avLst/>
          </a:prstGeom>
          <a:solidFill>
            <a:schemeClr val="accent1"/>
          </a:solidFill>
        </p:spPr>
        <p:txBody>
          <a:bodyPr vert="horz" lIns="55073" tIns="55073" rIns="55073" bIns="55073" rtlCol="0">
            <a:noAutofit/>
          </a:bodyPr>
          <a:lstStyle>
            <a:lvl1pPr marL="0" lvl="0" indent="0" defTabSz="895350" eaLnBrk="1" latinLnBrk="0" hangingPunct="1">
              <a:buClr>
                <a:schemeClr val="tx2"/>
              </a:buClr>
              <a:buSzPct val="100000"/>
              <a:defRPr lang="ru-RU" baseline="0" dirty="0">
                <a:latin typeface="+mn-lt"/>
              </a:defRPr>
            </a:lvl1pPr>
            <a:lvl2pPr marL="180000" lvl="1" indent="-180000" defTabSz="895350" eaLnBrk="1" latinLnBrk="0" hangingPunct="1">
              <a:buClr>
                <a:schemeClr val="accent2"/>
              </a:buClr>
              <a:buSzPct val="100000"/>
              <a:buFont typeface="Arial" panose="020B0604020202020204" pitchFamily="34" charset="0"/>
              <a:buChar char="•"/>
              <a:defRPr lang="ru-RU" baseline="0" dirty="0">
                <a:latin typeface="+mn-lt"/>
              </a:defRPr>
            </a:lvl2pPr>
            <a:lvl3pPr marL="360000" lvl="2" indent="-180000" defTabSz="895350" eaLnBrk="1" latinLnBrk="0" hangingPunct="1">
              <a:buClr>
                <a:schemeClr val="accent2"/>
              </a:buClr>
              <a:buSzPct val="100000"/>
              <a:buFont typeface="Arial" panose="020B0604020202020204" pitchFamily="34" charset="0"/>
              <a:buChar char="•"/>
              <a:defRPr lang="ru-RU" baseline="0" dirty="0">
                <a:latin typeface="+mn-lt"/>
              </a:defRPr>
            </a:lvl3pPr>
            <a:lvl4pPr marL="540000" lvl="3" indent="-180000" defTabSz="895350" eaLnBrk="1" latinLnBrk="0" hangingPunct="1">
              <a:buClr>
                <a:schemeClr val="accent2"/>
              </a:buClr>
              <a:buSzPct val="100000"/>
              <a:buFont typeface="Arial" panose="020B0604020202020204" pitchFamily="34" charset="0"/>
              <a:buChar char="•"/>
              <a:defRPr lang="ru-RU" baseline="0" dirty="0">
                <a:latin typeface="+mn-lt"/>
              </a:defRPr>
            </a:lvl4pPr>
            <a:lvl5pPr marL="720000" lvl="4" indent="-180000" defTabSz="895350" eaLnBrk="1" latinLnBrk="0" hangingPunct="1">
              <a:buClr>
                <a:schemeClr val="accent2"/>
              </a:buClr>
              <a:buSzPct val="100000"/>
              <a:buFont typeface="Arial" panose="020B0604020202020204" pitchFamily="34" charset="0"/>
              <a:buChar char="•"/>
              <a:defRPr lang="ru-RU"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marL="0" marR="0" lvl="0" indent="0" algn="l" defTabSz="894969" rtl="0" eaLnBrk="1" fontAlgn="base" latinLnBrk="0" hangingPunct="1">
              <a:lnSpc>
                <a:spcPct val="100000"/>
              </a:lnSpc>
              <a:spcBef>
                <a:spcPct val="0"/>
              </a:spcBef>
              <a:spcAft>
                <a:spcPct val="0"/>
              </a:spcAft>
              <a:buClr>
                <a:srgbClr val="0070CE"/>
              </a:buClr>
              <a:buSzPct val="100000"/>
              <a:buFontTx/>
              <a:buNone/>
              <a:tabLst/>
              <a:defRPr/>
            </a:pPr>
            <a:r>
              <a:rPr kumimoji="0" lang="en-US" sz="1200" b="0" i="0" u="none" strike="noStrike" kern="1200" cap="none" spc="0" normalizeH="0" baseline="0" noProof="0">
                <a:ln>
                  <a:noFill/>
                </a:ln>
                <a:solidFill>
                  <a:srgbClr val="000000"/>
                </a:solidFill>
                <a:effectLst/>
                <a:uLnTx/>
                <a:uFillTx/>
                <a:latin typeface="Segoe UI Light"/>
                <a:ea typeface="ＭＳ Ｐゴシック"/>
                <a:cs typeface="+mn-cs"/>
              </a:rPr>
              <a:t>Text</a:t>
            </a:r>
          </a:p>
        </p:txBody>
      </p:sp>
      <p:sp>
        <p:nvSpPr>
          <p:cNvPr id="73" name="Arrow" hidden="1">
            <a:extLst>
              <a:ext uri="{FF2B5EF4-FFF2-40B4-BE49-F238E27FC236}">
                <a16:creationId xmlns:a16="http://schemas.microsoft.com/office/drawing/2014/main" id="{BCD31708-CFF4-45E1-8031-671FFD56A276}"/>
              </a:ext>
            </a:extLst>
          </p:cNvPr>
          <p:cNvSpPr txBox="1">
            <a:spLocks/>
          </p:cNvSpPr>
          <p:nvPr/>
        </p:nvSpPr>
        <p:spPr bwMode="gray">
          <a:xfrm>
            <a:off x="1985822" y="3393621"/>
            <a:ext cx="1867677" cy="699730"/>
          </a:xfrm>
          <a:prstGeom prst="rightArrow">
            <a:avLst>
              <a:gd name="adj1" fmla="val 50000"/>
              <a:gd name="adj2" fmla="val 37097"/>
            </a:avLst>
          </a:prstGeom>
          <a:solidFill>
            <a:schemeClr val="accent1"/>
          </a:solidFill>
        </p:spPr>
        <p:txBody>
          <a:bodyPr vert="horz" lIns="55073" tIns="0" rIns="0" bIns="0" rtlCol="0" anchor="ctr">
            <a:noAutofit/>
          </a:bodyPr>
          <a:lstStyle>
            <a:lvl1pPr marL="0" lvl="0" indent="0" defTabSz="895350" eaLnBrk="1" latinLnBrk="0" hangingPunct="1">
              <a:buClr>
                <a:schemeClr val="tx2"/>
              </a:buClr>
              <a:buSzPct val="100000"/>
              <a:defRPr baseline="0">
                <a:latin typeface="+mn-lt"/>
              </a:defRPr>
            </a:lvl1pPr>
            <a:lvl2pPr marL="193675" lvl="1" indent="-192088" defTabSz="895350" eaLnBrk="1" latinLnBrk="0" hangingPunct="1">
              <a:buClr>
                <a:schemeClr val="tx2"/>
              </a:buClr>
              <a:buSzPct val="125000"/>
              <a:buFont typeface="Arial" charset="0"/>
              <a:buChar char="▪"/>
              <a:defRPr baseline="0">
                <a:latin typeface="+mn-lt"/>
              </a:defRPr>
            </a:lvl2pPr>
            <a:lvl3pPr marL="457200" lvl="2" indent="-261938" defTabSz="895350" eaLnBrk="1" latinLnBrk="0" hangingPunct="1">
              <a:buClr>
                <a:schemeClr val="tx2"/>
              </a:buClr>
              <a:buSzPct val="120000"/>
              <a:buFont typeface="Arial" charset="0"/>
              <a:buChar char="–"/>
              <a:defRPr baseline="0">
                <a:latin typeface="+mn-lt"/>
              </a:defRPr>
            </a:lvl3pPr>
            <a:lvl4pPr marL="614363" lvl="3" indent="-155575" defTabSz="895350" eaLnBrk="1" latinLnBrk="0" hangingPunct="1">
              <a:buClr>
                <a:schemeClr val="tx2"/>
              </a:buClr>
              <a:buSzPct val="120000"/>
              <a:buFont typeface="Arial" charset="0"/>
              <a:buChar char="▫"/>
              <a:defRPr baseline="0">
                <a:latin typeface="+mn-lt"/>
              </a:defRPr>
            </a:lvl4pPr>
            <a:lvl5pPr marL="749808" lvl="4" indent="-130175" defTabSz="895350" eaLnBrk="1" latinLnBrk="0"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4969" rtl="0" eaLnBrk="1" fontAlgn="base" latinLnBrk="0" hangingPunct="1">
              <a:lnSpc>
                <a:spcPct val="100000"/>
              </a:lnSpc>
              <a:spcBef>
                <a:spcPct val="0"/>
              </a:spcBef>
              <a:spcAft>
                <a:spcPct val="0"/>
              </a:spcAft>
              <a:buClr>
                <a:srgbClr val="0070CE"/>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Segoe UI Light"/>
                <a:ea typeface="ＭＳ Ｐゴシック"/>
                <a:cs typeface="+mn-cs"/>
              </a:rPr>
              <a:t>Text</a:t>
            </a:r>
          </a:p>
        </p:txBody>
      </p:sp>
      <p:sp>
        <p:nvSpPr>
          <p:cNvPr id="74" name="DirArrow" hidden="1">
            <a:extLst>
              <a:ext uri="{FF2B5EF4-FFF2-40B4-BE49-F238E27FC236}">
                <a16:creationId xmlns:a16="http://schemas.microsoft.com/office/drawing/2014/main" id="{6026344B-A03D-4688-A421-335E01CB795F}"/>
              </a:ext>
            </a:extLst>
          </p:cNvPr>
          <p:cNvSpPr>
            <a:spLocks noChangeArrowheads="1"/>
          </p:cNvSpPr>
          <p:nvPr>
            <p:custDataLst>
              <p:tags r:id="rId11"/>
            </p:custDataLst>
          </p:nvPr>
        </p:nvSpPr>
        <p:spPr bwMode="gray">
          <a:xfrm rot="5400000">
            <a:off x="6061280" y="2305847"/>
            <a:ext cx="2365087" cy="350495"/>
          </a:xfrm>
          <a:prstGeom prst="triangle">
            <a:avLst>
              <a:gd name="adj" fmla="val 50000"/>
            </a:avLst>
          </a:prstGeom>
          <a:solidFill>
            <a:schemeClr val="accent1"/>
          </a:solidFill>
          <a:ln w="9525">
            <a:noFill/>
            <a:miter lim="800000"/>
            <a:headEnd/>
            <a:tailEnd/>
          </a:ln>
          <a:effectLst/>
        </p:spPr>
        <p:txBody>
          <a:bodyPr wrap="none" lIns="55073" tIns="55073" rIns="55073" bIns="55073"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75" name="Bracket" hidden="1">
            <a:extLst>
              <a:ext uri="{FF2B5EF4-FFF2-40B4-BE49-F238E27FC236}">
                <a16:creationId xmlns:a16="http://schemas.microsoft.com/office/drawing/2014/main" id="{91B484D6-7466-4B36-93B1-31B47A6138BD}"/>
              </a:ext>
            </a:extLst>
          </p:cNvPr>
          <p:cNvSpPr>
            <a:spLocks noChangeAspect="1"/>
          </p:cNvSpPr>
          <p:nvPr>
            <p:custDataLst>
              <p:tags r:id="rId12"/>
            </p:custDataLst>
          </p:nvPr>
        </p:nvSpPr>
        <p:spPr bwMode="gray">
          <a:xfrm>
            <a:off x="6080469" y="2653958"/>
            <a:ext cx="194381" cy="1263403"/>
          </a:xfrm>
          <a:custGeom>
            <a:avLst/>
            <a:gdLst>
              <a:gd name="connsiteX0" fmla="*/ 0 w 6149554"/>
              <a:gd name="connsiteY0" fmla="*/ 0 h 5119149"/>
              <a:gd name="connsiteX1" fmla="*/ 6086054 w 6149554"/>
              <a:gd name="connsiteY1" fmla="*/ 3468149 h 5119149"/>
              <a:gd name="connsiteX2" fmla="*/ 6086054 w 6149554"/>
              <a:gd name="connsiteY2" fmla="*/ 4230149 h 5119149"/>
              <a:gd name="connsiteX3" fmla="*/ 6149554 w 6149554"/>
              <a:gd name="connsiteY3" fmla="*/ 4293649 h 5119149"/>
              <a:gd name="connsiteX4" fmla="*/ 6086054 w 6149554"/>
              <a:gd name="connsiteY4" fmla="*/ 4357149 h 5119149"/>
              <a:gd name="connsiteX5" fmla="*/ 6086054 w 6149554"/>
              <a:gd name="connsiteY5" fmla="*/ 5119149 h 5119149"/>
              <a:gd name="connsiteX6" fmla="*/ 5959054 w 6149554"/>
              <a:gd name="connsiteY6" fmla="*/ 5119149 h 5119149"/>
              <a:gd name="connsiteX0" fmla="*/ 0 w 6149554"/>
              <a:gd name="connsiteY0" fmla="*/ 0 h 5119149"/>
              <a:gd name="connsiteX1" fmla="*/ 127000 w 6149554"/>
              <a:gd name="connsiteY1" fmla="*/ 1 h 5119149"/>
              <a:gd name="connsiteX2" fmla="*/ 6086054 w 6149554"/>
              <a:gd name="connsiteY2" fmla="*/ 4230149 h 5119149"/>
              <a:gd name="connsiteX3" fmla="*/ 6149554 w 6149554"/>
              <a:gd name="connsiteY3" fmla="*/ 4293649 h 5119149"/>
              <a:gd name="connsiteX4" fmla="*/ 6086054 w 6149554"/>
              <a:gd name="connsiteY4" fmla="*/ 4357149 h 5119149"/>
              <a:gd name="connsiteX5" fmla="*/ 6086054 w 6149554"/>
              <a:gd name="connsiteY5" fmla="*/ 5119149 h 5119149"/>
              <a:gd name="connsiteX6" fmla="*/ 5959054 w 6149554"/>
              <a:gd name="connsiteY6" fmla="*/ 5119149 h 5119149"/>
              <a:gd name="connsiteX0" fmla="*/ 0 w 6149554"/>
              <a:gd name="connsiteY0" fmla="*/ 0 h 5119149"/>
              <a:gd name="connsiteX1" fmla="*/ 127000 w 6149554"/>
              <a:gd name="connsiteY1" fmla="*/ 1 h 5119149"/>
              <a:gd name="connsiteX2" fmla="*/ 127000 w 6149554"/>
              <a:gd name="connsiteY2" fmla="*/ 762001 h 5119149"/>
              <a:gd name="connsiteX3" fmla="*/ 6149554 w 6149554"/>
              <a:gd name="connsiteY3" fmla="*/ 4293649 h 5119149"/>
              <a:gd name="connsiteX4" fmla="*/ 6086054 w 6149554"/>
              <a:gd name="connsiteY4" fmla="*/ 4357149 h 5119149"/>
              <a:gd name="connsiteX5" fmla="*/ 6086054 w 6149554"/>
              <a:gd name="connsiteY5" fmla="*/ 5119149 h 5119149"/>
              <a:gd name="connsiteX6" fmla="*/ 5959054 w 6149554"/>
              <a:gd name="connsiteY6" fmla="*/ 5119149 h 5119149"/>
              <a:gd name="connsiteX0" fmla="*/ 0 w 6086054"/>
              <a:gd name="connsiteY0" fmla="*/ 0 h 5119149"/>
              <a:gd name="connsiteX1" fmla="*/ 127000 w 6086054"/>
              <a:gd name="connsiteY1" fmla="*/ 1 h 5119149"/>
              <a:gd name="connsiteX2" fmla="*/ 127000 w 6086054"/>
              <a:gd name="connsiteY2" fmla="*/ 762001 h 5119149"/>
              <a:gd name="connsiteX3" fmla="*/ 190500 w 6086054"/>
              <a:gd name="connsiteY3" fmla="*/ 825501 h 5119149"/>
              <a:gd name="connsiteX4" fmla="*/ 6086054 w 6086054"/>
              <a:gd name="connsiteY4" fmla="*/ 4357149 h 5119149"/>
              <a:gd name="connsiteX5" fmla="*/ 6086054 w 6086054"/>
              <a:gd name="connsiteY5" fmla="*/ 5119149 h 5119149"/>
              <a:gd name="connsiteX6" fmla="*/ 5959054 w 6086054"/>
              <a:gd name="connsiteY6" fmla="*/ 5119149 h 5119149"/>
              <a:gd name="connsiteX0" fmla="*/ 0 w 6086054"/>
              <a:gd name="connsiteY0" fmla="*/ 0 h 5119149"/>
              <a:gd name="connsiteX1" fmla="*/ 127000 w 6086054"/>
              <a:gd name="connsiteY1" fmla="*/ 1 h 5119149"/>
              <a:gd name="connsiteX2" fmla="*/ 127000 w 6086054"/>
              <a:gd name="connsiteY2" fmla="*/ 762001 h 5119149"/>
              <a:gd name="connsiteX3" fmla="*/ 190500 w 6086054"/>
              <a:gd name="connsiteY3" fmla="*/ 825501 h 5119149"/>
              <a:gd name="connsiteX4" fmla="*/ 127000 w 6086054"/>
              <a:gd name="connsiteY4" fmla="*/ 889001 h 5119149"/>
              <a:gd name="connsiteX5" fmla="*/ 6086054 w 6086054"/>
              <a:gd name="connsiteY5" fmla="*/ 5119149 h 5119149"/>
              <a:gd name="connsiteX6" fmla="*/ 5959054 w 6086054"/>
              <a:gd name="connsiteY6" fmla="*/ 5119149 h 5119149"/>
              <a:gd name="connsiteX0" fmla="*/ 0 w 5959054"/>
              <a:gd name="connsiteY0" fmla="*/ 0 h 5119149"/>
              <a:gd name="connsiteX1" fmla="*/ 127000 w 5959054"/>
              <a:gd name="connsiteY1" fmla="*/ 1 h 5119149"/>
              <a:gd name="connsiteX2" fmla="*/ 127000 w 5959054"/>
              <a:gd name="connsiteY2" fmla="*/ 762001 h 5119149"/>
              <a:gd name="connsiteX3" fmla="*/ 190500 w 5959054"/>
              <a:gd name="connsiteY3" fmla="*/ 825501 h 5119149"/>
              <a:gd name="connsiteX4" fmla="*/ 127000 w 5959054"/>
              <a:gd name="connsiteY4" fmla="*/ 889001 h 5119149"/>
              <a:gd name="connsiteX5" fmla="*/ 127000 w 5959054"/>
              <a:gd name="connsiteY5" fmla="*/ 1651002 h 5119149"/>
              <a:gd name="connsiteX6" fmla="*/ 5959054 w 5959054"/>
              <a:gd name="connsiteY6" fmla="*/ 5119149 h 5119149"/>
              <a:gd name="connsiteX0" fmla="*/ 0 w 190500"/>
              <a:gd name="connsiteY0" fmla="*/ 0 h 1651002"/>
              <a:gd name="connsiteX1" fmla="*/ 127000 w 190500"/>
              <a:gd name="connsiteY1" fmla="*/ 1 h 1651002"/>
              <a:gd name="connsiteX2" fmla="*/ 127000 w 190500"/>
              <a:gd name="connsiteY2" fmla="*/ 762001 h 1651002"/>
              <a:gd name="connsiteX3" fmla="*/ 190500 w 190500"/>
              <a:gd name="connsiteY3" fmla="*/ 825501 h 1651002"/>
              <a:gd name="connsiteX4" fmla="*/ 127000 w 190500"/>
              <a:gd name="connsiteY4" fmla="*/ 889001 h 1651002"/>
              <a:gd name="connsiteX5" fmla="*/ 127000 w 190500"/>
              <a:gd name="connsiteY5" fmla="*/ 1651002 h 1651002"/>
              <a:gd name="connsiteX6" fmla="*/ 0 w 190500"/>
              <a:gd name="connsiteY6" fmla="*/ 1651002 h 165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651002">
                <a:moveTo>
                  <a:pt x="0" y="0"/>
                </a:moveTo>
                <a:lnTo>
                  <a:pt x="127000" y="1"/>
                </a:lnTo>
                <a:lnTo>
                  <a:pt x="127000" y="762001"/>
                </a:lnTo>
                <a:lnTo>
                  <a:pt x="190500" y="825501"/>
                </a:lnTo>
                <a:lnTo>
                  <a:pt x="127000" y="889001"/>
                </a:lnTo>
                <a:lnTo>
                  <a:pt x="127000" y="1651002"/>
                </a:lnTo>
                <a:lnTo>
                  <a:pt x="0" y="1651002"/>
                </a:lnTo>
              </a:path>
            </a:pathLst>
          </a:custGeom>
          <a:ln>
            <a:solidFill>
              <a:schemeClr val="accent6"/>
            </a:solidFill>
          </a:ln>
        </p:spPr>
        <p:style>
          <a:lnRef idx="1">
            <a:schemeClr val="accent1"/>
          </a:lnRef>
          <a:fillRef idx="0">
            <a:schemeClr val="accent1"/>
          </a:fillRef>
          <a:effectRef idx="0">
            <a:schemeClr val="accent1"/>
          </a:effectRef>
          <a:fontRef idx="minor">
            <a:schemeClr val="tx1"/>
          </a:fontRef>
        </p:style>
        <p:txBody>
          <a:bodyPr lIns="91408" tIns="45704" rIns="91408" bIns="45704" rtlCol="0" anchor="ct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30000" noProof="0" dirty="0">
              <a:ln>
                <a:noFill/>
              </a:ln>
              <a:solidFill>
                <a:srgbClr val="000000"/>
              </a:solidFill>
              <a:effectLst/>
              <a:uLnTx/>
              <a:uFillTx/>
              <a:latin typeface="Segoe UI Light"/>
              <a:ea typeface="ＭＳ Ｐゴシック"/>
              <a:cs typeface="+mn-cs"/>
            </a:endParaRPr>
          </a:p>
        </p:txBody>
      </p:sp>
      <p:grpSp>
        <p:nvGrpSpPr>
          <p:cNvPr id="76" name="Moon" hidden="1">
            <a:extLst>
              <a:ext uri="{FF2B5EF4-FFF2-40B4-BE49-F238E27FC236}">
                <a16:creationId xmlns:a16="http://schemas.microsoft.com/office/drawing/2014/main" id="{D49398DB-D67F-4A62-A452-18B19078B85C}"/>
              </a:ext>
            </a:extLst>
          </p:cNvPr>
          <p:cNvGrpSpPr/>
          <p:nvPr>
            <p:custDataLst>
              <p:tags r:id="rId13"/>
            </p:custDataLst>
          </p:nvPr>
        </p:nvGrpSpPr>
        <p:grpSpPr bwMode="gray">
          <a:xfrm>
            <a:off x="6519452" y="2653962"/>
            <a:ext cx="259242" cy="194369"/>
            <a:chOff x="762000" y="1270000"/>
            <a:chExt cx="254000" cy="254000"/>
          </a:xfrm>
        </p:grpSpPr>
        <p:sp>
          <p:nvSpPr>
            <p:cNvPr id="77" name="Oval 76">
              <a:extLst>
                <a:ext uri="{FF2B5EF4-FFF2-40B4-BE49-F238E27FC236}">
                  <a16:creationId xmlns:a16="http://schemas.microsoft.com/office/drawing/2014/main" id="{FCA376AA-846D-4317-A012-ADFE98A1847D}"/>
                </a:ext>
              </a:extLst>
            </p:cNvPr>
            <p:cNvSpPr/>
            <p:nvPr/>
          </p:nvSpPr>
          <p:spPr bwMode="gray">
            <a:xfrm>
              <a:off x="762000" y="1270000"/>
              <a:ext cx="254000" cy="2540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78" name="Arc 77">
              <a:extLst>
                <a:ext uri="{FF2B5EF4-FFF2-40B4-BE49-F238E27FC236}">
                  <a16:creationId xmlns:a16="http://schemas.microsoft.com/office/drawing/2014/main" id="{3EEEB8C2-76F9-45D4-A2B2-27B7D250B964}"/>
                </a:ext>
              </a:extLst>
            </p:cNvPr>
            <p:cNvSpPr/>
            <p:nvPr/>
          </p:nvSpPr>
          <p:spPr bwMode="gray">
            <a:xfrm>
              <a:off x="762000" y="1270000"/>
              <a:ext cx="254000" cy="254000"/>
            </a:xfrm>
            <a:prstGeom prst="arc">
              <a:avLst/>
            </a:prstGeom>
            <a:solidFill>
              <a:schemeClr val="accent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grpSp>
      <p:sp>
        <p:nvSpPr>
          <p:cNvPr id="79" name="SingleChevron" hidden="1">
            <a:extLst>
              <a:ext uri="{FF2B5EF4-FFF2-40B4-BE49-F238E27FC236}">
                <a16:creationId xmlns:a16="http://schemas.microsoft.com/office/drawing/2014/main" id="{128E73BA-1EBA-430C-88A0-35028544977C}"/>
              </a:ext>
            </a:extLst>
          </p:cNvPr>
          <p:cNvSpPr>
            <a:spLocks noChangeAspect="1"/>
          </p:cNvSpPr>
          <p:nvPr>
            <p:custDataLst>
              <p:tags r:id="rId14"/>
            </p:custDataLst>
          </p:nvPr>
        </p:nvSpPr>
        <p:spPr>
          <a:xfrm>
            <a:off x="4033152" y="3523500"/>
            <a:ext cx="357430" cy="612702"/>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p:spPr>
        <p:txBody>
          <a:bodyPr rot="0" spcFirstLastPara="0" vertOverflow="overflow" horzOverflow="overflow" vert="horz" wrap="square" lIns="55073" tIns="55073" rIns="55073" bIns="55073" numCol="1" spcCol="0" rtlCol="0" fromWordArt="0" anchor="t" anchorCtr="0" forceAA="0" compatLnSpc="1">
            <a:prstTxWarp prst="textNoShape">
              <a:avLst/>
            </a:prstTxWarp>
            <a:noAutofit/>
          </a:bodyPr>
          <a:lstStyle/>
          <a:p>
            <a:pPr marL="0" marR="0" lvl="0" indent="0" algn="l" defTabSz="684833" rtl="0" eaLnBrk="1" fontAlgn="base" latinLnBrk="0" hangingPunct="1">
              <a:lnSpc>
                <a:spcPct val="100000"/>
              </a:lnSpc>
              <a:spcBef>
                <a:spcPct val="0"/>
              </a:spcBef>
              <a:spcAft>
                <a:spcPct val="0"/>
              </a:spcAft>
              <a:buClr>
                <a:srgbClr val="0070CE"/>
              </a:buClr>
              <a:buSzPct val="100000"/>
              <a:buFontTx/>
              <a:buNone/>
              <a:tabLst/>
              <a:defRPr/>
            </a:pPr>
            <a:endParaRPr kumimoji="0" lang="ru-RU" sz="1200" b="0" i="0" u="none" strike="noStrike" kern="1200" cap="none" spc="0" normalizeH="0" baseline="0" noProof="0" dirty="0">
              <a:ln>
                <a:noFill/>
              </a:ln>
              <a:solidFill>
                <a:srgbClr val="000000"/>
              </a:solidFill>
              <a:effectLst/>
              <a:uLnTx/>
              <a:uFillTx/>
              <a:latin typeface="Arial" charset="0"/>
              <a:ea typeface="ＭＳ Ｐゴシック"/>
              <a:cs typeface="+mn-cs"/>
            </a:endParaRPr>
          </a:p>
        </p:txBody>
      </p:sp>
      <p:grpSp>
        <p:nvGrpSpPr>
          <p:cNvPr id="80" name="DoubleChevron" hidden="1">
            <a:extLst>
              <a:ext uri="{FF2B5EF4-FFF2-40B4-BE49-F238E27FC236}">
                <a16:creationId xmlns:a16="http://schemas.microsoft.com/office/drawing/2014/main" id="{0895B480-2B5E-4F2C-8EAF-E65010EF54C5}"/>
              </a:ext>
            </a:extLst>
          </p:cNvPr>
          <p:cNvGrpSpPr>
            <a:grpSpLocks noChangeAspect="1"/>
          </p:cNvGrpSpPr>
          <p:nvPr>
            <p:custDataLst>
              <p:tags r:id="rId15"/>
            </p:custDataLst>
          </p:nvPr>
        </p:nvGrpSpPr>
        <p:grpSpPr>
          <a:xfrm>
            <a:off x="4542840" y="3523500"/>
            <a:ext cx="543760" cy="612702"/>
            <a:chOff x="1270000" y="1270000"/>
            <a:chExt cx="2409032" cy="3619500"/>
          </a:xfrm>
        </p:grpSpPr>
        <p:sp>
          <p:nvSpPr>
            <p:cNvPr id="81" name="Chevron1">
              <a:extLst>
                <a:ext uri="{FF2B5EF4-FFF2-40B4-BE49-F238E27FC236}">
                  <a16:creationId xmlns:a16="http://schemas.microsoft.com/office/drawing/2014/main" id="{8127E98D-BA45-442F-A3A7-1AD9BD784EF0}"/>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684833" rtl="0" eaLnBrk="1" fontAlgn="base" latinLnBrk="0" hangingPunct="1">
                <a:lnSpc>
                  <a:spcPct val="100000"/>
                </a:lnSpc>
                <a:spcBef>
                  <a:spcPct val="0"/>
                </a:spcBef>
                <a:spcAft>
                  <a:spcPct val="0"/>
                </a:spcAft>
                <a:buClr>
                  <a:srgbClr val="0070CE"/>
                </a:buClr>
                <a:buSzPct val="100000"/>
                <a:buFontTx/>
                <a:buNone/>
                <a:tabLst/>
                <a:defRPr/>
              </a:pPr>
              <a:endParaRPr kumimoji="0" lang="ru-RU" sz="1200" b="0" i="0" u="none" strike="noStrike" kern="1200" cap="none" spc="0" normalizeH="0" baseline="0" noProof="0" dirty="0">
                <a:ln>
                  <a:noFill/>
                </a:ln>
                <a:solidFill>
                  <a:srgbClr val="000000"/>
                </a:solidFill>
                <a:effectLst/>
                <a:uLnTx/>
                <a:uFillTx/>
                <a:latin typeface="Arial" charset="0"/>
                <a:ea typeface="ＭＳ Ｐゴシック"/>
                <a:cs typeface="+mn-cs"/>
              </a:endParaRPr>
            </a:p>
          </p:txBody>
        </p:sp>
        <p:sp>
          <p:nvSpPr>
            <p:cNvPr id="82" name="Chevron2">
              <a:extLst>
                <a:ext uri="{FF2B5EF4-FFF2-40B4-BE49-F238E27FC236}">
                  <a16:creationId xmlns:a16="http://schemas.microsoft.com/office/drawing/2014/main" id="{29E53F46-7B6C-497F-B9C6-EEE3D351E2D7}"/>
                </a:ext>
              </a:extLst>
            </p:cNvPr>
            <p:cNvSpPr>
              <a:spLocks noChangeAspect="1"/>
            </p:cNvSpPr>
            <p:nvPr/>
          </p:nvSpPr>
          <p:spPr>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684833" rtl="0" eaLnBrk="1" fontAlgn="base" latinLnBrk="0" hangingPunct="1">
                <a:lnSpc>
                  <a:spcPct val="100000"/>
                </a:lnSpc>
                <a:spcBef>
                  <a:spcPct val="0"/>
                </a:spcBef>
                <a:spcAft>
                  <a:spcPct val="0"/>
                </a:spcAft>
                <a:buClr>
                  <a:srgbClr val="0070CE"/>
                </a:buClr>
                <a:buSzPct val="100000"/>
                <a:buFontTx/>
                <a:buNone/>
                <a:tabLst/>
                <a:defRPr/>
              </a:pPr>
              <a:endParaRPr kumimoji="0" lang="ru-RU" sz="1200" b="0" i="0" u="none" strike="noStrike" kern="1200" cap="none" spc="0" normalizeH="0" baseline="0" noProof="0" dirty="0">
                <a:ln>
                  <a:noFill/>
                </a:ln>
                <a:solidFill>
                  <a:srgbClr val="000000"/>
                </a:solidFill>
                <a:effectLst/>
                <a:uLnTx/>
                <a:uFillTx/>
                <a:latin typeface="Arial" charset="0"/>
                <a:ea typeface="ＭＳ Ｐゴシック"/>
                <a:cs typeface="+mn-cs"/>
              </a:endParaRPr>
            </a:p>
          </p:txBody>
        </p:sp>
      </p:grpSp>
      <p:grpSp>
        <p:nvGrpSpPr>
          <p:cNvPr id="83" name="DoubleChevron2" hidden="1">
            <a:extLst>
              <a:ext uri="{FF2B5EF4-FFF2-40B4-BE49-F238E27FC236}">
                <a16:creationId xmlns:a16="http://schemas.microsoft.com/office/drawing/2014/main" id="{14374A13-E484-4DAA-8C78-650B0DAAE795}"/>
              </a:ext>
            </a:extLst>
          </p:cNvPr>
          <p:cNvGrpSpPr>
            <a:grpSpLocks noChangeAspect="1"/>
          </p:cNvGrpSpPr>
          <p:nvPr>
            <p:custDataLst>
              <p:tags r:id="rId16"/>
            </p:custDataLst>
          </p:nvPr>
        </p:nvGrpSpPr>
        <p:grpSpPr>
          <a:xfrm>
            <a:off x="5238856" y="3523500"/>
            <a:ext cx="666308" cy="612702"/>
            <a:chOff x="1270000" y="1270000"/>
            <a:chExt cx="2951957" cy="3619500"/>
          </a:xfrm>
        </p:grpSpPr>
        <p:sp>
          <p:nvSpPr>
            <p:cNvPr id="84" name="Chevron1">
              <a:extLst>
                <a:ext uri="{FF2B5EF4-FFF2-40B4-BE49-F238E27FC236}">
                  <a16:creationId xmlns:a16="http://schemas.microsoft.com/office/drawing/2014/main" id="{59304809-7EEF-463B-BD04-3614B0859EB2}"/>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684833" rtl="0" eaLnBrk="1" fontAlgn="base" latinLnBrk="0" hangingPunct="1">
                <a:lnSpc>
                  <a:spcPct val="100000"/>
                </a:lnSpc>
                <a:spcBef>
                  <a:spcPct val="0"/>
                </a:spcBef>
                <a:spcAft>
                  <a:spcPct val="0"/>
                </a:spcAft>
                <a:buClr>
                  <a:srgbClr val="0070CE"/>
                </a:buClr>
                <a:buSzPct val="100000"/>
                <a:buFontTx/>
                <a:buNone/>
                <a:tabLst/>
                <a:defRPr/>
              </a:pPr>
              <a:endParaRPr kumimoji="0" lang="ru-RU" sz="1200" b="0" i="0" u="none" strike="noStrike" kern="1200" cap="none" spc="0" normalizeH="0" baseline="0" noProof="0" dirty="0">
                <a:ln>
                  <a:noFill/>
                </a:ln>
                <a:solidFill>
                  <a:srgbClr val="000000"/>
                </a:solidFill>
                <a:effectLst/>
                <a:uLnTx/>
                <a:uFillTx/>
                <a:latin typeface="Arial" charset="0"/>
                <a:ea typeface="ＭＳ Ｐゴシック"/>
                <a:cs typeface="+mn-cs"/>
              </a:endParaRPr>
            </a:p>
          </p:txBody>
        </p:sp>
        <p:sp>
          <p:nvSpPr>
            <p:cNvPr id="85" name="Chevron2">
              <a:extLst>
                <a:ext uri="{FF2B5EF4-FFF2-40B4-BE49-F238E27FC236}">
                  <a16:creationId xmlns:a16="http://schemas.microsoft.com/office/drawing/2014/main" id="{50E01209-7B7E-4A42-B968-9D49F2212DF7}"/>
                </a:ext>
              </a:extLst>
            </p:cNvPr>
            <p:cNvSpPr>
              <a:spLocks noChangeAspect="1"/>
            </p:cNvSpPr>
            <p:nvPr/>
          </p:nvSpPr>
          <p:spPr>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684833" rtl="0" eaLnBrk="1" fontAlgn="base" latinLnBrk="0" hangingPunct="1">
                <a:lnSpc>
                  <a:spcPct val="100000"/>
                </a:lnSpc>
                <a:spcBef>
                  <a:spcPct val="0"/>
                </a:spcBef>
                <a:spcAft>
                  <a:spcPct val="0"/>
                </a:spcAft>
                <a:buClr>
                  <a:srgbClr val="0070CE"/>
                </a:buClr>
                <a:buSzPct val="100000"/>
                <a:buFontTx/>
                <a:buNone/>
                <a:tabLst/>
                <a:defRPr/>
              </a:pPr>
              <a:endParaRPr kumimoji="0" lang="ru-RU" sz="1200" b="0" i="0" u="none" strike="noStrike" kern="1200" cap="none" spc="0" normalizeH="0" baseline="0" noProof="0" dirty="0">
                <a:ln>
                  <a:noFill/>
                </a:ln>
                <a:solidFill>
                  <a:srgbClr val="000000"/>
                </a:solidFill>
                <a:effectLst/>
                <a:uLnTx/>
                <a:uFillTx/>
                <a:latin typeface="Arial" charset="0"/>
                <a:ea typeface="ＭＳ Ｐゴシック"/>
                <a:cs typeface="+mn-cs"/>
              </a:endParaRPr>
            </a:p>
          </p:txBody>
        </p:sp>
      </p:grpSp>
      <p:grpSp>
        <p:nvGrpSpPr>
          <p:cNvPr id="86" name="Flow" hidden="1">
            <a:extLst>
              <a:ext uri="{FF2B5EF4-FFF2-40B4-BE49-F238E27FC236}">
                <a16:creationId xmlns:a16="http://schemas.microsoft.com/office/drawing/2014/main" id="{743D461F-071D-4C30-B23A-AE700C43BE97}"/>
              </a:ext>
            </a:extLst>
          </p:cNvPr>
          <p:cNvGrpSpPr>
            <a:grpSpLocks/>
          </p:cNvGrpSpPr>
          <p:nvPr>
            <p:custDataLst>
              <p:tags r:id="rId17"/>
            </p:custDataLst>
          </p:nvPr>
        </p:nvGrpSpPr>
        <p:grpSpPr bwMode="gray">
          <a:xfrm>
            <a:off x="1988063" y="2653947"/>
            <a:ext cx="1867677" cy="699730"/>
            <a:chOff x="5905500" y="3124200"/>
            <a:chExt cx="1828800" cy="914400"/>
          </a:xfrm>
          <a:solidFill>
            <a:schemeClr val="accent1"/>
          </a:solidFill>
        </p:grpSpPr>
        <p:sp>
          <p:nvSpPr>
            <p:cNvPr id="87" name="Freeform 78">
              <a:extLst>
                <a:ext uri="{FF2B5EF4-FFF2-40B4-BE49-F238E27FC236}">
                  <a16:creationId xmlns:a16="http://schemas.microsoft.com/office/drawing/2014/main" id="{56B90358-91E7-4F7A-8E67-A3838D0D7B1D}"/>
                </a:ext>
              </a:extLst>
            </p:cNvPr>
            <p:cNvSpPr/>
            <p:nvPr>
              <p:custDataLst>
                <p:tags r:id="rId23"/>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88" name="TextBox 87">
              <a:extLst>
                <a:ext uri="{FF2B5EF4-FFF2-40B4-BE49-F238E27FC236}">
                  <a16:creationId xmlns:a16="http://schemas.microsoft.com/office/drawing/2014/main" id="{7345FE59-7E1E-4D60-A7E9-0170F89C6159}"/>
                </a:ext>
              </a:extLst>
            </p:cNvPr>
            <p:cNvSpPr txBox="1"/>
            <p:nvPr>
              <p:custDataLst>
                <p:tags r:id="rId24"/>
              </p:custDataLst>
            </p:nvPr>
          </p:nvSpPr>
          <p:spPr bwMode="gray">
            <a:xfrm>
              <a:off x="5969000" y="3187700"/>
              <a:ext cx="1524000" cy="793750"/>
            </a:xfrm>
            <a:prstGeom prst="rect">
              <a:avLst/>
            </a:prstGeom>
          </p:spPr>
          <p:txBody>
            <a:bodyPr vert="horz" lIns="0" tIns="0" rIns="0" bIns="0" rtlCol="0" anchor="ctr">
              <a:noAutofit/>
            </a:bodyPr>
            <a:lstStyle>
              <a:defPPr>
                <a:defRPr lang="en-US"/>
              </a:defPPr>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4969" rtl="0" eaLnBrk="1" fontAlgn="base" latinLnBrk="0" hangingPunct="1">
                <a:lnSpc>
                  <a:spcPct val="100000"/>
                </a:lnSpc>
                <a:spcBef>
                  <a:spcPct val="0"/>
                </a:spcBef>
                <a:spcAft>
                  <a:spcPct val="0"/>
                </a:spcAft>
                <a:buClr>
                  <a:srgbClr val="0070CE"/>
                </a:buClr>
                <a:buSzPct val="100000"/>
                <a:buFontTx/>
                <a:buNone/>
                <a:tabLst/>
                <a:defRPr/>
              </a:pPr>
              <a:r>
                <a:rPr kumimoji="0" lang="en-US" sz="1100" b="1" i="0" u="none" strike="noStrike" kern="1200" cap="none" spc="0" normalizeH="0" baseline="0" noProof="0" dirty="0">
                  <a:ln>
                    <a:noFill/>
                  </a:ln>
                  <a:solidFill>
                    <a:srgbClr val="0070CE"/>
                  </a:solidFill>
                  <a:effectLst/>
                  <a:uLnTx/>
                  <a:uFillTx/>
                  <a:latin typeface="Segoe UI Light"/>
                  <a:ea typeface="ＭＳ Ｐゴシック"/>
                  <a:cs typeface="+mn-cs"/>
                </a:rPr>
                <a:t>Text</a:t>
              </a:r>
            </a:p>
          </p:txBody>
        </p:sp>
      </p:grpSp>
      <p:grpSp>
        <p:nvGrpSpPr>
          <p:cNvPr id="89" name="SplitFlow" hidden="1">
            <a:extLst>
              <a:ext uri="{FF2B5EF4-FFF2-40B4-BE49-F238E27FC236}">
                <a16:creationId xmlns:a16="http://schemas.microsoft.com/office/drawing/2014/main" id="{372A61CB-91D8-4152-9504-873FB3B2ECAC}"/>
              </a:ext>
            </a:extLst>
          </p:cNvPr>
          <p:cNvGrpSpPr/>
          <p:nvPr>
            <p:custDataLst>
              <p:tags r:id="rId18"/>
            </p:custDataLst>
          </p:nvPr>
        </p:nvGrpSpPr>
        <p:grpSpPr bwMode="gray">
          <a:xfrm>
            <a:off x="4034260" y="2653947"/>
            <a:ext cx="1866542" cy="699730"/>
            <a:chOff x="114300" y="1270000"/>
            <a:chExt cx="1828800" cy="914400"/>
          </a:xfrm>
          <a:solidFill>
            <a:schemeClr val="accent1"/>
          </a:solidFill>
        </p:grpSpPr>
        <p:sp>
          <p:nvSpPr>
            <p:cNvPr id="90" name="Freeform 81">
              <a:extLst>
                <a:ext uri="{FF2B5EF4-FFF2-40B4-BE49-F238E27FC236}">
                  <a16:creationId xmlns:a16="http://schemas.microsoft.com/office/drawing/2014/main" id="{66E1C004-2490-400A-AECC-C481FEEBCBEA}"/>
                </a:ext>
              </a:extLst>
            </p:cNvPr>
            <p:cNvSpPr/>
            <p:nvPr>
              <p:custDataLst>
                <p:tags r:id="rId19"/>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91" name="TextBox 90">
              <a:extLst>
                <a:ext uri="{FF2B5EF4-FFF2-40B4-BE49-F238E27FC236}">
                  <a16:creationId xmlns:a16="http://schemas.microsoft.com/office/drawing/2014/main" id="{4E9D728F-AF5A-4401-AE28-6019A508482E}"/>
                </a:ext>
              </a:extLst>
            </p:cNvPr>
            <p:cNvSpPr txBox="1"/>
            <p:nvPr>
              <p:custDataLst>
                <p:tags r:id="rId20"/>
              </p:custDataLst>
            </p:nvPr>
          </p:nvSpPr>
          <p:spPr bwMode="gray">
            <a:xfrm>
              <a:off x="177800" y="1327150"/>
              <a:ext cx="1524000" cy="342900"/>
            </a:xfrm>
            <a:prstGeom prst="rect">
              <a:avLst/>
            </a:prstGeom>
          </p:spPr>
          <p:txBody>
            <a:bodyPr vert="horz" lIns="0" tIns="0" rIns="0" bIns="0" rtlCol="0" anchor="ctr">
              <a:noAutofit/>
            </a:bodyPr>
            <a:lstStyle>
              <a:defPPr>
                <a:defRPr lang="en-US"/>
              </a:defPPr>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4969" rtl="0" eaLnBrk="1" fontAlgn="base" latinLnBrk="0" hangingPunct="1">
                <a:lnSpc>
                  <a:spcPct val="100000"/>
                </a:lnSpc>
                <a:spcBef>
                  <a:spcPct val="0"/>
                </a:spcBef>
                <a:spcAft>
                  <a:spcPct val="0"/>
                </a:spcAft>
                <a:buClr>
                  <a:srgbClr val="0070CE"/>
                </a:buClr>
                <a:buSzPct val="100000"/>
                <a:buFontTx/>
                <a:buNone/>
                <a:tabLst/>
                <a:defRPr/>
              </a:pPr>
              <a:r>
                <a:rPr kumimoji="0" lang="en-US" sz="1100" b="1" i="0" u="none" strike="noStrike" kern="1200" cap="none" spc="0" normalizeH="0" baseline="0" noProof="0" dirty="0">
                  <a:ln>
                    <a:noFill/>
                  </a:ln>
                  <a:solidFill>
                    <a:srgbClr val="0070CE"/>
                  </a:solidFill>
                  <a:effectLst/>
                  <a:uLnTx/>
                  <a:uFillTx/>
                  <a:latin typeface="Segoe UI Light"/>
                  <a:ea typeface="ＭＳ Ｐゴシック"/>
                  <a:cs typeface="+mn-cs"/>
                </a:rPr>
                <a:t>Text</a:t>
              </a:r>
            </a:p>
          </p:txBody>
        </p:sp>
        <p:sp>
          <p:nvSpPr>
            <p:cNvPr id="92" name="Freeform 83">
              <a:extLst>
                <a:ext uri="{FF2B5EF4-FFF2-40B4-BE49-F238E27FC236}">
                  <a16:creationId xmlns:a16="http://schemas.microsoft.com/office/drawing/2014/main" id="{6D183288-53DE-4755-9E56-EE52B7612403}"/>
                </a:ext>
              </a:extLst>
            </p:cNvPr>
            <p:cNvSpPr/>
            <p:nvPr>
              <p:custDataLst>
                <p:tags r:id="rId21"/>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Segoe UI Light"/>
                <a:ea typeface="ＭＳ Ｐゴシック"/>
                <a:cs typeface="+mn-cs"/>
              </a:endParaRPr>
            </a:p>
          </p:txBody>
        </p:sp>
        <p:sp>
          <p:nvSpPr>
            <p:cNvPr id="93" name="TextBox 92">
              <a:extLst>
                <a:ext uri="{FF2B5EF4-FFF2-40B4-BE49-F238E27FC236}">
                  <a16:creationId xmlns:a16="http://schemas.microsoft.com/office/drawing/2014/main" id="{252FE84C-CAD5-45AF-9BFB-C94D9E5BDC39}"/>
                </a:ext>
              </a:extLst>
            </p:cNvPr>
            <p:cNvSpPr txBox="1"/>
            <p:nvPr>
              <p:custDataLst>
                <p:tags r:id="rId22"/>
              </p:custDataLst>
            </p:nvPr>
          </p:nvSpPr>
          <p:spPr bwMode="gray">
            <a:xfrm>
              <a:off x="177800" y="1784350"/>
              <a:ext cx="1524000" cy="342900"/>
            </a:xfrm>
            <a:prstGeom prst="rect">
              <a:avLst/>
            </a:prstGeom>
          </p:spPr>
          <p:txBody>
            <a:bodyPr vert="horz" lIns="0" tIns="0" rIns="0" bIns="0" rtlCol="0" anchor="ctr">
              <a:noAutofit/>
            </a:bodyPr>
            <a:lstStyle>
              <a:defPPr>
                <a:defRPr lang="en-US"/>
              </a:defPPr>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4969" rtl="0" eaLnBrk="1" fontAlgn="base" latinLnBrk="0" hangingPunct="1">
                <a:lnSpc>
                  <a:spcPct val="100000"/>
                </a:lnSpc>
                <a:spcBef>
                  <a:spcPct val="0"/>
                </a:spcBef>
                <a:spcAft>
                  <a:spcPct val="0"/>
                </a:spcAft>
                <a:buClr>
                  <a:srgbClr val="0070CE"/>
                </a:buClr>
                <a:buSzPct val="100000"/>
                <a:buFontTx/>
                <a:buNone/>
                <a:tabLst/>
                <a:defRPr/>
              </a:pPr>
              <a:r>
                <a:rPr kumimoji="0" lang="en-US" sz="1100" b="1" i="0" u="none" strike="noStrike" kern="1200" cap="none" spc="0" normalizeH="0" baseline="0" noProof="0" dirty="0">
                  <a:ln>
                    <a:noFill/>
                  </a:ln>
                  <a:solidFill>
                    <a:srgbClr val="0070CE"/>
                  </a:solidFill>
                  <a:effectLst/>
                  <a:uLnTx/>
                  <a:uFillTx/>
                  <a:latin typeface="Segoe UI Light"/>
                  <a:ea typeface="ＭＳ Ｐゴシック"/>
                  <a:cs typeface="+mn-cs"/>
                </a:rPr>
                <a:t>Text</a:t>
              </a:r>
            </a:p>
          </p:txBody>
        </p:sp>
      </p:grpSp>
      <p:sp>
        <p:nvSpPr>
          <p:cNvPr id="94" name="Slide Number">
            <a:extLst>
              <a:ext uri="{FF2B5EF4-FFF2-40B4-BE49-F238E27FC236}">
                <a16:creationId xmlns:a16="http://schemas.microsoft.com/office/drawing/2014/main" id="{5ACF2D16-0816-4476-AF9D-E91FA22184C2}"/>
              </a:ext>
            </a:extLst>
          </p:cNvPr>
          <p:cNvSpPr txBox="1">
            <a:spLocks/>
          </p:cNvSpPr>
          <p:nvPr userDrawn="1"/>
        </p:nvSpPr>
        <p:spPr bwMode="auto">
          <a:xfrm>
            <a:off x="8841476" y="4980376"/>
            <a:ext cx="96180" cy="94193"/>
          </a:xfrm>
          <a:prstGeom prst="rect">
            <a:avLst/>
          </a:prstGeom>
        </p:spPr>
        <p:txBody>
          <a:bodyPr vert="horz" wrap="none" lIns="0" tIns="0" rIns="0" bIns="0" rtlCol="0" anchor="ctr">
            <a:spAutoFit/>
          </a:bodyPr>
          <a:lstStyle>
            <a:defPPr>
              <a:defRPr lang="ru-RU"/>
            </a:defPPr>
            <a:lvl1pPr>
              <a:defRPr sz="1000" baseline="0">
                <a:latin typeface="+mn-lt"/>
              </a:defRPr>
            </a:lvl1pPr>
          </a:lstStyle>
          <a:p>
            <a:pPr marL="0" marR="0" lvl="0" indent="0" algn="l" defTabSz="914018" rtl="0" eaLnBrk="1" fontAlgn="base" latinLnBrk="0" hangingPunct="1">
              <a:lnSpc>
                <a:spcPct val="100000"/>
              </a:lnSpc>
              <a:spcBef>
                <a:spcPct val="0"/>
              </a:spcBef>
              <a:spcAft>
                <a:spcPct val="0"/>
              </a:spcAft>
              <a:buClrTx/>
              <a:buSzTx/>
              <a:buFontTx/>
              <a:buNone/>
              <a:tabLst/>
              <a:defRPr/>
            </a:pPr>
            <a:fld id="{42C328C1-A84F-4A39-A664-DBA00541A8C6}" type="slidenum">
              <a:rPr kumimoji="0" lang="ru-RU" sz="600" b="0" i="0" u="none" strike="noStrike" kern="1200" cap="none" spc="0" normalizeH="0" baseline="0" noProof="0" smtClean="0">
                <a:ln>
                  <a:noFill/>
                </a:ln>
                <a:solidFill>
                  <a:srgbClr val="808080"/>
                </a:solidFill>
                <a:effectLst/>
                <a:uLnTx/>
                <a:uFillTx/>
                <a:latin typeface="Segoe UI Light"/>
                <a:ea typeface="ＭＳ Ｐゴシック"/>
                <a:cs typeface="+mn-cs"/>
              </a:rPr>
              <a:pPr marL="0" marR="0" lvl="0" indent="0" algn="l" defTabSz="914018" rtl="0" eaLnBrk="1" fontAlgn="base" latinLnBrk="0" hangingPunct="1">
                <a:lnSpc>
                  <a:spcPct val="100000"/>
                </a:lnSpc>
                <a:spcBef>
                  <a:spcPct val="0"/>
                </a:spcBef>
                <a:spcAft>
                  <a:spcPct val="0"/>
                </a:spcAft>
                <a:buClrTx/>
                <a:buSzTx/>
                <a:buFontTx/>
                <a:buNone/>
                <a:tabLst/>
                <a:defRPr/>
              </a:pPr>
              <a:t>‹#›</a:t>
            </a:fld>
            <a:endParaRPr kumimoji="0" lang="ru-RU" sz="600" b="0" i="0" u="none" strike="noStrike" kern="1200" cap="none" spc="0" normalizeH="0" baseline="0" noProof="0" dirty="0">
              <a:ln>
                <a:noFill/>
              </a:ln>
              <a:solidFill>
                <a:srgbClr val="808080"/>
              </a:solidFill>
              <a:effectLst/>
              <a:uLnTx/>
              <a:uFillTx/>
              <a:latin typeface="Segoe UI Light"/>
              <a:ea typeface="ＭＳ Ｐゴシック"/>
              <a:cs typeface="+mn-cs"/>
            </a:endParaRPr>
          </a:p>
        </p:txBody>
      </p:sp>
    </p:spTree>
    <p:extLst>
      <p:ext uri="{BB962C8B-B14F-4D97-AF65-F5344CB8AC3E}">
        <p14:creationId xmlns:p14="http://schemas.microsoft.com/office/powerpoint/2010/main" val="115837374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hf hdr="0" ftr="0" dt="0"/>
  <p:txStyles>
    <p:titleStyle>
      <a:lvl1pPr algn="l" defTabSz="684833" rtl="0" eaLnBrk="1" fontAlgn="base" hangingPunct="1">
        <a:spcBef>
          <a:spcPct val="0"/>
        </a:spcBef>
        <a:spcAft>
          <a:spcPct val="0"/>
        </a:spcAft>
        <a:tabLst>
          <a:tab pos="206423" algn="l"/>
        </a:tabLst>
        <a:defRPr sz="1400" b="0" baseline="0">
          <a:solidFill>
            <a:schemeClr val="tx2"/>
          </a:solidFill>
          <a:latin typeface="+mj-lt"/>
          <a:ea typeface="+mj-ea"/>
          <a:cs typeface="+mj-cs"/>
        </a:defRPr>
      </a:lvl1pPr>
      <a:lvl2pPr algn="l" defTabSz="684833" rtl="0" eaLnBrk="1" fontAlgn="base" hangingPunct="1">
        <a:spcBef>
          <a:spcPct val="0"/>
        </a:spcBef>
        <a:spcAft>
          <a:spcPct val="0"/>
        </a:spcAft>
        <a:defRPr sz="1400" b="1">
          <a:solidFill>
            <a:schemeClr val="tx2"/>
          </a:solidFill>
          <a:latin typeface="Arial" charset="0"/>
        </a:defRPr>
      </a:lvl2pPr>
      <a:lvl3pPr algn="l" defTabSz="684833" rtl="0" eaLnBrk="1" fontAlgn="base" hangingPunct="1">
        <a:spcBef>
          <a:spcPct val="0"/>
        </a:spcBef>
        <a:spcAft>
          <a:spcPct val="0"/>
        </a:spcAft>
        <a:defRPr sz="1400" b="1">
          <a:solidFill>
            <a:schemeClr val="tx2"/>
          </a:solidFill>
          <a:latin typeface="Arial" charset="0"/>
        </a:defRPr>
      </a:lvl3pPr>
      <a:lvl4pPr algn="l" defTabSz="684833" rtl="0" eaLnBrk="1" fontAlgn="base" hangingPunct="1">
        <a:spcBef>
          <a:spcPct val="0"/>
        </a:spcBef>
        <a:spcAft>
          <a:spcPct val="0"/>
        </a:spcAft>
        <a:defRPr sz="1400" b="1">
          <a:solidFill>
            <a:schemeClr val="tx2"/>
          </a:solidFill>
          <a:latin typeface="Arial" charset="0"/>
        </a:defRPr>
      </a:lvl4pPr>
      <a:lvl5pPr algn="l" defTabSz="684833" rtl="0" eaLnBrk="1" fontAlgn="base" hangingPunct="1">
        <a:spcBef>
          <a:spcPct val="0"/>
        </a:spcBef>
        <a:spcAft>
          <a:spcPct val="0"/>
        </a:spcAft>
        <a:defRPr sz="1400" b="1">
          <a:solidFill>
            <a:schemeClr val="tx2"/>
          </a:solidFill>
          <a:latin typeface="Arial" charset="0"/>
        </a:defRPr>
      </a:lvl5pPr>
      <a:lvl6pPr marL="349697" algn="l" defTabSz="684833" rtl="0" eaLnBrk="1" fontAlgn="base" hangingPunct="1">
        <a:spcBef>
          <a:spcPct val="0"/>
        </a:spcBef>
        <a:spcAft>
          <a:spcPct val="0"/>
        </a:spcAft>
        <a:defRPr sz="1400" b="1">
          <a:solidFill>
            <a:schemeClr val="tx2"/>
          </a:solidFill>
          <a:latin typeface="Arial" charset="0"/>
        </a:defRPr>
      </a:lvl6pPr>
      <a:lvl7pPr marL="699395" algn="l" defTabSz="684833" rtl="0" eaLnBrk="1" fontAlgn="base" hangingPunct="1">
        <a:spcBef>
          <a:spcPct val="0"/>
        </a:spcBef>
        <a:spcAft>
          <a:spcPct val="0"/>
        </a:spcAft>
        <a:defRPr sz="1400" b="1">
          <a:solidFill>
            <a:schemeClr val="tx2"/>
          </a:solidFill>
          <a:latin typeface="Arial" charset="0"/>
        </a:defRPr>
      </a:lvl7pPr>
      <a:lvl8pPr marL="1049106" algn="l" defTabSz="684833" rtl="0" eaLnBrk="1" fontAlgn="base" hangingPunct="1">
        <a:spcBef>
          <a:spcPct val="0"/>
        </a:spcBef>
        <a:spcAft>
          <a:spcPct val="0"/>
        </a:spcAft>
        <a:defRPr sz="1400" b="1">
          <a:solidFill>
            <a:schemeClr val="tx2"/>
          </a:solidFill>
          <a:latin typeface="Arial" charset="0"/>
        </a:defRPr>
      </a:lvl8pPr>
      <a:lvl9pPr marL="1398803" algn="l" defTabSz="684833" rtl="0" eaLnBrk="1" fontAlgn="base" hangingPunct="1">
        <a:spcBef>
          <a:spcPct val="0"/>
        </a:spcBef>
        <a:spcAft>
          <a:spcPct val="0"/>
        </a:spcAft>
        <a:defRPr sz="1400" b="1">
          <a:solidFill>
            <a:schemeClr val="tx2"/>
          </a:solidFill>
          <a:latin typeface="Arial" charset="0"/>
        </a:defRPr>
      </a:lvl9pPr>
    </p:titleStyle>
    <p:bodyStyle>
      <a:lvl1pPr marL="0" indent="0" algn="l" defTabSz="684833" rtl="0" eaLnBrk="1" fontAlgn="base" hangingPunct="1">
        <a:spcBef>
          <a:spcPct val="0"/>
        </a:spcBef>
        <a:spcAft>
          <a:spcPct val="0"/>
        </a:spcAft>
        <a:buClr>
          <a:schemeClr val="tx2"/>
        </a:buClr>
        <a:buSzPct val="100000"/>
        <a:defRPr sz="1100" baseline="0">
          <a:solidFill>
            <a:schemeClr val="tx1"/>
          </a:solidFill>
          <a:latin typeface="+mn-lt"/>
          <a:ea typeface="+mn-ea"/>
          <a:cs typeface="+mn-cs"/>
        </a:defRPr>
      </a:lvl1pPr>
      <a:lvl2pPr marL="148148" indent="-146933" algn="l" defTabSz="684833" rtl="0" eaLnBrk="1" fontAlgn="base" hangingPunct="1">
        <a:spcBef>
          <a:spcPct val="0"/>
        </a:spcBef>
        <a:spcAft>
          <a:spcPct val="0"/>
        </a:spcAft>
        <a:buClr>
          <a:schemeClr val="tx2"/>
        </a:buClr>
        <a:buSzPct val="125000"/>
        <a:buFont typeface="Arial" panose="020B0604020202020204" pitchFamily="34" charset="0"/>
        <a:buChar char="•"/>
        <a:defRPr sz="1100" baseline="0">
          <a:solidFill>
            <a:schemeClr val="tx1"/>
          </a:solidFill>
          <a:latin typeface="+mn-lt"/>
        </a:defRPr>
      </a:lvl2pPr>
      <a:lvl3pPr marL="349697" indent="-200350" algn="l" defTabSz="684833" rtl="0" eaLnBrk="1" fontAlgn="base" hangingPunct="1">
        <a:spcBef>
          <a:spcPct val="0"/>
        </a:spcBef>
        <a:spcAft>
          <a:spcPct val="0"/>
        </a:spcAft>
        <a:buClr>
          <a:schemeClr val="tx2"/>
        </a:buClr>
        <a:buSzPct val="120000"/>
        <a:buFont typeface="Arial" charset="0"/>
        <a:buChar char="–"/>
        <a:defRPr sz="1100" baseline="0">
          <a:solidFill>
            <a:schemeClr val="tx1"/>
          </a:solidFill>
          <a:latin typeface="+mn-lt"/>
        </a:defRPr>
      </a:lvl3pPr>
      <a:lvl4pPr marL="469907" indent="-118995" algn="l" defTabSz="684833" rtl="0" eaLnBrk="1" fontAlgn="base" hangingPunct="1">
        <a:spcBef>
          <a:spcPct val="0"/>
        </a:spcBef>
        <a:spcAft>
          <a:spcPct val="0"/>
        </a:spcAft>
        <a:buClr>
          <a:schemeClr val="tx2"/>
        </a:buClr>
        <a:buSzPct val="120000"/>
        <a:buFont typeface="Arial" panose="020B0604020202020204" pitchFamily="34" charset="0"/>
        <a:buChar char="◦"/>
        <a:defRPr sz="1100" baseline="0">
          <a:solidFill>
            <a:schemeClr val="tx1"/>
          </a:solidFill>
          <a:latin typeface="+mn-lt"/>
        </a:defRPr>
      </a:lvl4pPr>
      <a:lvl5pPr marL="573515" indent="-99560" algn="l" defTabSz="684833" rtl="0" eaLnBrk="1" fontAlgn="base" hangingPunct="1">
        <a:spcBef>
          <a:spcPct val="0"/>
        </a:spcBef>
        <a:spcAft>
          <a:spcPct val="0"/>
        </a:spcAft>
        <a:buClr>
          <a:schemeClr val="tx2"/>
        </a:buClr>
        <a:buSzPct val="89000"/>
        <a:buFont typeface="Arial" charset="0"/>
        <a:buChar char="-"/>
        <a:defRPr sz="1100" baseline="0">
          <a:solidFill>
            <a:schemeClr val="tx1"/>
          </a:solidFill>
          <a:latin typeface="+mn-lt"/>
        </a:defRPr>
      </a:lvl5pPr>
      <a:lvl6pPr marL="573515" indent="-99560" algn="l" defTabSz="684833"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6pPr>
      <a:lvl7pPr marL="573515" indent="-99560" algn="l" defTabSz="684833"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7pPr>
      <a:lvl8pPr marL="573515" indent="-99560" algn="l" defTabSz="684833"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8pPr>
      <a:lvl9pPr marL="573515" indent="-99560" algn="l" defTabSz="684833"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9pPr>
    </p:bodyStyle>
    <p:otherStyle>
      <a:defPPr>
        <a:defRPr lang="ru-RU"/>
      </a:defPPr>
      <a:lvl1pPr marL="0" algn="l" defTabSz="699395" rtl="0" eaLnBrk="1" latinLnBrk="0" hangingPunct="1">
        <a:defRPr sz="1400" kern="1200">
          <a:solidFill>
            <a:schemeClr val="tx1"/>
          </a:solidFill>
          <a:latin typeface="+mn-lt"/>
          <a:ea typeface="+mn-ea"/>
          <a:cs typeface="+mn-cs"/>
        </a:defRPr>
      </a:lvl1pPr>
      <a:lvl2pPr marL="349697" algn="l" defTabSz="699395" rtl="0" eaLnBrk="1" latinLnBrk="0" hangingPunct="1">
        <a:defRPr sz="1400" kern="1200">
          <a:solidFill>
            <a:schemeClr val="tx1"/>
          </a:solidFill>
          <a:latin typeface="+mn-lt"/>
          <a:ea typeface="+mn-ea"/>
          <a:cs typeface="+mn-cs"/>
        </a:defRPr>
      </a:lvl2pPr>
      <a:lvl3pPr marL="699395" algn="l" defTabSz="699395" rtl="0" eaLnBrk="1" latinLnBrk="0" hangingPunct="1">
        <a:defRPr sz="1400" kern="1200">
          <a:solidFill>
            <a:schemeClr val="tx1"/>
          </a:solidFill>
          <a:latin typeface="+mn-lt"/>
          <a:ea typeface="+mn-ea"/>
          <a:cs typeface="+mn-cs"/>
        </a:defRPr>
      </a:lvl3pPr>
      <a:lvl4pPr marL="1049106" algn="l" defTabSz="699395" rtl="0" eaLnBrk="1" latinLnBrk="0" hangingPunct="1">
        <a:defRPr sz="1400" kern="1200">
          <a:solidFill>
            <a:schemeClr val="tx1"/>
          </a:solidFill>
          <a:latin typeface="+mn-lt"/>
          <a:ea typeface="+mn-ea"/>
          <a:cs typeface="+mn-cs"/>
        </a:defRPr>
      </a:lvl4pPr>
      <a:lvl5pPr marL="1398803" algn="l" defTabSz="699395" rtl="0" eaLnBrk="1" latinLnBrk="0" hangingPunct="1">
        <a:defRPr sz="1400" kern="1200">
          <a:solidFill>
            <a:schemeClr val="tx1"/>
          </a:solidFill>
          <a:latin typeface="+mn-lt"/>
          <a:ea typeface="+mn-ea"/>
          <a:cs typeface="+mn-cs"/>
        </a:defRPr>
      </a:lvl5pPr>
      <a:lvl6pPr marL="1748507" algn="l" defTabSz="699395" rtl="0" eaLnBrk="1" latinLnBrk="0" hangingPunct="1">
        <a:defRPr sz="1400" kern="1200">
          <a:solidFill>
            <a:schemeClr val="tx1"/>
          </a:solidFill>
          <a:latin typeface="+mn-lt"/>
          <a:ea typeface="+mn-ea"/>
          <a:cs typeface="+mn-cs"/>
        </a:defRPr>
      </a:lvl6pPr>
      <a:lvl7pPr marL="2098205" algn="l" defTabSz="699395" rtl="0" eaLnBrk="1" latinLnBrk="0" hangingPunct="1">
        <a:defRPr sz="1400" kern="1200">
          <a:solidFill>
            <a:schemeClr val="tx1"/>
          </a:solidFill>
          <a:latin typeface="+mn-lt"/>
          <a:ea typeface="+mn-ea"/>
          <a:cs typeface="+mn-cs"/>
        </a:defRPr>
      </a:lvl7pPr>
      <a:lvl8pPr marL="2447909" algn="l" defTabSz="699395" rtl="0" eaLnBrk="1" latinLnBrk="0" hangingPunct="1">
        <a:defRPr sz="1400" kern="1200">
          <a:solidFill>
            <a:schemeClr val="tx1"/>
          </a:solidFill>
          <a:latin typeface="+mn-lt"/>
          <a:ea typeface="+mn-ea"/>
          <a:cs typeface="+mn-cs"/>
        </a:defRPr>
      </a:lvl8pPr>
      <a:lvl9pPr marL="2797606" algn="l" defTabSz="699395"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4738687"/>
            <a:ext cx="9144000" cy="404813"/>
          </a:xfrm>
          <a:prstGeom prst="rect">
            <a:avLst/>
          </a:prstGeom>
          <a:solidFill>
            <a:srgbClr val="046F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nl-NL" sz="1950" b="0" i="0" u="none" strike="noStrike" kern="1200" cap="none" spc="0" normalizeH="0" baseline="0" noProof="0" dirty="0">
              <a:ln>
                <a:noFill/>
              </a:ln>
              <a:solidFill>
                <a:prstClr val="white"/>
              </a:solidFill>
              <a:effectLst/>
              <a:uLnTx/>
              <a:uFillTx/>
              <a:latin typeface="Verdana"/>
              <a:ea typeface="+mn-ea"/>
              <a:cs typeface="Arial"/>
            </a:endParaRPr>
          </a:p>
        </p:txBody>
      </p:sp>
      <p:sp>
        <p:nvSpPr>
          <p:cNvPr id="2051" name="shpTekst"/>
          <p:cNvSpPr>
            <a:spLocks noGrp="1" noChangeArrowheads="1"/>
          </p:cNvSpPr>
          <p:nvPr>
            <p:ph type="body" idx="1"/>
          </p:nvPr>
        </p:nvSpPr>
        <p:spPr bwMode="auto">
          <a:xfrm>
            <a:off x="352425" y="1350169"/>
            <a:ext cx="8229600" cy="33111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p:txBody>
      </p:sp>
      <p:sp>
        <p:nvSpPr>
          <p:cNvPr id="1028" name="shpDatum"/>
          <p:cNvSpPr>
            <a:spLocks noGrp="1" noChangeArrowheads="1"/>
          </p:cNvSpPr>
          <p:nvPr>
            <p:ph type="dt" sz="half" idx="2"/>
          </p:nvPr>
        </p:nvSpPr>
        <p:spPr bwMode="auto">
          <a:xfrm>
            <a:off x="4486276" y="4905375"/>
            <a:ext cx="4157663" cy="2452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50" spc="-8" baseline="0">
                <a:solidFill>
                  <a:srgbClr val="FFFFFF"/>
                </a:solidFill>
                <a:latin typeface="Verdana" pitchFamily="34" charset="0"/>
                <a:ea typeface="Verdana" pitchFamily="34" charset="0"/>
                <a:cs typeface="Verdana" pitchFamily="34" charset="0"/>
              </a:defRPr>
            </a:lvl1pPr>
          </a:lstStyle>
          <a:p>
            <a:pPr defTabSz="685800" eaLnBrk="0" fontAlgn="base" hangingPunct="0">
              <a:spcBef>
                <a:spcPct val="0"/>
              </a:spcBef>
              <a:spcAft>
                <a:spcPct val="0"/>
              </a:spcAft>
              <a:buClrTx/>
              <a:defRPr/>
            </a:pPr>
            <a:endParaRPr lang="nl-NL" kern="1200"/>
          </a:p>
        </p:txBody>
      </p:sp>
      <p:sp>
        <p:nvSpPr>
          <p:cNvPr id="1029" name="shpVoettekst"/>
          <p:cNvSpPr>
            <a:spLocks noGrp="1" noChangeArrowheads="1"/>
          </p:cNvSpPr>
          <p:nvPr>
            <p:ph type="ftr" sz="quarter" idx="3"/>
          </p:nvPr>
        </p:nvSpPr>
        <p:spPr bwMode="auto">
          <a:xfrm>
            <a:off x="4478338" y="4789885"/>
            <a:ext cx="4165600" cy="2369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50" spc="-8" baseline="0">
                <a:solidFill>
                  <a:srgbClr val="FFFFFF"/>
                </a:solidFill>
                <a:latin typeface="Verdana" pitchFamily="34" charset="0"/>
                <a:ea typeface="Verdana" pitchFamily="34" charset="0"/>
                <a:cs typeface="Verdana" pitchFamily="34" charset="0"/>
              </a:defRPr>
            </a:lvl1pPr>
          </a:lstStyle>
          <a:p>
            <a:pPr defTabSz="685800" eaLnBrk="0" fontAlgn="base" hangingPunct="0">
              <a:spcBef>
                <a:spcPct val="0"/>
              </a:spcBef>
              <a:spcAft>
                <a:spcPct val="0"/>
              </a:spcAft>
              <a:buClrTx/>
              <a:defRPr/>
            </a:pPr>
            <a:r>
              <a:rPr lang="en-US" kern="1200" smtClean="0"/>
              <a:t>Spending Reviews in The Netherlands</a:t>
            </a:r>
            <a:endParaRPr lang="nl-NL" kern="1200"/>
          </a:p>
        </p:txBody>
      </p:sp>
      <p:sp>
        <p:nvSpPr>
          <p:cNvPr id="1030" name="shpPagina"/>
          <p:cNvSpPr>
            <a:spLocks noGrp="1" noChangeArrowheads="1"/>
          </p:cNvSpPr>
          <p:nvPr>
            <p:ph type="sldNum" sz="quarter" idx="4"/>
          </p:nvPr>
        </p:nvSpPr>
        <p:spPr bwMode="auto">
          <a:xfrm>
            <a:off x="374650" y="4783931"/>
            <a:ext cx="712788" cy="2726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50" spc="-8" baseline="0">
                <a:solidFill>
                  <a:srgbClr val="FFFFFF"/>
                </a:solidFill>
                <a:latin typeface="Verdana" pitchFamily="34" charset="0"/>
                <a:ea typeface="Verdana" pitchFamily="34" charset="0"/>
                <a:cs typeface="Verdana" pitchFamily="34" charset="0"/>
              </a:defRPr>
            </a:lvl1pPr>
          </a:lstStyle>
          <a:p>
            <a:pPr defTabSz="685800" eaLnBrk="0" fontAlgn="base" hangingPunct="0">
              <a:spcBef>
                <a:spcPct val="0"/>
              </a:spcBef>
              <a:spcAft>
                <a:spcPct val="0"/>
              </a:spcAft>
              <a:buClrTx/>
              <a:defRPr/>
            </a:pPr>
            <a:fld id="{61C050A5-6120-407B-9D7B-05AEA3ABFE74}" type="slidenum">
              <a:rPr lang="nl-NL" kern="1200" smtClean="0"/>
              <a:pPr defTabSz="685800" eaLnBrk="0" fontAlgn="base" hangingPunct="0">
                <a:spcBef>
                  <a:spcPct val="0"/>
                </a:spcBef>
                <a:spcAft>
                  <a:spcPct val="0"/>
                </a:spcAft>
                <a:buClrTx/>
                <a:defRPr/>
              </a:pPr>
              <a:t>‹#›</a:t>
            </a:fld>
            <a:endParaRPr lang="nl-NL" kern="1200"/>
          </a:p>
        </p:txBody>
      </p:sp>
      <p:sp>
        <p:nvSpPr>
          <p:cNvPr id="1026" name="shpTitel"/>
          <p:cNvSpPr>
            <a:spLocks noGrp="1" noChangeArrowheads="1"/>
          </p:cNvSpPr>
          <p:nvPr>
            <p:ph type="title"/>
          </p:nvPr>
        </p:nvSpPr>
        <p:spPr bwMode="auto">
          <a:xfrm>
            <a:off x="352425" y="947738"/>
            <a:ext cx="8229600" cy="428625"/>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smtClean="0"/>
              <a:t>Klik om het opmaakprofiel te bewerken</a:t>
            </a:r>
          </a:p>
        </p:txBody>
      </p:sp>
      <p:sp>
        <p:nvSpPr>
          <p:cNvPr id="17" name="shpKleurvlakBoven"/>
          <p:cNvSpPr/>
          <p:nvPr/>
        </p:nvSpPr>
        <p:spPr>
          <a:xfrm>
            <a:off x="0" y="1"/>
            <a:ext cx="9144000" cy="803672"/>
          </a:xfrm>
          <a:prstGeom prst="rect">
            <a:avLst/>
          </a:prstGeom>
          <a:solidFill>
            <a:srgbClr val="046F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0" fontAlgn="auto" latinLnBrk="0" hangingPunct="0">
              <a:lnSpc>
                <a:spcPct val="100000"/>
              </a:lnSpc>
              <a:spcBef>
                <a:spcPts val="0"/>
              </a:spcBef>
              <a:spcAft>
                <a:spcPts val="0"/>
              </a:spcAft>
              <a:buClrTx/>
              <a:buSzTx/>
              <a:buFontTx/>
              <a:buNone/>
              <a:tabLst/>
              <a:defRPr/>
            </a:pPr>
            <a:endParaRPr kumimoji="0" lang="nl-NL" sz="1950" b="0" i="0" u="none" strike="noStrike" kern="1200" cap="none" spc="0" normalizeH="0" baseline="0" noProof="0" dirty="0">
              <a:ln>
                <a:noFill/>
              </a:ln>
              <a:solidFill>
                <a:prstClr val="white"/>
              </a:solidFill>
              <a:effectLst/>
              <a:uLnTx/>
              <a:uFillTx/>
              <a:latin typeface="Verdana"/>
              <a:ea typeface="+mn-ea"/>
              <a:cs typeface="Arial"/>
            </a:endParaRPr>
          </a:p>
        </p:txBody>
      </p:sp>
      <p:pic>
        <p:nvPicPr>
          <p:cNvPr id="2057" name="shpBeeldmerk" descr="RO__vervolgpagina~LPPT.png"/>
          <p:cNvPicPr>
            <a:picLocks noChangeAspect="1"/>
          </p:cNvPicPr>
          <p:nvPr/>
        </p:nvPicPr>
        <p:blipFill>
          <a:blip r:embed="rId9" cstate="print"/>
          <a:srcRect/>
          <a:stretch>
            <a:fillRect/>
          </a:stretch>
        </p:blipFill>
        <p:spPr bwMode="auto">
          <a:xfrm>
            <a:off x="0" y="0"/>
            <a:ext cx="9144000" cy="642938"/>
          </a:xfrm>
          <a:prstGeom prst="rect">
            <a:avLst/>
          </a:prstGeom>
          <a:noFill/>
          <a:ln w="9525">
            <a:noFill/>
            <a:miter lim="800000"/>
            <a:headEnd/>
            <a:tailEnd/>
          </a:ln>
        </p:spPr>
      </p:pic>
    </p:spTree>
    <p:extLst>
      <p:ext uri="{BB962C8B-B14F-4D97-AF65-F5344CB8AC3E}">
        <p14:creationId xmlns:p14="http://schemas.microsoft.com/office/powerpoint/2010/main" val="4162949813"/>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Lst>
  <p:hf hdr="0" dt="0"/>
  <p:txStyles>
    <p:titleStyle>
      <a:lvl1pPr algn="l" rtl="0" eaLnBrk="0" fontAlgn="base" hangingPunct="0">
        <a:spcBef>
          <a:spcPct val="0"/>
        </a:spcBef>
        <a:spcAft>
          <a:spcPct val="0"/>
        </a:spcAft>
        <a:defRPr sz="1950" spc="-45">
          <a:solidFill>
            <a:srgbClr val="CC003D"/>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1950">
          <a:solidFill>
            <a:srgbClr val="CC003D"/>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1950">
          <a:solidFill>
            <a:srgbClr val="CC003D"/>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1950">
          <a:solidFill>
            <a:srgbClr val="CC003D"/>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1950">
          <a:solidFill>
            <a:srgbClr val="CC003D"/>
          </a:solidFill>
          <a:latin typeface="Verdana" pitchFamily="34" charset="0"/>
          <a:ea typeface="Verdana" pitchFamily="34" charset="0"/>
          <a:cs typeface="Verdana" pitchFamily="34"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defRPr lang="nl-NL" kern="1200" dirty="0">
          <a:solidFill>
            <a:srgbClr val="000000"/>
          </a:solidFill>
          <a:latin typeface="Verdana" pitchFamily="34" charset="0"/>
          <a:ea typeface="Verdana" pitchFamily="34" charset="0"/>
          <a:cs typeface="Verdana" pitchFamily="34" charset="0"/>
        </a:defRPr>
      </a:lvl1pPr>
      <a:lvl2pPr marL="134541" indent="-134541"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2pPr>
      <a:lvl3pPr marL="283369" indent="-188119"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3pPr>
      <a:lvl4pPr marL="404813" indent="-107156" algn="l" rtl="0" eaLnBrk="0" fontAlgn="base" hangingPunct="0">
        <a:spcBef>
          <a:spcPct val="20000"/>
        </a:spcBef>
        <a:spcAft>
          <a:spcPct val="0"/>
        </a:spcAft>
        <a:buBlip>
          <a:blip r:embed="rId12"/>
        </a:buBlip>
        <a:defRPr lang="nl-NL" kern="1200" dirty="0">
          <a:solidFill>
            <a:srgbClr val="000000"/>
          </a:solidFill>
          <a:latin typeface="Verdana" pitchFamily="34" charset="0"/>
          <a:ea typeface="Verdana" pitchFamily="34" charset="0"/>
          <a:cs typeface="Verdana" pitchFamily="34" charset="0"/>
        </a:defRPr>
      </a:lvl4pPr>
      <a:lvl5pPr marL="533400" indent="-132160"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nvPr>
        </p:nvGraphicFramePr>
        <p:xfrm>
          <a:off x="0" y="3"/>
          <a:ext cx="161984" cy="121481"/>
        </p:xfrm>
        <a:graphic>
          <a:graphicData uri="http://schemas.openxmlformats.org/presentationml/2006/ole">
            <mc:AlternateContent xmlns:mc="http://schemas.openxmlformats.org/markup-compatibility/2006">
              <mc:Choice xmlns:v="urn:schemas-microsoft-com:vml" Requires="v">
                <p:oleObj spid="_x0000_s6207" name="think-cell Slide" r:id="rId51" imgW="270" imgH="270" progId="TCLayout.ActiveDocument.1">
                  <p:embed/>
                </p:oleObj>
              </mc:Choice>
              <mc:Fallback>
                <p:oleObj name="think-cell Slide" r:id="rId51" imgW="270" imgH="270" progId="TCLayout.ActiveDocument.1">
                  <p:embed/>
                  <p:pic>
                    <p:nvPicPr>
                      <p:cNvPr id="2" name="Object 1" hidden="1"/>
                      <p:cNvPicPr/>
                      <p:nvPr/>
                    </p:nvPicPr>
                    <p:blipFill>
                      <a:blip r:embed="rId52"/>
                      <a:stretch>
                        <a:fillRect/>
                      </a:stretch>
                    </p:blipFill>
                    <p:spPr>
                      <a:xfrm>
                        <a:off x="0" y="3"/>
                        <a:ext cx="161984" cy="121481"/>
                      </a:xfrm>
                      <a:prstGeom prst="rect">
                        <a:avLst/>
                      </a:prstGeom>
                    </p:spPr>
                  </p:pic>
                </p:oleObj>
              </mc:Fallback>
            </mc:AlternateContent>
          </a:graphicData>
        </a:graphic>
      </p:graphicFrame>
      <p:sp>
        <p:nvSpPr>
          <p:cNvPr id="6" name="Rectangle 5" hidden="1"/>
          <p:cNvSpPr/>
          <p:nvPr>
            <p:custDataLst>
              <p:tags r:id="rId9"/>
            </p:custDataLst>
          </p:nvPr>
        </p:nvSpPr>
        <p:spPr bwMode="auto">
          <a:xfrm>
            <a:off x="0" y="3"/>
            <a:ext cx="161984" cy="121481"/>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Segoe UI Black" panose="020B0A02040204020203" pitchFamily="34" charset="0"/>
              <a:ea typeface="ＭＳ Ｐゴシック"/>
              <a:cs typeface="+mn-cs"/>
              <a:sym typeface="Segoe UI Black" panose="020B0A02040204020203" pitchFamily="34" charset="0"/>
            </a:endParaRPr>
          </a:p>
        </p:txBody>
      </p:sp>
      <p:sp>
        <p:nvSpPr>
          <p:cNvPr id="19" name="Title Placeholder 2"/>
          <p:cNvSpPr>
            <a:spLocks noGrp="1" noChangeArrowheads="1"/>
          </p:cNvSpPr>
          <p:nvPr>
            <p:ph type="title"/>
          </p:nvPr>
        </p:nvSpPr>
        <p:spPr bwMode="gray">
          <a:xfrm>
            <a:off x="174947" y="142512"/>
            <a:ext cx="8794113" cy="22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latinLnBrk="0"/>
            <a:r>
              <a:rPr lang="en-US" dirty="0"/>
              <a:t>Click to edit Master title style</a:t>
            </a:r>
            <a:endParaRPr lang="ru-RU" noProof="0" dirty="0"/>
          </a:p>
        </p:txBody>
      </p:sp>
      <p:sp>
        <p:nvSpPr>
          <p:cNvPr id="10" name="1. On-page tracker" hidden="1"/>
          <p:cNvSpPr>
            <a:spLocks noChangeArrowheads="1"/>
          </p:cNvSpPr>
          <p:nvPr/>
        </p:nvSpPr>
        <p:spPr bwMode="gray">
          <a:xfrm>
            <a:off x="121497" y="57978"/>
            <a:ext cx="304571"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14018" rtl="0" eaLnBrk="1" fontAlgn="base" latinLnBrk="0" hangingPunct="1">
              <a:lnSpc>
                <a:spcPct val="100000"/>
              </a:lnSpc>
              <a:spcBef>
                <a:spcPct val="0"/>
              </a:spcBef>
              <a:spcAft>
                <a:spcPct val="0"/>
              </a:spcAft>
              <a:buClrTx/>
              <a:buSzTx/>
              <a:buFontTx/>
              <a:buNone/>
              <a:tabLst/>
              <a:defRPr/>
            </a:pPr>
            <a:r>
              <a:rPr kumimoji="0" lang="ru-RU" sz="600" b="0" i="0" u="none" strike="noStrike" kern="1200" cap="all" spc="0" normalizeH="0" baseline="0" noProof="0" dirty="0">
                <a:ln>
                  <a:noFill/>
                </a:ln>
                <a:solidFill>
                  <a:srgbClr val="808080"/>
                </a:solidFill>
                <a:effectLst/>
                <a:uLnTx/>
                <a:uFillTx/>
                <a:latin typeface="Segoe UI Light"/>
                <a:ea typeface="ＭＳ Ｐゴシック"/>
                <a:cs typeface="Arial"/>
                <a:sym typeface="Arial"/>
              </a:rPr>
              <a:t>Tracker</a:t>
            </a:r>
          </a:p>
        </p:txBody>
      </p:sp>
      <p:sp>
        <p:nvSpPr>
          <p:cNvPr id="11" name="3. Unit of measure" hidden="1"/>
          <p:cNvSpPr txBox="1">
            <a:spLocks noChangeArrowheads="1"/>
          </p:cNvSpPr>
          <p:nvPr/>
        </p:nvSpPr>
        <p:spPr bwMode="gray">
          <a:xfrm>
            <a:off x="174947" y="424619"/>
            <a:ext cx="8794113" cy="18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894969"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808080"/>
                </a:solidFill>
                <a:effectLst/>
                <a:uLnTx/>
                <a:uFillTx/>
                <a:latin typeface="Segoe UI Light"/>
                <a:ea typeface="ＭＳ Ｐゴシック"/>
                <a:cs typeface="Arial"/>
                <a:sym typeface="Arial"/>
              </a:rPr>
              <a:t>Subtitle</a:t>
            </a:r>
            <a:endParaRPr kumimoji="0" lang="ru-RU" sz="1200" b="0" i="0" u="none" strike="noStrike" kern="1200" cap="none" spc="0" normalizeH="0" baseline="0" noProof="0" dirty="0">
              <a:ln>
                <a:noFill/>
              </a:ln>
              <a:solidFill>
                <a:srgbClr val="808080"/>
              </a:solidFill>
              <a:effectLst/>
              <a:uLnTx/>
              <a:uFillTx/>
              <a:latin typeface="Segoe UI Light"/>
              <a:ea typeface="ＭＳ Ｐゴシック"/>
              <a:cs typeface="Arial"/>
              <a:sym typeface="Arial"/>
            </a:endParaRPr>
          </a:p>
        </p:txBody>
      </p:sp>
      <p:sp>
        <p:nvSpPr>
          <p:cNvPr id="13" name="4. Footnote" hidden="1"/>
          <p:cNvSpPr txBox="1">
            <a:spLocks noChangeArrowheads="1"/>
          </p:cNvSpPr>
          <p:nvPr/>
        </p:nvSpPr>
        <p:spPr bwMode="gray">
          <a:xfrm>
            <a:off x="174946" y="4825523"/>
            <a:ext cx="8198012" cy="9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4726" marR="0" lvl="0" indent="-104726" algn="l" defTabSz="894969" rtl="0" eaLnBrk="1" fontAlgn="base" latinLnBrk="0" hangingPunct="1">
              <a:lnSpc>
                <a:spcPct val="100000"/>
              </a:lnSpc>
              <a:spcBef>
                <a:spcPct val="0"/>
              </a:spcBef>
              <a:spcAft>
                <a:spcPct val="0"/>
              </a:spcAft>
              <a:buClrTx/>
              <a:buSzTx/>
              <a:buFontTx/>
              <a:buNone/>
              <a:tabLst/>
              <a:defRPr/>
            </a:pPr>
            <a:r>
              <a:rPr kumimoji="0" lang="ru-RU" sz="600" b="0" i="0" u="none" strike="noStrike" kern="1200" cap="none" spc="0" normalizeH="0" baseline="0" noProof="0" dirty="0">
                <a:ln>
                  <a:noFill/>
                </a:ln>
                <a:solidFill>
                  <a:srgbClr val="808080"/>
                </a:solidFill>
                <a:effectLst/>
                <a:uLnTx/>
                <a:uFillTx/>
                <a:latin typeface="Segoe UI Light"/>
                <a:ea typeface="ＭＳ Ｐゴシック"/>
                <a:cs typeface="Arial"/>
                <a:sym typeface="Arial"/>
              </a:rPr>
              <a:t>1 Footnote</a:t>
            </a:r>
          </a:p>
        </p:txBody>
      </p:sp>
      <p:sp>
        <p:nvSpPr>
          <p:cNvPr id="14" name="5. Source" hidden="1"/>
          <p:cNvSpPr>
            <a:spLocks noChangeArrowheads="1"/>
          </p:cNvSpPr>
          <p:nvPr/>
        </p:nvSpPr>
        <p:spPr bwMode="gray">
          <a:xfrm>
            <a:off x="174946" y="4979804"/>
            <a:ext cx="8198012" cy="94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oAutofit/>
          </a:bodyPr>
          <a:lstStyle/>
          <a:p>
            <a:pPr marL="466262" marR="0" lvl="0" indent="-466262" algn="l" defTabSz="684833" rtl="0" eaLnBrk="1" fontAlgn="base" latinLnBrk="0" hangingPunct="1">
              <a:lnSpc>
                <a:spcPct val="100000"/>
              </a:lnSpc>
              <a:spcBef>
                <a:spcPct val="0"/>
              </a:spcBef>
              <a:spcAft>
                <a:spcPct val="0"/>
              </a:spcAft>
              <a:buClrTx/>
              <a:buSzTx/>
              <a:buFontTx/>
              <a:buNone/>
              <a:tabLst>
                <a:tab pos="482054" algn="l"/>
              </a:tabLst>
              <a:defRPr/>
            </a:pPr>
            <a:r>
              <a:rPr kumimoji="0" lang="ru-RU" sz="600" b="0" i="0" u="none" strike="noStrike" kern="1200" cap="none" spc="0" normalizeH="0" baseline="0" noProof="0" dirty="0">
                <a:ln>
                  <a:noFill/>
                </a:ln>
                <a:solidFill>
                  <a:srgbClr val="808080"/>
                </a:solidFill>
                <a:effectLst/>
                <a:uLnTx/>
                <a:uFillTx/>
                <a:latin typeface="Segoe UI Light"/>
                <a:ea typeface="ＭＳ Ｐゴシック"/>
                <a:cs typeface="Arial"/>
                <a:sym typeface="Arial"/>
              </a:rPr>
              <a:t>ИСТОЧНИК: источник</a:t>
            </a:r>
          </a:p>
        </p:txBody>
      </p:sp>
      <p:sp>
        <p:nvSpPr>
          <p:cNvPr id="3" name="Text Placeholder 2"/>
          <p:cNvSpPr>
            <a:spLocks noGrp="1"/>
          </p:cNvSpPr>
          <p:nvPr>
            <p:ph type="body" idx="1"/>
          </p:nvPr>
        </p:nvSpPr>
        <p:spPr bwMode="gray">
          <a:xfrm>
            <a:off x="174945" y="1493262"/>
            <a:ext cx="4192582" cy="847876"/>
          </a:xfrm>
          <a:prstGeom prst="rect">
            <a:avLst/>
          </a:prstGeom>
        </p:spPr>
        <p:txBody>
          <a:bodyPr vert="horz" lIns="0" tIns="0" rIns="0" bIns="0" rtlCol="0">
            <a:noAutofit/>
          </a:bodyPr>
          <a:lstStyle/>
          <a:p>
            <a:pPr lvl="0" latinLnBrk="0"/>
            <a:r>
              <a:rPr lang="en-US" dirty="0"/>
              <a:t>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endParaRPr lang="ru-RU" dirty="0"/>
          </a:p>
        </p:txBody>
      </p:sp>
      <p:grpSp>
        <p:nvGrpSpPr>
          <p:cNvPr id="15" name="ACET" hidden="1"/>
          <p:cNvGrpSpPr>
            <a:grpSpLocks/>
          </p:cNvGrpSpPr>
          <p:nvPr/>
        </p:nvGrpSpPr>
        <p:grpSpPr bwMode="gray">
          <a:xfrm>
            <a:off x="174945" y="956407"/>
            <a:ext cx="4192582" cy="394814"/>
            <a:chOff x="915" y="705"/>
            <a:chExt cx="2686" cy="32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5"/>
              <a:ext cx="2686" cy="32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14018"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0070CE"/>
                  </a:solidFill>
                  <a:effectLst/>
                  <a:uLnTx/>
                  <a:uFillTx/>
                  <a:latin typeface="Segoe UI Light"/>
                  <a:ea typeface="ＭＳ Ｐゴシック"/>
                  <a:cs typeface="Arial"/>
                  <a:sym typeface="Arial"/>
                </a:rPr>
                <a:t>Название документа</a:t>
              </a:r>
            </a:p>
            <a:p>
              <a:pPr marL="0" marR="0" lvl="0" indent="0" algn="l" defTabSz="914018"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srgbClr val="808080"/>
                  </a:solidFill>
                  <a:effectLst/>
                  <a:uLnTx/>
                  <a:uFillTx/>
                  <a:latin typeface="Segoe UI Light"/>
                  <a:ea typeface="ＭＳ Ｐゴシック"/>
                  <a:cs typeface="Arial"/>
                  <a:sym typeface="Arial"/>
                </a:rPr>
                <a:t>Unit of measure</a:t>
              </a:r>
            </a:p>
          </p:txBody>
        </p:sp>
      </p:grpSp>
      <p:grpSp>
        <p:nvGrpSpPr>
          <p:cNvPr id="17" name="Sticker" hidden="1"/>
          <p:cNvGrpSpPr/>
          <p:nvPr/>
        </p:nvGrpSpPr>
        <p:grpSpPr bwMode="gray">
          <a:xfrm>
            <a:off x="8675256" y="250882"/>
            <a:ext cx="293798" cy="120033"/>
            <a:chOff x="8406493" y="285750"/>
            <a:chExt cx="334282" cy="156857"/>
          </a:xfrm>
        </p:grpSpPr>
        <p:sp>
          <p:nvSpPr>
            <p:cNvPr id="20" name="StickerRectangle"/>
            <p:cNvSpPr>
              <a:spLocks noChangeArrowheads="1"/>
            </p:cNvSpPr>
            <p:nvPr/>
          </p:nvSpPr>
          <p:spPr bwMode="gray">
            <a:xfrm>
              <a:off x="8406493" y="285750"/>
              <a:ext cx="334282" cy="15685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marL="0" marR="0" lvl="0" indent="0" algn="r" defTabSz="684833" rtl="0" eaLnBrk="1" fontAlgn="base" latinLnBrk="0" hangingPunct="1">
                <a:lnSpc>
                  <a:spcPct val="100000"/>
                </a:lnSpc>
                <a:spcBef>
                  <a:spcPct val="0"/>
                </a:spcBef>
                <a:spcAft>
                  <a:spcPct val="0"/>
                </a:spcAft>
                <a:buClr>
                  <a:srgbClr val="002960"/>
                </a:buClr>
                <a:buSzTx/>
                <a:buFontTx/>
                <a:buNone/>
                <a:tabLst/>
                <a:defRPr/>
              </a:pPr>
              <a:r>
                <a:rPr kumimoji="0" lang="ru-RU" sz="600" b="0" i="0" u="none" strike="noStrike" kern="1200" cap="none" spc="0" normalizeH="0" baseline="0" noProof="0" dirty="0">
                  <a:ln>
                    <a:noFill/>
                  </a:ln>
                  <a:solidFill>
                    <a:srgbClr val="808080"/>
                  </a:solidFill>
                  <a:effectLst/>
                  <a:uLnTx/>
                  <a:uFillTx/>
                  <a:latin typeface="Segoe UI Light"/>
                  <a:ea typeface="ＭＳ Ｐゴシック"/>
                  <a:cs typeface="Arial"/>
                  <a:sym typeface="Arial"/>
                </a:rPr>
                <a:t>STICKER</a:t>
              </a:r>
            </a:p>
          </p:txBody>
        </p:sp>
        <p:cxnSp>
          <p:nvCxnSpPr>
            <p:cNvPr id="21" name="AutoShape 31"/>
            <p:cNvCxnSpPr>
              <a:cxnSpLocks noChangeShapeType="1"/>
              <a:stCxn id="20" idx="2"/>
              <a:endCxn id="20" idx="4"/>
            </p:cNvCxnSpPr>
            <p:nvPr/>
          </p:nvCxnSpPr>
          <p:spPr bwMode="gray">
            <a:xfrm>
              <a:off x="8406493" y="285750"/>
              <a:ext cx="0" cy="156857"/>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406493" y="442607"/>
              <a:ext cx="334282"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p:nvSpPr>
        <p:spPr>
          <a:xfrm>
            <a:off x="8682346" y="4841894"/>
            <a:ext cx="46650" cy="9475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8" tIns="45704" rIns="91408" bIns="45704" rtlCol="0" anchor="ct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mn-cs"/>
              <a:sym typeface="Arial"/>
            </a:endParaRPr>
          </a:p>
        </p:txBody>
      </p:sp>
      <p:grpSp>
        <p:nvGrpSpPr>
          <p:cNvPr id="59" name="LegendLines" hidden="1"/>
          <p:cNvGrpSpPr/>
          <p:nvPr/>
        </p:nvGrpSpPr>
        <p:grpSpPr>
          <a:xfrm>
            <a:off x="7697290" y="208419"/>
            <a:ext cx="1024268" cy="591017"/>
            <a:chOff x="7607284" y="279400"/>
            <a:chExt cx="1003820" cy="772336"/>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sp>
          <p:nvSpPr>
            <p:cNvPr id="100" name="Legend1"/>
            <p:cNvSpPr>
              <a:spLocks noChangeArrowheads="1"/>
            </p:cNvSpPr>
            <p:nvPr>
              <p:custDataLst>
                <p:tags r:id="rId48"/>
              </p:custDataLst>
            </p:nvPr>
          </p:nvSpPr>
          <p:spPr bwMode="gray">
            <a:xfrm>
              <a:off x="8169259" y="279400"/>
              <a:ext cx="441844"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Arial"/>
                  <a:sym typeface="Arial"/>
                </a:rPr>
                <a:t>Legend</a:t>
              </a:r>
            </a:p>
          </p:txBody>
        </p:sp>
        <p:sp>
          <p:nvSpPr>
            <p:cNvPr id="101" name="Legend2"/>
            <p:cNvSpPr>
              <a:spLocks noChangeArrowheads="1"/>
            </p:cNvSpPr>
            <p:nvPr>
              <p:custDataLst>
                <p:tags r:id="rId49"/>
              </p:custDataLst>
            </p:nvPr>
          </p:nvSpPr>
          <p:spPr bwMode="gray">
            <a:xfrm>
              <a:off x="8169259" y="546100"/>
              <a:ext cx="441845"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Arial"/>
                  <a:sym typeface="Arial"/>
                </a:rPr>
                <a:t>Legend</a:t>
              </a:r>
            </a:p>
          </p:txBody>
        </p:sp>
        <p:sp>
          <p:nvSpPr>
            <p:cNvPr id="102" name="Legend3"/>
            <p:cNvSpPr>
              <a:spLocks noChangeArrowheads="1"/>
            </p:cNvSpPr>
            <p:nvPr>
              <p:custDataLst>
                <p:tags r:id="rId50"/>
              </p:custDataLst>
            </p:nvPr>
          </p:nvSpPr>
          <p:spPr bwMode="gray">
            <a:xfrm>
              <a:off x="8169259" y="825499"/>
              <a:ext cx="441845"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Arial"/>
                  <a:sym typeface="Arial"/>
                </a:rPr>
                <a:t>Legend</a:t>
              </a:r>
            </a:p>
          </p:txBody>
        </p:sp>
      </p:grpSp>
      <p:grpSp>
        <p:nvGrpSpPr>
          <p:cNvPr id="103" name="LegendBoxes" hidden="1"/>
          <p:cNvGrpSpPr/>
          <p:nvPr/>
        </p:nvGrpSpPr>
        <p:grpSpPr>
          <a:xfrm>
            <a:off x="8011541" y="208508"/>
            <a:ext cx="710019" cy="795107"/>
            <a:chOff x="5894005" y="919828"/>
            <a:chExt cx="695844" cy="1039039"/>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sp>
          <p:nvSpPr>
            <p:cNvPr id="108" name="Legend1"/>
            <p:cNvSpPr>
              <a:spLocks noChangeArrowheads="1"/>
            </p:cNvSpPr>
            <p:nvPr>
              <p:custDataLst>
                <p:tags r:id="rId44"/>
              </p:custDataLst>
            </p:nvPr>
          </p:nvSpPr>
          <p:spPr bwMode="gray">
            <a:xfrm>
              <a:off x="6148005" y="919828"/>
              <a:ext cx="441844"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Arial"/>
                  <a:sym typeface="Arial"/>
                </a:rPr>
                <a:t>Legend</a:t>
              </a:r>
            </a:p>
          </p:txBody>
        </p:sp>
        <p:sp>
          <p:nvSpPr>
            <p:cNvPr id="109" name="Legend2"/>
            <p:cNvSpPr>
              <a:spLocks noChangeArrowheads="1"/>
            </p:cNvSpPr>
            <p:nvPr>
              <p:custDataLst>
                <p:tags r:id="rId45"/>
              </p:custDataLst>
            </p:nvPr>
          </p:nvSpPr>
          <p:spPr bwMode="gray">
            <a:xfrm>
              <a:off x="6148005" y="1189703"/>
              <a:ext cx="441844"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Arial"/>
                  <a:sym typeface="Arial"/>
                </a:rPr>
                <a:t>Legend</a:t>
              </a:r>
            </a:p>
          </p:txBody>
        </p:sp>
        <p:sp>
          <p:nvSpPr>
            <p:cNvPr id="110" name="Legend3"/>
            <p:cNvSpPr>
              <a:spLocks noChangeArrowheads="1"/>
            </p:cNvSpPr>
            <p:nvPr>
              <p:custDataLst>
                <p:tags r:id="rId46"/>
              </p:custDataLst>
            </p:nvPr>
          </p:nvSpPr>
          <p:spPr bwMode="gray">
            <a:xfrm>
              <a:off x="6148005" y="1461166"/>
              <a:ext cx="441844"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Arial"/>
                  <a:sym typeface="Arial"/>
                </a:rPr>
                <a:t>Legend</a:t>
              </a:r>
            </a:p>
          </p:txBody>
        </p:sp>
        <p:sp>
          <p:nvSpPr>
            <p:cNvPr id="111" name="Legend4"/>
            <p:cNvSpPr>
              <a:spLocks noChangeArrowheads="1"/>
            </p:cNvSpPr>
            <p:nvPr>
              <p:custDataLst>
                <p:tags r:id="rId47"/>
              </p:custDataLst>
            </p:nvPr>
          </p:nvSpPr>
          <p:spPr bwMode="gray">
            <a:xfrm>
              <a:off x="6148005" y="1732630"/>
              <a:ext cx="441844" cy="22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Arial"/>
                  <a:sym typeface="Arial"/>
                </a:rPr>
                <a:t>Legend</a:t>
              </a:r>
            </a:p>
          </p:txBody>
        </p:sp>
      </p:grpSp>
      <p:grpSp>
        <p:nvGrpSpPr>
          <p:cNvPr id="112" name="LegendMoons" hidden="1"/>
          <p:cNvGrpSpPr/>
          <p:nvPr/>
        </p:nvGrpSpPr>
        <p:grpSpPr>
          <a:xfrm>
            <a:off x="7943516" y="209202"/>
            <a:ext cx="778053" cy="1014989"/>
            <a:chOff x="5894005" y="2696542"/>
            <a:chExt cx="762520" cy="1326377"/>
          </a:xfrm>
        </p:grpSpPr>
        <p:grpSp>
          <p:nvGrpSpPr>
            <p:cNvPr id="113" name="MoonLegend1"/>
            <p:cNvGrpSpPr>
              <a:grpSpLocks noChangeAspect="1"/>
            </p:cNvGrpSpPr>
            <p:nvPr>
              <p:custDataLst>
                <p:tags r:id="rId24"/>
              </p:custDataLst>
            </p:nvPr>
          </p:nvGrpSpPr>
          <p:grpSpPr bwMode="gray">
            <a:xfrm>
              <a:off x="5894005" y="2703855"/>
              <a:ext cx="209550" cy="209551"/>
              <a:chOff x="4533" y="189"/>
              <a:chExt cx="144" cy="144"/>
            </a:xfrm>
          </p:grpSpPr>
          <p:sp>
            <p:nvSpPr>
              <p:cNvPr id="131" name="Oval 130"/>
              <p:cNvSpPr>
                <a:spLocks noChangeAspect="1" noChangeArrowheads="1"/>
              </p:cNvSpPr>
              <p:nvPr>
                <p:custDataLst>
                  <p:tags r:id="rId42"/>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sp>
            <p:nvSpPr>
              <p:cNvPr id="132" name="Arc 131" hidden="1"/>
              <p:cNvSpPr>
                <a:spLocks noChangeAspect="1"/>
              </p:cNvSpPr>
              <p:nvPr>
                <p:custDataLst>
                  <p:tags r:id="rId43"/>
                </p:custDataLst>
              </p:nvPr>
            </p:nvSpPr>
            <p:spPr bwMode="gray">
              <a:xfrm>
                <a:off x="4533" y="189"/>
                <a:ext cx="144" cy="144"/>
              </a:xfrm>
              <a:prstGeom prst="arc">
                <a:avLst>
                  <a:gd name="adj1" fmla="val 16200000"/>
                  <a:gd name="adj2" fmla="val 5400000"/>
                </a:avLst>
              </a:prstGeom>
              <a:solidFill>
                <a:schemeClr val="accent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grpSp>
        <p:grpSp>
          <p:nvGrpSpPr>
            <p:cNvPr id="114" name="MoonLegend2"/>
            <p:cNvGrpSpPr>
              <a:grpSpLocks noChangeAspect="1"/>
            </p:cNvGrpSpPr>
            <p:nvPr>
              <p:custDataLst>
                <p:tags r:id="rId25"/>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40"/>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sp>
            <p:nvSpPr>
              <p:cNvPr id="130" name="Arc 42"/>
              <p:cNvSpPr>
                <a:spLocks noChangeAspect="1"/>
              </p:cNvSpPr>
              <p:nvPr>
                <p:custDataLst>
                  <p:tags r:id="rId41"/>
                </p:custDataLst>
              </p:nvPr>
            </p:nvSpPr>
            <p:spPr bwMode="gray">
              <a:xfrm>
                <a:off x="1694" y="2051"/>
                <a:ext cx="160" cy="160"/>
              </a:xfrm>
              <a:prstGeom prst="arc">
                <a:avLst/>
              </a:prstGeom>
              <a:solidFill>
                <a:schemeClr val="accent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grpSp>
        <p:grpSp>
          <p:nvGrpSpPr>
            <p:cNvPr id="115" name="MoonLegend4"/>
            <p:cNvGrpSpPr>
              <a:grpSpLocks noChangeAspect="1"/>
            </p:cNvGrpSpPr>
            <p:nvPr>
              <p:custDataLst>
                <p:tags r:id="rId26"/>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38"/>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sp>
            <p:nvSpPr>
              <p:cNvPr id="128" name="Arc 48"/>
              <p:cNvSpPr>
                <a:spLocks noChangeAspect="1"/>
              </p:cNvSpPr>
              <p:nvPr>
                <p:custDataLst>
                  <p:tags r:id="rId39"/>
                </p:custDataLst>
              </p:nvPr>
            </p:nvSpPr>
            <p:spPr bwMode="gray">
              <a:xfrm>
                <a:off x="4495" y="1204"/>
                <a:ext cx="160" cy="160"/>
              </a:xfrm>
              <a:prstGeom prst="arc">
                <a:avLst>
                  <a:gd name="adj1" fmla="val 16200000"/>
                  <a:gd name="adj2" fmla="val 10800000"/>
                </a:avLst>
              </a:prstGeom>
              <a:solidFill>
                <a:schemeClr val="accent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grpSp>
        <p:grpSp>
          <p:nvGrpSpPr>
            <p:cNvPr id="116" name="MoonLegend5"/>
            <p:cNvGrpSpPr>
              <a:grpSpLocks noChangeAspect="1"/>
            </p:cNvGrpSpPr>
            <p:nvPr>
              <p:custDataLst>
                <p:tags r:id="rId27"/>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36"/>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sp>
            <p:nvSpPr>
              <p:cNvPr id="126" name="Oval 51"/>
              <p:cNvSpPr>
                <a:spLocks noChangeAspect="1" noChangeArrowheads="1"/>
              </p:cNvSpPr>
              <p:nvPr>
                <p:custDataLst>
                  <p:tags r:id="rId37"/>
                </p:custDataLst>
              </p:nvPr>
            </p:nvSpPr>
            <p:spPr bwMode="gray">
              <a:xfrm>
                <a:off x="4495" y="1447"/>
                <a:ext cx="160" cy="160"/>
              </a:xfrm>
              <a:prstGeom prst="arc">
                <a:avLst>
                  <a:gd name="adj1" fmla="val 16200000"/>
                  <a:gd name="adj2" fmla="val 16200000"/>
                </a:avLst>
              </a:prstGeom>
              <a:solidFill>
                <a:schemeClr val="accent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grpSp>
        <p:grpSp>
          <p:nvGrpSpPr>
            <p:cNvPr id="117" name="MoonLegend3"/>
            <p:cNvGrpSpPr>
              <a:grpSpLocks noChangeAspect="1"/>
            </p:cNvGrpSpPr>
            <p:nvPr>
              <p:custDataLst>
                <p:tags r:id="rId28"/>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34"/>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sp>
            <p:nvSpPr>
              <p:cNvPr id="124" name="Arc 48"/>
              <p:cNvSpPr>
                <a:spLocks noChangeAspect="1"/>
              </p:cNvSpPr>
              <p:nvPr>
                <p:custDataLst>
                  <p:tags r:id="rId35"/>
                </p:custDataLst>
              </p:nvPr>
            </p:nvSpPr>
            <p:spPr bwMode="gray">
              <a:xfrm>
                <a:off x="4495" y="1205"/>
                <a:ext cx="160" cy="160"/>
              </a:xfrm>
              <a:prstGeom prst="arc">
                <a:avLst>
                  <a:gd name="adj1" fmla="val 16200000"/>
                  <a:gd name="adj2" fmla="val 5400000"/>
                </a:avLst>
              </a:prstGeom>
              <a:solidFill>
                <a:schemeClr val="accent3"/>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ru-RU"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grpSp>
        <p:sp>
          <p:nvSpPr>
            <p:cNvPr id="118" name="Legend1"/>
            <p:cNvSpPr>
              <a:spLocks noChangeArrowheads="1"/>
            </p:cNvSpPr>
            <p:nvPr>
              <p:custDataLst>
                <p:tags r:id="rId29"/>
              </p:custDataLst>
            </p:nvPr>
          </p:nvSpPr>
          <p:spPr bwMode="gray">
            <a:xfrm>
              <a:off x="6214680" y="2696542"/>
              <a:ext cx="441845" cy="2262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Arial"/>
                  <a:sym typeface="Arial"/>
                </a:rPr>
                <a:t>Legend</a:t>
              </a:r>
            </a:p>
          </p:txBody>
        </p:sp>
        <p:sp>
          <p:nvSpPr>
            <p:cNvPr id="119" name="Legend2"/>
            <p:cNvSpPr>
              <a:spLocks noChangeArrowheads="1"/>
            </p:cNvSpPr>
            <p:nvPr>
              <p:custDataLst>
                <p:tags r:id="rId30"/>
              </p:custDataLst>
            </p:nvPr>
          </p:nvSpPr>
          <p:spPr bwMode="gray">
            <a:xfrm>
              <a:off x="6214680" y="2974156"/>
              <a:ext cx="441845" cy="2262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Arial"/>
                  <a:sym typeface="Arial"/>
                </a:rPr>
                <a:t>Legend</a:t>
              </a:r>
            </a:p>
          </p:txBody>
        </p:sp>
        <p:sp>
          <p:nvSpPr>
            <p:cNvPr id="120" name="Legend3"/>
            <p:cNvSpPr>
              <a:spLocks noChangeArrowheads="1"/>
            </p:cNvSpPr>
            <p:nvPr>
              <p:custDataLst>
                <p:tags r:id="rId31"/>
              </p:custDataLst>
            </p:nvPr>
          </p:nvSpPr>
          <p:spPr bwMode="gray">
            <a:xfrm>
              <a:off x="6214680" y="3248595"/>
              <a:ext cx="441845" cy="2262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Arial"/>
                  <a:sym typeface="Arial"/>
                </a:rPr>
                <a:t>Legend</a:t>
              </a:r>
            </a:p>
          </p:txBody>
        </p:sp>
        <p:sp>
          <p:nvSpPr>
            <p:cNvPr id="121" name="Legend4"/>
            <p:cNvSpPr>
              <a:spLocks noChangeArrowheads="1"/>
            </p:cNvSpPr>
            <p:nvPr>
              <p:custDataLst>
                <p:tags r:id="rId32"/>
              </p:custDataLst>
            </p:nvPr>
          </p:nvSpPr>
          <p:spPr bwMode="gray">
            <a:xfrm>
              <a:off x="6214680" y="3521448"/>
              <a:ext cx="441845" cy="2262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Arial"/>
                  <a:sym typeface="Arial"/>
                </a:rPr>
                <a:t>Legend</a:t>
              </a:r>
            </a:p>
          </p:txBody>
        </p:sp>
        <p:sp>
          <p:nvSpPr>
            <p:cNvPr id="122" name="Legend5"/>
            <p:cNvSpPr>
              <a:spLocks noChangeArrowheads="1"/>
            </p:cNvSpPr>
            <p:nvPr>
              <p:custDataLst>
                <p:tags r:id="rId33"/>
              </p:custDataLst>
            </p:nvPr>
          </p:nvSpPr>
          <p:spPr bwMode="gray">
            <a:xfrm>
              <a:off x="6214680" y="3796682"/>
              <a:ext cx="441845" cy="2262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684833" rtl="0" eaLnBrk="1" fontAlgn="base" latinLnBrk="0" hangingPunct="1">
                <a:lnSpc>
                  <a:spcPct val="100000"/>
                </a:lnSpc>
                <a:spcBef>
                  <a:spcPct val="0"/>
                </a:spcBef>
                <a:spcAft>
                  <a:spcPct val="0"/>
                </a:spcAft>
                <a:buClr>
                  <a:srgbClr val="0070CE"/>
                </a:buClr>
                <a:buSzTx/>
                <a:buFontTx/>
                <a:buNone/>
                <a:tabLst/>
                <a:defRPr/>
              </a:pPr>
              <a:r>
                <a:rPr kumimoji="0" lang="ru-RU" sz="1100" b="0" i="0" u="none" strike="noStrike" kern="1200" cap="none" spc="0" normalizeH="0" baseline="0" noProof="0" dirty="0">
                  <a:ln>
                    <a:noFill/>
                  </a:ln>
                  <a:solidFill>
                    <a:srgbClr val="000000"/>
                  </a:solidFill>
                  <a:effectLst/>
                  <a:uLnTx/>
                  <a:uFillTx/>
                  <a:latin typeface="Segoe UI Light"/>
                  <a:ea typeface="ＭＳ Ｐゴシック"/>
                  <a:cs typeface="Arial"/>
                  <a:sym typeface="Arial"/>
                </a:rPr>
                <a:t>Legend</a:t>
              </a:r>
            </a:p>
          </p:txBody>
        </p:sp>
      </p:grpSp>
      <p:sp>
        <p:nvSpPr>
          <p:cNvPr id="70" name="Oval" hidden="1">
            <a:extLst>
              <a:ext uri="{FF2B5EF4-FFF2-40B4-BE49-F238E27FC236}">
                <a16:creationId xmlns:a16="http://schemas.microsoft.com/office/drawing/2014/main" id="{A5B66859-B8C5-4236-957E-FF42841FD1BE}"/>
              </a:ext>
            </a:extLst>
          </p:cNvPr>
          <p:cNvSpPr txBox="1">
            <a:spLocks/>
          </p:cNvSpPr>
          <p:nvPr/>
        </p:nvSpPr>
        <p:spPr bwMode="gray">
          <a:xfrm>
            <a:off x="1985822" y="1298533"/>
            <a:ext cx="1556667" cy="1166216"/>
          </a:xfrm>
          <a:prstGeom prst="ellipse">
            <a:avLst/>
          </a:prstGeom>
          <a:solidFill>
            <a:schemeClr val="accent1"/>
          </a:solidFill>
        </p:spPr>
        <p:txBody>
          <a:bodyPr vert="horz" lIns="27548" tIns="27548" rIns="27548" bIns="27548" rtlCol="0" anchor="ctr" anchorCtr="0">
            <a:noAutofit/>
          </a:bodyPr>
          <a:lstStyle>
            <a:lvl1pPr marL="0" lvl="0" indent="0" defTabSz="895350" eaLnBrk="1" latinLnBrk="0" hangingPunct="1">
              <a:buClr>
                <a:schemeClr val="tx2"/>
              </a:buClr>
              <a:buSzPct val="100000"/>
              <a:defRPr lang="ru-RU" baseline="0" dirty="0">
                <a:latin typeface="+mn-lt"/>
              </a:defRPr>
            </a:lvl1pPr>
            <a:lvl2pPr marL="180000" lvl="1" indent="-180000" defTabSz="895350" eaLnBrk="1" latinLnBrk="0" hangingPunct="1">
              <a:buClr>
                <a:schemeClr val="accent2"/>
              </a:buClr>
              <a:buSzPct val="100000"/>
              <a:buFont typeface="Arial" panose="020B0604020202020204" pitchFamily="34" charset="0"/>
              <a:buChar char="•"/>
              <a:defRPr lang="ru-RU" baseline="0" dirty="0">
                <a:latin typeface="+mn-lt"/>
              </a:defRPr>
            </a:lvl2pPr>
            <a:lvl3pPr marL="360000" lvl="2" indent="-180000" defTabSz="895350" eaLnBrk="1" latinLnBrk="0" hangingPunct="1">
              <a:buClr>
                <a:schemeClr val="accent2"/>
              </a:buClr>
              <a:buSzPct val="100000"/>
              <a:buFont typeface="Arial" panose="020B0604020202020204" pitchFamily="34" charset="0"/>
              <a:buChar char="•"/>
              <a:defRPr lang="ru-RU" baseline="0" dirty="0">
                <a:latin typeface="+mn-lt"/>
              </a:defRPr>
            </a:lvl3pPr>
            <a:lvl4pPr marL="540000" lvl="3" indent="-180000" defTabSz="895350" eaLnBrk="1" latinLnBrk="0" hangingPunct="1">
              <a:buClr>
                <a:schemeClr val="accent2"/>
              </a:buClr>
              <a:buSzPct val="100000"/>
              <a:buFont typeface="Arial" panose="020B0604020202020204" pitchFamily="34" charset="0"/>
              <a:buChar char="•"/>
              <a:defRPr lang="ru-RU" baseline="0" dirty="0">
                <a:latin typeface="+mn-lt"/>
              </a:defRPr>
            </a:lvl4pPr>
            <a:lvl5pPr marL="720000" lvl="4" indent="-180000" defTabSz="895350" eaLnBrk="1" latinLnBrk="0" hangingPunct="1">
              <a:buClr>
                <a:schemeClr val="accent2"/>
              </a:buClr>
              <a:buSzPct val="100000"/>
              <a:buFont typeface="Arial" panose="020B0604020202020204" pitchFamily="34" charset="0"/>
              <a:buChar char="•"/>
              <a:defRPr lang="ru-RU"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marL="0" marR="0" lvl="0" indent="0" algn="ctr" defTabSz="894969" rtl="0" eaLnBrk="1" fontAlgn="base" latinLnBrk="0" hangingPunct="1">
              <a:lnSpc>
                <a:spcPct val="100000"/>
              </a:lnSpc>
              <a:spcBef>
                <a:spcPct val="0"/>
              </a:spcBef>
              <a:spcAft>
                <a:spcPct val="0"/>
              </a:spcAft>
              <a:buClr>
                <a:srgbClr val="0070CE"/>
              </a:buClr>
              <a:buSzPct val="100000"/>
              <a:buFontTx/>
              <a:buNone/>
              <a:tabLst/>
              <a:defRPr/>
            </a:pPr>
            <a:r>
              <a:rPr kumimoji="0" lang="en-US" sz="1200" b="0" i="0" u="none" strike="noStrike" kern="1200" cap="none" spc="0" normalizeH="0" baseline="0" noProof="0">
                <a:ln>
                  <a:noFill/>
                </a:ln>
                <a:solidFill>
                  <a:srgbClr val="000000"/>
                </a:solidFill>
                <a:effectLst/>
                <a:uLnTx/>
                <a:uFillTx/>
                <a:latin typeface="Segoe UI Light"/>
                <a:ea typeface="ＭＳ Ｐゴシック"/>
                <a:cs typeface="Arial"/>
                <a:sym typeface="Arial"/>
              </a:rPr>
              <a:t>Text</a:t>
            </a:r>
          </a:p>
        </p:txBody>
      </p:sp>
      <p:sp>
        <p:nvSpPr>
          <p:cNvPr id="71" name="Rectangle" hidden="1">
            <a:extLst>
              <a:ext uri="{FF2B5EF4-FFF2-40B4-BE49-F238E27FC236}">
                <a16:creationId xmlns:a16="http://schemas.microsoft.com/office/drawing/2014/main" id="{4AAC3372-A48A-4820-8F6F-A51D8691BD26}"/>
              </a:ext>
            </a:extLst>
          </p:cNvPr>
          <p:cNvSpPr txBox="1">
            <a:spLocks/>
          </p:cNvSpPr>
          <p:nvPr/>
        </p:nvSpPr>
        <p:spPr bwMode="gray">
          <a:xfrm>
            <a:off x="3664886" y="1298533"/>
            <a:ext cx="1556667" cy="1166216"/>
          </a:xfrm>
          <a:prstGeom prst="rect">
            <a:avLst/>
          </a:prstGeom>
          <a:solidFill>
            <a:schemeClr val="accent1"/>
          </a:solidFill>
        </p:spPr>
        <p:txBody>
          <a:bodyPr vert="horz" lIns="55073" tIns="55073" rIns="55073" bIns="55073" rtlCol="0">
            <a:noAutofit/>
          </a:bodyPr>
          <a:lstStyle>
            <a:lvl1pPr marL="0" lvl="0" indent="0" defTabSz="895350" eaLnBrk="1" latinLnBrk="0" hangingPunct="1">
              <a:buClr>
                <a:schemeClr val="tx2"/>
              </a:buClr>
              <a:buSzPct val="100000"/>
              <a:defRPr lang="ru-RU" baseline="0" dirty="0">
                <a:latin typeface="+mn-lt"/>
              </a:defRPr>
            </a:lvl1pPr>
            <a:lvl2pPr marL="180000" lvl="1" indent="-180000" defTabSz="895350" eaLnBrk="1" latinLnBrk="0" hangingPunct="1">
              <a:buClr>
                <a:schemeClr val="accent2"/>
              </a:buClr>
              <a:buSzPct val="100000"/>
              <a:buFont typeface="Arial" panose="020B0604020202020204" pitchFamily="34" charset="0"/>
              <a:buChar char="•"/>
              <a:defRPr lang="ru-RU" baseline="0" dirty="0">
                <a:latin typeface="+mn-lt"/>
              </a:defRPr>
            </a:lvl2pPr>
            <a:lvl3pPr marL="360000" lvl="2" indent="-180000" defTabSz="895350" eaLnBrk="1" latinLnBrk="0" hangingPunct="1">
              <a:buClr>
                <a:schemeClr val="accent2"/>
              </a:buClr>
              <a:buSzPct val="100000"/>
              <a:buFont typeface="Arial" panose="020B0604020202020204" pitchFamily="34" charset="0"/>
              <a:buChar char="•"/>
              <a:defRPr lang="ru-RU" baseline="0" dirty="0">
                <a:latin typeface="+mn-lt"/>
              </a:defRPr>
            </a:lvl3pPr>
            <a:lvl4pPr marL="540000" lvl="3" indent="-180000" defTabSz="895350" eaLnBrk="1" latinLnBrk="0" hangingPunct="1">
              <a:buClr>
                <a:schemeClr val="accent2"/>
              </a:buClr>
              <a:buSzPct val="100000"/>
              <a:buFont typeface="Arial" panose="020B0604020202020204" pitchFamily="34" charset="0"/>
              <a:buChar char="•"/>
              <a:defRPr lang="ru-RU" baseline="0" dirty="0">
                <a:latin typeface="+mn-lt"/>
              </a:defRPr>
            </a:lvl4pPr>
            <a:lvl5pPr marL="720000" lvl="4" indent="-180000" defTabSz="895350" eaLnBrk="1" latinLnBrk="0" hangingPunct="1">
              <a:buClr>
                <a:schemeClr val="accent2"/>
              </a:buClr>
              <a:buSzPct val="100000"/>
              <a:buFont typeface="Arial" panose="020B0604020202020204" pitchFamily="34" charset="0"/>
              <a:buChar char="•"/>
              <a:defRPr lang="ru-RU"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marL="0" marR="0" lvl="0" indent="0" algn="l" defTabSz="894969" rtl="0" eaLnBrk="1" fontAlgn="base" latinLnBrk="0" hangingPunct="1">
              <a:lnSpc>
                <a:spcPct val="100000"/>
              </a:lnSpc>
              <a:spcBef>
                <a:spcPct val="0"/>
              </a:spcBef>
              <a:spcAft>
                <a:spcPct val="0"/>
              </a:spcAft>
              <a:buClr>
                <a:srgbClr val="0070CE"/>
              </a:buClr>
              <a:buSzPct val="100000"/>
              <a:buFontTx/>
              <a:buNone/>
              <a:tabLst/>
              <a:defRPr/>
            </a:pPr>
            <a:r>
              <a:rPr kumimoji="0" lang="en-US" sz="1200" b="0" i="0" u="none" strike="noStrike" kern="1200" cap="none" spc="0" normalizeH="0" baseline="0" noProof="0">
                <a:ln>
                  <a:noFill/>
                </a:ln>
                <a:solidFill>
                  <a:srgbClr val="000000"/>
                </a:solidFill>
                <a:effectLst/>
                <a:uLnTx/>
                <a:uFillTx/>
                <a:latin typeface="Segoe UI Light"/>
                <a:ea typeface="ＭＳ Ｐゴシック"/>
                <a:cs typeface="Arial"/>
                <a:sym typeface="Arial"/>
              </a:rPr>
              <a:t>Text</a:t>
            </a:r>
          </a:p>
        </p:txBody>
      </p:sp>
      <p:sp>
        <p:nvSpPr>
          <p:cNvPr id="72" name="RoundedRectangle" hidden="1">
            <a:extLst>
              <a:ext uri="{FF2B5EF4-FFF2-40B4-BE49-F238E27FC236}">
                <a16:creationId xmlns:a16="http://schemas.microsoft.com/office/drawing/2014/main" id="{06304376-23F1-4490-9114-C60C97DE22A2}"/>
              </a:ext>
            </a:extLst>
          </p:cNvPr>
          <p:cNvSpPr txBox="1">
            <a:spLocks/>
          </p:cNvSpPr>
          <p:nvPr/>
        </p:nvSpPr>
        <p:spPr bwMode="gray">
          <a:xfrm>
            <a:off x="5394473" y="1298533"/>
            <a:ext cx="1556667" cy="1166216"/>
          </a:xfrm>
          <a:prstGeom prst="roundRect">
            <a:avLst/>
          </a:prstGeom>
          <a:solidFill>
            <a:schemeClr val="accent1"/>
          </a:solidFill>
        </p:spPr>
        <p:txBody>
          <a:bodyPr vert="horz" lIns="55073" tIns="55073" rIns="55073" bIns="55073" rtlCol="0">
            <a:noAutofit/>
          </a:bodyPr>
          <a:lstStyle>
            <a:lvl1pPr marL="0" lvl="0" indent="0" defTabSz="895350" eaLnBrk="1" latinLnBrk="0" hangingPunct="1">
              <a:buClr>
                <a:schemeClr val="tx2"/>
              </a:buClr>
              <a:buSzPct val="100000"/>
              <a:defRPr lang="ru-RU" baseline="0" dirty="0">
                <a:latin typeface="+mn-lt"/>
              </a:defRPr>
            </a:lvl1pPr>
            <a:lvl2pPr marL="180000" lvl="1" indent="-180000" defTabSz="895350" eaLnBrk="1" latinLnBrk="0" hangingPunct="1">
              <a:buClr>
                <a:schemeClr val="accent2"/>
              </a:buClr>
              <a:buSzPct val="100000"/>
              <a:buFont typeface="Arial" panose="020B0604020202020204" pitchFamily="34" charset="0"/>
              <a:buChar char="•"/>
              <a:defRPr lang="ru-RU" baseline="0" dirty="0">
                <a:latin typeface="+mn-lt"/>
              </a:defRPr>
            </a:lvl2pPr>
            <a:lvl3pPr marL="360000" lvl="2" indent="-180000" defTabSz="895350" eaLnBrk="1" latinLnBrk="0" hangingPunct="1">
              <a:buClr>
                <a:schemeClr val="accent2"/>
              </a:buClr>
              <a:buSzPct val="100000"/>
              <a:buFont typeface="Arial" panose="020B0604020202020204" pitchFamily="34" charset="0"/>
              <a:buChar char="•"/>
              <a:defRPr lang="ru-RU" baseline="0" dirty="0">
                <a:latin typeface="+mn-lt"/>
              </a:defRPr>
            </a:lvl3pPr>
            <a:lvl4pPr marL="540000" lvl="3" indent="-180000" defTabSz="895350" eaLnBrk="1" latinLnBrk="0" hangingPunct="1">
              <a:buClr>
                <a:schemeClr val="accent2"/>
              </a:buClr>
              <a:buSzPct val="100000"/>
              <a:buFont typeface="Arial" panose="020B0604020202020204" pitchFamily="34" charset="0"/>
              <a:buChar char="•"/>
              <a:defRPr lang="ru-RU" baseline="0" dirty="0">
                <a:latin typeface="+mn-lt"/>
              </a:defRPr>
            </a:lvl4pPr>
            <a:lvl5pPr marL="720000" lvl="4" indent="-180000" defTabSz="895350" eaLnBrk="1" latinLnBrk="0" hangingPunct="1">
              <a:buClr>
                <a:schemeClr val="accent2"/>
              </a:buClr>
              <a:buSzPct val="100000"/>
              <a:buFont typeface="Arial" panose="020B0604020202020204" pitchFamily="34" charset="0"/>
              <a:buChar char="•"/>
              <a:defRPr lang="ru-RU"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marL="0" marR="0" lvl="0" indent="0" algn="l" defTabSz="894969" rtl="0" eaLnBrk="1" fontAlgn="base" latinLnBrk="0" hangingPunct="1">
              <a:lnSpc>
                <a:spcPct val="100000"/>
              </a:lnSpc>
              <a:spcBef>
                <a:spcPct val="0"/>
              </a:spcBef>
              <a:spcAft>
                <a:spcPct val="0"/>
              </a:spcAft>
              <a:buClr>
                <a:srgbClr val="0070CE"/>
              </a:buClr>
              <a:buSzPct val="100000"/>
              <a:buFontTx/>
              <a:buNone/>
              <a:tabLst/>
              <a:defRPr/>
            </a:pPr>
            <a:r>
              <a:rPr kumimoji="0" lang="en-US" sz="1200" b="0" i="0" u="none" strike="noStrike" kern="1200" cap="none" spc="0" normalizeH="0" baseline="0" noProof="0">
                <a:ln>
                  <a:noFill/>
                </a:ln>
                <a:solidFill>
                  <a:srgbClr val="000000"/>
                </a:solidFill>
                <a:effectLst/>
                <a:uLnTx/>
                <a:uFillTx/>
                <a:latin typeface="Segoe UI Light"/>
                <a:ea typeface="ＭＳ Ｐゴシック"/>
                <a:cs typeface="Arial"/>
                <a:sym typeface="Arial"/>
              </a:rPr>
              <a:t>Text</a:t>
            </a:r>
          </a:p>
        </p:txBody>
      </p:sp>
      <p:sp>
        <p:nvSpPr>
          <p:cNvPr id="73" name="Arrow" hidden="1">
            <a:extLst>
              <a:ext uri="{FF2B5EF4-FFF2-40B4-BE49-F238E27FC236}">
                <a16:creationId xmlns:a16="http://schemas.microsoft.com/office/drawing/2014/main" id="{BCD31708-CFF4-45E1-8031-671FFD56A276}"/>
              </a:ext>
            </a:extLst>
          </p:cNvPr>
          <p:cNvSpPr txBox="1">
            <a:spLocks/>
          </p:cNvSpPr>
          <p:nvPr/>
        </p:nvSpPr>
        <p:spPr bwMode="gray">
          <a:xfrm>
            <a:off x="1985822" y="3393621"/>
            <a:ext cx="1867677" cy="699730"/>
          </a:xfrm>
          <a:prstGeom prst="rightArrow">
            <a:avLst>
              <a:gd name="adj1" fmla="val 50000"/>
              <a:gd name="adj2" fmla="val 37097"/>
            </a:avLst>
          </a:prstGeom>
          <a:solidFill>
            <a:schemeClr val="accent1"/>
          </a:solidFill>
        </p:spPr>
        <p:txBody>
          <a:bodyPr vert="horz" lIns="55073" tIns="0" rIns="0" bIns="0" rtlCol="0" anchor="ctr">
            <a:noAutofit/>
          </a:bodyPr>
          <a:lstStyle>
            <a:lvl1pPr marL="0" lvl="0" indent="0" defTabSz="895350" eaLnBrk="1" latinLnBrk="0" hangingPunct="1">
              <a:buClr>
                <a:schemeClr val="tx2"/>
              </a:buClr>
              <a:buSzPct val="100000"/>
              <a:defRPr baseline="0">
                <a:latin typeface="+mn-lt"/>
              </a:defRPr>
            </a:lvl1pPr>
            <a:lvl2pPr marL="193675" lvl="1" indent="-192088" defTabSz="895350" eaLnBrk="1" latinLnBrk="0" hangingPunct="1">
              <a:buClr>
                <a:schemeClr val="tx2"/>
              </a:buClr>
              <a:buSzPct val="125000"/>
              <a:buFont typeface="Arial" charset="0"/>
              <a:buChar char="▪"/>
              <a:defRPr baseline="0">
                <a:latin typeface="+mn-lt"/>
              </a:defRPr>
            </a:lvl2pPr>
            <a:lvl3pPr marL="457200" lvl="2" indent="-261938" defTabSz="895350" eaLnBrk="1" latinLnBrk="0" hangingPunct="1">
              <a:buClr>
                <a:schemeClr val="tx2"/>
              </a:buClr>
              <a:buSzPct val="120000"/>
              <a:buFont typeface="Arial" charset="0"/>
              <a:buChar char="–"/>
              <a:defRPr baseline="0">
                <a:latin typeface="+mn-lt"/>
              </a:defRPr>
            </a:lvl3pPr>
            <a:lvl4pPr marL="614363" lvl="3" indent="-155575" defTabSz="895350" eaLnBrk="1" latinLnBrk="0" hangingPunct="1">
              <a:buClr>
                <a:schemeClr val="tx2"/>
              </a:buClr>
              <a:buSzPct val="120000"/>
              <a:buFont typeface="Arial" charset="0"/>
              <a:buChar char="▫"/>
              <a:defRPr baseline="0">
                <a:latin typeface="+mn-lt"/>
              </a:defRPr>
            </a:lvl4pPr>
            <a:lvl5pPr marL="749808" lvl="4" indent="-130175" defTabSz="895350" eaLnBrk="1" latinLnBrk="0"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4969" rtl="0" eaLnBrk="1" fontAlgn="base" latinLnBrk="0" hangingPunct="1">
              <a:lnSpc>
                <a:spcPct val="100000"/>
              </a:lnSpc>
              <a:spcBef>
                <a:spcPct val="0"/>
              </a:spcBef>
              <a:spcAft>
                <a:spcPct val="0"/>
              </a:spcAft>
              <a:buClr>
                <a:srgbClr val="0070CE"/>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rPr>
              <a:t>Text</a:t>
            </a:r>
          </a:p>
        </p:txBody>
      </p:sp>
      <p:sp>
        <p:nvSpPr>
          <p:cNvPr id="74" name="DirArrow" hidden="1">
            <a:extLst>
              <a:ext uri="{FF2B5EF4-FFF2-40B4-BE49-F238E27FC236}">
                <a16:creationId xmlns:a16="http://schemas.microsoft.com/office/drawing/2014/main" id="{6026344B-A03D-4688-A421-335E01CB795F}"/>
              </a:ext>
            </a:extLst>
          </p:cNvPr>
          <p:cNvSpPr>
            <a:spLocks noChangeArrowheads="1"/>
          </p:cNvSpPr>
          <p:nvPr>
            <p:custDataLst>
              <p:tags r:id="rId10"/>
            </p:custDataLst>
          </p:nvPr>
        </p:nvSpPr>
        <p:spPr bwMode="gray">
          <a:xfrm rot="5400000">
            <a:off x="6061280" y="2305847"/>
            <a:ext cx="2365087" cy="350495"/>
          </a:xfrm>
          <a:prstGeom prst="triangle">
            <a:avLst>
              <a:gd name="adj" fmla="val 50000"/>
            </a:avLst>
          </a:prstGeom>
          <a:solidFill>
            <a:schemeClr val="accent1"/>
          </a:solidFill>
          <a:ln w="9525">
            <a:noFill/>
            <a:miter lim="800000"/>
            <a:headEnd/>
            <a:tailEnd/>
          </a:ln>
          <a:effectLst/>
        </p:spPr>
        <p:txBody>
          <a:bodyPr wrap="none" lIns="55073" tIns="55073" rIns="55073" bIns="55073" anchor="ctr"/>
          <a:lstStyle/>
          <a:p>
            <a:pPr marL="0" marR="0" lvl="0" indent="0" algn="l" defTabSz="91401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egoe UI Light"/>
              <a:ea typeface="ＭＳ Ｐゴシック"/>
              <a:cs typeface="Arial"/>
              <a:sym typeface="Arial"/>
            </a:endParaRPr>
          </a:p>
        </p:txBody>
      </p:sp>
      <p:sp>
        <p:nvSpPr>
          <p:cNvPr id="75" name="Bracket" hidden="1">
            <a:extLst>
              <a:ext uri="{FF2B5EF4-FFF2-40B4-BE49-F238E27FC236}">
                <a16:creationId xmlns:a16="http://schemas.microsoft.com/office/drawing/2014/main" id="{91B484D6-7466-4B36-93B1-31B47A6138BD}"/>
              </a:ext>
            </a:extLst>
          </p:cNvPr>
          <p:cNvSpPr>
            <a:spLocks noChangeAspect="1"/>
          </p:cNvSpPr>
          <p:nvPr>
            <p:custDataLst>
              <p:tags r:id="rId11"/>
            </p:custDataLst>
          </p:nvPr>
        </p:nvSpPr>
        <p:spPr bwMode="gray">
          <a:xfrm>
            <a:off x="6080469" y="2653958"/>
            <a:ext cx="194381" cy="1263403"/>
          </a:xfrm>
          <a:custGeom>
            <a:avLst/>
            <a:gdLst>
              <a:gd name="connsiteX0" fmla="*/ 0 w 6149554"/>
              <a:gd name="connsiteY0" fmla="*/ 0 h 5119149"/>
              <a:gd name="connsiteX1" fmla="*/ 6086054 w 6149554"/>
              <a:gd name="connsiteY1" fmla="*/ 3468149 h 5119149"/>
              <a:gd name="connsiteX2" fmla="*/ 6086054 w 6149554"/>
              <a:gd name="connsiteY2" fmla="*/ 4230149 h 5119149"/>
              <a:gd name="connsiteX3" fmla="*/ 6149554 w 6149554"/>
              <a:gd name="connsiteY3" fmla="*/ 4293649 h 5119149"/>
              <a:gd name="connsiteX4" fmla="*/ 6086054 w 6149554"/>
              <a:gd name="connsiteY4" fmla="*/ 4357149 h 5119149"/>
              <a:gd name="connsiteX5" fmla="*/ 6086054 w 6149554"/>
              <a:gd name="connsiteY5" fmla="*/ 5119149 h 5119149"/>
              <a:gd name="connsiteX6" fmla="*/ 5959054 w 6149554"/>
              <a:gd name="connsiteY6" fmla="*/ 5119149 h 5119149"/>
              <a:gd name="connsiteX0" fmla="*/ 0 w 6149554"/>
              <a:gd name="connsiteY0" fmla="*/ 0 h 5119149"/>
              <a:gd name="connsiteX1" fmla="*/ 127000 w 6149554"/>
              <a:gd name="connsiteY1" fmla="*/ 1 h 5119149"/>
              <a:gd name="connsiteX2" fmla="*/ 6086054 w 6149554"/>
              <a:gd name="connsiteY2" fmla="*/ 4230149 h 5119149"/>
              <a:gd name="connsiteX3" fmla="*/ 6149554 w 6149554"/>
              <a:gd name="connsiteY3" fmla="*/ 4293649 h 5119149"/>
              <a:gd name="connsiteX4" fmla="*/ 6086054 w 6149554"/>
              <a:gd name="connsiteY4" fmla="*/ 4357149 h 5119149"/>
              <a:gd name="connsiteX5" fmla="*/ 6086054 w 6149554"/>
              <a:gd name="connsiteY5" fmla="*/ 5119149 h 5119149"/>
              <a:gd name="connsiteX6" fmla="*/ 5959054 w 6149554"/>
              <a:gd name="connsiteY6" fmla="*/ 5119149 h 5119149"/>
              <a:gd name="connsiteX0" fmla="*/ 0 w 6149554"/>
              <a:gd name="connsiteY0" fmla="*/ 0 h 5119149"/>
              <a:gd name="connsiteX1" fmla="*/ 127000 w 6149554"/>
              <a:gd name="connsiteY1" fmla="*/ 1 h 5119149"/>
              <a:gd name="connsiteX2" fmla="*/ 127000 w 6149554"/>
              <a:gd name="connsiteY2" fmla="*/ 762001 h 5119149"/>
              <a:gd name="connsiteX3" fmla="*/ 6149554 w 6149554"/>
              <a:gd name="connsiteY3" fmla="*/ 4293649 h 5119149"/>
              <a:gd name="connsiteX4" fmla="*/ 6086054 w 6149554"/>
              <a:gd name="connsiteY4" fmla="*/ 4357149 h 5119149"/>
              <a:gd name="connsiteX5" fmla="*/ 6086054 w 6149554"/>
              <a:gd name="connsiteY5" fmla="*/ 5119149 h 5119149"/>
              <a:gd name="connsiteX6" fmla="*/ 5959054 w 6149554"/>
              <a:gd name="connsiteY6" fmla="*/ 5119149 h 5119149"/>
              <a:gd name="connsiteX0" fmla="*/ 0 w 6086054"/>
              <a:gd name="connsiteY0" fmla="*/ 0 h 5119149"/>
              <a:gd name="connsiteX1" fmla="*/ 127000 w 6086054"/>
              <a:gd name="connsiteY1" fmla="*/ 1 h 5119149"/>
              <a:gd name="connsiteX2" fmla="*/ 127000 w 6086054"/>
              <a:gd name="connsiteY2" fmla="*/ 762001 h 5119149"/>
              <a:gd name="connsiteX3" fmla="*/ 190500 w 6086054"/>
              <a:gd name="connsiteY3" fmla="*/ 825501 h 5119149"/>
              <a:gd name="connsiteX4" fmla="*/ 6086054 w 6086054"/>
              <a:gd name="connsiteY4" fmla="*/ 4357149 h 5119149"/>
              <a:gd name="connsiteX5" fmla="*/ 6086054 w 6086054"/>
              <a:gd name="connsiteY5" fmla="*/ 5119149 h 5119149"/>
              <a:gd name="connsiteX6" fmla="*/ 5959054 w 6086054"/>
              <a:gd name="connsiteY6" fmla="*/ 5119149 h 5119149"/>
              <a:gd name="connsiteX0" fmla="*/ 0 w 6086054"/>
              <a:gd name="connsiteY0" fmla="*/ 0 h 5119149"/>
              <a:gd name="connsiteX1" fmla="*/ 127000 w 6086054"/>
              <a:gd name="connsiteY1" fmla="*/ 1 h 5119149"/>
              <a:gd name="connsiteX2" fmla="*/ 127000 w 6086054"/>
              <a:gd name="connsiteY2" fmla="*/ 762001 h 5119149"/>
              <a:gd name="connsiteX3" fmla="*/ 190500 w 6086054"/>
              <a:gd name="connsiteY3" fmla="*/ 825501 h 5119149"/>
              <a:gd name="connsiteX4" fmla="*/ 127000 w 6086054"/>
              <a:gd name="connsiteY4" fmla="*/ 889001 h 5119149"/>
              <a:gd name="connsiteX5" fmla="*/ 6086054 w 6086054"/>
              <a:gd name="connsiteY5" fmla="*/ 5119149 h 5119149"/>
              <a:gd name="connsiteX6" fmla="*/ 5959054 w 6086054"/>
              <a:gd name="connsiteY6" fmla="*/ 5119149 h 5119149"/>
              <a:gd name="connsiteX0" fmla="*/ 0 w 5959054"/>
              <a:gd name="connsiteY0" fmla="*/ 0 h 5119149"/>
              <a:gd name="connsiteX1" fmla="*/ 127000 w 5959054"/>
              <a:gd name="connsiteY1" fmla="*/ 1 h 5119149"/>
              <a:gd name="connsiteX2" fmla="*/ 127000 w 5959054"/>
              <a:gd name="connsiteY2" fmla="*/ 762001 h 5119149"/>
              <a:gd name="connsiteX3" fmla="*/ 190500 w 5959054"/>
              <a:gd name="connsiteY3" fmla="*/ 825501 h 5119149"/>
              <a:gd name="connsiteX4" fmla="*/ 127000 w 5959054"/>
              <a:gd name="connsiteY4" fmla="*/ 889001 h 5119149"/>
              <a:gd name="connsiteX5" fmla="*/ 127000 w 5959054"/>
              <a:gd name="connsiteY5" fmla="*/ 1651002 h 5119149"/>
              <a:gd name="connsiteX6" fmla="*/ 5959054 w 5959054"/>
              <a:gd name="connsiteY6" fmla="*/ 5119149 h 5119149"/>
              <a:gd name="connsiteX0" fmla="*/ 0 w 190500"/>
              <a:gd name="connsiteY0" fmla="*/ 0 h 1651002"/>
              <a:gd name="connsiteX1" fmla="*/ 127000 w 190500"/>
              <a:gd name="connsiteY1" fmla="*/ 1 h 1651002"/>
              <a:gd name="connsiteX2" fmla="*/ 127000 w 190500"/>
              <a:gd name="connsiteY2" fmla="*/ 762001 h 1651002"/>
              <a:gd name="connsiteX3" fmla="*/ 190500 w 190500"/>
              <a:gd name="connsiteY3" fmla="*/ 825501 h 1651002"/>
              <a:gd name="connsiteX4" fmla="*/ 127000 w 190500"/>
              <a:gd name="connsiteY4" fmla="*/ 889001 h 1651002"/>
              <a:gd name="connsiteX5" fmla="*/ 127000 w 190500"/>
              <a:gd name="connsiteY5" fmla="*/ 1651002 h 1651002"/>
              <a:gd name="connsiteX6" fmla="*/ 0 w 190500"/>
              <a:gd name="connsiteY6" fmla="*/ 1651002 h 165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500" h="1651002">
                <a:moveTo>
                  <a:pt x="0" y="0"/>
                </a:moveTo>
                <a:lnTo>
                  <a:pt x="127000" y="1"/>
                </a:lnTo>
                <a:lnTo>
                  <a:pt x="127000" y="762001"/>
                </a:lnTo>
                <a:lnTo>
                  <a:pt x="190500" y="825501"/>
                </a:lnTo>
                <a:lnTo>
                  <a:pt x="127000" y="889001"/>
                </a:lnTo>
                <a:lnTo>
                  <a:pt x="127000" y="1651002"/>
                </a:lnTo>
                <a:lnTo>
                  <a:pt x="0" y="1651002"/>
                </a:lnTo>
              </a:path>
            </a:pathLst>
          </a:custGeom>
          <a:ln>
            <a:solidFill>
              <a:schemeClr val="accent6"/>
            </a:solidFill>
          </a:ln>
        </p:spPr>
        <p:style>
          <a:lnRef idx="1">
            <a:schemeClr val="accent1"/>
          </a:lnRef>
          <a:fillRef idx="0">
            <a:schemeClr val="accent1"/>
          </a:fillRef>
          <a:effectRef idx="0">
            <a:schemeClr val="accent1"/>
          </a:effectRef>
          <a:fontRef idx="minor">
            <a:schemeClr val="tx1"/>
          </a:fontRef>
        </p:style>
        <p:txBody>
          <a:bodyPr lIns="91408" tIns="45704" rIns="91408" bIns="45704" rtlCol="0" anchor="ct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30000" noProof="0" dirty="0">
              <a:ln>
                <a:noFill/>
              </a:ln>
              <a:solidFill>
                <a:srgbClr val="000000"/>
              </a:solidFill>
              <a:effectLst/>
              <a:uLnTx/>
              <a:uFillTx/>
              <a:latin typeface="Segoe UI Light"/>
              <a:ea typeface="ＭＳ Ｐゴシック"/>
              <a:cs typeface="+mn-cs"/>
              <a:sym typeface="Arial"/>
            </a:endParaRPr>
          </a:p>
        </p:txBody>
      </p:sp>
      <p:grpSp>
        <p:nvGrpSpPr>
          <p:cNvPr id="76" name="Moon" hidden="1">
            <a:extLst>
              <a:ext uri="{FF2B5EF4-FFF2-40B4-BE49-F238E27FC236}">
                <a16:creationId xmlns:a16="http://schemas.microsoft.com/office/drawing/2014/main" id="{D49398DB-D67F-4A62-A452-18B19078B85C}"/>
              </a:ext>
            </a:extLst>
          </p:cNvPr>
          <p:cNvGrpSpPr/>
          <p:nvPr>
            <p:custDataLst>
              <p:tags r:id="rId12"/>
            </p:custDataLst>
          </p:nvPr>
        </p:nvGrpSpPr>
        <p:grpSpPr bwMode="gray">
          <a:xfrm>
            <a:off x="6519452" y="2653962"/>
            <a:ext cx="259242" cy="194369"/>
            <a:chOff x="762000" y="1270000"/>
            <a:chExt cx="254000" cy="254000"/>
          </a:xfrm>
        </p:grpSpPr>
        <p:sp>
          <p:nvSpPr>
            <p:cNvPr id="77" name="Oval 76">
              <a:extLst>
                <a:ext uri="{FF2B5EF4-FFF2-40B4-BE49-F238E27FC236}">
                  <a16:creationId xmlns:a16="http://schemas.microsoft.com/office/drawing/2014/main" id="{FCA376AA-846D-4317-A012-ADFE98A1847D}"/>
                </a:ext>
              </a:extLst>
            </p:cNvPr>
            <p:cNvSpPr/>
            <p:nvPr/>
          </p:nvSpPr>
          <p:spPr bwMode="gray">
            <a:xfrm>
              <a:off x="762000" y="1270000"/>
              <a:ext cx="254000" cy="2540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egoe UI Light"/>
                <a:ea typeface="ＭＳ Ｐゴシック"/>
                <a:cs typeface="+mn-cs"/>
                <a:sym typeface="Arial"/>
              </a:endParaRPr>
            </a:p>
          </p:txBody>
        </p:sp>
        <p:sp>
          <p:nvSpPr>
            <p:cNvPr id="78" name="Arc 77">
              <a:extLst>
                <a:ext uri="{FF2B5EF4-FFF2-40B4-BE49-F238E27FC236}">
                  <a16:creationId xmlns:a16="http://schemas.microsoft.com/office/drawing/2014/main" id="{3EEEB8C2-76F9-45D4-A2B2-27B7D250B964}"/>
                </a:ext>
              </a:extLst>
            </p:cNvPr>
            <p:cNvSpPr/>
            <p:nvPr/>
          </p:nvSpPr>
          <p:spPr bwMode="gray">
            <a:xfrm>
              <a:off x="762000" y="1270000"/>
              <a:ext cx="254000" cy="254000"/>
            </a:xfrm>
            <a:prstGeom prst="arc">
              <a:avLst/>
            </a:prstGeom>
            <a:solidFill>
              <a:schemeClr val="accent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egoe UI Light"/>
                <a:ea typeface="ＭＳ Ｐゴシック"/>
                <a:cs typeface="+mn-cs"/>
                <a:sym typeface="Arial"/>
              </a:endParaRPr>
            </a:p>
          </p:txBody>
        </p:sp>
      </p:grpSp>
      <p:sp>
        <p:nvSpPr>
          <p:cNvPr id="79" name="SingleChevron" hidden="1">
            <a:extLst>
              <a:ext uri="{FF2B5EF4-FFF2-40B4-BE49-F238E27FC236}">
                <a16:creationId xmlns:a16="http://schemas.microsoft.com/office/drawing/2014/main" id="{128E73BA-1EBA-430C-88A0-35028544977C}"/>
              </a:ext>
            </a:extLst>
          </p:cNvPr>
          <p:cNvSpPr>
            <a:spLocks noChangeAspect="1"/>
          </p:cNvSpPr>
          <p:nvPr>
            <p:custDataLst>
              <p:tags r:id="rId13"/>
            </p:custDataLst>
          </p:nvPr>
        </p:nvSpPr>
        <p:spPr>
          <a:xfrm>
            <a:off x="4033152" y="3523500"/>
            <a:ext cx="357430" cy="612702"/>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p:spPr>
        <p:txBody>
          <a:bodyPr rot="0" spcFirstLastPara="0" vertOverflow="overflow" horzOverflow="overflow" vert="horz" wrap="square" lIns="55073" tIns="55073" rIns="55073" bIns="55073" numCol="1" spcCol="0" rtlCol="0" fromWordArt="0" anchor="t" anchorCtr="0" forceAA="0" compatLnSpc="1">
            <a:prstTxWarp prst="textNoShape">
              <a:avLst/>
            </a:prstTxWarp>
            <a:noAutofit/>
          </a:bodyPr>
          <a:lstStyle/>
          <a:p>
            <a:pPr marL="0" marR="0" lvl="0" indent="0" algn="l" defTabSz="684833" rtl="0" eaLnBrk="1" fontAlgn="base" latinLnBrk="0" hangingPunct="1">
              <a:lnSpc>
                <a:spcPct val="100000"/>
              </a:lnSpc>
              <a:spcBef>
                <a:spcPct val="0"/>
              </a:spcBef>
              <a:spcAft>
                <a:spcPct val="0"/>
              </a:spcAft>
              <a:buClr>
                <a:srgbClr val="0070CE"/>
              </a:buClr>
              <a:buSzPct val="100000"/>
              <a:buFontTx/>
              <a:buNone/>
              <a:tabLst/>
              <a:defRPr/>
            </a:pPr>
            <a:endParaRPr kumimoji="0" lang="ru-RU" sz="1200" b="0" i="0" u="none" strike="noStrike" kern="1200" cap="none" spc="0" normalizeH="0" baseline="0" noProof="0" dirty="0">
              <a:ln>
                <a:noFill/>
              </a:ln>
              <a:solidFill>
                <a:srgbClr val="000000"/>
              </a:solidFill>
              <a:effectLst/>
              <a:uLnTx/>
              <a:uFillTx/>
              <a:latin typeface="Arial" charset="0"/>
              <a:ea typeface="ＭＳ Ｐゴシック"/>
              <a:cs typeface="Arial"/>
              <a:sym typeface="Arial"/>
            </a:endParaRPr>
          </a:p>
        </p:txBody>
      </p:sp>
      <p:grpSp>
        <p:nvGrpSpPr>
          <p:cNvPr id="80" name="DoubleChevron" hidden="1">
            <a:extLst>
              <a:ext uri="{FF2B5EF4-FFF2-40B4-BE49-F238E27FC236}">
                <a16:creationId xmlns:a16="http://schemas.microsoft.com/office/drawing/2014/main" id="{0895B480-2B5E-4F2C-8EAF-E65010EF54C5}"/>
              </a:ext>
            </a:extLst>
          </p:cNvPr>
          <p:cNvGrpSpPr>
            <a:grpSpLocks noChangeAspect="1"/>
          </p:cNvGrpSpPr>
          <p:nvPr>
            <p:custDataLst>
              <p:tags r:id="rId14"/>
            </p:custDataLst>
          </p:nvPr>
        </p:nvGrpSpPr>
        <p:grpSpPr>
          <a:xfrm>
            <a:off x="4542840" y="3523500"/>
            <a:ext cx="543760" cy="612702"/>
            <a:chOff x="1270000" y="1270000"/>
            <a:chExt cx="2409032" cy="3619500"/>
          </a:xfrm>
        </p:grpSpPr>
        <p:sp>
          <p:nvSpPr>
            <p:cNvPr id="81" name="Chevron1">
              <a:extLst>
                <a:ext uri="{FF2B5EF4-FFF2-40B4-BE49-F238E27FC236}">
                  <a16:creationId xmlns:a16="http://schemas.microsoft.com/office/drawing/2014/main" id="{8127E98D-BA45-442F-A3A7-1AD9BD784EF0}"/>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684833" rtl="0" eaLnBrk="1" fontAlgn="base" latinLnBrk="0" hangingPunct="1">
                <a:lnSpc>
                  <a:spcPct val="100000"/>
                </a:lnSpc>
                <a:spcBef>
                  <a:spcPct val="0"/>
                </a:spcBef>
                <a:spcAft>
                  <a:spcPct val="0"/>
                </a:spcAft>
                <a:buClr>
                  <a:srgbClr val="0070CE"/>
                </a:buClr>
                <a:buSzPct val="100000"/>
                <a:buFontTx/>
                <a:buNone/>
                <a:tabLst/>
                <a:defRPr/>
              </a:pPr>
              <a:endParaRPr kumimoji="0" lang="ru-RU" sz="1200" b="0" i="0" u="none" strike="noStrike" kern="1200" cap="none" spc="0" normalizeH="0" baseline="0" noProof="0" dirty="0">
                <a:ln>
                  <a:noFill/>
                </a:ln>
                <a:solidFill>
                  <a:srgbClr val="000000"/>
                </a:solidFill>
                <a:effectLst/>
                <a:uLnTx/>
                <a:uFillTx/>
                <a:latin typeface="Arial" charset="0"/>
                <a:ea typeface="ＭＳ Ｐゴシック"/>
                <a:cs typeface="Arial"/>
                <a:sym typeface="Arial"/>
              </a:endParaRPr>
            </a:p>
          </p:txBody>
        </p:sp>
        <p:sp>
          <p:nvSpPr>
            <p:cNvPr id="82" name="Chevron2">
              <a:extLst>
                <a:ext uri="{FF2B5EF4-FFF2-40B4-BE49-F238E27FC236}">
                  <a16:creationId xmlns:a16="http://schemas.microsoft.com/office/drawing/2014/main" id="{29E53F46-7B6C-497F-B9C6-EEE3D351E2D7}"/>
                </a:ext>
              </a:extLst>
            </p:cNvPr>
            <p:cNvSpPr>
              <a:spLocks noChangeAspect="1"/>
            </p:cNvSpPr>
            <p:nvPr/>
          </p:nvSpPr>
          <p:spPr>
            <a:xfrm>
              <a:off x="20955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684833" rtl="0" eaLnBrk="1" fontAlgn="base" latinLnBrk="0" hangingPunct="1">
                <a:lnSpc>
                  <a:spcPct val="100000"/>
                </a:lnSpc>
                <a:spcBef>
                  <a:spcPct val="0"/>
                </a:spcBef>
                <a:spcAft>
                  <a:spcPct val="0"/>
                </a:spcAft>
                <a:buClr>
                  <a:srgbClr val="0070CE"/>
                </a:buClr>
                <a:buSzPct val="100000"/>
                <a:buFontTx/>
                <a:buNone/>
                <a:tabLst/>
                <a:defRPr/>
              </a:pPr>
              <a:endParaRPr kumimoji="0" lang="ru-RU" sz="1200" b="0" i="0" u="none" strike="noStrike" kern="1200" cap="none" spc="0" normalizeH="0" baseline="0" noProof="0" dirty="0">
                <a:ln>
                  <a:noFill/>
                </a:ln>
                <a:solidFill>
                  <a:srgbClr val="000000"/>
                </a:solidFill>
                <a:effectLst/>
                <a:uLnTx/>
                <a:uFillTx/>
                <a:latin typeface="Arial" charset="0"/>
                <a:ea typeface="ＭＳ Ｐゴシック"/>
                <a:cs typeface="Arial"/>
                <a:sym typeface="Arial"/>
              </a:endParaRPr>
            </a:p>
          </p:txBody>
        </p:sp>
      </p:grpSp>
      <p:grpSp>
        <p:nvGrpSpPr>
          <p:cNvPr id="83" name="DoubleChevron2" hidden="1">
            <a:extLst>
              <a:ext uri="{FF2B5EF4-FFF2-40B4-BE49-F238E27FC236}">
                <a16:creationId xmlns:a16="http://schemas.microsoft.com/office/drawing/2014/main" id="{14374A13-E484-4DAA-8C78-650B0DAAE795}"/>
              </a:ext>
            </a:extLst>
          </p:cNvPr>
          <p:cNvGrpSpPr>
            <a:grpSpLocks noChangeAspect="1"/>
          </p:cNvGrpSpPr>
          <p:nvPr>
            <p:custDataLst>
              <p:tags r:id="rId15"/>
            </p:custDataLst>
          </p:nvPr>
        </p:nvGrpSpPr>
        <p:grpSpPr>
          <a:xfrm>
            <a:off x="5238856" y="3523500"/>
            <a:ext cx="666308" cy="612702"/>
            <a:chOff x="1270000" y="1270000"/>
            <a:chExt cx="2951957" cy="3619500"/>
          </a:xfrm>
        </p:grpSpPr>
        <p:sp>
          <p:nvSpPr>
            <p:cNvPr id="84" name="Chevron1">
              <a:extLst>
                <a:ext uri="{FF2B5EF4-FFF2-40B4-BE49-F238E27FC236}">
                  <a16:creationId xmlns:a16="http://schemas.microsoft.com/office/drawing/2014/main" id="{59304809-7EEF-463B-BD04-3614B0859EB2}"/>
                </a:ext>
              </a:extLst>
            </p:cNvPr>
            <p:cNvSpPr>
              <a:spLocks noChangeAspect="1"/>
            </p:cNvSpPr>
            <p:nvPr/>
          </p:nvSpPr>
          <p:spPr>
            <a:xfrm>
              <a:off x="1270000" y="1270000"/>
              <a:ext cx="1583532" cy="3619500"/>
            </a:xfrm>
            <a:custGeom>
              <a:avLst/>
              <a:gdLst/>
              <a:ahLst/>
              <a:cxnLst/>
              <a:rect l="0" t="0" r="0" b="0"/>
              <a:pathLst>
                <a:path w="2222501" h="5080001">
                  <a:moveTo>
                    <a:pt x="0" y="0"/>
                  </a:moveTo>
                  <a:lnTo>
                    <a:pt x="762000" y="0"/>
                  </a:lnTo>
                  <a:lnTo>
                    <a:pt x="2222500" y="2540000"/>
                  </a:lnTo>
                  <a:lnTo>
                    <a:pt x="762000" y="5080000"/>
                  </a:lnTo>
                  <a:lnTo>
                    <a:pt x="0" y="5080000"/>
                  </a:lnTo>
                  <a:lnTo>
                    <a:pt x="1460500" y="2540000"/>
                  </a:lnTo>
                  <a:close/>
                </a:path>
              </a:pathLst>
            </a:custGeom>
            <a:solidFill>
              <a:schemeClr val="accent1"/>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684833" rtl="0" eaLnBrk="1" fontAlgn="base" latinLnBrk="0" hangingPunct="1">
                <a:lnSpc>
                  <a:spcPct val="100000"/>
                </a:lnSpc>
                <a:spcBef>
                  <a:spcPct val="0"/>
                </a:spcBef>
                <a:spcAft>
                  <a:spcPct val="0"/>
                </a:spcAft>
                <a:buClr>
                  <a:srgbClr val="0070CE"/>
                </a:buClr>
                <a:buSzPct val="100000"/>
                <a:buFontTx/>
                <a:buNone/>
                <a:tabLst/>
                <a:defRPr/>
              </a:pPr>
              <a:endParaRPr kumimoji="0" lang="ru-RU" sz="1200" b="0" i="0" u="none" strike="noStrike" kern="1200" cap="none" spc="0" normalizeH="0" baseline="0" noProof="0" dirty="0">
                <a:ln>
                  <a:noFill/>
                </a:ln>
                <a:solidFill>
                  <a:srgbClr val="000000"/>
                </a:solidFill>
                <a:effectLst/>
                <a:uLnTx/>
                <a:uFillTx/>
                <a:latin typeface="Arial" charset="0"/>
                <a:ea typeface="ＭＳ Ｐゴシック"/>
                <a:cs typeface="Arial"/>
                <a:sym typeface="Arial"/>
              </a:endParaRPr>
            </a:p>
          </p:txBody>
        </p:sp>
        <p:sp>
          <p:nvSpPr>
            <p:cNvPr id="85" name="Chevron2">
              <a:extLst>
                <a:ext uri="{FF2B5EF4-FFF2-40B4-BE49-F238E27FC236}">
                  <a16:creationId xmlns:a16="http://schemas.microsoft.com/office/drawing/2014/main" id="{50E01209-7B7E-4A42-B968-9D49F2212DF7}"/>
                </a:ext>
              </a:extLst>
            </p:cNvPr>
            <p:cNvSpPr>
              <a:spLocks noChangeAspect="1"/>
            </p:cNvSpPr>
            <p:nvPr/>
          </p:nvSpPr>
          <p:spPr>
            <a:xfrm>
              <a:off x="2095500" y="1270000"/>
              <a:ext cx="2126457" cy="3619500"/>
            </a:xfrm>
            <a:custGeom>
              <a:avLst/>
              <a:gdLst/>
              <a:ahLst/>
              <a:cxnLst/>
              <a:rect l="0" t="0" r="0" b="0"/>
              <a:pathLst>
                <a:path w="2984501" h="5080001">
                  <a:moveTo>
                    <a:pt x="0" y="0"/>
                  </a:moveTo>
                  <a:lnTo>
                    <a:pt x="1524000" y="0"/>
                  </a:lnTo>
                  <a:lnTo>
                    <a:pt x="2984500" y="2540000"/>
                  </a:lnTo>
                  <a:lnTo>
                    <a:pt x="1524000" y="5080000"/>
                  </a:lnTo>
                  <a:lnTo>
                    <a:pt x="0" y="5080000"/>
                  </a:lnTo>
                  <a:lnTo>
                    <a:pt x="1460500" y="2540000"/>
                  </a:lnTo>
                  <a:close/>
                </a:path>
              </a:pathLst>
            </a:custGeom>
            <a:solidFill>
              <a:schemeClr val="accent1"/>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684833" rtl="0" eaLnBrk="1" fontAlgn="base" latinLnBrk="0" hangingPunct="1">
                <a:lnSpc>
                  <a:spcPct val="100000"/>
                </a:lnSpc>
                <a:spcBef>
                  <a:spcPct val="0"/>
                </a:spcBef>
                <a:spcAft>
                  <a:spcPct val="0"/>
                </a:spcAft>
                <a:buClr>
                  <a:srgbClr val="0070CE"/>
                </a:buClr>
                <a:buSzPct val="100000"/>
                <a:buFontTx/>
                <a:buNone/>
                <a:tabLst/>
                <a:defRPr/>
              </a:pPr>
              <a:endParaRPr kumimoji="0" lang="ru-RU" sz="1200" b="0" i="0" u="none" strike="noStrike" kern="1200" cap="none" spc="0" normalizeH="0" baseline="0" noProof="0" dirty="0">
                <a:ln>
                  <a:noFill/>
                </a:ln>
                <a:solidFill>
                  <a:srgbClr val="000000"/>
                </a:solidFill>
                <a:effectLst/>
                <a:uLnTx/>
                <a:uFillTx/>
                <a:latin typeface="Arial" charset="0"/>
                <a:ea typeface="ＭＳ Ｐゴシック"/>
                <a:cs typeface="Arial"/>
                <a:sym typeface="Arial"/>
              </a:endParaRPr>
            </a:p>
          </p:txBody>
        </p:sp>
      </p:grpSp>
      <p:grpSp>
        <p:nvGrpSpPr>
          <p:cNvPr id="86" name="Flow" hidden="1">
            <a:extLst>
              <a:ext uri="{FF2B5EF4-FFF2-40B4-BE49-F238E27FC236}">
                <a16:creationId xmlns:a16="http://schemas.microsoft.com/office/drawing/2014/main" id="{743D461F-071D-4C30-B23A-AE700C43BE97}"/>
              </a:ext>
            </a:extLst>
          </p:cNvPr>
          <p:cNvGrpSpPr>
            <a:grpSpLocks/>
          </p:cNvGrpSpPr>
          <p:nvPr>
            <p:custDataLst>
              <p:tags r:id="rId16"/>
            </p:custDataLst>
          </p:nvPr>
        </p:nvGrpSpPr>
        <p:grpSpPr bwMode="gray">
          <a:xfrm>
            <a:off x="1988063" y="2653947"/>
            <a:ext cx="1867677" cy="699730"/>
            <a:chOff x="5905500" y="3124200"/>
            <a:chExt cx="1828800" cy="914400"/>
          </a:xfrm>
          <a:solidFill>
            <a:schemeClr val="accent1"/>
          </a:solidFill>
        </p:grpSpPr>
        <p:sp>
          <p:nvSpPr>
            <p:cNvPr id="87" name="Freeform 78">
              <a:extLst>
                <a:ext uri="{FF2B5EF4-FFF2-40B4-BE49-F238E27FC236}">
                  <a16:creationId xmlns:a16="http://schemas.microsoft.com/office/drawing/2014/main" id="{56B90358-91E7-4F7A-8E67-A3838D0D7B1D}"/>
                </a:ext>
              </a:extLst>
            </p:cNvPr>
            <p:cNvSpPr/>
            <p:nvPr>
              <p:custDataLst>
                <p:tags r:id="rId22"/>
              </p:custDataLst>
            </p:nvPr>
          </p:nvSpPr>
          <p:spPr bwMode="gray">
            <a:xfrm>
              <a:off x="5905500" y="3124200"/>
              <a:ext cx="1828800" cy="9144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4208" y="0"/>
                  </a:lnTo>
                  <a:lnTo>
                    <a:pt x="1828800" y="457200"/>
                  </a:lnTo>
                  <a:lnTo>
                    <a:pt x="1664208" y="914400"/>
                  </a:lnTo>
                  <a:lnTo>
                    <a:pt x="0" y="914400"/>
                  </a:lnTo>
                  <a:lnTo>
                    <a:pt x="0" y="457200"/>
                  </a:ln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Segoe UI Light"/>
                <a:ea typeface="ＭＳ Ｐゴシック"/>
                <a:cs typeface="+mn-cs"/>
                <a:sym typeface="Arial"/>
              </a:endParaRPr>
            </a:p>
          </p:txBody>
        </p:sp>
        <p:sp>
          <p:nvSpPr>
            <p:cNvPr id="88" name="TextBox 87">
              <a:extLst>
                <a:ext uri="{FF2B5EF4-FFF2-40B4-BE49-F238E27FC236}">
                  <a16:creationId xmlns:a16="http://schemas.microsoft.com/office/drawing/2014/main" id="{7345FE59-7E1E-4D60-A7E9-0170F89C6159}"/>
                </a:ext>
              </a:extLst>
            </p:cNvPr>
            <p:cNvSpPr txBox="1"/>
            <p:nvPr>
              <p:custDataLst>
                <p:tags r:id="rId23"/>
              </p:custDataLst>
            </p:nvPr>
          </p:nvSpPr>
          <p:spPr bwMode="gray">
            <a:xfrm>
              <a:off x="5969000" y="3187700"/>
              <a:ext cx="1524000" cy="793750"/>
            </a:xfrm>
            <a:prstGeom prst="rect">
              <a:avLst/>
            </a:prstGeom>
          </p:spPr>
          <p:txBody>
            <a:bodyPr vert="horz" lIns="0" tIns="0" rIns="0" bIns="0" rtlCol="0" anchor="ctr">
              <a:noAutofit/>
            </a:bodyPr>
            <a:lstStyle>
              <a:defPPr>
                <a:defRPr lang="en-US"/>
              </a:defPPr>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4969" rtl="0" eaLnBrk="1" fontAlgn="base" latinLnBrk="0" hangingPunct="1">
                <a:lnSpc>
                  <a:spcPct val="100000"/>
                </a:lnSpc>
                <a:spcBef>
                  <a:spcPct val="0"/>
                </a:spcBef>
                <a:spcAft>
                  <a:spcPct val="0"/>
                </a:spcAft>
                <a:buClr>
                  <a:srgbClr val="0070CE"/>
                </a:buClr>
                <a:buSzPct val="100000"/>
                <a:buFontTx/>
                <a:buNone/>
                <a:tabLst/>
                <a:defRPr/>
              </a:pPr>
              <a:r>
                <a:rPr kumimoji="0" lang="en-US" sz="1100" b="1" i="0" u="none" strike="noStrike" kern="1200" cap="none" spc="0" normalizeH="0" baseline="0" noProof="0" dirty="0">
                  <a:ln>
                    <a:noFill/>
                  </a:ln>
                  <a:solidFill>
                    <a:srgbClr val="0070CE"/>
                  </a:solidFill>
                  <a:effectLst/>
                  <a:uLnTx/>
                  <a:uFillTx/>
                  <a:latin typeface="Segoe UI Light"/>
                  <a:ea typeface="ＭＳ Ｐゴシック"/>
                  <a:cs typeface="Arial"/>
                  <a:sym typeface="Arial"/>
                </a:rPr>
                <a:t>Text</a:t>
              </a:r>
            </a:p>
          </p:txBody>
        </p:sp>
      </p:grpSp>
      <p:grpSp>
        <p:nvGrpSpPr>
          <p:cNvPr id="89" name="SplitFlow" hidden="1">
            <a:extLst>
              <a:ext uri="{FF2B5EF4-FFF2-40B4-BE49-F238E27FC236}">
                <a16:creationId xmlns:a16="http://schemas.microsoft.com/office/drawing/2014/main" id="{372A61CB-91D8-4152-9504-873FB3B2ECAC}"/>
              </a:ext>
            </a:extLst>
          </p:cNvPr>
          <p:cNvGrpSpPr/>
          <p:nvPr>
            <p:custDataLst>
              <p:tags r:id="rId17"/>
            </p:custDataLst>
          </p:nvPr>
        </p:nvGrpSpPr>
        <p:grpSpPr bwMode="gray">
          <a:xfrm>
            <a:off x="4034260" y="2653947"/>
            <a:ext cx="1866542" cy="699730"/>
            <a:chOff x="114300" y="1270000"/>
            <a:chExt cx="1828800" cy="914400"/>
          </a:xfrm>
          <a:solidFill>
            <a:schemeClr val="accent1"/>
          </a:solidFill>
        </p:grpSpPr>
        <p:sp>
          <p:nvSpPr>
            <p:cNvPr id="90" name="Freeform 81">
              <a:extLst>
                <a:ext uri="{FF2B5EF4-FFF2-40B4-BE49-F238E27FC236}">
                  <a16:creationId xmlns:a16="http://schemas.microsoft.com/office/drawing/2014/main" id="{66E1C004-2490-400A-AECC-C481FEEBCBEA}"/>
                </a:ext>
              </a:extLst>
            </p:cNvPr>
            <p:cNvSpPr/>
            <p:nvPr>
              <p:custDataLst>
                <p:tags r:id="rId18"/>
              </p:custDataLst>
            </p:nvPr>
          </p:nvSpPr>
          <p:spPr bwMode="gray">
            <a:xfrm>
              <a:off x="114300" y="12700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0" y="0"/>
                  </a:moveTo>
                  <a:lnTo>
                    <a:pt x="1664208" y="0"/>
                  </a:lnTo>
                  <a:lnTo>
                    <a:pt x="1828800" y="457200"/>
                  </a:lnTo>
                  <a:lnTo>
                    <a:pt x="0"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Segoe UI Light"/>
                <a:ea typeface="ＭＳ Ｐゴシック"/>
                <a:cs typeface="+mn-cs"/>
                <a:sym typeface="Arial"/>
              </a:endParaRPr>
            </a:p>
          </p:txBody>
        </p:sp>
        <p:sp>
          <p:nvSpPr>
            <p:cNvPr id="91" name="TextBox 90">
              <a:extLst>
                <a:ext uri="{FF2B5EF4-FFF2-40B4-BE49-F238E27FC236}">
                  <a16:creationId xmlns:a16="http://schemas.microsoft.com/office/drawing/2014/main" id="{4E9D728F-AF5A-4401-AE28-6019A508482E}"/>
                </a:ext>
              </a:extLst>
            </p:cNvPr>
            <p:cNvSpPr txBox="1"/>
            <p:nvPr>
              <p:custDataLst>
                <p:tags r:id="rId19"/>
              </p:custDataLst>
            </p:nvPr>
          </p:nvSpPr>
          <p:spPr bwMode="gray">
            <a:xfrm>
              <a:off x="177800" y="1327150"/>
              <a:ext cx="1524000" cy="342900"/>
            </a:xfrm>
            <a:prstGeom prst="rect">
              <a:avLst/>
            </a:prstGeom>
          </p:spPr>
          <p:txBody>
            <a:bodyPr vert="horz" lIns="0" tIns="0" rIns="0" bIns="0" rtlCol="0" anchor="ctr">
              <a:noAutofit/>
            </a:bodyPr>
            <a:lstStyle>
              <a:defPPr>
                <a:defRPr lang="en-US"/>
              </a:defPPr>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4969" rtl="0" eaLnBrk="1" fontAlgn="base" latinLnBrk="0" hangingPunct="1">
                <a:lnSpc>
                  <a:spcPct val="100000"/>
                </a:lnSpc>
                <a:spcBef>
                  <a:spcPct val="0"/>
                </a:spcBef>
                <a:spcAft>
                  <a:spcPct val="0"/>
                </a:spcAft>
                <a:buClr>
                  <a:srgbClr val="0070CE"/>
                </a:buClr>
                <a:buSzPct val="100000"/>
                <a:buFontTx/>
                <a:buNone/>
                <a:tabLst/>
                <a:defRPr/>
              </a:pPr>
              <a:r>
                <a:rPr kumimoji="0" lang="en-US" sz="1100" b="1" i="0" u="none" strike="noStrike" kern="1200" cap="none" spc="0" normalizeH="0" baseline="0" noProof="0" dirty="0">
                  <a:ln>
                    <a:noFill/>
                  </a:ln>
                  <a:solidFill>
                    <a:srgbClr val="0070CE"/>
                  </a:solidFill>
                  <a:effectLst/>
                  <a:uLnTx/>
                  <a:uFillTx/>
                  <a:latin typeface="Segoe UI Light"/>
                  <a:ea typeface="ＭＳ Ｐゴシック"/>
                  <a:cs typeface="Arial"/>
                  <a:sym typeface="Arial"/>
                </a:rPr>
                <a:t>Text</a:t>
              </a:r>
            </a:p>
          </p:txBody>
        </p:sp>
        <p:sp>
          <p:nvSpPr>
            <p:cNvPr id="92" name="Freeform 83">
              <a:extLst>
                <a:ext uri="{FF2B5EF4-FFF2-40B4-BE49-F238E27FC236}">
                  <a16:creationId xmlns:a16="http://schemas.microsoft.com/office/drawing/2014/main" id="{6D183288-53DE-4755-9E56-EE52B7612403}"/>
                </a:ext>
              </a:extLst>
            </p:cNvPr>
            <p:cNvSpPr/>
            <p:nvPr>
              <p:custDataLst>
                <p:tags r:id="rId20"/>
              </p:custDataLst>
            </p:nvPr>
          </p:nvSpPr>
          <p:spPr bwMode="gray">
            <a:xfrm>
              <a:off x="114300" y="1727200"/>
              <a:ext cx="1828800" cy="457200"/>
            </a:xfrm>
            <a:custGeom>
              <a:avLst/>
              <a:gdLst>
                <a:gd name="connsiteX0" fmla="*/ 1664208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82880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457200 h 457200"/>
                <a:gd name="connsiteX1" fmla="*/ 1664208 w 1828800"/>
                <a:gd name="connsiteY1" fmla="*/ 0 h 457200"/>
                <a:gd name="connsiteX2" fmla="*/ 1828800 w 1828800"/>
                <a:gd name="connsiteY2" fmla="*/ 457200 h 457200"/>
                <a:gd name="connsiteX3" fmla="*/ 0 w 1828800"/>
                <a:gd name="connsiteY3" fmla="*/ 457200 h 457200"/>
                <a:gd name="connsiteX0" fmla="*/ 0 w 1828800"/>
                <a:gd name="connsiteY0" fmla="*/ 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304800 h 457200"/>
                <a:gd name="connsiteX1" fmla="*/ 1664208 w 1828800"/>
                <a:gd name="connsiteY1" fmla="*/ 0 h 457200"/>
                <a:gd name="connsiteX2" fmla="*/ 1828800 w 1828800"/>
                <a:gd name="connsiteY2" fmla="*/ 457200 h 457200"/>
                <a:gd name="connsiteX3" fmla="*/ 0 w 1828800"/>
                <a:gd name="connsiteY3" fmla="*/ 457200 h 457200"/>
                <a:gd name="connsiteX0" fmla="*/ 1676400 w 1828800"/>
                <a:gd name="connsiteY0" fmla="*/ 0 h 457200"/>
                <a:gd name="connsiteX1" fmla="*/ 1511808 w 1828800"/>
                <a:gd name="connsiteY1" fmla="*/ 457200 h 457200"/>
                <a:gd name="connsiteX2" fmla="*/ 1828800 w 1828800"/>
                <a:gd name="connsiteY2" fmla="*/ 152400 h 457200"/>
                <a:gd name="connsiteX3" fmla="*/ 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152400 w 1828800"/>
                <a:gd name="connsiteY3" fmla="*/ 152400 h 457200"/>
                <a:gd name="connsiteX0" fmla="*/ 1828800 w 1828800"/>
                <a:gd name="connsiteY0" fmla="*/ 0 h 457200"/>
                <a:gd name="connsiteX1" fmla="*/ 1664208 w 1828800"/>
                <a:gd name="connsiteY1" fmla="*/ 457200 h 457200"/>
                <a:gd name="connsiteX2" fmla="*/ 0 w 1828800"/>
                <a:gd name="connsiteY2" fmla="*/ 457200 h 457200"/>
                <a:gd name="connsiteX3" fmla="*/ 0 w 1828800"/>
                <a:gd name="connsiteY3" fmla="*/ 0 h 457200"/>
              </a:gdLst>
              <a:ahLst/>
              <a:cxnLst>
                <a:cxn ang="0">
                  <a:pos x="connsiteX0" y="connsiteY0"/>
                </a:cxn>
                <a:cxn ang="0">
                  <a:pos x="connsiteX1" y="connsiteY1"/>
                </a:cxn>
                <a:cxn ang="0">
                  <a:pos x="connsiteX2" y="connsiteY2"/>
                </a:cxn>
                <a:cxn ang="0">
                  <a:pos x="connsiteX3" y="connsiteY3"/>
                </a:cxn>
              </a:cxnLst>
              <a:rect l="l" t="t" r="r" b="b"/>
              <a:pathLst>
                <a:path w="1828800" h="457200">
                  <a:moveTo>
                    <a:pt x="1828800" y="0"/>
                  </a:moveTo>
                  <a:lnTo>
                    <a:pt x="1664208" y="457200"/>
                  </a:lnTo>
                  <a:lnTo>
                    <a:pt x="0" y="457200"/>
                  </a:lnTo>
                  <a:lnTo>
                    <a:pt x="0" y="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018" rtl="0" eaLnBrk="1" fontAlgn="base" latinLnBrk="0" hangingPunct="1">
                <a:lnSpc>
                  <a:spcPct val="100000"/>
                </a:lnSpc>
                <a:spcBef>
                  <a:spcPct val="0"/>
                </a:spcBef>
                <a:spcAft>
                  <a:spcPct val="0"/>
                </a:spcAft>
                <a:buClrTx/>
                <a:buSzTx/>
                <a:buFontTx/>
                <a:buNone/>
                <a:tabLst/>
                <a:defRPr/>
              </a:pPr>
              <a:endParaRPr kumimoji="0" lang="de-DE" sz="1200" b="1" i="0" u="none" strike="noStrike" kern="1200" cap="none" spc="0" normalizeH="0" baseline="0" noProof="0" dirty="0">
                <a:ln>
                  <a:noFill/>
                </a:ln>
                <a:solidFill>
                  <a:srgbClr val="000000"/>
                </a:solidFill>
                <a:effectLst/>
                <a:uLnTx/>
                <a:uFillTx/>
                <a:latin typeface="Segoe UI Light"/>
                <a:ea typeface="ＭＳ Ｐゴシック"/>
                <a:cs typeface="+mn-cs"/>
                <a:sym typeface="Arial"/>
              </a:endParaRPr>
            </a:p>
          </p:txBody>
        </p:sp>
        <p:sp>
          <p:nvSpPr>
            <p:cNvPr id="93" name="TextBox 92">
              <a:extLst>
                <a:ext uri="{FF2B5EF4-FFF2-40B4-BE49-F238E27FC236}">
                  <a16:creationId xmlns:a16="http://schemas.microsoft.com/office/drawing/2014/main" id="{252FE84C-CAD5-45AF-9BFB-C94D9E5BDC39}"/>
                </a:ext>
              </a:extLst>
            </p:cNvPr>
            <p:cNvSpPr txBox="1"/>
            <p:nvPr>
              <p:custDataLst>
                <p:tags r:id="rId21"/>
              </p:custDataLst>
            </p:nvPr>
          </p:nvSpPr>
          <p:spPr bwMode="gray">
            <a:xfrm>
              <a:off x="177800" y="1784350"/>
              <a:ext cx="1524000" cy="342900"/>
            </a:xfrm>
            <a:prstGeom prst="rect">
              <a:avLst/>
            </a:prstGeom>
          </p:spPr>
          <p:txBody>
            <a:bodyPr vert="horz" lIns="0" tIns="0" rIns="0" bIns="0" rtlCol="0" anchor="ctr">
              <a:noAutofit/>
            </a:bodyPr>
            <a:lstStyle>
              <a:defPPr>
                <a:defRPr lang="en-US"/>
              </a:defPPr>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894969" rtl="0" eaLnBrk="1" fontAlgn="base" latinLnBrk="0" hangingPunct="1">
                <a:lnSpc>
                  <a:spcPct val="100000"/>
                </a:lnSpc>
                <a:spcBef>
                  <a:spcPct val="0"/>
                </a:spcBef>
                <a:spcAft>
                  <a:spcPct val="0"/>
                </a:spcAft>
                <a:buClr>
                  <a:srgbClr val="0070CE"/>
                </a:buClr>
                <a:buSzPct val="100000"/>
                <a:buFontTx/>
                <a:buNone/>
                <a:tabLst/>
                <a:defRPr/>
              </a:pPr>
              <a:r>
                <a:rPr kumimoji="0" lang="en-US" sz="1100" b="1" i="0" u="none" strike="noStrike" kern="1200" cap="none" spc="0" normalizeH="0" baseline="0" noProof="0" dirty="0">
                  <a:ln>
                    <a:noFill/>
                  </a:ln>
                  <a:solidFill>
                    <a:srgbClr val="0070CE"/>
                  </a:solidFill>
                  <a:effectLst/>
                  <a:uLnTx/>
                  <a:uFillTx/>
                  <a:latin typeface="Segoe UI Light"/>
                  <a:ea typeface="ＭＳ Ｐゴシック"/>
                  <a:cs typeface="Arial"/>
                  <a:sym typeface="Arial"/>
                </a:rPr>
                <a:t>Text</a:t>
              </a:r>
            </a:p>
          </p:txBody>
        </p:sp>
      </p:grpSp>
      <p:sp>
        <p:nvSpPr>
          <p:cNvPr id="94" name="Slide Number">
            <a:extLst>
              <a:ext uri="{FF2B5EF4-FFF2-40B4-BE49-F238E27FC236}">
                <a16:creationId xmlns:a16="http://schemas.microsoft.com/office/drawing/2014/main" id="{5ACF2D16-0816-4476-AF9D-E91FA22184C2}"/>
              </a:ext>
            </a:extLst>
          </p:cNvPr>
          <p:cNvSpPr txBox="1">
            <a:spLocks/>
          </p:cNvSpPr>
          <p:nvPr userDrawn="1"/>
        </p:nvSpPr>
        <p:spPr bwMode="auto">
          <a:xfrm>
            <a:off x="8841476" y="4980376"/>
            <a:ext cx="96180" cy="94193"/>
          </a:xfrm>
          <a:prstGeom prst="rect">
            <a:avLst/>
          </a:prstGeom>
        </p:spPr>
        <p:txBody>
          <a:bodyPr vert="horz" wrap="none" lIns="0" tIns="0" rIns="0" bIns="0" rtlCol="0" anchor="ctr">
            <a:spAutoFit/>
          </a:bodyPr>
          <a:lstStyle>
            <a:defPPr>
              <a:defRPr lang="ru-RU"/>
            </a:defPPr>
            <a:lvl1pPr>
              <a:defRPr sz="1000" baseline="0">
                <a:latin typeface="+mn-lt"/>
              </a:defRPr>
            </a:lvl1pPr>
          </a:lstStyle>
          <a:p>
            <a:pPr marL="0" marR="0" lvl="0" indent="0" algn="l" defTabSz="914018" rtl="0" eaLnBrk="1" fontAlgn="base" latinLnBrk="0" hangingPunct="1">
              <a:lnSpc>
                <a:spcPct val="100000"/>
              </a:lnSpc>
              <a:spcBef>
                <a:spcPct val="0"/>
              </a:spcBef>
              <a:spcAft>
                <a:spcPct val="0"/>
              </a:spcAft>
              <a:buClrTx/>
              <a:buSzTx/>
              <a:buFontTx/>
              <a:buNone/>
              <a:tabLst/>
              <a:defRPr/>
            </a:pPr>
            <a:fld id="{42C328C1-A84F-4A39-A664-DBA00541A8C6}" type="slidenum">
              <a:rPr kumimoji="0" lang="ru-RU" sz="600" b="0" i="0" u="none" strike="noStrike" kern="1200" cap="none" spc="0" normalizeH="0" baseline="0" noProof="0" smtClean="0">
                <a:ln>
                  <a:noFill/>
                </a:ln>
                <a:solidFill>
                  <a:srgbClr val="808080"/>
                </a:solidFill>
                <a:effectLst/>
                <a:uLnTx/>
                <a:uFillTx/>
                <a:latin typeface="Segoe UI Light"/>
                <a:ea typeface="ＭＳ Ｐゴシック"/>
                <a:cs typeface="Arial"/>
                <a:sym typeface="Arial"/>
              </a:rPr>
              <a:pPr marL="0" marR="0" lvl="0" indent="0" algn="l" defTabSz="914018" rtl="0" eaLnBrk="1" fontAlgn="base" latinLnBrk="0" hangingPunct="1">
                <a:lnSpc>
                  <a:spcPct val="100000"/>
                </a:lnSpc>
                <a:spcBef>
                  <a:spcPct val="0"/>
                </a:spcBef>
                <a:spcAft>
                  <a:spcPct val="0"/>
                </a:spcAft>
                <a:buClrTx/>
                <a:buSzTx/>
                <a:buFontTx/>
                <a:buNone/>
                <a:tabLst/>
                <a:defRPr/>
              </a:pPr>
              <a:t>‹#›</a:t>
            </a:fld>
            <a:endParaRPr kumimoji="0" lang="ru-RU" sz="600" b="0" i="0" u="none" strike="noStrike" kern="1200" cap="none" spc="0" normalizeH="0" baseline="0" noProof="0" dirty="0">
              <a:ln>
                <a:noFill/>
              </a:ln>
              <a:solidFill>
                <a:srgbClr val="808080"/>
              </a:solidFill>
              <a:effectLst/>
              <a:uLnTx/>
              <a:uFillTx/>
              <a:latin typeface="Segoe UI Light"/>
              <a:ea typeface="ＭＳ Ｐゴシック"/>
              <a:cs typeface="Arial"/>
              <a:sym typeface="Arial"/>
            </a:endParaRPr>
          </a:p>
        </p:txBody>
      </p:sp>
    </p:spTree>
    <p:extLst>
      <p:ext uri="{BB962C8B-B14F-4D97-AF65-F5344CB8AC3E}">
        <p14:creationId xmlns:p14="http://schemas.microsoft.com/office/powerpoint/2010/main" val="379563433"/>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Lst>
  <p:hf hdr="0" ftr="0" dt="0"/>
  <p:txStyles>
    <p:titleStyle>
      <a:lvl1pPr algn="l" defTabSz="684833" rtl="0" eaLnBrk="1" fontAlgn="base" hangingPunct="1">
        <a:spcBef>
          <a:spcPct val="0"/>
        </a:spcBef>
        <a:spcAft>
          <a:spcPct val="0"/>
        </a:spcAft>
        <a:tabLst>
          <a:tab pos="206423" algn="l"/>
        </a:tabLst>
        <a:defRPr sz="1400" b="0" baseline="0">
          <a:solidFill>
            <a:schemeClr val="tx2"/>
          </a:solidFill>
          <a:latin typeface="+mj-lt"/>
          <a:ea typeface="+mj-ea"/>
          <a:cs typeface="+mj-cs"/>
        </a:defRPr>
      </a:lvl1pPr>
      <a:lvl2pPr algn="l" defTabSz="684833" rtl="0" eaLnBrk="1" fontAlgn="base" hangingPunct="1">
        <a:spcBef>
          <a:spcPct val="0"/>
        </a:spcBef>
        <a:spcAft>
          <a:spcPct val="0"/>
        </a:spcAft>
        <a:defRPr sz="1400" b="1">
          <a:solidFill>
            <a:schemeClr val="tx2"/>
          </a:solidFill>
          <a:latin typeface="Arial" charset="0"/>
        </a:defRPr>
      </a:lvl2pPr>
      <a:lvl3pPr algn="l" defTabSz="684833" rtl="0" eaLnBrk="1" fontAlgn="base" hangingPunct="1">
        <a:spcBef>
          <a:spcPct val="0"/>
        </a:spcBef>
        <a:spcAft>
          <a:spcPct val="0"/>
        </a:spcAft>
        <a:defRPr sz="1400" b="1">
          <a:solidFill>
            <a:schemeClr val="tx2"/>
          </a:solidFill>
          <a:latin typeface="Arial" charset="0"/>
        </a:defRPr>
      </a:lvl3pPr>
      <a:lvl4pPr algn="l" defTabSz="684833" rtl="0" eaLnBrk="1" fontAlgn="base" hangingPunct="1">
        <a:spcBef>
          <a:spcPct val="0"/>
        </a:spcBef>
        <a:spcAft>
          <a:spcPct val="0"/>
        </a:spcAft>
        <a:defRPr sz="1400" b="1">
          <a:solidFill>
            <a:schemeClr val="tx2"/>
          </a:solidFill>
          <a:latin typeface="Arial" charset="0"/>
        </a:defRPr>
      </a:lvl4pPr>
      <a:lvl5pPr algn="l" defTabSz="684833" rtl="0" eaLnBrk="1" fontAlgn="base" hangingPunct="1">
        <a:spcBef>
          <a:spcPct val="0"/>
        </a:spcBef>
        <a:spcAft>
          <a:spcPct val="0"/>
        </a:spcAft>
        <a:defRPr sz="1400" b="1">
          <a:solidFill>
            <a:schemeClr val="tx2"/>
          </a:solidFill>
          <a:latin typeface="Arial" charset="0"/>
        </a:defRPr>
      </a:lvl5pPr>
      <a:lvl6pPr marL="349697" algn="l" defTabSz="684833" rtl="0" eaLnBrk="1" fontAlgn="base" hangingPunct="1">
        <a:spcBef>
          <a:spcPct val="0"/>
        </a:spcBef>
        <a:spcAft>
          <a:spcPct val="0"/>
        </a:spcAft>
        <a:defRPr sz="1400" b="1">
          <a:solidFill>
            <a:schemeClr val="tx2"/>
          </a:solidFill>
          <a:latin typeface="Arial" charset="0"/>
        </a:defRPr>
      </a:lvl6pPr>
      <a:lvl7pPr marL="699395" algn="l" defTabSz="684833" rtl="0" eaLnBrk="1" fontAlgn="base" hangingPunct="1">
        <a:spcBef>
          <a:spcPct val="0"/>
        </a:spcBef>
        <a:spcAft>
          <a:spcPct val="0"/>
        </a:spcAft>
        <a:defRPr sz="1400" b="1">
          <a:solidFill>
            <a:schemeClr val="tx2"/>
          </a:solidFill>
          <a:latin typeface="Arial" charset="0"/>
        </a:defRPr>
      </a:lvl7pPr>
      <a:lvl8pPr marL="1049106" algn="l" defTabSz="684833" rtl="0" eaLnBrk="1" fontAlgn="base" hangingPunct="1">
        <a:spcBef>
          <a:spcPct val="0"/>
        </a:spcBef>
        <a:spcAft>
          <a:spcPct val="0"/>
        </a:spcAft>
        <a:defRPr sz="1400" b="1">
          <a:solidFill>
            <a:schemeClr val="tx2"/>
          </a:solidFill>
          <a:latin typeface="Arial" charset="0"/>
        </a:defRPr>
      </a:lvl8pPr>
      <a:lvl9pPr marL="1398803" algn="l" defTabSz="684833" rtl="0" eaLnBrk="1" fontAlgn="base" hangingPunct="1">
        <a:spcBef>
          <a:spcPct val="0"/>
        </a:spcBef>
        <a:spcAft>
          <a:spcPct val="0"/>
        </a:spcAft>
        <a:defRPr sz="1400" b="1">
          <a:solidFill>
            <a:schemeClr val="tx2"/>
          </a:solidFill>
          <a:latin typeface="Arial" charset="0"/>
        </a:defRPr>
      </a:lvl9pPr>
    </p:titleStyle>
    <p:bodyStyle>
      <a:lvl1pPr marL="0" indent="0" algn="l" defTabSz="684833" rtl="0" eaLnBrk="1" fontAlgn="base" hangingPunct="1">
        <a:spcBef>
          <a:spcPct val="0"/>
        </a:spcBef>
        <a:spcAft>
          <a:spcPct val="0"/>
        </a:spcAft>
        <a:buClr>
          <a:schemeClr val="tx2"/>
        </a:buClr>
        <a:buSzPct val="100000"/>
        <a:defRPr sz="1100" baseline="0">
          <a:solidFill>
            <a:schemeClr val="tx1"/>
          </a:solidFill>
          <a:latin typeface="+mn-lt"/>
          <a:ea typeface="+mn-ea"/>
          <a:cs typeface="+mn-cs"/>
        </a:defRPr>
      </a:lvl1pPr>
      <a:lvl2pPr marL="148148" indent="-146933" algn="l" defTabSz="684833" rtl="0" eaLnBrk="1" fontAlgn="base" hangingPunct="1">
        <a:spcBef>
          <a:spcPct val="0"/>
        </a:spcBef>
        <a:spcAft>
          <a:spcPct val="0"/>
        </a:spcAft>
        <a:buClr>
          <a:schemeClr val="tx2"/>
        </a:buClr>
        <a:buSzPct val="125000"/>
        <a:buFont typeface="Arial" panose="020B0604020202020204" pitchFamily="34" charset="0"/>
        <a:buChar char="•"/>
        <a:defRPr sz="1100" baseline="0">
          <a:solidFill>
            <a:schemeClr val="tx1"/>
          </a:solidFill>
          <a:latin typeface="+mn-lt"/>
        </a:defRPr>
      </a:lvl2pPr>
      <a:lvl3pPr marL="349697" indent="-200350" algn="l" defTabSz="684833" rtl="0" eaLnBrk="1" fontAlgn="base" hangingPunct="1">
        <a:spcBef>
          <a:spcPct val="0"/>
        </a:spcBef>
        <a:spcAft>
          <a:spcPct val="0"/>
        </a:spcAft>
        <a:buClr>
          <a:schemeClr val="tx2"/>
        </a:buClr>
        <a:buSzPct val="120000"/>
        <a:buFont typeface="Arial" charset="0"/>
        <a:buChar char="–"/>
        <a:defRPr sz="1100" baseline="0">
          <a:solidFill>
            <a:schemeClr val="tx1"/>
          </a:solidFill>
          <a:latin typeface="+mn-lt"/>
        </a:defRPr>
      </a:lvl3pPr>
      <a:lvl4pPr marL="469907" indent="-118995" algn="l" defTabSz="684833" rtl="0" eaLnBrk="1" fontAlgn="base" hangingPunct="1">
        <a:spcBef>
          <a:spcPct val="0"/>
        </a:spcBef>
        <a:spcAft>
          <a:spcPct val="0"/>
        </a:spcAft>
        <a:buClr>
          <a:schemeClr val="tx2"/>
        </a:buClr>
        <a:buSzPct val="120000"/>
        <a:buFont typeface="Arial" panose="020B0604020202020204" pitchFamily="34" charset="0"/>
        <a:buChar char="◦"/>
        <a:defRPr sz="1100" baseline="0">
          <a:solidFill>
            <a:schemeClr val="tx1"/>
          </a:solidFill>
          <a:latin typeface="+mn-lt"/>
        </a:defRPr>
      </a:lvl4pPr>
      <a:lvl5pPr marL="573515" indent="-99560" algn="l" defTabSz="684833" rtl="0" eaLnBrk="1" fontAlgn="base" hangingPunct="1">
        <a:spcBef>
          <a:spcPct val="0"/>
        </a:spcBef>
        <a:spcAft>
          <a:spcPct val="0"/>
        </a:spcAft>
        <a:buClr>
          <a:schemeClr val="tx2"/>
        </a:buClr>
        <a:buSzPct val="89000"/>
        <a:buFont typeface="Arial" charset="0"/>
        <a:buChar char="-"/>
        <a:defRPr sz="1100" baseline="0">
          <a:solidFill>
            <a:schemeClr val="tx1"/>
          </a:solidFill>
          <a:latin typeface="+mn-lt"/>
        </a:defRPr>
      </a:lvl5pPr>
      <a:lvl6pPr marL="573515" indent="-99560" algn="l" defTabSz="684833"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6pPr>
      <a:lvl7pPr marL="573515" indent="-99560" algn="l" defTabSz="684833"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7pPr>
      <a:lvl8pPr marL="573515" indent="-99560" algn="l" defTabSz="684833"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8pPr>
      <a:lvl9pPr marL="573515" indent="-99560" algn="l" defTabSz="684833" rtl="0" eaLnBrk="1" fontAlgn="base" hangingPunct="1">
        <a:spcBef>
          <a:spcPct val="0"/>
        </a:spcBef>
        <a:spcAft>
          <a:spcPct val="0"/>
        </a:spcAft>
        <a:buClr>
          <a:schemeClr val="tx2"/>
        </a:buClr>
        <a:buSzPct val="89000"/>
        <a:buFont typeface="Arial" charset="0"/>
        <a:buChar char="-"/>
        <a:defRPr sz="1200" baseline="0">
          <a:solidFill>
            <a:schemeClr val="tx1"/>
          </a:solidFill>
          <a:latin typeface="+mn-lt"/>
        </a:defRPr>
      </a:lvl9pPr>
    </p:bodyStyle>
    <p:otherStyle>
      <a:defPPr>
        <a:defRPr lang="ru-RU"/>
      </a:defPPr>
      <a:lvl1pPr marL="0" algn="l" defTabSz="699395" rtl="0" eaLnBrk="1" latinLnBrk="0" hangingPunct="1">
        <a:defRPr sz="1400" kern="1200">
          <a:solidFill>
            <a:schemeClr val="tx1"/>
          </a:solidFill>
          <a:latin typeface="+mn-lt"/>
          <a:ea typeface="+mn-ea"/>
          <a:cs typeface="+mn-cs"/>
        </a:defRPr>
      </a:lvl1pPr>
      <a:lvl2pPr marL="349697" algn="l" defTabSz="699395" rtl="0" eaLnBrk="1" latinLnBrk="0" hangingPunct="1">
        <a:defRPr sz="1400" kern="1200">
          <a:solidFill>
            <a:schemeClr val="tx1"/>
          </a:solidFill>
          <a:latin typeface="+mn-lt"/>
          <a:ea typeface="+mn-ea"/>
          <a:cs typeface="+mn-cs"/>
        </a:defRPr>
      </a:lvl2pPr>
      <a:lvl3pPr marL="699395" algn="l" defTabSz="699395" rtl="0" eaLnBrk="1" latinLnBrk="0" hangingPunct="1">
        <a:defRPr sz="1400" kern="1200">
          <a:solidFill>
            <a:schemeClr val="tx1"/>
          </a:solidFill>
          <a:latin typeface="+mn-lt"/>
          <a:ea typeface="+mn-ea"/>
          <a:cs typeface="+mn-cs"/>
        </a:defRPr>
      </a:lvl3pPr>
      <a:lvl4pPr marL="1049106" algn="l" defTabSz="699395" rtl="0" eaLnBrk="1" latinLnBrk="0" hangingPunct="1">
        <a:defRPr sz="1400" kern="1200">
          <a:solidFill>
            <a:schemeClr val="tx1"/>
          </a:solidFill>
          <a:latin typeface="+mn-lt"/>
          <a:ea typeface="+mn-ea"/>
          <a:cs typeface="+mn-cs"/>
        </a:defRPr>
      </a:lvl4pPr>
      <a:lvl5pPr marL="1398803" algn="l" defTabSz="699395" rtl="0" eaLnBrk="1" latinLnBrk="0" hangingPunct="1">
        <a:defRPr sz="1400" kern="1200">
          <a:solidFill>
            <a:schemeClr val="tx1"/>
          </a:solidFill>
          <a:latin typeface="+mn-lt"/>
          <a:ea typeface="+mn-ea"/>
          <a:cs typeface="+mn-cs"/>
        </a:defRPr>
      </a:lvl5pPr>
      <a:lvl6pPr marL="1748507" algn="l" defTabSz="699395" rtl="0" eaLnBrk="1" latinLnBrk="0" hangingPunct="1">
        <a:defRPr sz="1400" kern="1200">
          <a:solidFill>
            <a:schemeClr val="tx1"/>
          </a:solidFill>
          <a:latin typeface="+mn-lt"/>
          <a:ea typeface="+mn-ea"/>
          <a:cs typeface="+mn-cs"/>
        </a:defRPr>
      </a:lvl6pPr>
      <a:lvl7pPr marL="2098205" algn="l" defTabSz="699395" rtl="0" eaLnBrk="1" latinLnBrk="0" hangingPunct="1">
        <a:defRPr sz="1400" kern="1200">
          <a:solidFill>
            <a:schemeClr val="tx1"/>
          </a:solidFill>
          <a:latin typeface="+mn-lt"/>
          <a:ea typeface="+mn-ea"/>
          <a:cs typeface="+mn-cs"/>
        </a:defRPr>
      </a:lvl7pPr>
      <a:lvl8pPr marL="2447909" algn="l" defTabSz="699395" rtl="0" eaLnBrk="1" latinLnBrk="0" hangingPunct="1">
        <a:defRPr sz="1400" kern="1200">
          <a:solidFill>
            <a:schemeClr val="tx1"/>
          </a:solidFill>
          <a:latin typeface="+mn-lt"/>
          <a:ea typeface="+mn-ea"/>
          <a:cs typeface="+mn-cs"/>
        </a:defRPr>
      </a:lvl8pPr>
      <a:lvl9pPr marL="2797606" algn="l" defTabSz="699395"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390" tIns="45695" rIns="91390" bIns="45695"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390" tIns="45695" rIns="91390" bIns="456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390" tIns="45695" rIns="91390" bIns="45695"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68DBDB7-AA23-4B72-A7FB-D7DF747DAFD6}" type="datetimeFigureOut">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4/26/2023</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390" tIns="45695" rIns="91390" bIns="45695"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390" tIns="45695" rIns="91390" bIns="45695"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79890F56-36D6-466F-9DCB-06CEA1FD312E}" type="slidenum">
              <a:rPr kumimoji="0" lang="en-US" sz="900" b="0" i="0" u="none" strike="noStrike" kern="0" cap="none" spc="0" normalizeH="0" baseline="0" noProof="0" smtClean="0">
                <a:ln>
                  <a:noFill/>
                </a:ln>
                <a:solidFill>
                  <a:prstClr val="black">
                    <a:tint val="75000"/>
                  </a:prstClr>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900" b="0" i="0" u="none" strike="noStrike" kern="0" cap="none" spc="0" normalizeH="0" baseline="0" noProof="0" dirty="0">
              <a:ln>
                <a:noFill/>
              </a:ln>
              <a:solidFill>
                <a:prstClr val="black">
                  <a:tint val="75000"/>
                </a:prstClr>
              </a:solidFill>
              <a:effectLst/>
              <a:uLnTx/>
              <a:uFillTx/>
              <a:latin typeface="Arial"/>
              <a:cs typeface="Arial"/>
              <a:sym typeface="Arial"/>
            </a:endParaRPr>
          </a:p>
        </p:txBody>
      </p:sp>
    </p:spTree>
    <p:extLst>
      <p:ext uri="{BB962C8B-B14F-4D97-AF65-F5344CB8AC3E}">
        <p14:creationId xmlns:p14="http://schemas.microsoft.com/office/powerpoint/2010/main" val="192515121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Lst>
  <p:txStyles>
    <p:titleStyle>
      <a:lvl1pPr algn="l" defTabSz="68537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50" indent="-171350" algn="l" defTabSz="68537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049" indent="-171350" algn="l" defTabSz="68537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724" indent="-171350" algn="l" defTabSz="68537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400"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077"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775"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463"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150"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849" indent="-171350" algn="l" defTabSz="68537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375" rtl="0" eaLnBrk="1" latinLnBrk="0" hangingPunct="1">
        <a:defRPr sz="1400" kern="1200">
          <a:solidFill>
            <a:schemeClr val="tx1"/>
          </a:solidFill>
          <a:latin typeface="+mn-lt"/>
          <a:ea typeface="+mn-ea"/>
          <a:cs typeface="+mn-cs"/>
        </a:defRPr>
      </a:lvl1pPr>
      <a:lvl2pPr marL="342677" algn="l" defTabSz="685375" rtl="0" eaLnBrk="1" latinLnBrk="0" hangingPunct="1">
        <a:defRPr sz="1400" kern="1200">
          <a:solidFill>
            <a:schemeClr val="tx1"/>
          </a:solidFill>
          <a:latin typeface="+mn-lt"/>
          <a:ea typeface="+mn-ea"/>
          <a:cs typeface="+mn-cs"/>
        </a:defRPr>
      </a:lvl2pPr>
      <a:lvl3pPr marL="685375" algn="l" defTabSz="685375" rtl="0" eaLnBrk="1" latinLnBrk="0" hangingPunct="1">
        <a:defRPr sz="1400" kern="1200">
          <a:solidFill>
            <a:schemeClr val="tx1"/>
          </a:solidFill>
          <a:latin typeface="+mn-lt"/>
          <a:ea typeface="+mn-ea"/>
          <a:cs typeface="+mn-cs"/>
        </a:defRPr>
      </a:lvl3pPr>
      <a:lvl4pPr marL="1028063" algn="l" defTabSz="685375" rtl="0" eaLnBrk="1" latinLnBrk="0" hangingPunct="1">
        <a:defRPr sz="1400" kern="1200">
          <a:solidFill>
            <a:schemeClr val="tx1"/>
          </a:solidFill>
          <a:latin typeface="+mn-lt"/>
          <a:ea typeface="+mn-ea"/>
          <a:cs typeface="+mn-cs"/>
        </a:defRPr>
      </a:lvl4pPr>
      <a:lvl5pPr marL="1370750" algn="l" defTabSz="685375" rtl="0" eaLnBrk="1" latinLnBrk="0" hangingPunct="1">
        <a:defRPr sz="1400" kern="1200">
          <a:solidFill>
            <a:schemeClr val="tx1"/>
          </a:solidFill>
          <a:latin typeface="+mn-lt"/>
          <a:ea typeface="+mn-ea"/>
          <a:cs typeface="+mn-cs"/>
        </a:defRPr>
      </a:lvl5pPr>
      <a:lvl6pPr marL="1713449" algn="l" defTabSz="685375" rtl="0" eaLnBrk="1" latinLnBrk="0" hangingPunct="1">
        <a:defRPr sz="1400" kern="1200">
          <a:solidFill>
            <a:schemeClr val="tx1"/>
          </a:solidFill>
          <a:latin typeface="+mn-lt"/>
          <a:ea typeface="+mn-ea"/>
          <a:cs typeface="+mn-cs"/>
        </a:defRPr>
      </a:lvl6pPr>
      <a:lvl7pPr marL="2056124" algn="l" defTabSz="685375" rtl="0" eaLnBrk="1" latinLnBrk="0" hangingPunct="1">
        <a:defRPr sz="1400" kern="1200">
          <a:solidFill>
            <a:schemeClr val="tx1"/>
          </a:solidFill>
          <a:latin typeface="+mn-lt"/>
          <a:ea typeface="+mn-ea"/>
          <a:cs typeface="+mn-cs"/>
        </a:defRPr>
      </a:lvl7pPr>
      <a:lvl8pPr marL="2398800" algn="l" defTabSz="685375" rtl="0" eaLnBrk="1" latinLnBrk="0" hangingPunct="1">
        <a:defRPr sz="1400" kern="1200">
          <a:solidFill>
            <a:schemeClr val="tx1"/>
          </a:solidFill>
          <a:latin typeface="+mn-lt"/>
          <a:ea typeface="+mn-ea"/>
          <a:cs typeface="+mn-cs"/>
        </a:defRPr>
      </a:lvl8pPr>
      <a:lvl9pPr marL="2741477" algn="l" defTabSz="685375"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6" y="205982"/>
            <a:ext cx="8229599" cy="857250"/>
          </a:xfrm>
          <a:prstGeom prst="rect">
            <a:avLst/>
          </a:prstGeom>
        </p:spPr>
        <p:txBody>
          <a:bodyPr vert="horz" lIns="119747" tIns="59878" rIns="119747" bIns="59878" rtlCol="0" anchor="ctr">
            <a:normAutofit/>
          </a:bodyPr>
          <a:lstStyle/>
          <a:p>
            <a:r>
              <a:rPr lang="ru-RU"/>
              <a:t>Образец заголовка</a:t>
            </a:r>
          </a:p>
        </p:txBody>
      </p:sp>
      <p:sp>
        <p:nvSpPr>
          <p:cNvPr id="3" name="Текст 2"/>
          <p:cNvSpPr>
            <a:spLocks noGrp="1"/>
          </p:cNvSpPr>
          <p:nvPr>
            <p:ph type="body" idx="1"/>
          </p:nvPr>
        </p:nvSpPr>
        <p:spPr>
          <a:xfrm>
            <a:off x="457206" y="1200155"/>
            <a:ext cx="8229599" cy="3394472"/>
          </a:xfrm>
          <a:prstGeom prst="rect">
            <a:avLst/>
          </a:prstGeom>
        </p:spPr>
        <p:txBody>
          <a:bodyPr vert="horz" lIns="119747" tIns="59878" rIns="119747" bIns="59878"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3" y="4767267"/>
            <a:ext cx="2133599" cy="273844"/>
          </a:xfrm>
          <a:prstGeom prst="rect">
            <a:avLst/>
          </a:prstGeom>
        </p:spPr>
        <p:txBody>
          <a:bodyPr vert="horz" lIns="119747" tIns="59878" rIns="119747" bIns="59878" rtlCol="0" anchor="ctr"/>
          <a:lstStyle>
            <a:lvl1pPr algn="l">
              <a:defRPr sz="1200">
                <a:solidFill>
                  <a:schemeClr val="tx1">
                    <a:tint val="75000"/>
                  </a:schemeClr>
                </a:solidFill>
              </a:defRPr>
            </a:lvl1pPr>
          </a:lstStyle>
          <a:p>
            <a:pPr marL="0" marR="0" lvl="0" indent="0" algn="l"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5" name="Нижний колонтитул 4"/>
          <p:cNvSpPr>
            <a:spLocks noGrp="1"/>
          </p:cNvSpPr>
          <p:nvPr>
            <p:ph type="ftr" sz="quarter" idx="3"/>
          </p:nvPr>
        </p:nvSpPr>
        <p:spPr>
          <a:xfrm>
            <a:off x="3124201" y="4767267"/>
            <a:ext cx="2895600" cy="273844"/>
          </a:xfrm>
          <a:prstGeom prst="rect">
            <a:avLst/>
          </a:prstGeom>
        </p:spPr>
        <p:txBody>
          <a:bodyPr vert="horz" lIns="119747" tIns="59878" rIns="119747" bIns="59878" rtlCol="0" anchor="ctr"/>
          <a:lstStyle>
            <a:lvl1pPr algn="ctr">
              <a:defRPr sz="1200">
                <a:solidFill>
                  <a:schemeClr val="tx1">
                    <a:tint val="75000"/>
                  </a:schemeClr>
                </a:solidFill>
              </a:defRPr>
            </a:lvl1p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
        <p:nvSpPr>
          <p:cNvPr id="6" name="Номер слайда 5"/>
          <p:cNvSpPr>
            <a:spLocks noGrp="1"/>
          </p:cNvSpPr>
          <p:nvPr>
            <p:ph type="sldNum" sz="quarter" idx="4"/>
          </p:nvPr>
        </p:nvSpPr>
        <p:spPr>
          <a:xfrm>
            <a:off x="6553227" y="4767267"/>
            <a:ext cx="2133599" cy="273844"/>
          </a:xfrm>
          <a:prstGeom prst="rect">
            <a:avLst/>
          </a:prstGeom>
        </p:spPr>
        <p:txBody>
          <a:bodyPr vert="horz" lIns="119747" tIns="59878" rIns="119747" bIns="59878" rtlCol="0" anchor="ctr"/>
          <a:lstStyle>
            <a:lvl1pPr algn="r">
              <a:defRPr sz="1200">
                <a:solidFill>
                  <a:schemeClr val="tx1">
                    <a:tint val="75000"/>
                  </a:schemeClr>
                </a:solidFill>
              </a:defRPr>
            </a:lvl1pPr>
          </a:lstStyle>
          <a:p>
            <a:pPr marL="0" marR="0" lvl="0" indent="0" algn="r" defTabSz="899297" rtl="0" eaLnBrk="1" fontAlgn="auto" latinLnBrk="0" hangingPunct="1">
              <a:lnSpc>
                <a:spcPct val="100000"/>
              </a:lnSpc>
              <a:spcBef>
                <a:spcPts val="0"/>
              </a:spcBef>
              <a:spcAft>
                <a:spcPts val="0"/>
              </a:spcAft>
              <a:buClrTx/>
              <a:buSzTx/>
              <a:buFont typeface="Arial"/>
              <a:buNone/>
              <a:tabLst/>
              <a:defRPr/>
            </a:pPr>
            <a:fld id="{C8FAE728-353B-469A-8C71-9ED453E3CE90}"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a:rPr>
              <a:pPr marL="0" marR="0" lvl="0" indent="0" algn="r" defTabSz="899297" rtl="0" eaLnBrk="1" fontAlgn="auto" latinLnBrk="0" hangingPunct="1">
                <a:lnSpc>
                  <a:spcPct val="100000"/>
                </a:lnSpc>
                <a:spcBef>
                  <a:spcPts val="0"/>
                </a:spcBef>
                <a:spcAft>
                  <a:spcPts val="0"/>
                </a:spcAft>
                <a:buClrTx/>
                <a:buSzTx/>
                <a:buFont typeface="Arial"/>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a:endParaRPr>
          </a:p>
        </p:txBody>
      </p:sp>
    </p:spTree>
    <p:extLst>
      <p:ext uri="{BB962C8B-B14F-4D97-AF65-F5344CB8AC3E}">
        <p14:creationId xmlns:p14="http://schemas.microsoft.com/office/powerpoint/2010/main" val="1876940124"/>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Lst>
  <p:hf hdr="0" ftr="0" dt="0"/>
  <p:txStyles>
    <p:titleStyle>
      <a:lvl1pPr algn="ctr" defTabSz="899297" rtl="0" eaLnBrk="1" latinLnBrk="0" hangingPunct="1">
        <a:spcBef>
          <a:spcPct val="0"/>
        </a:spcBef>
        <a:buNone/>
        <a:defRPr sz="4400" kern="1200">
          <a:solidFill>
            <a:schemeClr val="tx1"/>
          </a:solidFill>
          <a:latin typeface="+mj-lt"/>
          <a:ea typeface="+mj-ea"/>
          <a:cs typeface="+mj-cs"/>
        </a:defRPr>
      </a:lvl1pPr>
    </p:titleStyle>
    <p:bodyStyle>
      <a:lvl1pPr marL="337217" indent="-337217" algn="l" defTabSz="89929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30690" indent="-281033" algn="l" defTabSz="89929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24128" indent="-224810" algn="l" defTabSz="89929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73786" indent="-224810" algn="l" defTabSz="89929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23409" indent="-224810" algn="l" defTabSz="89929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73082" indent="-224810" algn="l" defTabSz="8992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2725" indent="-224810" algn="l" defTabSz="8992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2383" indent="-224810" algn="l" defTabSz="8992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22008" indent="-224810" algn="l" defTabSz="8992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899297" rtl="0" eaLnBrk="1" latinLnBrk="0" hangingPunct="1">
        <a:defRPr sz="1800" kern="1200">
          <a:solidFill>
            <a:schemeClr val="tx1"/>
          </a:solidFill>
          <a:latin typeface="+mn-lt"/>
          <a:ea typeface="+mn-ea"/>
          <a:cs typeface="+mn-cs"/>
        </a:defRPr>
      </a:lvl1pPr>
      <a:lvl2pPr marL="449659" algn="l" defTabSz="899297" rtl="0" eaLnBrk="1" latinLnBrk="0" hangingPunct="1">
        <a:defRPr sz="1800" kern="1200">
          <a:solidFill>
            <a:schemeClr val="tx1"/>
          </a:solidFill>
          <a:latin typeface="+mn-lt"/>
          <a:ea typeface="+mn-ea"/>
          <a:cs typeface="+mn-cs"/>
        </a:defRPr>
      </a:lvl2pPr>
      <a:lvl3pPr marL="899297" algn="l" defTabSz="899297" rtl="0" eaLnBrk="1" latinLnBrk="0" hangingPunct="1">
        <a:defRPr sz="1800" kern="1200">
          <a:solidFill>
            <a:schemeClr val="tx1"/>
          </a:solidFill>
          <a:latin typeface="+mn-lt"/>
          <a:ea typeface="+mn-ea"/>
          <a:cs typeface="+mn-cs"/>
        </a:defRPr>
      </a:lvl3pPr>
      <a:lvl4pPr marL="1348976" algn="l" defTabSz="899297" rtl="0" eaLnBrk="1" latinLnBrk="0" hangingPunct="1">
        <a:defRPr sz="1800" kern="1200">
          <a:solidFill>
            <a:schemeClr val="tx1"/>
          </a:solidFill>
          <a:latin typeface="+mn-lt"/>
          <a:ea typeface="+mn-ea"/>
          <a:cs typeface="+mn-cs"/>
        </a:defRPr>
      </a:lvl4pPr>
      <a:lvl5pPr marL="1798598" algn="l" defTabSz="899297" rtl="0" eaLnBrk="1" latinLnBrk="0" hangingPunct="1">
        <a:defRPr sz="1800" kern="1200">
          <a:solidFill>
            <a:schemeClr val="tx1"/>
          </a:solidFill>
          <a:latin typeface="+mn-lt"/>
          <a:ea typeface="+mn-ea"/>
          <a:cs typeface="+mn-cs"/>
        </a:defRPr>
      </a:lvl5pPr>
      <a:lvl6pPr marL="2248257" algn="l" defTabSz="899297" rtl="0" eaLnBrk="1" latinLnBrk="0" hangingPunct="1">
        <a:defRPr sz="1800" kern="1200">
          <a:solidFill>
            <a:schemeClr val="tx1"/>
          </a:solidFill>
          <a:latin typeface="+mn-lt"/>
          <a:ea typeface="+mn-ea"/>
          <a:cs typeface="+mn-cs"/>
        </a:defRPr>
      </a:lvl6pPr>
      <a:lvl7pPr marL="2697896" algn="l" defTabSz="899297" rtl="0" eaLnBrk="1" latinLnBrk="0" hangingPunct="1">
        <a:defRPr sz="1800" kern="1200">
          <a:solidFill>
            <a:schemeClr val="tx1"/>
          </a:solidFill>
          <a:latin typeface="+mn-lt"/>
          <a:ea typeface="+mn-ea"/>
          <a:cs typeface="+mn-cs"/>
        </a:defRPr>
      </a:lvl7pPr>
      <a:lvl8pPr marL="3147575" algn="l" defTabSz="899297" rtl="0" eaLnBrk="1" latinLnBrk="0" hangingPunct="1">
        <a:defRPr sz="1800" kern="1200">
          <a:solidFill>
            <a:schemeClr val="tx1"/>
          </a:solidFill>
          <a:latin typeface="+mn-lt"/>
          <a:ea typeface="+mn-ea"/>
          <a:cs typeface="+mn-cs"/>
        </a:defRPr>
      </a:lvl8pPr>
      <a:lvl9pPr marL="3597196" algn="l" defTabSz="8992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customXml" Target="../ink/ink1.xml"/><Relationship Id="rId12" Type="http://schemas.openxmlformats.org/officeDocument/2006/relationships/image" Target="NULL"/><Relationship Id="rId2" Type="http://schemas.openxmlformats.org/officeDocument/2006/relationships/slideLayout" Target="../slideLayouts/slideLayout43.xml"/><Relationship Id="rId1" Type="http://schemas.openxmlformats.org/officeDocument/2006/relationships/tags" Target="../tags/tag109.xml"/><Relationship Id="rId11" Type="http://schemas.openxmlformats.org/officeDocument/2006/relationships/customXml" Target="../ink/ink3.xml"/><Relationship Id="rId10" Type="http://schemas.openxmlformats.org/officeDocument/2006/relationships/image" Target="NULL"/><Relationship Id="rId9" Type="http://schemas.openxmlformats.org/officeDocument/2006/relationships/customXml" Target="../ink/ink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11.xml"/><Relationship Id="rId1" Type="http://schemas.openxmlformats.org/officeDocument/2006/relationships/tags" Target="../tags/tag1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05.xml"/><Relationship Id="rId7" Type="http://schemas.openxmlformats.org/officeDocument/2006/relationships/slideLayout" Target="../slideLayouts/slideLayout4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27938" y="1976137"/>
            <a:ext cx="5695438" cy="636139"/>
          </a:xfrm>
        </p:spPr>
        <p:txBody>
          <a:bodyPr>
            <a:noAutofit/>
          </a:bodyPr>
          <a:lstStyle/>
          <a:p>
            <a:pPr defTabSz="620520">
              <a:defRPr sz="1800"/>
            </a:pPr>
            <a:r>
              <a:rPr lang="ru-RU" sz="2025" b="1" dirty="0">
                <a:solidFill>
                  <a:schemeClr val="tx2">
                    <a:lumMod val="50000"/>
                  </a:schemeClr>
                </a:solidFill>
                <a:latin typeface="Arial" panose="020B0604020202020204" pitchFamily="34" charset="0"/>
                <a:ea typeface="+mn-ea"/>
                <a:cs typeface="Arial" panose="020B0604020202020204" pitchFamily="34" charset="0"/>
              </a:rPr>
              <a:t>Бюджет </a:t>
            </a:r>
            <a:r>
              <a:rPr lang="ru-RU" sz="2025" b="1" dirty="0" err="1">
                <a:solidFill>
                  <a:schemeClr val="tx2">
                    <a:lumMod val="50000"/>
                  </a:schemeClr>
                </a:solidFill>
                <a:latin typeface="Arial" panose="020B0604020202020204" pitchFamily="34" charset="0"/>
                <a:ea typeface="+mn-ea"/>
                <a:cs typeface="Arial" panose="020B0604020202020204" pitchFamily="34" charset="0"/>
              </a:rPr>
              <a:t>саясаты</a:t>
            </a:r>
            <a:r>
              <a:rPr lang="ru-RU" sz="2025" b="1" dirty="0">
                <a:solidFill>
                  <a:schemeClr val="tx2">
                    <a:lumMod val="50000"/>
                  </a:schemeClr>
                </a:solidFill>
                <a:latin typeface="Arial" panose="020B0604020202020204" pitchFamily="34" charset="0"/>
                <a:ea typeface="+mn-ea"/>
                <a:cs typeface="Arial" panose="020B0604020202020204" pitchFamily="34" charset="0"/>
              </a:rPr>
              <a:t> </a:t>
            </a:r>
            <a:r>
              <a:rPr lang="ru-RU" sz="2025" b="1" dirty="0" err="1">
                <a:solidFill>
                  <a:schemeClr val="tx2">
                    <a:lumMod val="50000"/>
                  </a:schemeClr>
                </a:solidFill>
                <a:latin typeface="Arial" panose="020B0604020202020204" pitchFamily="34" charset="0"/>
                <a:ea typeface="+mn-ea"/>
                <a:cs typeface="Arial" panose="020B0604020202020204" pitchFamily="34" charset="0"/>
              </a:rPr>
              <a:t>мәселелері</a:t>
            </a:r>
            <a:r>
              <a:rPr lang="ru-RU" sz="2025" b="1" dirty="0">
                <a:solidFill>
                  <a:schemeClr val="tx2">
                    <a:lumMod val="50000"/>
                  </a:schemeClr>
                </a:solidFill>
                <a:latin typeface="Arial" panose="020B0604020202020204" pitchFamily="34" charset="0"/>
                <a:ea typeface="+mn-ea"/>
                <a:cs typeface="Arial" panose="020B0604020202020204" pitchFamily="34" charset="0"/>
              </a:rPr>
              <a:t> </a:t>
            </a:r>
            <a:r>
              <a:rPr lang="ru-RU" sz="2025" b="1" dirty="0" err="1">
                <a:solidFill>
                  <a:schemeClr val="tx2">
                    <a:lumMod val="50000"/>
                  </a:schemeClr>
                </a:solidFill>
                <a:latin typeface="Arial" panose="020B0604020202020204" pitchFamily="34" charset="0"/>
                <a:ea typeface="+mn-ea"/>
                <a:cs typeface="Arial" panose="020B0604020202020204" pitchFamily="34" charset="0"/>
              </a:rPr>
              <a:t>туралы</a:t>
            </a:r>
            <a:endParaRPr lang="ru-RU" sz="2025" b="1" dirty="0">
              <a:solidFill>
                <a:schemeClr val="tx2">
                  <a:lumMod val="50000"/>
                </a:schemeClr>
              </a:solidFill>
              <a:latin typeface="Arial" panose="020B0604020202020204" pitchFamily="34" charset="0"/>
              <a:ea typeface="+mn-ea"/>
              <a:cs typeface="Arial" panose="020B0604020202020204" pitchFamily="34" charset="0"/>
            </a:endParaRPr>
          </a:p>
        </p:txBody>
      </p:sp>
      <p:sp>
        <p:nvSpPr>
          <p:cNvPr id="6" name="Subtitle 3"/>
          <p:cNvSpPr>
            <a:spLocks noGrp="1"/>
          </p:cNvSpPr>
          <p:nvPr>
            <p:ph type="subTitle" idx="1"/>
          </p:nvPr>
        </p:nvSpPr>
        <p:spPr>
          <a:xfrm>
            <a:off x="0" y="4863276"/>
            <a:ext cx="9144000" cy="280224"/>
          </a:xfrm>
          <a:solidFill>
            <a:schemeClr val="accent5">
              <a:lumMod val="40000"/>
              <a:lumOff val="60000"/>
            </a:schemeClr>
          </a:solidFill>
        </p:spPr>
        <p:txBody>
          <a:bodyPr vert="horz" wrap="square" lIns="67349" tIns="0" rIns="67349" bIns="33674" rtlCol="0">
            <a:spAutoFit/>
          </a:bodyPr>
          <a:lstStyle/>
          <a:p>
            <a:r>
              <a:rPr lang="kk-KZ" sz="1600" b="1" dirty="0">
                <a:solidFill>
                  <a:schemeClr val="tx1">
                    <a:lumMod val="85000"/>
                    <a:lumOff val="15000"/>
                  </a:schemeClr>
                </a:solidFill>
                <a:latin typeface="Arial" panose="020B0604020202020204" pitchFamily="34" charset="0"/>
                <a:cs typeface="Arial" panose="020B0604020202020204" pitchFamily="34" charset="0"/>
              </a:rPr>
              <a:t>Сәуір, </a:t>
            </a:r>
            <a:r>
              <a:rPr lang="en-US" sz="1600" b="1" dirty="0">
                <a:solidFill>
                  <a:schemeClr val="tx1">
                    <a:lumMod val="85000"/>
                    <a:lumOff val="15000"/>
                  </a:schemeClr>
                </a:solidFill>
                <a:latin typeface="Arial" panose="020B0604020202020204" pitchFamily="34" charset="0"/>
                <a:cs typeface="Arial" panose="020B0604020202020204" pitchFamily="34" charset="0"/>
              </a:rPr>
              <a:t>20</a:t>
            </a:r>
            <a:r>
              <a:rPr lang="ru-RU" sz="1600" b="1" dirty="0">
                <a:solidFill>
                  <a:schemeClr val="tx1">
                    <a:lumMod val="85000"/>
                    <a:lumOff val="15000"/>
                  </a:schemeClr>
                </a:solidFill>
                <a:latin typeface="Arial" panose="020B0604020202020204" pitchFamily="34" charset="0"/>
                <a:cs typeface="Arial" panose="020B0604020202020204" pitchFamily="34" charset="0"/>
              </a:rPr>
              <a:t>23 </a:t>
            </a:r>
            <a:r>
              <a:rPr lang="ru-RU" sz="1600" b="1" dirty="0" err="1">
                <a:solidFill>
                  <a:schemeClr val="tx1">
                    <a:lumMod val="85000"/>
                    <a:lumOff val="15000"/>
                  </a:schemeClr>
                </a:solidFill>
                <a:latin typeface="Arial" panose="020B0604020202020204" pitchFamily="34" charset="0"/>
                <a:cs typeface="Arial" panose="020B0604020202020204" pitchFamily="34" charset="0"/>
              </a:rPr>
              <a:t>жыл</a:t>
            </a:r>
            <a:endParaRPr lang="en-US" sz="1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 name="Прямоугольник 2"/>
          <p:cNvSpPr/>
          <p:nvPr/>
        </p:nvSpPr>
        <p:spPr>
          <a:xfrm>
            <a:off x="0" y="1"/>
            <a:ext cx="9143999" cy="280224"/>
          </a:xfrm>
          <a:prstGeom prst="rect">
            <a:avLst/>
          </a:prstGeom>
          <a:solidFill>
            <a:schemeClr val="accent5">
              <a:lumMod val="20000"/>
              <a:lumOff val="80000"/>
            </a:schemeClr>
          </a:solidFill>
        </p:spPr>
        <p:txBody>
          <a:bodyPr wrap="square" lIns="67349" tIns="0" rIns="67349" bIns="33674">
            <a:spAutoFit/>
          </a:bodyPr>
          <a:lstStyle/>
          <a:p>
            <a:pPr algn="ctr" defTabSz="674473">
              <a:defRPr/>
            </a:pPr>
            <a:r>
              <a:rPr lang="kk-KZ" sz="1600" b="1" dirty="0">
                <a:solidFill>
                  <a:schemeClr val="tx1">
                    <a:lumMod val="85000"/>
                    <a:lumOff val="15000"/>
                  </a:schemeClr>
                </a:solidFill>
                <a:latin typeface="Arial" panose="020B0604020202020204" pitchFamily="34" charset="0"/>
                <a:cs typeface="Arial" panose="020B0604020202020204" pitchFamily="34" charset="0"/>
              </a:rPr>
              <a:t>Қазақстан Республикасының Ұлттық экономика министрлігі</a:t>
            </a:r>
            <a:endParaRPr lang="ru-RU" sz="1600" b="1"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916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DDBCB5-AEDB-67CD-268E-E93C742EDE61}"/>
              </a:ext>
            </a:extLst>
          </p:cNvPr>
          <p:cNvSpPr txBox="1"/>
          <p:nvPr/>
        </p:nvSpPr>
        <p:spPr bwMode="auto">
          <a:xfrm>
            <a:off x="1251584" y="2254655"/>
            <a:ext cx="6640833" cy="4000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p>
            <a:pPr lvl="0" algn="ctr">
              <a:buClr>
                <a:schemeClr val="dk1"/>
              </a:buClr>
              <a:buSzPts val="1100"/>
            </a:pPr>
            <a:r>
              <a:rPr lang="kk" sz="2000" b="1" kern="1200" dirty="0" smtClean="0">
                <a:solidFill>
                  <a:schemeClr val="accent1">
                    <a:lumMod val="50000"/>
                  </a:schemeClr>
                </a:solidFill>
                <a:latin typeface="Arial" pitchFamily="34" charset="0"/>
                <a:cs typeface="Arial" pitchFamily="34" charset="0"/>
              </a:rPr>
              <a:t>Қосымша материалдар</a:t>
            </a:r>
            <a:endParaRPr lang="ru-RU" sz="2000" b="1" kern="1200"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643870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8">
            <a:extLst>
              <a:ext uri="{FF2B5EF4-FFF2-40B4-BE49-F238E27FC236}">
                <a16:creationId xmlns:a16="http://schemas.microsoft.com/office/drawing/2014/main" id="{C53A6420-60A9-4666-961F-FECA774BA234}"/>
              </a:ext>
            </a:extLst>
          </p:cNvPr>
          <p:cNvCxnSpPr>
            <a:cxnSpLocks/>
          </p:cNvCxnSpPr>
          <p:nvPr/>
        </p:nvCxnSpPr>
        <p:spPr>
          <a:xfrm>
            <a:off x="0" y="326303"/>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57954" y="415329"/>
            <a:ext cx="5630405" cy="4463076"/>
            <a:chOff x="85901" y="855996"/>
            <a:chExt cx="5580361" cy="4176783"/>
          </a:xfrm>
        </p:grpSpPr>
        <p:sp>
          <p:nvSpPr>
            <p:cNvPr id="17" name="Прямоугольник 16"/>
            <p:cNvSpPr/>
            <p:nvPr/>
          </p:nvSpPr>
          <p:spPr>
            <a:xfrm>
              <a:off x="85901" y="855996"/>
              <a:ext cx="5580360" cy="263360"/>
            </a:xfrm>
            <a:prstGeom prst="rect">
              <a:avLst/>
            </a:prstGeom>
            <a:noFill/>
            <a:ln>
              <a:solidFill>
                <a:sysClr val="window" lastClr="FFFFFF">
                  <a:lumMod val="50000"/>
                </a:sysClr>
              </a:solidFill>
              <a:prstDash val="solid"/>
            </a:ln>
          </p:spPr>
          <p:txBody>
            <a:bodyPr wrap="square" rtlCol="0">
              <a:spAutoFit/>
            </a:bodyPr>
            <a:lstStyle/>
            <a:p>
              <a:pPr lvl="0" algn="ctr" defTabSz="1199384" fontAlgn="base">
                <a:spcBef>
                  <a:spcPct val="0"/>
                </a:spcBef>
                <a:spcAft>
                  <a:spcPct val="0"/>
                </a:spcAft>
                <a:buClrTx/>
                <a:defRPr/>
              </a:pPr>
              <a:r>
                <a:rPr lang="kk-KZ" sz="1200" b="1" kern="1200" dirty="0" smtClean="0">
                  <a:solidFill>
                    <a:srgbClr val="1F497D">
                      <a:lumMod val="60000"/>
                      <a:lumOff val="40000"/>
                    </a:srgbClr>
                  </a:solidFill>
                  <a:latin typeface="Arial" panose="020B0604020202020204" pitchFamily="34" charset="0"/>
                  <a:ea typeface="+mn-ea"/>
                  <a:cs typeface="Arial" panose="020B0604020202020204" pitchFamily="34" charset="0"/>
                </a:rPr>
                <a:t>Бюджет </a:t>
              </a:r>
              <a:r>
                <a:rPr lang="kk-KZ" sz="1200" b="1" kern="1200" dirty="0">
                  <a:solidFill>
                    <a:srgbClr val="1F497D">
                      <a:lumMod val="60000"/>
                      <a:lumOff val="40000"/>
                    </a:srgbClr>
                  </a:solidFill>
                  <a:latin typeface="Arial" panose="020B0604020202020204" pitchFamily="34" charset="0"/>
                  <a:ea typeface="+mn-ea"/>
                  <a:cs typeface="Arial" panose="020B0604020202020204" pitchFamily="34" charset="0"/>
                </a:rPr>
                <a:t>шығыстарының құрамында БҚ блоктарын айқындау:</a:t>
              </a:r>
              <a:endParaRPr kumimoji="0" lang="kk" sz="12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sym typeface="Arial"/>
              </a:endParaRPr>
            </a:p>
          </p:txBody>
        </p:sp>
        <p:sp>
          <p:nvSpPr>
            <p:cNvPr id="18" name="Прямоугольник 17"/>
            <p:cNvSpPr/>
            <p:nvPr/>
          </p:nvSpPr>
          <p:spPr>
            <a:xfrm>
              <a:off x="92080" y="1200950"/>
              <a:ext cx="2014795" cy="950511"/>
            </a:xfrm>
            <a:prstGeom prst="rect">
              <a:avLst/>
            </a:prstGeom>
            <a:noFill/>
            <a:ln>
              <a:solidFill>
                <a:srgbClr val="4BACC6">
                  <a:lumMod val="50000"/>
                </a:srgbClr>
              </a:solidFill>
              <a:prstDash val="solid"/>
            </a:ln>
          </p:spPr>
          <p:txBody>
            <a:bodyPr wrap="square" rtlCol="0">
              <a:spAutoFit/>
            </a:bodyPr>
            <a:lstStyle/>
            <a:p>
              <a:pPr marL="228378" lvl="0" indent="-228378" defTabSz="1199384" fontAlgn="base">
                <a:spcBef>
                  <a:spcPct val="0"/>
                </a:spcBef>
                <a:spcAft>
                  <a:spcPct val="0"/>
                </a:spcAft>
                <a:buClrTx/>
                <a:buFontTx/>
                <a:buAutoNum type="arabicPeriod"/>
                <a:defRPr/>
              </a:pPr>
              <a:r>
                <a:rPr lang="kk-KZ"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Қаржыминінің </a:t>
              </a:r>
              <a:r>
                <a:rPr lang="kk-KZ" sz="1000" kern="1200" dirty="0">
                  <a:solidFill>
                    <a:prstClr val="black">
                      <a:lumMod val="75000"/>
                      <a:lumOff val="25000"/>
                    </a:prstClr>
                  </a:solidFill>
                  <a:latin typeface="Arial" panose="020B0604020202020204" pitchFamily="34" charset="0"/>
                  <a:ea typeface="+mn-ea"/>
                  <a:cs typeface="Arial" panose="020B0604020202020204" pitchFamily="34" charset="0"/>
                </a:rPr>
                <a:t>тізбесі бойынша қалыптастырылатын тұрақты сипаттағы </a:t>
              </a:r>
              <a:r>
                <a:rPr lang="kk-KZ" sz="1000" b="1" kern="1200" dirty="0">
                  <a:solidFill>
                    <a:srgbClr val="4F81BD"/>
                  </a:solidFill>
                  <a:latin typeface="Arial" panose="020B0604020202020204" pitchFamily="34" charset="0"/>
                  <a:ea typeface="+mn-ea"/>
                  <a:cs typeface="Arial" panose="020B0604020202020204" pitchFamily="34" charset="0"/>
                </a:rPr>
                <a:t>шартсыз базалық </a:t>
              </a:r>
              <a:r>
                <a:rPr lang="kk-KZ" sz="1000" b="1" kern="1200" dirty="0" smtClean="0">
                  <a:solidFill>
                    <a:srgbClr val="4F81BD"/>
                  </a:solidFill>
                  <a:latin typeface="Arial" panose="020B0604020202020204" pitchFamily="34" charset="0"/>
                  <a:ea typeface="+mn-ea"/>
                  <a:cs typeface="Arial" panose="020B0604020202020204" pitchFamily="34" charset="0"/>
                </a:rPr>
                <a:t>шығыстар</a:t>
              </a:r>
              <a:endParaRPr lang="kk-KZ" sz="1000" b="1" kern="1200" dirty="0">
                <a:solidFill>
                  <a:srgbClr val="4F81BD"/>
                </a:solidFill>
                <a:latin typeface="Arial" panose="020B0604020202020204" pitchFamily="34" charset="0"/>
                <a:ea typeface="+mn-ea"/>
                <a:cs typeface="Arial" panose="020B0604020202020204" pitchFamily="34" charset="0"/>
              </a:endParaRPr>
            </a:p>
          </p:txBody>
        </p:sp>
        <p:sp>
          <p:nvSpPr>
            <p:cNvPr id="20" name="Прямоугольник 19"/>
            <p:cNvSpPr/>
            <p:nvPr/>
          </p:nvSpPr>
          <p:spPr>
            <a:xfrm>
              <a:off x="112542" y="2768429"/>
              <a:ext cx="2014795" cy="1152134"/>
            </a:xfrm>
            <a:prstGeom prst="rect">
              <a:avLst/>
            </a:prstGeom>
            <a:noFill/>
            <a:ln>
              <a:solidFill>
                <a:srgbClr val="4BACC6">
                  <a:lumMod val="50000"/>
                </a:srgbClr>
              </a:solidFill>
              <a:prstDash val="solid"/>
            </a:ln>
          </p:spPr>
          <p:txBody>
            <a:bodyPr wrap="square" rtlCol="0">
              <a:spAutoFit/>
            </a:bodyPr>
            <a:lstStyle/>
            <a:p>
              <a:pPr lvl="0" defTabSz="1199384" fontAlgn="base">
                <a:spcBef>
                  <a:spcPct val="0"/>
                </a:spcBef>
                <a:spcAft>
                  <a:spcPct val="0"/>
                </a:spcAft>
                <a:buClrTx/>
                <a:defRPr/>
              </a:pPr>
              <a:r>
                <a:rPr lang="kk-KZ" sz="1000" b="1" kern="1200" dirty="0" smtClean="0">
                  <a:solidFill>
                    <a:srgbClr val="4F81BD"/>
                  </a:solidFill>
                  <a:latin typeface="Arial" panose="020B0604020202020204" pitchFamily="34" charset="0"/>
                  <a:ea typeface="+mn-ea"/>
                  <a:cs typeface="Arial" panose="020B0604020202020204" pitchFamily="34" charset="0"/>
                </a:rPr>
                <a:t>2</a:t>
              </a:r>
              <a:r>
                <a:rPr lang="kk-KZ" sz="1000" b="1" kern="1200" dirty="0">
                  <a:solidFill>
                    <a:srgbClr val="4F81BD"/>
                  </a:solidFill>
                  <a:latin typeface="Arial" panose="020B0604020202020204" pitchFamily="34" charset="0"/>
                  <a:ea typeface="+mn-ea"/>
                  <a:cs typeface="Arial" panose="020B0604020202020204" pitchFamily="34" charset="0"/>
                </a:rPr>
                <a:t>. Жаңа бастамаларға </a:t>
              </a:r>
              <a:r>
                <a:rPr lang="kk-KZ" sz="1000" kern="1200" dirty="0">
                  <a:solidFill>
                    <a:prstClr val="black"/>
                  </a:solidFill>
                  <a:latin typeface="Arial" panose="020B0604020202020204" pitchFamily="34" charset="0"/>
                  <a:ea typeface="+mn-ea"/>
                  <a:cs typeface="Arial" panose="020B0604020202020204" pitchFamily="34" charset="0"/>
                </a:rPr>
                <a:t>арналған шығындар:</a:t>
              </a:r>
            </a:p>
            <a:p>
              <a:pPr marL="171450" lvl="0" indent="-171450" defTabSz="1199384" fontAlgn="base">
                <a:spcBef>
                  <a:spcPct val="0"/>
                </a:spcBef>
                <a:spcAft>
                  <a:spcPct val="0"/>
                </a:spcAft>
                <a:buClrTx/>
                <a:buFont typeface="Arial" panose="020B0604020202020204" pitchFamily="34" charset="0"/>
                <a:buChar char="•"/>
                <a:defRPr/>
              </a:pPr>
              <a:r>
                <a:rPr lang="kk-KZ" sz="900" kern="1200" dirty="0" smtClean="0">
                  <a:solidFill>
                    <a:prstClr val="black">
                      <a:lumMod val="75000"/>
                      <a:lumOff val="25000"/>
                    </a:prstClr>
                  </a:solidFill>
                  <a:latin typeface="Arial" panose="020B0604020202020204" pitchFamily="34" charset="0"/>
                  <a:ea typeface="+mn-ea"/>
                  <a:cs typeface="Arial" panose="020B0604020202020204" pitchFamily="34" charset="0"/>
                </a:rPr>
                <a:t>5-бапқа сәйкес жаңадан қабылданатын міндеттемелер</a:t>
              </a:r>
            </a:p>
            <a:p>
              <a:pPr marL="171450" lvl="0" indent="-171450" defTabSz="1199384" fontAlgn="base">
                <a:spcBef>
                  <a:spcPct val="0"/>
                </a:spcBef>
                <a:spcAft>
                  <a:spcPct val="0"/>
                </a:spcAft>
                <a:buClrTx/>
                <a:buFont typeface="Arial" panose="020B0604020202020204" pitchFamily="34" charset="0"/>
                <a:buChar char="•"/>
                <a:defRPr/>
              </a:pPr>
              <a:r>
                <a:rPr lang="kk-KZ" sz="900" kern="1200" dirty="0" smtClean="0">
                  <a:solidFill>
                    <a:prstClr val="black">
                      <a:lumMod val="75000"/>
                      <a:lumOff val="25000"/>
                    </a:prstClr>
                  </a:solidFill>
                  <a:latin typeface="Arial" panose="020B0604020202020204" pitchFamily="34" charset="0"/>
                  <a:ea typeface="+mn-ea"/>
                  <a:cs typeface="Arial" panose="020B0604020202020204" pitchFamily="34" charset="0"/>
                </a:rPr>
                <a:t>қолданыстағы бюджеттік </a:t>
              </a:r>
              <a:r>
                <a:rPr lang="kk-KZ" sz="900" kern="1200" dirty="0">
                  <a:solidFill>
                    <a:prstClr val="black">
                      <a:lumMod val="75000"/>
                      <a:lumOff val="25000"/>
                    </a:prstClr>
                  </a:solidFill>
                  <a:latin typeface="Arial" panose="020B0604020202020204" pitchFamily="34" charset="0"/>
                  <a:ea typeface="+mn-ea"/>
                  <a:cs typeface="Arial" panose="020B0604020202020204" pitchFamily="34" charset="0"/>
                </a:rPr>
                <a:t>бағдарламалар шеңберінде шартсыз базалық шығыстарды ұлғайту</a:t>
              </a:r>
              <a:r>
                <a:rPr lang="kk" sz="900" kern="1200" dirty="0">
                  <a:solidFill>
                    <a:prstClr val="black">
                      <a:lumMod val="75000"/>
                      <a:lumOff val="25000"/>
                    </a:prstClr>
                  </a:solidFill>
                  <a:latin typeface="Arial" panose="020B0604020202020204" pitchFamily="34" charset="0"/>
                  <a:ea typeface="+mn-ea"/>
                  <a:cs typeface="Arial" panose="020B0604020202020204" pitchFamily="34" charset="0"/>
                </a:rPr>
                <a:t> </a:t>
              </a:r>
              <a:endParaRPr lang="ru-RU" sz="900" kern="1200" dirty="0">
                <a:solidFill>
                  <a:prstClr val="black">
                    <a:lumMod val="75000"/>
                    <a:lumOff val="25000"/>
                  </a:prstClr>
                </a:solidFill>
                <a:latin typeface="Arial" panose="020B0604020202020204" pitchFamily="34" charset="0"/>
                <a:ea typeface="+mn-ea"/>
                <a:cs typeface="Arial" panose="020B0604020202020204" pitchFamily="34" charset="0"/>
              </a:endParaRPr>
            </a:p>
          </p:txBody>
        </p:sp>
        <p:sp>
          <p:nvSpPr>
            <p:cNvPr id="21" name="Прямоугольник 20"/>
            <p:cNvSpPr/>
            <p:nvPr/>
          </p:nvSpPr>
          <p:spPr>
            <a:xfrm>
              <a:off x="89649" y="4341498"/>
              <a:ext cx="2011047" cy="691281"/>
            </a:xfrm>
            <a:prstGeom prst="rect">
              <a:avLst/>
            </a:prstGeom>
            <a:noFill/>
            <a:ln>
              <a:solidFill>
                <a:srgbClr val="4BACC6">
                  <a:lumMod val="50000"/>
                </a:srgbClr>
              </a:solidFill>
              <a:prstDash val="solid"/>
            </a:ln>
          </p:spPr>
          <p:txBody>
            <a:bodyPr wrap="square" rtlCol="0">
              <a:spAutoFit/>
            </a:bodyPr>
            <a:lstStyle/>
            <a:p>
              <a:pPr marL="0" marR="0" lvl="0" indent="0" algn="l" defTabSz="1199384" rtl="0" eaLnBrk="1" fontAlgn="base" latinLnBrk="0" hangingPunct="1">
                <a:lnSpc>
                  <a:spcPct val="100000"/>
                </a:lnSpc>
                <a:spcBef>
                  <a:spcPct val="0"/>
                </a:spcBef>
                <a:spcAft>
                  <a:spcPct val="0"/>
                </a:spcAft>
                <a:buClrTx/>
                <a:buSzTx/>
                <a:buFont typeface="Arial"/>
                <a:buNone/>
                <a:tabLst/>
                <a:defRPr/>
              </a:pPr>
              <a:r>
                <a:rPr lang="kk-KZ" sz="1000" b="1" kern="1200" dirty="0" smtClean="0">
                  <a:solidFill>
                    <a:srgbClr val="4F81BD"/>
                  </a:solidFill>
                  <a:latin typeface="Arial" panose="020B0604020202020204" pitchFamily="34" charset="0"/>
                  <a:ea typeface="+mn-ea"/>
                  <a:cs typeface="Arial" panose="020B0604020202020204" pitchFamily="34" charset="0"/>
                </a:rPr>
                <a:t>3</a:t>
              </a:r>
              <a:r>
                <a:rPr lang="kk-KZ" sz="1000" b="1" kern="1200" dirty="0">
                  <a:solidFill>
                    <a:srgbClr val="4F81BD"/>
                  </a:solidFill>
                  <a:latin typeface="Arial" panose="020B0604020202020204" pitchFamily="34" charset="0"/>
                  <a:ea typeface="+mn-ea"/>
                  <a:cs typeface="Arial" panose="020B0604020202020204" pitchFamily="34" charset="0"/>
                </a:rPr>
                <a:t>. Президенттің бастамаларына резервті және Үкімет резервін </a:t>
              </a:r>
              <a:r>
                <a:rPr lang="kk-KZ" sz="1200" kern="1200" dirty="0">
                  <a:solidFill>
                    <a:prstClr val="black"/>
                  </a:solidFill>
                  <a:latin typeface="Arial" panose="020B0604020202020204" pitchFamily="34" charset="0"/>
                  <a:ea typeface="+mn-ea"/>
                  <a:cs typeface="Arial" panose="020B0604020202020204" pitchFamily="34" charset="0"/>
                </a:rPr>
                <a:t>қалыптастыру</a:t>
              </a:r>
              <a:endParaRPr lang="kk" sz="1200" kern="1200" dirty="0">
                <a:solidFill>
                  <a:prstClr val="black"/>
                </a:solidFill>
                <a:latin typeface="Arial" panose="020B0604020202020204" pitchFamily="34" charset="0"/>
                <a:ea typeface="+mn-ea"/>
                <a:cs typeface="Arial" panose="020B0604020202020204" pitchFamily="34" charset="0"/>
              </a:endParaRPr>
            </a:p>
          </p:txBody>
        </p:sp>
        <p:sp>
          <p:nvSpPr>
            <p:cNvPr id="22" name="TextBox 21"/>
            <p:cNvSpPr txBox="1"/>
            <p:nvPr/>
          </p:nvSpPr>
          <p:spPr>
            <a:xfrm>
              <a:off x="2187868" y="1201879"/>
              <a:ext cx="3478394" cy="1368160"/>
            </a:xfrm>
            <a:prstGeom prst="rect">
              <a:avLst/>
            </a:prstGeom>
            <a:noFill/>
            <a:ln>
              <a:solidFill>
                <a:sysClr val="window" lastClr="FFFFFF">
                  <a:lumMod val="50000"/>
                </a:sysClr>
              </a:solidFill>
              <a:prstDash val="dash"/>
            </a:ln>
          </p:spPr>
          <p:txBody>
            <a:bodyPr wrap="square" rtlCol="0">
              <a:spAutoFit/>
            </a:bodyPr>
            <a:lstStyle/>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 sz="9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Ерекшеліктері:</a:t>
              </a:r>
              <a:endParaRPr kumimoji="0" lang="k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defTabSz="689804" fontAlgn="base">
                <a:spcBef>
                  <a:spcPct val="0"/>
                </a:spcBef>
                <a:spcAft>
                  <a:spcPct val="0"/>
                </a:spcAft>
                <a:buClr>
                  <a:prstClr val="black">
                    <a:lumMod val="75000"/>
                    <a:lumOff val="25000"/>
                  </a:prstClr>
                </a:buClr>
                <a:defRPr/>
              </a:pPr>
              <a:r>
                <a:rPr lang="kk" sz="1000" b="1" kern="1200" dirty="0" smtClean="0">
                  <a:solidFill>
                    <a:srgbClr val="FF0000"/>
                  </a:solidFill>
                  <a:latin typeface="Arial" panose="020B0604020202020204" pitchFamily="34" charset="0"/>
                  <a:ea typeface="+mn-ea"/>
                  <a:cs typeface="Arial" panose="020B0604020202020204" pitchFamily="34" charset="0"/>
                </a:rPr>
                <a:t>. </a:t>
              </a:r>
              <a:r>
                <a:rPr kumimoji="0" lang="kk"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1 мамырға </a:t>
              </a:r>
              <a:r>
                <a:rPr kumimoji="0" lang="kk" sz="1000" b="1" i="0" u="none" strike="noStrike" kern="1200" cap="none" spc="0" normalizeH="0" baseline="0" noProof="0" dirty="0" smtClean="0">
                  <a:ln>
                    <a:noFill/>
                  </a:ln>
                  <a:solidFill>
                    <a:srgbClr val="9BBB59">
                      <a:lumMod val="50000"/>
                    </a:srgbClr>
                  </a:solidFill>
                  <a:effectLst/>
                  <a:uLnTx/>
                  <a:uFillTx/>
                  <a:latin typeface="Arial" panose="020B0604020202020204" pitchFamily="34" charset="0"/>
                  <a:ea typeface="+mn-ea"/>
                  <a:cs typeface="Arial" panose="020B0604020202020204" pitchFamily="34" charset="0"/>
                  <a:sym typeface="Arial"/>
                </a:rPr>
                <a:t>дейін,</a:t>
              </a:r>
              <a:r>
                <a:rPr kumimoji="0" lang="kk" sz="1000" b="1" i="0" u="none" strike="noStrike" kern="1200" cap="none" spc="0" normalizeH="0" noProof="0" dirty="0" smtClean="0">
                  <a:ln>
                    <a:noFill/>
                  </a:ln>
                  <a:solidFill>
                    <a:srgbClr val="9BBB59">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000" b="1" i="0" u="none" strike="noStrike" kern="1200" cap="none" spc="0" normalizeH="0" baseline="0" noProof="0" dirty="0" smtClean="0">
                  <a:ln>
                    <a:noFill/>
                  </a:ln>
                  <a:solidFill>
                    <a:srgbClr val="9BBB59">
                      <a:lumMod val="50000"/>
                    </a:srgbClr>
                  </a:solidFill>
                  <a:effectLst/>
                  <a:uLnTx/>
                  <a:uFillTx/>
                  <a:latin typeface="Arial" panose="020B0604020202020204" pitchFamily="34" charset="0"/>
                  <a:ea typeface="+mn-ea"/>
                  <a:cs typeface="Arial" panose="020B0604020202020204" pitchFamily="34" charset="0"/>
                  <a:sym typeface="Arial"/>
                </a:rPr>
                <a:t>ағымдағы </a:t>
              </a:r>
              <a:r>
                <a:rPr kumimoji="0" lang="kk" sz="1000" b="1" i="0" u="none" strike="noStrike" kern="1200" cap="none" spc="0" normalizeH="0" baseline="0" noProof="0" dirty="0">
                  <a:ln>
                    <a:noFill/>
                  </a:ln>
                  <a:solidFill>
                    <a:srgbClr val="9BBB59">
                      <a:lumMod val="50000"/>
                    </a:srgbClr>
                  </a:solidFill>
                  <a:effectLst/>
                  <a:uLnTx/>
                  <a:uFillTx/>
                  <a:latin typeface="Arial" panose="020B0604020202020204" pitchFamily="34" charset="0"/>
                  <a:ea typeface="+mn-ea"/>
                  <a:cs typeface="Arial" panose="020B0604020202020204" pitchFamily="34" charset="0"/>
                  <a:sym typeface="Arial"/>
                </a:rPr>
                <a:t>шектеулер аяқталғанға </a:t>
              </a:r>
              <a:r>
                <a:rPr kumimoji="0" lang="kk" sz="1000" b="1" i="0" u="none" strike="noStrike" kern="1200" cap="none" spc="0" normalizeH="0" baseline="0" noProof="0" dirty="0" smtClean="0">
                  <a:ln>
                    <a:noFill/>
                  </a:ln>
                  <a:solidFill>
                    <a:srgbClr val="9BBB59">
                      <a:lumMod val="50000"/>
                    </a:srgbClr>
                  </a:solidFill>
                  <a:effectLst/>
                  <a:uLnTx/>
                  <a:uFillTx/>
                  <a:latin typeface="Arial" panose="020B0604020202020204" pitchFamily="34" charset="0"/>
                  <a:ea typeface="+mn-ea"/>
                  <a:cs typeface="Arial" panose="020B0604020202020204" pitchFamily="34" charset="0"/>
                  <a:sym typeface="Arial"/>
                </a:rPr>
                <a:t>дейін </a:t>
              </a:r>
              <a:r>
                <a:rPr lang="kk" sz="1000" b="1" kern="1200" dirty="0" smtClean="0">
                  <a:solidFill>
                    <a:prstClr val="black"/>
                  </a:solidFill>
                  <a:latin typeface="Arial" panose="020B0604020202020204" pitchFamily="34" charset="0"/>
                  <a:cs typeface="Arial" panose="020B0604020202020204" pitchFamily="34" charset="0"/>
                </a:rPr>
                <a:t>3 </a:t>
              </a:r>
              <a:r>
                <a:rPr lang="kk" sz="1000" b="1" kern="1200" dirty="0">
                  <a:solidFill>
                    <a:prstClr val="black"/>
                  </a:solidFill>
                  <a:latin typeface="Arial" panose="020B0604020202020204" pitchFamily="34" charset="0"/>
                  <a:cs typeface="Arial" panose="020B0604020202020204" pitchFamily="34" charset="0"/>
                </a:rPr>
                <a:t>жылға </a:t>
              </a:r>
              <a:r>
                <a:rPr lang="kk" sz="1000" kern="1200" dirty="0">
                  <a:solidFill>
                    <a:prstClr val="black"/>
                  </a:solidFill>
                  <a:latin typeface="Arial" panose="020B0604020202020204" pitchFamily="34" charset="0"/>
                  <a:cs typeface="Arial" panose="020B0604020202020204" pitchFamily="34" charset="0"/>
                </a:rPr>
                <a:t>тұрақты лимиттерді белгілеу</a:t>
              </a:r>
              <a:r>
                <a:rPr lang="kk" sz="1000" b="1" kern="1200" dirty="0">
                  <a:solidFill>
                    <a:prstClr val="black"/>
                  </a:solidFill>
                  <a:latin typeface="Arial" panose="020B0604020202020204" pitchFamily="34" charset="0"/>
                  <a:cs typeface="Arial" panose="020B0604020202020204" pitchFamily="34" charset="0"/>
                </a:rPr>
                <a:t> </a:t>
              </a:r>
            </a:p>
            <a:p>
              <a:pPr marL="171302" lvl="0" indent="-171302" defTabSz="689804" fontAlgn="base">
                <a:spcBef>
                  <a:spcPct val="0"/>
                </a:spcBef>
                <a:spcAft>
                  <a:spcPct val="0"/>
                </a:spcAft>
                <a:buClr>
                  <a:prstClr val="black">
                    <a:lumMod val="75000"/>
                    <a:lumOff val="25000"/>
                  </a:prstClr>
                </a:buClr>
                <a:buFont typeface="Arial" panose="020B0604020202020204" pitchFamily="34" charset="0"/>
                <a:buChar char="•"/>
                <a:defRPr/>
              </a:pP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жыл сайын </a:t>
              </a:r>
              <a:r>
                <a:rPr lang="kk" sz="1000" kern="1200" dirty="0">
                  <a:solidFill>
                    <a:prstClr val="black">
                      <a:lumMod val="75000"/>
                      <a:lumOff val="25000"/>
                    </a:prstClr>
                  </a:solidFill>
                  <a:latin typeface="Arial" panose="020B0604020202020204" pitchFamily="34" charset="0"/>
                  <a:ea typeface="+mn-ea"/>
                  <a:cs typeface="Arial" panose="020B0604020202020204" pitchFamily="34" charset="0"/>
                </a:rPr>
                <a:t>есептемелері мен негіздемесі бар </a:t>
              </a:r>
              <a:r>
                <a:rPr lang="kk" sz="1000" b="1" kern="1200" dirty="0">
                  <a:solidFill>
                    <a:prstClr val="black">
                      <a:lumMod val="75000"/>
                      <a:lumOff val="25000"/>
                    </a:prstClr>
                  </a:solidFill>
                  <a:latin typeface="Arial" panose="020B0604020202020204" pitchFamily="34" charset="0"/>
                  <a:ea typeface="+mn-ea"/>
                  <a:cs typeface="Arial" panose="020B0604020202020204" pitchFamily="34" charset="0"/>
                </a:rPr>
                <a:t>жаңа бюджеттік бағдарлама </a:t>
              </a: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лимит сақталған кезде </a:t>
              </a: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жасалмайды</a:t>
              </a:r>
            </a:p>
            <a:p>
              <a:pPr marL="171302" lvl="0" indent="-171302" defTabSz="689804" fontAlgn="base">
                <a:spcBef>
                  <a:spcPct val="0"/>
                </a:spcBef>
                <a:spcAft>
                  <a:spcPct val="0"/>
                </a:spcAft>
                <a:buClr>
                  <a:prstClr val="black">
                    <a:lumMod val="75000"/>
                    <a:lumOff val="25000"/>
                  </a:prstClr>
                </a:buClr>
                <a:buFont typeface="Arial" panose="020B0604020202020204" pitchFamily="34" charset="0"/>
                <a:buChar char="•"/>
                <a:defRPr/>
              </a:pP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жыл сайын </a:t>
              </a:r>
              <a:r>
                <a:rPr kumimoji="0" lang="kk" sz="10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sym typeface="Arial"/>
                </a:rPr>
                <a:t>бюджеттік жоспарлау жөніндегі уәкілетті орган </a:t>
              </a:r>
              <a:r>
                <a:rPr kumimoji="0" lang="kk" sz="10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sym typeface="Arial"/>
                </a:rPr>
                <a:t>(</a:t>
              </a:r>
              <a:r>
                <a:rPr kumimoji="0" lang="kk" sz="1000" i="0" u="none" strike="noStrike" kern="1200" cap="none" spc="0" normalizeH="0" baseline="0" noProof="0" dirty="0" smtClean="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sym typeface="Arial"/>
                </a:rPr>
                <a:t>Қаржымині</a:t>
              </a:r>
              <a:r>
                <a:rPr lang="kk" sz="1000" b="1" kern="1200" dirty="0">
                  <a:solidFill>
                    <a:srgbClr val="4F81BD"/>
                  </a:solidFill>
                  <a:latin typeface="Arial" panose="020B0604020202020204" pitchFamily="34" charset="0"/>
                  <a:ea typeface="+mn-ea"/>
                  <a:cs typeface="Arial" panose="020B0604020202020204" pitchFamily="34" charset="0"/>
                </a:rPr>
                <a:t>)</a:t>
              </a:r>
              <a:r>
                <a:rPr kumimoji="0" lang="kk" sz="10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sym typeface="Arial"/>
                </a:rPr>
                <a:t> </a:t>
              </a:r>
              <a:r>
                <a:rPr lang="kk" sz="1000" kern="1200" dirty="0">
                  <a:solidFill>
                    <a:prstClr val="black">
                      <a:lumMod val="75000"/>
                      <a:lumOff val="25000"/>
                    </a:prstClr>
                  </a:solidFill>
                  <a:latin typeface="Arial" panose="020B0604020202020204" pitchFamily="34" charset="0"/>
                  <a:ea typeface="+mn-ea"/>
                  <a:cs typeface="Arial" panose="020B0604020202020204" pitchFamily="34" charset="0"/>
                </a:rPr>
                <a:t>ХТЖК арқылы </a:t>
              </a:r>
              <a:r>
                <a:rPr kumimoji="0" lang="kk" sz="10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sym typeface="Arial"/>
                </a:rPr>
                <a:t>олардың </a:t>
              </a: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лимиттерге </a:t>
              </a: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сәйкестігін қарайды</a:t>
              </a:r>
            </a:p>
          </p:txBody>
        </p:sp>
        <p:sp>
          <p:nvSpPr>
            <p:cNvPr id="23" name="TextBox 22"/>
            <p:cNvSpPr txBox="1"/>
            <p:nvPr/>
          </p:nvSpPr>
          <p:spPr>
            <a:xfrm>
              <a:off x="2187867" y="2768428"/>
              <a:ext cx="3472265" cy="1080126"/>
            </a:xfrm>
            <a:prstGeom prst="rect">
              <a:avLst/>
            </a:prstGeom>
            <a:noFill/>
            <a:ln>
              <a:solidFill>
                <a:sysClr val="window" lastClr="FFFFFF">
                  <a:lumMod val="50000"/>
                </a:sysClr>
              </a:solidFill>
              <a:prstDash val="dash"/>
            </a:ln>
          </p:spPr>
          <p:txBody>
            <a:bodyPr wrap="square" rtlCol="0">
              <a:spAutoFit/>
            </a:bodyPr>
            <a:lstStyle/>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 sz="9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Ерекшеліктері:</a:t>
              </a:r>
              <a:endParaRPr kumimoji="0" lang="k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171302" marR="0" lvl="0" indent="-171302" algn="l" defTabSz="689804" rtl="0" eaLnBrk="1" fontAlgn="base" latinLnBrk="0" hangingPunct="1">
                <a:lnSpc>
                  <a:spcPct val="100000"/>
                </a:lnSpc>
                <a:spcBef>
                  <a:spcPct val="0"/>
                </a:spcBef>
                <a:spcAft>
                  <a:spcPct val="0"/>
                </a:spcAft>
                <a:buClr>
                  <a:prstClr val="black">
                    <a:lumMod val="75000"/>
                    <a:lumOff val="25000"/>
                  </a:prstClr>
                </a:buClr>
                <a:buSzTx/>
                <a:buFont typeface="Arial" panose="020B0604020202020204" pitchFamily="34" charset="0"/>
                <a:buChar char="•"/>
                <a:tabLst/>
                <a:defRPr/>
              </a:pPr>
              <a:r>
                <a:rPr kumimoji="0" lang="kk" sz="1000" b="1" i="0" u="none" strike="noStrike" kern="1200" cap="none" spc="0" normalizeH="0" baseline="0" noProof="0" dirty="0">
                  <a:ln>
                    <a:noFill/>
                  </a:ln>
                  <a:solidFill>
                    <a:srgbClr val="9BBB59">
                      <a:lumMod val="50000"/>
                    </a:srgbClr>
                  </a:solidFill>
                  <a:effectLst/>
                  <a:uLnTx/>
                  <a:uFillTx/>
                  <a:latin typeface="Arial" panose="020B0604020202020204" pitchFamily="34" charset="0"/>
                  <a:ea typeface="+mn-ea"/>
                  <a:cs typeface="Arial" panose="020B0604020202020204" pitchFamily="34" charset="0"/>
                  <a:sym typeface="Arial"/>
                </a:rPr>
                <a:t>жыл сайын 7 маусымға дейін </a:t>
              </a:r>
              <a:r>
                <a:rPr kumimoji="0" lang="k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белгілеу</a:t>
              </a:r>
            </a:p>
            <a:p>
              <a:pPr marL="171302" indent="-171302" defTabSz="689804" fontAlgn="base">
                <a:spcBef>
                  <a:spcPct val="0"/>
                </a:spcBef>
                <a:spcAft>
                  <a:spcPct val="0"/>
                </a:spcAft>
                <a:buClr>
                  <a:prstClr val="black">
                    <a:lumMod val="75000"/>
                    <a:lumOff val="25000"/>
                  </a:prstClr>
                </a:buClr>
                <a:buFont typeface="Arial" panose="020B0604020202020204" pitchFamily="34" charset="0"/>
                <a:buChar char="•"/>
                <a:defRPr/>
              </a:pP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жыл сайын </a:t>
              </a:r>
              <a:r>
                <a:rPr lang="kk" sz="1000" b="1" kern="1200" dirty="0">
                  <a:solidFill>
                    <a:prstClr val="black">
                      <a:lumMod val="75000"/>
                      <a:lumOff val="25000"/>
                    </a:prstClr>
                  </a:solidFill>
                  <a:latin typeface="Arial" panose="020B0604020202020204" pitchFamily="34" charset="0"/>
                  <a:ea typeface="+mn-ea"/>
                  <a:cs typeface="Arial" panose="020B0604020202020204" pitchFamily="34" charset="0"/>
                </a:rPr>
                <a:t>есептемелері мен негіздемелері бар </a:t>
              </a:r>
              <a:endPar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endParaRPr>
            </a:p>
            <a:p>
              <a:pPr marL="171302" lvl="0" indent="-171302" defTabSz="689804" fontAlgn="base">
                <a:spcBef>
                  <a:spcPct val="0"/>
                </a:spcBef>
                <a:spcAft>
                  <a:spcPct val="0"/>
                </a:spcAft>
                <a:buClr>
                  <a:prstClr val="black">
                    <a:lumMod val="75000"/>
                    <a:lumOff val="25000"/>
                  </a:prstClr>
                </a:buClr>
                <a:buFont typeface="Arial" panose="020B0604020202020204" pitchFamily="34" charset="0"/>
                <a:buChar char="•"/>
                <a:defRPr/>
              </a:pP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бюджеттік бағдарлама </a:t>
              </a:r>
              <a:r>
                <a:rPr lang="kk"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жекелеген </a:t>
              </a:r>
              <a:r>
                <a:rPr lang="kk" sz="1000" b="1" kern="1200" dirty="0">
                  <a:solidFill>
                    <a:prstClr val="black">
                      <a:lumMod val="75000"/>
                      <a:lumOff val="25000"/>
                    </a:prstClr>
                  </a:solidFill>
                  <a:latin typeface="Arial" panose="020B0604020202020204" pitchFamily="34" charset="0"/>
                  <a:ea typeface="+mn-ea"/>
                  <a:cs typeface="Arial" panose="020B0604020202020204" pitchFamily="34" charset="0"/>
                </a:rPr>
                <a:t>шығыстар бойынша </a:t>
              </a:r>
              <a:r>
                <a:rPr lang="kk"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жасалмайды, ондағы </a:t>
              </a:r>
              <a:r>
                <a:rPr lang="kk" sz="1000" kern="1200" dirty="0">
                  <a:solidFill>
                    <a:prstClr val="black">
                      <a:lumMod val="75000"/>
                      <a:lumOff val="25000"/>
                    </a:prstClr>
                  </a:solidFill>
                  <a:latin typeface="Arial" panose="020B0604020202020204" pitchFamily="34" charset="0"/>
                  <a:ea typeface="+mn-ea"/>
                  <a:cs typeface="Arial" panose="020B0604020202020204" pitchFamily="34" charset="0"/>
                </a:rPr>
                <a:t>екінші және үшінші жылдардағы </a:t>
              </a:r>
              <a:r>
                <a:rPr lang="kk"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сома бекітілген </a:t>
              </a:r>
              <a:r>
                <a:rPr kumimoji="0" lang="kk"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бюджетпен салыстырғанда </a:t>
              </a: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өзгермейді</a:t>
              </a:r>
              <a:endParaRPr kumimoji="0" lang="ru-RU"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p:txBody>
        </p:sp>
        <p:sp>
          <p:nvSpPr>
            <p:cNvPr id="25" name="Прямоугольник 24"/>
            <p:cNvSpPr/>
            <p:nvPr/>
          </p:nvSpPr>
          <p:spPr>
            <a:xfrm>
              <a:off x="2204688" y="4341498"/>
              <a:ext cx="3455444" cy="691281"/>
            </a:xfrm>
            <a:prstGeom prst="rect">
              <a:avLst/>
            </a:prstGeom>
            <a:noFill/>
            <a:ln>
              <a:solidFill>
                <a:sysClr val="window" lastClr="FFFFFF">
                  <a:lumMod val="50000"/>
                </a:sysClr>
              </a:solidFill>
              <a:prstDash val="dash"/>
            </a:ln>
          </p:spPr>
          <p:txBody>
            <a:bodyPr wrap="square" rtlCol="0">
              <a:spAutoFit/>
            </a:bodyPr>
            <a:lstStyle/>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 sz="9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Ерекшеліктері:</a:t>
              </a:r>
              <a:endParaRPr kumimoji="0" lang="k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171302" marR="0" lvl="0" indent="-171302" algn="l" defTabSz="689804" rtl="0" eaLnBrk="1" fontAlgn="base" latinLnBrk="0" hangingPunct="1">
                <a:lnSpc>
                  <a:spcPct val="100000"/>
                </a:lnSpc>
                <a:spcBef>
                  <a:spcPct val="0"/>
                </a:spcBef>
                <a:spcAft>
                  <a:spcPct val="0"/>
                </a:spcAft>
                <a:buClr>
                  <a:prstClr val="black">
                    <a:lumMod val="75000"/>
                    <a:lumOff val="25000"/>
                  </a:prstClr>
                </a:buClr>
                <a:buSzTx/>
                <a:buFont typeface="Arial" panose="020B0604020202020204" pitchFamily="34" charset="0"/>
                <a:buChar char="•"/>
                <a:tabLst/>
                <a:defRPr/>
              </a:pPr>
              <a:r>
                <a:rPr kumimoji="0" lang="k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Мемлекет басшысының тапсырмаларын </a:t>
              </a:r>
              <a:r>
                <a:rPr kumimoji="0" lang="kk"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(РБ шығыстарының</a:t>
              </a:r>
              <a:r>
                <a:rPr kumimoji="0" lang="kk" sz="10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kk"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2</a:t>
              </a:r>
              <a:r>
                <a:rPr kumimoji="0" lang="k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және </a:t>
              </a:r>
              <a:r>
                <a:rPr kumimoji="0" lang="kk"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шұғыл міндеттерді жедел орындау</a:t>
              </a:r>
              <a:endParaRPr kumimoji="0" lang="k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171302" marR="0" lvl="0" indent="-171302" algn="l" defTabSz="689804"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ru-RU" sz="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sp>
        <p:nvSpPr>
          <p:cNvPr id="27" name="TextBox 26"/>
          <p:cNvSpPr txBox="1"/>
          <p:nvPr/>
        </p:nvSpPr>
        <p:spPr>
          <a:xfrm>
            <a:off x="5688359" y="415329"/>
            <a:ext cx="2908961" cy="276817"/>
          </a:xfrm>
          <a:prstGeom prst="rect">
            <a:avLst/>
          </a:prstGeom>
          <a:noFill/>
        </p:spPr>
        <p:txBody>
          <a:bodyPr wrap="square" lIns="91261" tIns="45630" rIns="91261" bIns="45630" rtlCol="0">
            <a:spAutoFit/>
          </a:bodyPr>
          <a:lstStyle>
            <a:defPPr>
              <a:defRPr lang="ru-RU"/>
            </a:defPPr>
            <a:lvl1pPr>
              <a:defRPr sz="1000" b="1">
                <a:solidFill>
                  <a:schemeClr val="tx2">
                    <a:lumMod val="60000"/>
                    <a:lumOff val="40000"/>
                  </a:schemeClr>
                </a:solidFill>
                <a:latin typeface="Arial" panose="020B0604020202020204" pitchFamily="34" charset="0"/>
              </a:defRPr>
            </a:lvl1pPr>
          </a:lstStyle>
          <a:p>
            <a:pPr marL="0" marR="0" lvl="0" indent="0" algn="ctr" defTabSz="689804" rtl="0" eaLnBrk="1" fontAlgn="base" latinLnBrk="0" hangingPunct="1">
              <a:lnSpc>
                <a:spcPct val="100000"/>
              </a:lnSpc>
              <a:spcBef>
                <a:spcPct val="0"/>
              </a:spcBef>
              <a:spcAft>
                <a:spcPct val="0"/>
              </a:spcAft>
              <a:buClrTx/>
              <a:buSzTx/>
              <a:buFont typeface="Arial"/>
              <a:buNone/>
              <a:tabLst/>
              <a:defRPr/>
            </a:pPr>
            <a:r>
              <a:rPr kumimoji="0" lang="kk" sz="1200" b="1" i="0" u="none" strike="noStrike" kern="1200" cap="none" spc="0" normalizeH="0" baseline="0" noProof="0" dirty="0" smtClean="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sym typeface="Arial"/>
              </a:rPr>
              <a:t>Икемділік/дербестік</a:t>
            </a:r>
            <a:endParaRPr kumimoji="0" lang="kk" sz="12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sym typeface="Arial"/>
            </a:endParaRPr>
          </a:p>
        </p:txBody>
      </p:sp>
      <p:sp>
        <p:nvSpPr>
          <p:cNvPr id="29" name="Прямоугольник 28"/>
          <p:cNvSpPr/>
          <p:nvPr/>
        </p:nvSpPr>
        <p:spPr>
          <a:xfrm>
            <a:off x="5688359" y="715040"/>
            <a:ext cx="3262418" cy="1746450"/>
          </a:xfrm>
          <a:prstGeom prst="rect">
            <a:avLst/>
          </a:prstGeom>
        </p:spPr>
        <p:txBody>
          <a:bodyPr wrap="square" lIns="91261" tIns="45630" rIns="91261" bIns="45630">
            <a:spAutoFit/>
          </a:bodyPr>
          <a:lstStyle/>
          <a:p>
            <a:pPr marL="171302" marR="0" lvl="0" indent="-171302" algn="just" defTabSz="899297"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Бюджет қаражатын қайта бөлу:</a:t>
            </a:r>
          </a:p>
          <a:p>
            <a:pPr marL="515393" lvl="1" indent="-171302" algn="just" defTabSz="899297">
              <a:spcAft>
                <a:spcPts val="300"/>
              </a:spcAft>
              <a:buClrTx/>
              <a:buFont typeface="Arial" panose="020B0604020202020204" pitchFamily="34" charset="0"/>
              <a:buChar char="•"/>
              <a:defRPr/>
            </a:pPr>
            <a:r>
              <a:rPr lang="kk"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БПА </a:t>
            </a:r>
            <a:r>
              <a:rPr kumimoji="0" lang="kk" sz="10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sym typeface="Arial"/>
              </a:rPr>
              <a:t>бір </a:t>
            </a:r>
            <a:r>
              <a:rPr kumimoji="0" lang="kk" sz="10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sym typeface="Arial"/>
              </a:rPr>
              <a:t>бюджеттік бағдарлама </a:t>
            </a:r>
            <a:r>
              <a:rPr kumimoji="0" lang="kk"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шеңберінде </a:t>
            </a:r>
            <a:r>
              <a:rPr lang="kk"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ҚМ </a:t>
            </a: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айқындайтын</a:t>
            </a:r>
            <a:r>
              <a:rPr kumimoji="0" lang="kk" sz="1000" b="0" i="0" u="none" strike="noStrike" kern="1200" cap="none" spc="0" normalizeH="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тәртіппен </a:t>
            </a: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(Ұлттық қор қаражатын қоспағанда</a:t>
            </a: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a:t>
            </a:r>
            <a:r>
              <a:rPr lang="kk" sz="1000" kern="1200" dirty="0">
                <a:solidFill>
                  <a:prstClr val="black">
                    <a:lumMod val="75000"/>
                    <a:lumOff val="25000"/>
                  </a:prstClr>
                </a:solidFill>
                <a:latin typeface="Arial" panose="020B0604020202020204" pitchFamily="34" charset="0"/>
                <a:ea typeface="+mn-ea"/>
                <a:cs typeface="Arial" panose="020B0604020202020204" pitchFamily="34" charset="0"/>
              </a:rPr>
              <a:t> дербес түрде </a:t>
            </a:r>
            <a:endPar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marL="515393" marR="0" lvl="1" indent="-171302" algn="just" defTabSz="8992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РБК шешімі бойынша бюджеттік бағдарламалар арасында </a:t>
            </a:r>
            <a:r>
              <a:rPr kumimoji="0" lang="kk" sz="10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sym typeface="Arial"/>
              </a:rPr>
              <a:t>15</a:t>
            </a:r>
            <a:r>
              <a:rPr kumimoji="0" lang="kk" sz="10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sym typeface="Arial"/>
              </a:rPr>
              <a:t>% мөлшерінде</a:t>
            </a:r>
          </a:p>
          <a:p>
            <a:pPr marL="171302" marR="0" lvl="0" indent="-171302" algn="just" defTabSz="899297"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kumimoji="0" lang="kk-KZ"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РБК шешімі б</a:t>
            </a: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ойынша </a:t>
            </a: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жыл </a:t>
            </a: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нәтижесі бойынша қаражат қалдықтарын </a:t>
            </a: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аудару мүмкіндігі</a:t>
            </a:r>
          </a:p>
        </p:txBody>
      </p:sp>
      <p:sp>
        <p:nvSpPr>
          <p:cNvPr id="30" name="Стрелка вниз 29"/>
          <p:cNvSpPr/>
          <p:nvPr/>
        </p:nvSpPr>
        <p:spPr>
          <a:xfrm>
            <a:off x="6901143" y="661368"/>
            <a:ext cx="562409" cy="107344"/>
          </a:xfrm>
          <a:prstGeom prst="downArrow">
            <a:avLst/>
          </a:prstGeom>
          <a:solidFill>
            <a:sysClr val="window" lastClr="FFFFFF">
              <a:lumMod val="85000"/>
            </a:sysClr>
          </a:solidFill>
          <a:ln w="25400" cap="flat" cmpd="sng" algn="ctr">
            <a:noFill/>
            <a:prstDash val="solid"/>
          </a:ln>
          <a:effectLst/>
        </p:spPr>
        <p:txBody>
          <a:bodyPr lIns="91231" tIns="45615" rIns="91231" bIns="45615" rtlCol="0" anchor="ctr"/>
          <a:lstStyle/>
          <a:p>
            <a:pPr marL="0" marR="0" lvl="0" indent="0" algn="ctr" defTabSz="689804" rtl="0" eaLnBrk="1" fontAlgn="base" latinLnBrk="0" hangingPunct="1">
              <a:lnSpc>
                <a:spcPct val="100000"/>
              </a:lnSpc>
              <a:spcBef>
                <a:spcPct val="0"/>
              </a:spcBef>
              <a:spcAft>
                <a:spcPct val="0"/>
              </a:spcAft>
              <a:buClrTx/>
              <a:buSzTx/>
              <a:buFont typeface="Arial"/>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31" name="TextBox 30"/>
          <p:cNvSpPr txBox="1"/>
          <p:nvPr/>
        </p:nvSpPr>
        <p:spPr>
          <a:xfrm>
            <a:off x="5928649" y="2324780"/>
            <a:ext cx="2781838" cy="461483"/>
          </a:xfrm>
          <a:prstGeom prst="rect">
            <a:avLst/>
          </a:prstGeom>
          <a:noFill/>
        </p:spPr>
        <p:txBody>
          <a:bodyPr wrap="square" lIns="91261" tIns="45630" rIns="91261" bIns="45630" rtlCol="0">
            <a:spAutoFit/>
          </a:bodyPr>
          <a:lstStyle/>
          <a:p>
            <a:pPr algn="ctr" defTabSz="689804" fontAlgn="base">
              <a:spcBef>
                <a:spcPct val="0"/>
              </a:spcBef>
              <a:spcAft>
                <a:spcPct val="0"/>
              </a:spcAft>
              <a:buClrTx/>
              <a:defRPr/>
            </a:pPr>
            <a:r>
              <a:rPr lang="kk" sz="1200" b="1" kern="1200" dirty="0" smtClean="0">
                <a:solidFill>
                  <a:srgbClr val="1F497D">
                    <a:lumMod val="60000"/>
                    <a:lumOff val="40000"/>
                  </a:srgbClr>
                </a:solidFill>
                <a:latin typeface="Arial" panose="020B0604020202020204" pitchFamily="34" charset="0"/>
                <a:ea typeface="+mn-ea"/>
                <a:cs typeface="Arial" panose="020B0604020202020204" pitchFamily="34" charset="0"/>
              </a:rPr>
              <a:t>Бюджеттік рәсімдерді</a:t>
            </a:r>
            <a:endParaRPr lang="kk" sz="1200" b="1" kern="1200" dirty="0">
              <a:solidFill>
                <a:srgbClr val="1F497D">
                  <a:lumMod val="60000"/>
                  <a:lumOff val="40000"/>
                </a:srgbClr>
              </a:solidFill>
              <a:latin typeface="Arial" panose="020B0604020202020204" pitchFamily="34" charset="0"/>
              <a:ea typeface="+mn-ea"/>
              <a:cs typeface="Arial" panose="020B0604020202020204" pitchFamily="34" charset="0"/>
            </a:endParaRPr>
          </a:p>
          <a:p>
            <a:pPr marL="0" marR="0" lvl="0" indent="0" algn="ctr" defTabSz="689804" rtl="0" eaLnBrk="1" fontAlgn="base" latinLnBrk="0" hangingPunct="1">
              <a:lnSpc>
                <a:spcPct val="100000"/>
              </a:lnSpc>
              <a:spcBef>
                <a:spcPct val="0"/>
              </a:spcBef>
              <a:spcAft>
                <a:spcPct val="0"/>
              </a:spcAft>
              <a:buClrTx/>
              <a:buSzTx/>
              <a:buFont typeface="Arial"/>
              <a:buNone/>
              <a:tabLst/>
              <a:defRPr/>
            </a:pPr>
            <a:r>
              <a:rPr lang="kk" sz="1200" b="1" kern="1200" dirty="0" smtClean="0">
                <a:solidFill>
                  <a:srgbClr val="1F497D">
                    <a:lumMod val="60000"/>
                    <a:lumOff val="40000"/>
                  </a:srgbClr>
                </a:solidFill>
                <a:latin typeface="Arial" panose="020B0604020202020204" pitchFamily="34" charset="0"/>
                <a:ea typeface="+mn-ea"/>
                <a:cs typeface="Arial" panose="020B0604020202020204" pitchFamily="34" charset="0"/>
              </a:rPr>
              <a:t>ж</a:t>
            </a:r>
            <a:r>
              <a:rPr kumimoji="0" lang="kk" sz="1200" b="1" i="0" u="none" strike="noStrike" kern="1200" cap="none" spc="0" normalizeH="0" baseline="0" noProof="0" dirty="0" smtClean="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sym typeface="Arial"/>
              </a:rPr>
              <a:t>еңілдету/қысқарту</a:t>
            </a:r>
            <a:endParaRPr kumimoji="0" lang="ru-RU" sz="1200" b="1" i="0" u="none" strike="noStrike" kern="1200" cap="none" spc="0" normalizeH="0" baseline="0" noProof="0" dirty="0" smtClean="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sym typeface="Arial"/>
            </a:endParaRPr>
          </a:p>
        </p:txBody>
      </p:sp>
      <p:sp>
        <p:nvSpPr>
          <p:cNvPr id="32" name="Прямоугольник 31"/>
          <p:cNvSpPr/>
          <p:nvPr/>
        </p:nvSpPr>
        <p:spPr>
          <a:xfrm>
            <a:off x="5655265" y="2835088"/>
            <a:ext cx="3386889" cy="1969588"/>
          </a:xfrm>
          <a:prstGeom prst="rect">
            <a:avLst/>
          </a:prstGeom>
        </p:spPr>
        <p:txBody>
          <a:bodyPr wrap="square" lIns="91261" tIns="45630" rIns="91261" bIns="45630">
            <a:spAutoFit/>
          </a:bodyPr>
          <a:lstStyle/>
          <a:p>
            <a:pPr marL="171302" indent="-171302" algn="just" defTabSz="899297">
              <a:spcAft>
                <a:spcPts val="300"/>
              </a:spcAft>
              <a:buClrTx/>
              <a:buFont typeface="Wingdings" panose="05000000000000000000" pitchFamily="2" charset="2"/>
              <a:buChar char="Ø"/>
              <a:defRPr/>
            </a:pPr>
            <a:r>
              <a:rPr lang="kk-KZ" sz="900" kern="1200" dirty="0" smtClean="0">
                <a:solidFill>
                  <a:prstClr val="black">
                    <a:lumMod val="75000"/>
                    <a:lumOff val="25000"/>
                  </a:prstClr>
                </a:solidFill>
                <a:latin typeface="Arial" panose="020B0604020202020204" pitchFamily="34" charset="0"/>
                <a:ea typeface="+mn-ea"/>
                <a:cs typeface="Arial" panose="020B0604020202020204" pitchFamily="34" charset="0"/>
              </a:rPr>
              <a:t>Бөлінген </a:t>
            </a:r>
            <a:r>
              <a:rPr lang="kk-KZ" sz="900" kern="1200" dirty="0">
                <a:solidFill>
                  <a:prstClr val="black">
                    <a:lumMod val="75000"/>
                    <a:lumOff val="25000"/>
                  </a:prstClr>
                </a:solidFill>
                <a:latin typeface="Arial" panose="020B0604020202020204" pitchFamily="34" charset="0"/>
                <a:ea typeface="+mn-ea"/>
                <a:cs typeface="Arial" panose="020B0604020202020204" pitchFamily="34" charset="0"/>
              </a:rPr>
              <a:t>бюджет бойынша нысаналы индикаторларды сәйкестендіру рәсімінің жоюылуына байланысты, сонымен бір мезгілде оның мазмұнына қойылатын талаптарды күшейте отырып және нысаналы индикаторлардың толықтығы мен сапасы бойынша бірінші басшының жауапкершілігін қарастыра отырып, даму жоспарларын келісу және бекіту/жаңарту рәсімдерін қысқарту </a:t>
            </a:r>
            <a:endParaRPr lang="ru-RU" sz="900" kern="1200" dirty="0">
              <a:solidFill>
                <a:prstClr val="black">
                  <a:lumMod val="75000"/>
                  <a:lumOff val="25000"/>
                </a:prstClr>
              </a:solidFill>
              <a:latin typeface="Arial" panose="020B0604020202020204" pitchFamily="34" charset="0"/>
              <a:ea typeface="+mn-ea"/>
              <a:cs typeface="Arial" panose="020B0604020202020204" pitchFamily="34" charset="0"/>
            </a:endParaRPr>
          </a:p>
          <a:p>
            <a:pPr marL="171302" marR="0" lvl="0" indent="-171302" algn="just" defTabSz="899297"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lang="kk" sz="900" b="1" kern="1200" dirty="0">
                <a:solidFill>
                  <a:prstClr val="black">
                    <a:lumMod val="75000"/>
                    <a:lumOff val="25000"/>
                  </a:prstClr>
                </a:solidFill>
                <a:latin typeface="Arial" panose="020B0604020202020204" pitchFamily="34" charset="0"/>
                <a:ea typeface="+mn-ea"/>
                <a:cs typeface="Arial" panose="020B0604020202020204" pitchFamily="34" charset="0"/>
              </a:rPr>
              <a:t>Ж</a:t>
            </a:r>
            <a:r>
              <a:rPr kumimoji="0" lang="kk" sz="9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оспарлау </a:t>
            </a:r>
            <a:r>
              <a:rPr kumimoji="0" lang="kk"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құжаттарын оңтайландыру </a:t>
            </a:r>
            <a:r>
              <a:rPr kumimoji="0" lang="kk" sz="9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a:t>
            </a: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мемлекеттік органдармен келісу рәсімін алып тастай отырып, бюджеттік өтінімді бюджеттік</a:t>
            </a:r>
            <a:r>
              <a:rPr kumimoji="0" lang="kk" sz="900" b="0" i="0" u="none" strike="noStrike" kern="1200" cap="none" spc="0" normalizeH="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бағдарламаға біріктіру)</a:t>
            </a: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endParaRPr kumimoji="0" lang="ru-RU"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marL="171302" marR="0" lvl="0" indent="-171302" algn="just" defTabSz="899297" rtl="0" eaLnBrk="1" fontAlgn="auto" latinLnBrk="0" hangingPunct="1">
              <a:lnSpc>
                <a:spcPct val="100000"/>
              </a:lnSpc>
              <a:spcBef>
                <a:spcPts val="0"/>
              </a:spcBef>
              <a:spcAft>
                <a:spcPts val="300"/>
              </a:spcAft>
              <a:buClrTx/>
              <a:buSzTx/>
              <a:buFont typeface="Wingdings" panose="05000000000000000000" pitchFamily="2" charset="2"/>
              <a:buChar char="Ø"/>
              <a:tabLst/>
              <a:defRPr/>
            </a:pPr>
            <a:r>
              <a:rPr lang="kk-KZ" sz="900" kern="1200" dirty="0" smtClean="0">
                <a:solidFill>
                  <a:prstClr val="black">
                    <a:lumMod val="75000"/>
                    <a:lumOff val="25000"/>
                  </a:prstClr>
                </a:solidFill>
                <a:latin typeface="Arial" panose="020B0604020202020204" pitchFamily="34" charset="0"/>
                <a:ea typeface="+mn-ea"/>
                <a:cs typeface="Arial" panose="020B0604020202020204" pitchFamily="34" charset="0"/>
              </a:rPr>
              <a:t>Келісу </a:t>
            </a: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рәсімдерін оңайлатуға байланысты бюджеттік бағдарлама әкімішісі</a:t>
            </a:r>
            <a:r>
              <a:rPr kumimoji="0" lang="kk" sz="900" b="0" i="0" u="none" strike="noStrike" kern="1200" cap="none" spc="0" normalizeH="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басшысының </a:t>
            </a: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рөлін күшейту </a:t>
            </a:r>
            <a:endParaRPr kumimoji="0" lang="ru-RU"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p:txBody>
      </p:sp>
      <p:sp>
        <p:nvSpPr>
          <p:cNvPr id="8" name="TextBox 7">
            <a:extLst>
              <a:ext uri="{FF2B5EF4-FFF2-40B4-BE49-F238E27FC236}">
                <a16:creationId xmlns:a16="http://schemas.microsoft.com/office/drawing/2014/main" id="{CC5BE610-FC5B-CE3B-EDD9-C1C1A5D083C3}"/>
              </a:ext>
            </a:extLst>
          </p:cNvPr>
          <p:cNvSpPr txBox="1"/>
          <p:nvPr/>
        </p:nvSpPr>
        <p:spPr>
          <a:xfrm>
            <a:off x="0" y="47575"/>
            <a:ext cx="9143999" cy="276999"/>
          </a:xfrm>
          <a:prstGeom prst="rect">
            <a:avLst/>
          </a:prstGeom>
          <a:noFill/>
        </p:spPr>
        <p:txBody>
          <a:bodyPr wrap="square">
            <a:spAutoFit/>
          </a:bodyPr>
          <a:lstStyle/>
          <a:p>
            <a:pPr lvl="0" algn="just" defTabSz="899297">
              <a:spcAft>
                <a:spcPts val="600"/>
              </a:spcAft>
              <a:buClrTx/>
              <a:defRPr/>
            </a:pPr>
            <a:r>
              <a:rPr lang="kk-KZ" sz="1200" b="1" kern="1200" dirty="0" smtClean="0">
                <a:solidFill>
                  <a:srgbClr val="002060"/>
                </a:solidFill>
                <a:latin typeface="Arial" panose="020B0604020202020204" pitchFamily="34" charset="0"/>
                <a:ea typeface="+mn-ea"/>
                <a:cs typeface="Tahoma" panose="020B0604030504040204" pitchFamily="34" charset="0"/>
              </a:rPr>
              <a:t>1</a:t>
            </a:r>
            <a:r>
              <a:rPr lang="kk-KZ" sz="1200" b="1" kern="1200" dirty="0">
                <a:solidFill>
                  <a:srgbClr val="002060"/>
                </a:solidFill>
                <a:latin typeface="Arial" panose="020B0604020202020204" pitchFamily="34" charset="0"/>
                <a:ea typeface="+mn-ea"/>
                <a:cs typeface="Tahoma" panose="020B0604030504040204" pitchFamily="34" charset="0"/>
              </a:rPr>
              <a:t>. ББӘ өкілеттігі мен жауапкершілігін едәуір кеңейте отырып, блоктық бюджет элементтерін енгізу</a:t>
            </a:r>
            <a:endParaRPr kumimoji="0" lang="kk" sz="1200" b="1"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endParaRPr>
          </a:p>
        </p:txBody>
      </p:sp>
      <p:sp>
        <p:nvSpPr>
          <p:cNvPr id="19" name="Стрелка вниз 18"/>
          <p:cNvSpPr/>
          <p:nvPr/>
        </p:nvSpPr>
        <p:spPr>
          <a:xfrm>
            <a:off x="6901143" y="2774083"/>
            <a:ext cx="562409" cy="107344"/>
          </a:xfrm>
          <a:prstGeom prst="downArrow">
            <a:avLst/>
          </a:prstGeom>
          <a:solidFill>
            <a:sysClr val="window" lastClr="FFFFFF">
              <a:lumMod val="85000"/>
            </a:sysClr>
          </a:solidFill>
          <a:ln w="25400" cap="flat" cmpd="sng" algn="ctr">
            <a:noFill/>
            <a:prstDash val="solid"/>
          </a:ln>
          <a:effectLst/>
        </p:spPr>
        <p:txBody>
          <a:bodyPr lIns="91231" tIns="45615" rIns="91231" bIns="45615" rtlCol="0" anchor="ctr"/>
          <a:lstStyle/>
          <a:p>
            <a:pPr marL="0" marR="0" lvl="0" indent="0" algn="ctr" defTabSz="689804" rtl="0" eaLnBrk="1" fontAlgn="base" latinLnBrk="0" hangingPunct="1">
              <a:lnSpc>
                <a:spcPct val="100000"/>
              </a:lnSpc>
              <a:spcBef>
                <a:spcPct val="0"/>
              </a:spcBef>
              <a:spcAft>
                <a:spcPct val="0"/>
              </a:spcAft>
              <a:buClrTx/>
              <a:buSzTx/>
              <a:buFont typeface="Arial"/>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Arial"/>
              <a:sym typeface="Arial"/>
            </a:endParaRPr>
          </a:p>
        </p:txBody>
      </p:sp>
    </p:spTree>
    <p:extLst>
      <p:ext uri="{BB962C8B-B14F-4D97-AF65-F5344CB8AC3E}">
        <p14:creationId xmlns:p14="http://schemas.microsoft.com/office/powerpoint/2010/main" val="1371082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8">
            <a:extLst>
              <a:ext uri="{FF2B5EF4-FFF2-40B4-BE49-F238E27FC236}">
                <a16:creationId xmlns:a16="http://schemas.microsoft.com/office/drawing/2014/main" id="{C53A6420-60A9-4666-961F-FECA774BA234}"/>
              </a:ext>
            </a:extLst>
          </p:cNvPr>
          <p:cNvCxnSpPr>
            <a:cxnSpLocks/>
          </p:cNvCxnSpPr>
          <p:nvPr/>
        </p:nvCxnSpPr>
        <p:spPr>
          <a:xfrm>
            <a:off x="0" y="394535"/>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Объект 1"/>
          <p:cNvSpPr txBox="1">
            <a:spLocks/>
          </p:cNvSpPr>
          <p:nvPr/>
        </p:nvSpPr>
        <p:spPr>
          <a:xfrm>
            <a:off x="0" y="60256"/>
            <a:ext cx="8131168" cy="280938"/>
          </a:xfrm>
          <a:prstGeom prst="rect">
            <a:avLst/>
          </a:prstGeom>
          <a:noFill/>
        </p:spPr>
        <p:txBody>
          <a:bodyPr vert="horz" lIns="119768" tIns="59888" rIns="119768" bIns="59888" rtlCol="0">
            <a:noAutofit/>
          </a:bodyPr>
          <a:lstStyle>
            <a:lvl1pPr marL="0" indent="0" algn="l" defTabSz="900130" rtl="0" eaLnBrk="1" latinLnBrk="0" hangingPunct="1">
              <a:spcBef>
                <a:spcPts val="0"/>
              </a:spcBef>
              <a:spcAft>
                <a:spcPts val="204"/>
              </a:spcAft>
              <a:buFontTx/>
              <a:buNone/>
              <a:defRPr sz="1200" kern="1200">
                <a:solidFill>
                  <a:schemeClr val="tx1"/>
                </a:solidFill>
                <a:latin typeface="+mn-lt"/>
                <a:ea typeface="+mn-ea"/>
                <a:cs typeface="+mn-cs"/>
              </a:defRPr>
            </a:lvl1pPr>
            <a:lvl2pPr marL="731356" indent="-281292" algn="l" defTabSz="900130" rtl="0" eaLnBrk="1" latinLnBrk="0" hangingPunct="1">
              <a:spcBef>
                <a:spcPct val="20000"/>
              </a:spcBef>
              <a:buFont typeface="Arial" pitchFamily="34" charset="0"/>
              <a:buChar char="–"/>
              <a:defRPr sz="2774" kern="1200">
                <a:solidFill>
                  <a:schemeClr val="tx1"/>
                </a:solidFill>
                <a:latin typeface="+mn-lt"/>
                <a:ea typeface="+mn-ea"/>
                <a:cs typeface="+mn-cs"/>
              </a:defRPr>
            </a:lvl2pPr>
            <a:lvl3pPr marL="1125164" indent="-225032" algn="l" defTabSz="900130"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75229" indent="-225032" algn="l" defTabSz="900130" rtl="0" eaLnBrk="1" latinLnBrk="0" hangingPunct="1">
              <a:spcBef>
                <a:spcPct val="20000"/>
              </a:spcBef>
              <a:buFont typeface="Arial" pitchFamily="34" charset="0"/>
              <a:buChar char="–"/>
              <a:defRPr sz="1949" kern="1200">
                <a:solidFill>
                  <a:schemeClr val="tx1"/>
                </a:solidFill>
                <a:latin typeface="+mn-lt"/>
                <a:ea typeface="+mn-ea"/>
                <a:cs typeface="+mn-cs"/>
              </a:defRPr>
            </a:lvl4pPr>
            <a:lvl5pPr marL="2025296" indent="-225032" algn="l" defTabSz="900130" rtl="0" eaLnBrk="1" latinLnBrk="0" hangingPunct="1">
              <a:spcBef>
                <a:spcPct val="20000"/>
              </a:spcBef>
              <a:buFont typeface="Arial" pitchFamily="34" charset="0"/>
              <a:buChar char="»"/>
              <a:defRPr sz="1949" kern="1200">
                <a:solidFill>
                  <a:schemeClr val="tx1"/>
                </a:solidFill>
                <a:latin typeface="+mn-lt"/>
                <a:ea typeface="+mn-ea"/>
                <a:cs typeface="+mn-cs"/>
              </a:defRPr>
            </a:lvl5pPr>
            <a:lvl6pPr marL="2475361" indent="-225032" algn="l" defTabSz="900130" rtl="0" eaLnBrk="1" latinLnBrk="0" hangingPunct="1">
              <a:spcBef>
                <a:spcPct val="20000"/>
              </a:spcBef>
              <a:buFont typeface="Arial" pitchFamily="34" charset="0"/>
              <a:buChar char="•"/>
              <a:defRPr sz="1949" kern="1200">
                <a:solidFill>
                  <a:schemeClr val="tx1"/>
                </a:solidFill>
                <a:latin typeface="+mn-lt"/>
                <a:ea typeface="+mn-ea"/>
                <a:cs typeface="+mn-cs"/>
              </a:defRPr>
            </a:lvl6pPr>
            <a:lvl7pPr marL="2925426" indent="-225032" algn="l" defTabSz="900130" rtl="0" eaLnBrk="1" latinLnBrk="0" hangingPunct="1">
              <a:spcBef>
                <a:spcPct val="20000"/>
              </a:spcBef>
              <a:buFont typeface="Arial" pitchFamily="34" charset="0"/>
              <a:buChar char="•"/>
              <a:defRPr sz="1949" kern="1200">
                <a:solidFill>
                  <a:schemeClr val="tx1"/>
                </a:solidFill>
                <a:latin typeface="+mn-lt"/>
                <a:ea typeface="+mn-ea"/>
                <a:cs typeface="+mn-cs"/>
              </a:defRPr>
            </a:lvl7pPr>
            <a:lvl8pPr marL="3375492" indent="-225032" algn="l" defTabSz="900130" rtl="0" eaLnBrk="1" latinLnBrk="0" hangingPunct="1">
              <a:spcBef>
                <a:spcPct val="20000"/>
              </a:spcBef>
              <a:buFont typeface="Arial" pitchFamily="34" charset="0"/>
              <a:buChar char="•"/>
              <a:defRPr sz="1949" kern="1200">
                <a:solidFill>
                  <a:schemeClr val="tx1"/>
                </a:solidFill>
                <a:latin typeface="+mn-lt"/>
                <a:ea typeface="+mn-ea"/>
                <a:cs typeface="+mn-cs"/>
              </a:defRPr>
            </a:lvl8pPr>
            <a:lvl9pPr marL="3825559" indent="-225032" algn="l" defTabSz="900130" rtl="0" eaLnBrk="1" latinLnBrk="0" hangingPunct="1">
              <a:spcBef>
                <a:spcPct val="20000"/>
              </a:spcBef>
              <a:buFont typeface="Arial" pitchFamily="34" charset="0"/>
              <a:buChar char="•"/>
              <a:defRPr sz="1949" kern="1200">
                <a:solidFill>
                  <a:schemeClr val="tx1"/>
                </a:solidFill>
                <a:latin typeface="+mn-lt"/>
                <a:ea typeface="+mn-ea"/>
                <a:cs typeface="+mn-cs"/>
              </a:defRPr>
            </a:lvl9pPr>
          </a:lstStyle>
          <a:p>
            <a:pPr lvl="0" defTabSz="674831">
              <a:buClrTx/>
              <a:defRPr/>
            </a:pPr>
            <a:r>
              <a:rPr lang="kk-KZ" b="1" dirty="0" smtClean="0">
                <a:solidFill>
                  <a:srgbClr val="002060"/>
                </a:solidFill>
                <a:latin typeface="Arial" panose="020B0604020202020204" pitchFamily="34" charset="0"/>
                <a:cs typeface="Tahoma" panose="020B0604030504040204" pitchFamily="34" charset="0"/>
              </a:rPr>
              <a:t>Бюджетаралық қатынастардағы БЛОКТЫҚ БЮДЖЕТ элементтері</a:t>
            </a:r>
            <a:endParaRPr kumimoji="0" lang="kk" sz="1200" b="1"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endParaRPr>
          </a:p>
        </p:txBody>
      </p:sp>
      <p:sp>
        <p:nvSpPr>
          <p:cNvPr id="5" name="TextBox 4"/>
          <p:cNvSpPr txBox="1"/>
          <p:nvPr/>
        </p:nvSpPr>
        <p:spPr>
          <a:xfrm>
            <a:off x="86011" y="481799"/>
            <a:ext cx="8602900" cy="246033"/>
          </a:xfrm>
          <a:prstGeom prst="rect">
            <a:avLst/>
          </a:prstGeom>
          <a:noFill/>
        </p:spPr>
        <p:txBody>
          <a:bodyPr wrap="square" lIns="91225" tIns="45612" rIns="91225" bIns="45612" rtlCol="0">
            <a:spAutoFit/>
          </a:bodyPr>
          <a:lstStyle/>
          <a:p>
            <a:pPr marL="171330" marR="0" lvl="0" indent="-171330" algn="l" defTabSz="689923"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kk" sz="10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Жалпы </a:t>
            </a:r>
            <a:r>
              <a:rPr kumimoji="0" lang="kk" sz="10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сипаттағы трансферттерді</a:t>
            </a:r>
            <a:r>
              <a:rPr kumimoji="0" lang="kk" sz="1000" b="1" i="0" u="none" strike="noStrike" kern="1200" cap="none" spc="0" normalizeH="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0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және ағымдағы нысаналы және дамуға арналған трансферттерді </a:t>
            </a:r>
            <a:r>
              <a:rPr kumimoji="0" lang="kk" sz="10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жоспарлауды жетілдіру</a:t>
            </a:r>
          </a:p>
        </p:txBody>
      </p:sp>
      <p:sp>
        <p:nvSpPr>
          <p:cNvPr id="29" name="TextBox 28"/>
          <p:cNvSpPr txBox="1"/>
          <p:nvPr/>
        </p:nvSpPr>
        <p:spPr>
          <a:xfrm>
            <a:off x="7812804" y="69377"/>
            <a:ext cx="1148316" cy="276813"/>
          </a:xfrm>
          <a:prstGeom prst="rect">
            <a:avLst/>
          </a:prstGeom>
          <a:noFill/>
        </p:spPr>
        <p:txBody>
          <a:bodyPr wrap="square" lIns="91225" tIns="45612" rIns="91225" bIns="45612" rtlCol="0">
            <a:spAutoFit/>
          </a:bodyPr>
          <a:lstStyle/>
          <a:p>
            <a:pPr marL="0" marR="0" lvl="0" indent="0" algn="l" defTabSz="914018" rtl="0" eaLnBrk="1" fontAlgn="auto" latinLnBrk="0" hangingPunct="1">
              <a:lnSpc>
                <a:spcPct val="100000"/>
              </a:lnSpc>
              <a:spcBef>
                <a:spcPts val="0"/>
              </a:spcBef>
              <a:spcAft>
                <a:spcPts val="0"/>
              </a:spcAft>
              <a:buClr>
                <a:srgbClr val="000000"/>
              </a:buClr>
              <a:buSzTx/>
              <a:buFont typeface="Arial"/>
              <a:buNone/>
              <a:tabLst/>
              <a:defRPr/>
            </a:pPr>
            <a:r>
              <a:rPr kumimoji="0" lang="kk" sz="1200" b="0" i="1"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rPr>
              <a:t>жалғасы</a:t>
            </a:r>
            <a:endParaRPr kumimoji="0" lang="ru-RU" sz="1200" b="0" i="1"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grpSp>
        <p:nvGrpSpPr>
          <p:cNvPr id="4" name="Группа 3"/>
          <p:cNvGrpSpPr/>
          <p:nvPr/>
        </p:nvGrpSpPr>
        <p:grpSpPr>
          <a:xfrm>
            <a:off x="86012" y="752123"/>
            <a:ext cx="8941272" cy="4161500"/>
            <a:chOff x="104048" y="640180"/>
            <a:chExt cx="8871647" cy="4124230"/>
          </a:xfrm>
        </p:grpSpPr>
        <p:sp>
          <p:nvSpPr>
            <p:cNvPr id="21" name="Стрелка вниз 20"/>
            <p:cNvSpPr/>
            <p:nvPr/>
          </p:nvSpPr>
          <p:spPr>
            <a:xfrm>
              <a:off x="3777285" y="1182062"/>
              <a:ext cx="473693" cy="135515"/>
            </a:xfrm>
            <a:prstGeom prst="downArrow">
              <a:avLst/>
            </a:prstGeom>
            <a:solidFill>
              <a:sysClr val="window" lastClr="FFFFFF">
                <a:lumMod val="85000"/>
              </a:sysClr>
            </a:solidFill>
            <a:ln w="25400" cap="flat" cmpd="sng" algn="ctr">
              <a:noFill/>
              <a:prstDash val="solid"/>
            </a:ln>
            <a:effectLst/>
          </p:spPr>
          <p:txBody>
            <a:bodyPr lIns="68558" tIns="34279" rIns="68558" bIns="34279" rtlCol="0" anchor="ctr"/>
            <a:lstStyle/>
            <a:p>
              <a:pPr marL="0" marR="0" lvl="0" indent="0" algn="ctr" defTabSz="689923" rtl="0" eaLnBrk="1" fontAlgn="base" latinLnBrk="0" hangingPunct="1">
                <a:lnSpc>
                  <a:spcPct val="100000"/>
                </a:lnSpc>
                <a:spcBef>
                  <a:spcPct val="0"/>
                </a:spcBef>
                <a:spcAft>
                  <a:spcPct val="0"/>
                </a:spcAft>
                <a:buClrTx/>
                <a:buSzTx/>
                <a:buFont typeface="Arial"/>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2" name="TextBox 21"/>
            <p:cNvSpPr txBox="1"/>
            <p:nvPr/>
          </p:nvSpPr>
          <p:spPr>
            <a:xfrm>
              <a:off x="2686414" y="702588"/>
              <a:ext cx="2693826" cy="396527"/>
            </a:xfrm>
            <a:prstGeom prst="rect">
              <a:avLst/>
            </a:prstGeom>
            <a:noFill/>
            <a:ln>
              <a:solidFill>
                <a:schemeClr val="accent1">
                  <a:lumMod val="50000"/>
                </a:schemeClr>
              </a:solidFill>
            </a:ln>
          </p:spPr>
          <p:txBody>
            <a:bodyPr wrap="square" rtlCol="0">
              <a:spAutoFit/>
            </a:bodyPr>
            <a:lstStyle>
              <a:defPPr>
                <a:defRPr lang="ru-RU"/>
              </a:defPPr>
              <a:lvl1pPr algn="ctr">
                <a:defRPr sz="1200" b="1">
                  <a:latin typeface="Arial" panose="020B0604020202020204" pitchFamily="34" charset="0"/>
                </a:defRPr>
              </a:lvl1pPr>
            </a:lstStyle>
            <a:p>
              <a:pPr lvl="0" defTabSz="689923" fontAlgn="base">
                <a:spcBef>
                  <a:spcPct val="0"/>
                </a:spcBef>
                <a:spcAft>
                  <a:spcPct val="0"/>
                </a:spcAft>
                <a:buClrTx/>
                <a:defRPr/>
              </a:pPr>
              <a:r>
                <a:rPr lang="kk-KZ" sz="1000" kern="1200" dirty="0">
                  <a:solidFill>
                    <a:srgbClr val="4F81BD"/>
                  </a:solidFill>
                  <a:ea typeface="+mn-ea"/>
                  <a:cs typeface="Arial" panose="020B0604020202020204" pitchFamily="34" charset="0"/>
                </a:rPr>
                <a:t>ЖАО даму бюджетін </a:t>
              </a:r>
              <a:endParaRPr lang="kk-KZ" sz="1000" kern="1200" dirty="0" smtClean="0">
                <a:solidFill>
                  <a:srgbClr val="4F81BD"/>
                </a:solidFill>
                <a:ea typeface="+mn-ea"/>
                <a:cs typeface="Arial" panose="020B0604020202020204" pitchFamily="34" charset="0"/>
              </a:endParaRPr>
            </a:p>
            <a:p>
              <a:pPr lvl="0" defTabSz="689923" fontAlgn="base">
                <a:spcBef>
                  <a:spcPct val="0"/>
                </a:spcBef>
                <a:spcAft>
                  <a:spcPct val="0"/>
                </a:spcAft>
                <a:buClrTx/>
                <a:defRPr/>
              </a:pPr>
              <a:r>
                <a:rPr lang="kk-KZ" sz="1000" kern="1200" dirty="0" smtClean="0">
                  <a:solidFill>
                    <a:prstClr val="black"/>
                  </a:solidFill>
                  <a:ea typeface="+mn-ea"/>
                  <a:cs typeface="Arial" panose="020B0604020202020204" pitchFamily="34" charset="0"/>
                </a:rPr>
                <a:t>жоспарлау ерекшеліктері</a:t>
              </a:r>
              <a:endParaRPr kumimoji="0" lang="ru-RU" sz="10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sym typeface="Arial"/>
              </a:endParaRPr>
            </a:p>
          </p:txBody>
        </p:sp>
        <p:sp>
          <p:nvSpPr>
            <p:cNvPr id="23" name="Прямоугольник 22"/>
            <p:cNvSpPr/>
            <p:nvPr/>
          </p:nvSpPr>
          <p:spPr>
            <a:xfrm>
              <a:off x="2663679" y="1338654"/>
              <a:ext cx="2733333" cy="1189579"/>
            </a:xfrm>
            <a:prstGeom prst="rect">
              <a:avLst/>
            </a:prstGeom>
            <a:ln>
              <a:solidFill>
                <a:sysClr val="window" lastClr="FFFFFF">
                  <a:lumMod val="50000"/>
                </a:sysClr>
              </a:solidFill>
              <a:prstDash val="sysDash"/>
            </a:ln>
          </p:spPr>
          <p:txBody>
            <a:bodyPr wrap="square">
              <a:spAutoFit/>
            </a:bodyPr>
            <a:lstStyle/>
            <a:p>
              <a:pPr marL="0" marR="0" lvl="0" indent="0" algn="just" defTabSz="899455" rtl="0" eaLnBrk="1" fontAlgn="auto" latinLnBrk="0" hangingPunct="1">
                <a:lnSpc>
                  <a:spcPct val="100000"/>
                </a:lnSpc>
                <a:spcBef>
                  <a:spcPts val="0"/>
                </a:spcBef>
                <a:spcAft>
                  <a:spcPts val="0"/>
                </a:spcAft>
                <a:buClrTx/>
                <a:buSzTx/>
                <a:buFont typeface="Arial"/>
                <a:buNone/>
                <a:tabLst/>
                <a:defRPr/>
              </a:pPr>
              <a:r>
                <a:rPr kumimoji="0" lang="kk" sz="9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sym typeface="Arial"/>
                </a:rPr>
                <a:t>Ең төменгі стандарттар </a:t>
              </a:r>
              <a:r>
                <a:rPr kumimoji="0" lang="kk" sz="9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sym typeface="Arial"/>
                </a:rPr>
                <a:t>жүйесіне </a:t>
              </a:r>
              <a:r>
                <a:rPr kumimoji="0" lang="kk"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негізделеді</a:t>
              </a:r>
              <a:r>
                <a:rPr kumimoji="0" lang="kk" sz="9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a:t>
              </a:r>
              <a:endParaRPr kumimoji="0" lang="ru-RU"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171330" marR="0" lvl="0" indent="-171330" algn="just" defTabSz="8994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kk" sz="9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sym typeface="Arial"/>
                </a:rPr>
                <a:t>әлеуметтік </a:t>
              </a:r>
              <a:r>
                <a:rPr kumimoji="0" lang="kk" sz="9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sym typeface="Arial"/>
                </a:rPr>
                <a:t>(</a:t>
              </a:r>
              <a:r>
                <a:rPr kumimoji="0" lang="kk"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2015 </a:t>
              </a:r>
              <a:r>
                <a:rPr kumimoji="0" lang="k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жылы әзірленген тиісті заң бар. Салалық министрліктер тиісті желілік стандарттарды </a:t>
              </a:r>
              <a:r>
                <a:rPr kumimoji="0" lang="kk"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қабылдаған)</a:t>
              </a:r>
              <a:endParaRPr kumimoji="0" lang="k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171330" marR="0" lvl="0" indent="-171330" algn="just" defTabSz="89945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kk" sz="9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sym typeface="Arial"/>
                </a:rPr>
                <a:t>инженерлік-коммуникациялық, </a:t>
              </a:r>
              <a:r>
                <a:rPr kumimoji="0" lang="kk" sz="9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sym typeface="Arial"/>
                </a:rPr>
                <a:t>көлік инфрақұрылымы </a:t>
              </a:r>
              <a:r>
                <a:rPr kumimoji="0" lang="k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(желілік </a:t>
              </a:r>
              <a:r>
                <a:rPr kumimoji="0" lang="kk"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нормативтеріне</a:t>
              </a:r>
              <a:r>
                <a:rPr kumimoji="0" lang="kk" sz="9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жүргізілген тексеруді </a:t>
              </a:r>
              <a:r>
                <a:rPr kumimoji="0" lang="kk"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ескере </a:t>
              </a:r>
              <a:r>
                <a:rPr kumimoji="0" lang="k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отырып әзірлеу ұсынылады</a:t>
              </a:r>
            </a:p>
          </p:txBody>
        </p:sp>
        <p:sp>
          <p:nvSpPr>
            <p:cNvPr id="24" name="Прямоугольник 23"/>
            <p:cNvSpPr/>
            <p:nvPr/>
          </p:nvSpPr>
          <p:spPr>
            <a:xfrm>
              <a:off x="2663679" y="2979182"/>
              <a:ext cx="2733333" cy="646331"/>
            </a:xfrm>
            <a:prstGeom prst="rect">
              <a:avLst/>
            </a:prstGeom>
            <a:ln>
              <a:solidFill>
                <a:sysClr val="window" lastClr="FFFFFF">
                  <a:lumMod val="50000"/>
                </a:sysClr>
              </a:solidFill>
              <a:prstDash val="sysDash"/>
            </a:ln>
          </p:spPr>
          <p:txBody>
            <a:bodyPr wrap="square">
              <a:spAutoFit/>
            </a:bodyPr>
            <a:lstStyle/>
            <a:p>
              <a:pPr lvl="0" algn="just" defTabSz="899455">
                <a:buClrTx/>
                <a:defRPr/>
              </a:pPr>
              <a:r>
                <a:rPr kumimoji="0" lang="k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Елді мекендердің </a:t>
              </a:r>
              <a:r>
                <a:rPr kumimoji="0" lang="kk" sz="9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sym typeface="Arial"/>
                </a:rPr>
                <a:t>өңірлік стандарттар </a:t>
              </a:r>
              <a:r>
                <a:rPr kumimoji="0" lang="k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жүйесі </a:t>
              </a:r>
              <a:r>
                <a:rPr kumimoji="0" lang="kk" sz="9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өңірлерді </a:t>
              </a:r>
              <a:r>
                <a:rPr kumimoji="0" lang="kk" sz="90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көрсетілетін қ</a:t>
              </a:r>
              <a:r>
                <a:rPr kumimoji="0" lang="kk"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ызметтермен </a:t>
              </a:r>
              <a:r>
                <a:rPr kumimoji="0" lang="k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және инфрақұрылыммен қамтамасыз ету деңгейін </a:t>
              </a:r>
              <a:r>
                <a:rPr kumimoji="0" lang="kk"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айқындайды (</a:t>
              </a:r>
              <a:r>
                <a:rPr lang="kk" sz="900" kern="1200" dirty="0" smtClean="0">
                  <a:solidFill>
                    <a:prstClr val="black"/>
                  </a:solidFill>
                  <a:latin typeface="Arial" panose="020B0604020202020204" pitchFamily="34" charset="0"/>
                  <a:ea typeface="+mn-ea"/>
                  <a:cs typeface="Arial" panose="020B0604020202020204" pitchFamily="34" charset="0"/>
                </a:rPr>
                <a:t>әзірлеуші ҰЭМ</a:t>
              </a:r>
              <a:r>
                <a:rPr lang="kk" sz="900" kern="1200" dirty="0">
                  <a:solidFill>
                    <a:prstClr val="black"/>
                  </a:solidFill>
                  <a:latin typeface="Arial" panose="020B0604020202020204" pitchFamily="34" charset="0"/>
                  <a:ea typeface="+mn-ea"/>
                  <a:cs typeface="Arial" panose="020B0604020202020204" pitchFamily="34" charset="0"/>
                </a:rPr>
                <a:t>)</a:t>
              </a:r>
              <a:endParaRPr kumimoji="0" lang="k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25" name="Стрелка вниз 24"/>
            <p:cNvSpPr/>
            <p:nvPr/>
          </p:nvSpPr>
          <p:spPr>
            <a:xfrm>
              <a:off x="3743317" y="2825953"/>
              <a:ext cx="491158" cy="117835"/>
            </a:xfrm>
            <a:prstGeom prst="downArrow">
              <a:avLst/>
            </a:prstGeom>
            <a:solidFill>
              <a:sysClr val="window" lastClr="FFFFFF">
                <a:lumMod val="85000"/>
              </a:sysClr>
            </a:solidFill>
            <a:ln w="25400" cap="flat" cmpd="sng" algn="ctr">
              <a:noFill/>
              <a:prstDash val="solid"/>
            </a:ln>
            <a:effectLst/>
          </p:spPr>
          <p:txBody>
            <a:bodyPr lIns="68558" tIns="34279" rIns="68558" bIns="34279" rtlCol="0" anchor="ctr"/>
            <a:lstStyle/>
            <a:p>
              <a:pPr marL="0" marR="0" lvl="0" indent="0" algn="ctr" defTabSz="689923" rtl="0" eaLnBrk="1" fontAlgn="base" latinLnBrk="0" hangingPunct="1">
                <a:lnSpc>
                  <a:spcPct val="100000"/>
                </a:lnSpc>
                <a:spcBef>
                  <a:spcPct val="0"/>
                </a:spcBef>
                <a:spcAft>
                  <a:spcPct val="0"/>
                </a:spcAft>
                <a:buClrTx/>
                <a:buSzTx/>
                <a:buFont typeface="Arial"/>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6" name="Стрелка вниз 25"/>
            <p:cNvSpPr/>
            <p:nvPr/>
          </p:nvSpPr>
          <p:spPr>
            <a:xfrm>
              <a:off x="3738317" y="3690610"/>
              <a:ext cx="504700" cy="125657"/>
            </a:xfrm>
            <a:prstGeom prst="downArrow">
              <a:avLst/>
            </a:prstGeom>
            <a:solidFill>
              <a:sysClr val="window" lastClr="FFFFFF">
                <a:lumMod val="85000"/>
              </a:sysClr>
            </a:solidFill>
            <a:ln w="25400" cap="flat" cmpd="sng" algn="ctr">
              <a:noFill/>
              <a:prstDash val="solid"/>
            </a:ln>
            <a:effectLst/>
          </p:spPr>
          <p:txBody>
            <a:bodyPr lIns="68558" tIns="34279" rIns="68558" bIns="34279" rtlCol="0" anchor="ctr"/>
            <a:lstStyle/>
            <a:p>
              <a:pPr marL="0" marR="0" lvl="0" indent="0" algn="ctr" defTabSz="689923" rtl="0" eaLnBrk="1" fontAlgn="base" latinLnBrk="0" hangingPunct="1">
                <a:lnSpc>
                  <a:spcPct val="100000"/>
                </a:lnSpc>
                <a:spcBef>
                  <a:spcPct val="0"/>
                </a:spcBef>
                <a:spcAft>
                  <a:spcPct val="0"/>
                </a:spcAft>
                <a:buClrTx/>
                <a:buSzTx/>
                <a:buFont typeface="Arial"/>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7" name="Прямоугольник 26"/>
            <p:cNvSpPr/>
            <p:nvPr/>
          </p:nvSpPr>
          <p:spPr>
            <a:xfrm>
              <a:off x="2684107" y="3849349"/>
              <a:ext cx="2733333" cy="915061"/>
            </a:xfrm>
            <a:prstGeom prst="rect">
              <a:avLst/>
            </a:prstGeom>
            <a:ln>
              <a:solidFill>
                <a:sysClr val="window" lastClr="FFFFFF">
                  <a:lumMod val="50000"/>
                </a:sysClr>
              </a:solidFill>
              <a:prstDash val="sysDash"/>
            </a:ln>
          </p:spPr>
          <p:txBody>
            <a:bodyPr wrap="square">
              <a:spAutoFit/>
            </a:bodyPr>
            <a:lstStyle/>
            <a:p>
              <a:pPr lvl="0" algn="just" defTabSz="899455">
                <a:buClrTx/>
                <a:defRPr/>
              </a:pPr>
              <a:r>
                <a:rPr kumimoji="0" lang="kk" sz="9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Салалар </a:t>
              </a:r>
              <a:r>
                <a:rPr kumimoji="0" lang="kk"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бойынша </a:t>
              </a:r>
              <a:r>
                <a:rPr kumimoji="0" lang="k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(жол, су, жылумен жабдықтау және т.б.) даму </a:t>
              </a:r>
              <a:r>
                <a:rPr kumimoji="0" lang="kk"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бюджетінің </a:t>
              </a:r>
              <a:r>
                <a:rPr kumimoji="0" lang="k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шығыстарын </a:t>
              </a:r>
              <a:r>
                <a:rPr lang="kk" sz="900" kern="1200" dirty="0">
                  <a:solidFill>
                    <a:prstClr val="black"/>
                  </a:solidFill>
                  <a:latin typeface="Arial" panose="020B0604020202020204" pitchFamily="34" charset="0"/>
                  <a:ea typeface="+mn-ea"/>
                  <a:cs typeface="Arial" panose="020B0604020202020204" pitchFamily="34" charset="0"/>
                </a:rPr>
                <a:t>автомобиль ж</a:t>
              </a:r>
              <a:r>
                <a:rPr kumimoji="0" lang="kk"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олдары жөніндегі әдістемеге ұқсас </a:t>
              </a:r>
              <a:r>
                <a:rPr kumimoji="0" lang="kk" sz="900" b="1" i="0" u="none" strike="noStrike" kern="1200" cap="none" spc="0" normalizeH="0" baseline="0" noProof="0" dirty="0" smtClean="0">
                  <a:ln>
                    <a:noFill/>
                  </a:ln>
                  <a:solidFill>
                    <a:srgbClr val="4F81BD"/>
                  </a:solidFill>
                  <a:effectLst/>
                  <a:uLnTx/>
                  <a:uFillTx/>
                  <a:latin typeface="Arial" panose="020B0604020202020204" pitchFamily="34" charset="0"/>
                  <a:ea typeface="+mn-ea"/>
                  <a:cs typeface="Arial" panose="020B0604020202020204" pitchFamily="34" charset="0"/>
                  <a:sym typeface="Arial"/>
                </a:rPr>
                <a:t>есептеу </a:t>
              </a:r>
              <a:r>
                <a:rPr kumimoji="0" lang="kk" sz="900" b="1" i="0" u="none" strike="noStrike" kern="1200" cap="none" spc="0" normalizeH="0" baseline="0" noProof="0" dirty="0">
                  <a:ln>
                    <a:noFill/>
                  </a:ln>
                  <a:solidFill>
                    <a:srgbClr val="4F81BD"/>
                  </a:solidFill>
                  <a:effectLst/>
                  <a:uLnTx/>
                  <a:uFillTx/>
                  <a:latin typeface="Arial" panose="020B0604020202020204" pitchFamily="34" charset="0"/>
                  <a:ea typeface="+mn-ea"/>
                  <a:cs typeface="Arial" panose="020B0604020202020204" pitchFamily="34" charset="0"/>
                  <a:sym typeface="Arial"/>
                </a:rPr>
                <a:t>әдістемесі </a:t>
              </a:r>
              <a:r>
                <a:rPr kumimoji="0" lang="kk"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a:t>
              </a:r>
              <a:r>
                <a:rPr lang="kk-KZ" sz="900" kern="1200" dirty="0">
                  <a:solidFill>
                    <a:prstClr val="black"/>
                  </a:solidFill>
                  <a:latin typeface="Arial" panose="020B0604020202020204" pitchFamily="34" charset="0"/>
                  <a:ea typeface="+mn-ea"/>
                  <a:cs typeface="Arial" panose="020B0604020202020204" pitchFamily="34" charset="0"/>
                </a:rPr>
                <a:t>ҰЭМ </a:t>
              </a:r>
              <a:r>
                <a:rPr lang="kk" sz="900" kern="1200" dirty="0">
                  <a:solidFill>
                    <a:prstClr val="black"/>
                  </a:solidFill>
                  <a:latin typeface="Arial" panose="020B0604020202020204" pitchFamily="34" charset="0"/>
                  <a:ea typeface="+mn-ea"/>
                  <a:cs typeface="Arial" panose="020B0604020202020204" pitchFamily="34" charset="0"/>
                </a:rPr>
                <a:t>және Қ</a:t>
              </a:r>
              <a:r>
                <a:rPr lang="kk-KZ" sz="900" kern="1200" dirty="0" smtClean="0">
                  <a:solidFill>
                    <a:prstClr val="black"/>
                  </a:solidFill>
                  <a:latin typeface="Arial" panose="020B0604020202020204" pitchFamily="34" charset="0"/>
                  <a:ea typeface="+mn-ea"/>
                  <a:cs typeface="Arial" panose="020B0604020202020204" pitchFamily="34" charset="0"/>
                </a:rPr>
                <a:t>аржыминімен</a:t>
              </a:r>
              <a:r>
                <a:rPr lang="kk" sz="900" kern="1200" dirty="0" smtClean="0">
                  <a:solidFill>
                    <a:prstClr val="black"/>
                  </a:solidFill>
                  <a:latin typeface="Arial" panose="020B0604020202020204" pitchFamily="34" charset="0"/>
                  <a:ea typeface="+mn-ea"/>
                  <a:cs typeface="Arial" panose="020B0604020202020204" pitchFamily="34" charset="0"/>
                </a:rPr>
                <a:t> бірлесіп салалық </a:t>
              </a:r>
              <a:r>
                <a:rPr lang="kk" sz="900" kern="1200" dirty="0">
                  <a:solidFill>
                    <a:prstClr val="black"/>
                  </a:solidFill>
                  <a:latin typeface="Arial" panose="020B0604020202020204" pitchFamily="34" charset="0"/>
                  <a:ea typeface="+mn-ea"/>
                  <a:cs typeface="Arial" panose="020B0604020202020204" pitchFamily="34" charset="0"/>
                </a:rPr>
                <a:t>министрліктер)</a:t>
              </a:r>
              <a:endParaRPr kumimoji="0" lang="kk"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5" name="Стрелка вниз 14"/>
            <p:cNvSpPr/>
            <p:nvPr/>
          </p:nvSpPr>
          <p:spPr>
            <a:xfrm>
              <a:off x="1083238" y="1185893"/>
              <a:ext cx="429974" cy="120279"/>
            </a:xfrm>
            <a:prstGeom prst="downArrow">
              <a:avLst/>
            </a:prstGeom>
            <a:solidFill>
              <a:sysClr val="window" lastClr="FFFFFF">
                <a:lumMod val="85000"/>
              </a:sysClr>
            </a:solidFill>
            <a:ln w="25400" cap="flat" cmpd="sng" algn="ctr">
              <a:noFill/>
              <a:prstDash val="solid"/>
            </a:ln>
            <a:effectLst/>
          </p:spPr>
          <p:txBody>
            <a:bodyPr lIns="68558" tIns="34279" rIns="68558" bIns="34279" rtlCol="0" anchor="ctr"/>
            <a:lstStyle/>
            <a:p>
              <a:pPr marL="0" marR="0" lvl="0" indent="0" algn="ctr" defTabSz="689923" rtl="0" eaLnBrk="1" fontAlgn="base" latinLnBrk="0" hangingPunct="1">
                <a:lnSpc>
                  <a:spcPct val="100000"/>
                </a:lnSpc>
                <a:spcBef>
                  <a:spcPct val="0"/>
                </a:spcBef>
                <a:spcAft>
                  <a:spcPct val="0"/>
                </a:spcAft>
                <a:buClrTx/>
                <a:buSzTx/>
                <a:buFont typeface="Arial"/>
                <a:buNone/>
                <a:tabLst/>
                <a:defRPr/>
              </a:pPr>
              <a:endParaRPr kumimoji="0" lang="ru-RU"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TextBox 15"/>
            <p:cNvSpPr txBox="1"/>
            <p:nvPr/>
          </p:nvSpPr>
          <p:spPr>
            <a:xfrm>
              <a:off x="104048" y="702588"/>
              <a:ext cx="2475212" cy="396527"/>
            </a:xfrm>
            <a:prstGeom prst="rect">
              <a:avLst/>
            </a:prstGeom>
            <a:noFill/>
            <a:ln>
              <a:solidFill>
                <a:schemeClr val="accent1">
                  <a:lumMod val="50000"/>
                </a:schemeClr>
              </a:solidFill>
            </a:ln>
          </p:spPr>
          <p:txBody>
            <a:bodyPr wrap="square" rtlCol="0">
              <a:spAutoFit/>
            </a:bodyPr>
            <a:lstStyle>
              <a:defPPr>
                <a:defRPr lang="ru-RU"/>
              </a:defPPr>
              <a:lvl1pPr algn="ctr">
                <a:defRPr sz="1200" b="1">
                  <a:latin typeface="Arial" panose="020B0604020202020204" pitchFamily="34" charset="0"/>
                </a:defRPr>
              </a:lvl1pPr>
            </a:lstStyle>
            <a:p>
              <a:pPr lvl="0" defTabSz="689923" fontAlgn="base">
                <a:spcBef>
                  <a:spcPct val="0"/>
                </a:spcBef>
                <a:spcAft>
                  <a:spcPct val="0"/>
                </a:spcAft>
                <a:buClrTx/>
                <a:defRPr/>
              </a:pPr>
              <a:r>
                <a:rPr lang="ru-RU" sz="1000" kern="1200" dirty="0" smtClean="0">
                  <a:solidFill>
                    <a:srgbClr val="4F81BD"/>
                  </a:solidFill>
                  <a:ea typeface="+mn-ea"/>
                  <a:cs typeface="Arial" panose="020B0604020202020204" pitchFamily="34" charset="0"/>
                </a:rPr>
                <a:t>ЖАО </a:t>
              </a:r>
              <a:r>
                <a:rPr lang="ru-RU" sz="1000" kern="1200" dirty="0" err="1">
                  <a:solidFill>
                    <a:srgbClr val="4F81BD"/>
                  </a:solidFill>
                  <a:ea typeface="+mn-ea"/>
                  <a:cs typeface="Arial" panose="020B0604020202020204" pitchFamily="34" charset="0"/>
                </a:rPr>
                <a:t>ағымдағы</a:t>
              </a:r>
              <a:r>
                <a:rPr lang="ru-RU" sz="1000" kern="1200" dirty="0">
                  <a:solidFill>
                    <a:srgbClr val="4F81BD"/>
                  </a:solidFill>
                  <a:ea typeface="+mn-ea"/>
                  <a:cs typeface="Arial" panose="020B0604020202020204" pitchFamily="34" charset="0"/>
                </a:rPr>
                <a:t> </a:t>
              </a:r>
              <a:r>
                <a:rPr lang="ru-RU" sz="1000" kern="1200" dirty="0" err="1">
                  <a:solidFill>
                    <a:srgbClr val="4F81BD"/>
                  </a:solidFill>
                  <a:ea typeface="+mn-ea"/>
                  <a:cs typeface="Arial" panose="020B0604020202020204" pitchFamily="34" charset="0"/>
                </a:rPr>
                <a:t>базасын</a:t>
              </a:r>
              <a:r>
                <a:rPr lang="ru-RU" sz="1000" kern="1200" dirty="0">
                  <a:solidFill>
                    <a:srgbClr val="4F81BD"/>
                  </a:solidFill>
                  <a:ea typeface="+mn-ea"/>
                  <a:cs typeface="Arial" panose="020B0604020202020204" pitchFamily="34" charset="0"/>
                </a:rPr>
                <a:t> </a:t>
              </a:r>
              <a:endParaRPr lang="ru-RU" sz="1000" kern="1200" dirty="0" smtClean="0">
                <a:solidFill>
                  <a:srgbClr val="4F81BD"/>
                </a:solidFill>
                <a:ea typeface="+mn-ea"/>
                <a:cs typeface="Arial" panose="020B0604020202020204" pitchFamily="34" charset="0"/>
              </a:endParaRPr>
            </a:p>
            <a:p>
              <a:pPr lvl="0" defTabSz="689923" fontAlgn="base">
                <a:spcBef>
                  <a:spcPct val="0"/>
                </a:spcBef>
                <a:spcAft>
                  <a:spcPct val="0"/>
                </a:spcAft>
                <a:buClrTx/>
                <a:defRPr/>
              </a:pPr>
              <a:r>
                <a:rPr lang="ru-RU" sz="1000" kern="1200" dirty="0" err="1" smtClean="0">
                  <a:solidFill>
                    <a:prstClr val="black"/>
                  </a:solidFill>
                  <a:ea typeface="+mn-ea"/>
                  <a:cs typeface="Arial" panose="020B0604020202020204" pitchFamily="34" charset="0"/>
                </a:rPr>
                <a:t>жоспарлау</a:t>
              </a:r>
              <a:r>
                <a:rPr lang="ru-RU" sz="1000" kern="1200" dirty="0" smtClean="0">
                  <a:solidFill>
                    <a:prstClr val="black"/>
                  </a:solidFill>
                  <a:ea typeface="+mn-ea"/>
                  <a:cs typeface="Arial" panose="020B0604020202020204" pitchFamily="34" charset="0"/>
                </a:rPr>
                <a:t> </a:t>
              </a:r>
              <a:r>
                <a:rPr lang="ru-RU" sz="1000" kern="1200" dirty="0" err="1" smtClean="0">
                  <a:solidFill>
                    <a:prstClr val="black"/>
                  </a:solidFill>
                  <a:ea typeface="+mn-ea"/>
                  <a:cs typeface="Arial" panose="020B0604020202020204" pitchFamily="34" charset="0"/>
                </a:rPr>
                <a:t>ерекшеліктері</a:t>
              </a:r>
              <a:endParaRPr kumimoji="0" lang="ru-RU"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17" name="Прямоугольник 16"/>
            <p:cNvSpPr/>
            <p:nvPr/>
          </p:nvSpPr>
          <p:spPr>
            <a:xfrm>
              <a:off x="122498" y="1338973"/>
              <a:ext cx="2475212" cy="366024"/>
            </a:xfrm>
            <a:prstGeom prst="rect">
              <a:avLst/>
            </a:prstGeom>
            <a:ln>
              <a:solidFill>
                <a:sysClr val="window" lastClr="FFFFFF">
                  <a:lumMod val="50000"/>
                </a:sysClr>
              </a:solidFill>
              <a:prstDash val="sysDash"/>
            </a:ln>
          </p:spPr>
          <p:txBody>
            <a:bodyPr wrap="square">
              <a:spAutoFit/>
            </a:bodyPr>
            <a:lstStyle/>
            <a:p>
              <a:pPr lvl="0" defTabSz="689923" fontAlgn="base">
                <a:spcBef>
                  <a:spcPct val="0"/>
                </a:spcBef>
                <a:spcAft>
                  <a:spcPct val="0"/>
                </a:spcAft>
                <a:buClrTx/>
                <a:defRPr/>
              </a:pPr>
              <a:r>
                <a:rPr lang="kk-KZ" sz="900" b="1" kern="1200" dirty="0">
                  <a:solidFill>
                    <a:srgbClr val="4F81BD">
                      <a:lumMod val="50000"/>
                    </a:srgbClr>
                  </a:solidFill>
                  <a:latin typeface="Arial" panose="020B0604020202020204" pitchFamily="34" charset="0"/>
                  <a:ea typeface="+mn-ea"/>
                  <a:cs typeface="Arial" panose="020B0604020202020204" pitchFamily="34" charset="0"/>
                </a:rPr>
                <a:t>ЖСТ (Субвенциялар және бюджеттік алып қоюлар) бөлу:</a:t>
              </a:r>
              <a:endParaRPr kumimoji="0" lang="kk" sz="9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18" name="Прямоугольник 17"/>
            <p:cNvSpPr/>
            <p:nvPr/>
          </p:nvSpPr>
          <p:spPr>
            <a:xfrm>
              <a:off x="112676" y="2060921"/>
              <a:ext cx="2464206" cy="1189579"/>
            </a:xfrm>
            <a:prstGeom prst="rect">
              <a:avLst/>
            </a:prstGeom>
            <a:ln>
              <a:solidFill>
                <a:sysClr val="window" lastClr="FFFFFF">
                  <a:lumMod val="50000"/>
                </a:sysClr>
              </a:solidFill>
              <a:prstDash val="sysDash"/>
            </a:ln>
          </p:spPr>
          <p:txBody>
            <a:bodyPr wrap="square">
              <a:spAutoFit/>
            </a:bodyPr>
            <a:lstStyle/>
            <a:p>
              <a:pPr marL="171330" marR="0" lvl="0" indent="-171330" algn="l" defTabSz="689923"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ru-RU" sz="9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Ж</a:t>
              </a:r>
              <a:r>
                <a:rPr kumimoji="0" lang="kk" sz="9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ергілікті бюджет шығыстарын қаржылық қамтамасыз етуге арналған ҰЭМ </a:t>
              </a:r>
              <a:r>
                <a:rPr kumimoji="0" lang="kk" sz="9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тиісті әдістемесі </a:t>
              </a:r>
              <a:r>
                <a:rPr kumimoji="0" lang="kk" sz="9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шеңберіндегі </a:t>
              </a:r>
              <a:r>
                <a:rPr kumimoji="0" lang="kk" sz="9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жалпы сипаттағы </a:t>
              </a:r>
              <a:r>
                <a:rPr kumimoji="0" lang="kk" sz="9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нысаналы емес трансферттер</a:t>
              </a:r>
              <a:endParaRPr kumimoji="0" lang="kk" sz="9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endParaRPr>
            </a:p>
            <a:p>
              <a:pPr marL="180975" marR="0" lvl="0" indent="0" algn="l" defTabSz="689923" rtl="0" eaLnBrk="1" fontAlgn="base" latinLnBrk="0" hangingPunct="1">
                <a:lnSpc>
                  <a:spcPct val="100000"/>
                </a:lnSpc>
                <a:spcBef>
                  <a:spcPct val="0"/>
                </a:spcBef>
                <a:spcAft>
                  <a:spcPct val="0"/>
                </a:spcAft>
                <a:buClrTx/>
                <a:buSzTx/>
                <a:buFont typeface="Arial"/>
                <a:buNone/>
                <a:tabLst/>
                <a:defRPr/>
              </a:pPr>
              <a:r>
                <a:rPr kumimoji="0" lang="kk"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оларды пайдалану бағыттарын </a:t>
              </a:r>
              <a:r>
                <a:rPr kumimoji="0" lang="kk" sz="9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белгілеместен,</a:t>
              </a:r>
              <a:r>
                <a:rPr kumimoji="0" lang="kk" sz="900" b="1" i="0" u="none" strike="noStrike" kern="1200" cap="none" spc="0" normalizeH="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өтеусіз </a:t>
              </a:r>
              <a:r>
                <a:rPr kumimoji="0" lang="kk"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және қайтарымсыз негізде беріледі.</a:t>
              </a:r>
            </a:p>
          </p:txBody>
        </p:sp>
        <p:sp>
          <p:nvSpPr>
            <p:cNvPr id="19" name="Стрелка вниз 18"/>
            <p:cNvSpPr/>
            <p:nvPr/>
          </p:nvSpPr>
          <p:spPr>
            <a:xfrm>
              <a:off x="1083238" y="1824314"/>
              <a:ext cx="429974" cy="120268"/>
            </a:xfrm>
            <a:prstGeom prst="downArrow">
              <a:avLst/>
            </a:prstGeom>
            <a:solidFill>
              <a:sysClr val="window" lastClr="FFFFFF">
                <a:lumMod val="85000"/>
              </a:sysClr>
            </a:solidFill>
            <a:ln w="25400" cap="flat" cmpd="sng" algn="ctr">
              <a:noFill/>
              <a:prstDash val="solid"/>
            </a:ln>
            <a:effectLst/>
          </p:spPr>
          <p:txBody>
            <a:bodyPr lIns="68558" tIns="34279" rIns="68558" bIns="34279" rtlCol="0" anchor="ctr"/>
            <a:lstStyle/>
            <a:p>
              <a:pPr marL="0" marR="0" lvl="0" indent="0" algn="ctr" defTabSz="689923" rtl="0" eaLnBrk="1" fontAlgn="base" latinLnBrk="0" hangingPunct="1">
                <a:lnSpc>
                  <a:spcPct val="100000"/>
                </a:lnSpc>
                <a:spcBef>
                  <a:spcPct val="0"/>
                </a:spcBef>
                <a:spcAft>
                  <a:spcPct val="0"/>
                </a:spcAft>
                <a:buClrTx/>
                <a:buSzTx/>
                <a:buFont typeface="Arial"/>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0" name="Прямоугольник 19"/>
            <p:cNvSpPr/>
            <p:nvPr/>
          </p:nvSpPr>
          <p:spPr>
            <a:xfrm>
              <a:off x="104048" y="3580043"/>
              <a:ext cx="2459291" cy="1052319"/>
            </a:xfrm>
            <a:prstGeom prst="rect">
              <a:avLst/>
            </a:prstGeom>
            <a:ln>
              <a:solidFill>
                <a:sysClr val="window" lastClr="FFFFFF">
                  <a:lumMod val="50000"/>
                </a:sysClr>
              </a:solidFill>
              <a:prstDash val="sysDash"/>
            </a:ln>
          </p:spPr>
          <p:txBody>
            <a:bodyPr wrap="square">
              <a:spAutoFit/>
            </a:bodyPr>
            <a:lstStyle/>
            <a:p>
              <a:pPr marL="171330" marR="0" lvl="0" indent="-171330" algn="l" defTabSz="689923"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k" sz="9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РБК шешіміне сәйкес </a:t>
              </a:r>
              <a:r>
                <a:rPr kumimoji="0" lang="kk" sz="9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Қаржымині  айқындайтын </a:t>
              </a:r>
              <a:r>
                <a:rPr kumimoji="0" lang="kk" sz="9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жалпы сипаттағы нысаналы трансферттер</a:t>
              </a:r>
            </a:p>
            <a:p>
              <a:pPr marL="180975" defTabSz="689923" fontAlgn="base">
                <a:spcBef>
                  <a:spcPct val="0"/>
                </a:spcBef>
                <a:spcAft>
                  <a:spcPct val="0"/>
                </a:spcAft>
                <a:buClrTx/>
                <a:defRPr/>
              </a:pPr>
              <a:r>
                <a:rPr lang="kk" sz="900" kern="1200" dirty="0" smtClean="0">
                  <a:solidFill>
                    <a:srgbClr val="FF0000"/>
                  </a:solidFill>
                  <a:latin typeface="Arial" panose="020B0604020202020204" pitchFamily="34" charset="0"/>
                  <a:ea typeface="+mn-ea"/>
                  <a:cs typeface="Arial" panose="020B0604020202020204" pitchFamily="34" charset="0"/>
                </a:rPr>
                <a:t>ЖСТ</a:t>
              </a:r>
              <a:r>
                <a:rPr kumimoji="0" lang="kk" sz="9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sym typeface="Arial"/>
                </a:rPr>
                <a:t> </a:t>
              </a: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базасына </a:t>
              </a:r>
              <a:r>
                <a:rPr lang="kk" sz="900" kern="1200" dirty="0" smtClean="0">
                  <a:solidFill>
                    <a:prstClr val="black">
                      <a:lumMod val="75000"/>
                      <a:lumOff val="25000"/>
                    </a:prstClr>
                  </a:solidFill>
                  <a:latin typeface="Arial" panose="020B0604020202020204" pitchFamily="34" charset="0"/>
                  <a:ea typeface="+mn-ea"/>
                  <a:cs typeface="Arial" panose="020B0604020202020204" pitchFamily="34" charset="0"/>
                </a:rPr>
                <a:t>жіберілетін, мақсатты тағайындалуын сақтай </a:t>
              </a:r>
              <a:r>
                <a:rPr lang="kk" sz="900" kern="1200" dirty="0">
                  <a:solidFill>
                    <a:prstClr val="black">
                      <a:lumMod val="75000"/>
                      <a:lumOff val="25000"/>
                    </a:prstClr>
                  </a:solidFill>
                  <a:latin typeface="Arial" panose="020B0604020202020204" pitchFamily="34" charset="0"/>
                  <a:ea typeface="+mn-ea"/>
                  <a:cs typeface="Arial" panose="020B0604020202020204" pitchFamily="34" charset="0"/>
                </a:rPr>
                <a:t>отырып</a:t>
              </a:r>
            </a:p>
            <a:p>
              <a:pPr marL="180975" marR="0" lvl="0" indent="0" algn="l" defTabSz="689923" rtl="0" eaLnBrk="1" fontAlgn="base" latinLnBrk="0" hangingPunct="1">
                <a:lnSpc>
                  <a:spcPct val="100000"/>
                </a:lnSpc>
                <a:spcBef>
                  <a:spcPct val="0"/>
                </a:spcBef>
                <a:spcAft>
                  <a:spcPct val="0"/>
                </a:spcAft>
                <a:buClrTx/>
                <a:buSzTx/>
                <a:buFont typeface="Arial"/>
                <a:buNone/>
                <a:tabLst/>
                <a:defRPr/>
              </a:pP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нысаналы </a:t>
              </a:r>
              <a:r>
                <a:rPr kumimoji="0" lang="kk"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ағымдағы </a:t>
              </a: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трансферттер </a:t>
              </a:r>
              <a:r>
                <a:rPr kumimoji="0" lang="ru-RU"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r>
              <a:br>
                <a:rPr kumimoji="0" lang="ru-RU"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br>
              <a:endPar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p:txBody>
        </p:sp>
        <p:sp>
          <p:nvSpPr>
            <p:cNvPr id="10" name="TextBox 9"/>
            <p:cNvSpPr txBox="1"/>
            <p:nvPr/>
          </p:nvSpPr>
          <p:spPr>
            <a:xfrm>
              <a:off x="5520792" y="640180"/>
              <a:ext cx="3454903" cy="823555"/>
            </a:xfrm>
            <a:prstGeom prst="rect">
              <a:avLst/>
            </a:prstGeom>
            <a:noFill/>
          </p:spPr>
          <p:txBody>
            <a:bodyPr wrap="square" rtlCol="0">
              <a:spAutoFit/>
            </a:bodyPr>
            <a:lstStyle/>
            <a:p>
              <a:pPr lvl="0" algn="ctr" defTabSz="689923" fontAlgn="base">
                <a:spcBef>
                  <a:spcPct val="0"/>
                </a:spcBef>
                <a:spcAft>
                  <a:spcPct val="0"/>
                </a:spcAft>
                <a:buClrTx/>
                <a:defRPr/>
              </a:pPr>
              <a:r>
                <a:rPr lang="kk" sz="1200" b="1" kern="1200" dirty="0" smtClean="0">
                  <a:solidFill>
                    <a:srgbClr val="1F497D">
                      <a:lumMod val="60000"/>
                      <a:lumOff val="40000"/>
                    </a:srgbClr>
                  </a:solidFill>
                  <a:latin typeface="Arial" panose="020B0604020202020204" pitchFamily="34" charset="0"/>
                  <a:ea typeface="+mn-ea"/>
                  <a:cs typeface="Arial" panose="020B0604020202020204" pitchFamily="34" charset="0"/>
                </a:rPr>
                <a:t>Дамуға </a:t>
              </a:r>
              <a:r>
                <a:rPr lang="kk" sz="1200" b="1" kern="1200" dirty="0">
                  <a:solidFill>
                    <a:srgbClr val="1F497D">
                      <a:lumMod val="60000"/>
                      <a:lumOff val="40000"/>
                    </a:srgbClr>
                  </a:solidFill>
                  <a:latin typeface="Arial" panose="020B0604020202020204" pitchFamily="34" charset="0"/>
                  <a:ea typeface="+mn-ea"/>
                  <a:cs typeface="Arial" panose="020B0604020202020204" pitchFamily="34" charset="0"/>
                </a:rPr>
                <a:t>арналған нысаналы </a:t>
              </a:r>
              <a:r>
                <a:rPr lang="kk" sz="1200" b="1" kern="1200" dirty="0" smtClean="0">
                  <a:solidFill>
                    <a:srgbClr val="1F497D">
                      <a:lumMod val="60000"/>
                      <a:lumOff val="40000"/>
                    </a:srgbClr>
                  </a:solidFill>
                  <a:latin typeface="Arial" panose="020B0604020202020204" pitchFamily="34" charset="0"/>
                  <a:ea typeface="+mn-ea"/>
                  <a:cs typeface="Arial" panose="020B0604020202020204" pitchFamily="34" charset="0"/>
                </a:rPr>
                <a:t>трансферттерді</a:t>
              </a:r>
            </a:p>
            <a:p>
              <a:pPr lvl="0" algn="ctr" defTabSz="689923" fontAlgn="base">
                <a:spcBef>
                  <a:spcPct val="0"/>
                </a:spcBef>
                <a:spcAft>
                  <a:spcPct val="0"/>
                </a:spcAft>
                <a:buClrTx/>
                <a:defRPr/>
              </a:pPr>
              <a:r>
                <a:rPr kumimoji="0" lang="kk" sz="12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жоспарлау </a:t>
              </a:r>
              <a:r>
                <a:rPr kumimoji="0" lang="kk" sz="1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ерекшеліктері</a:t>
              </a:r>
            </a:p>
            <a:p>
              <a:pPr marL="0" marR="0" lvl="0" indent="0" algn="ctr" defTabSz="689923" rtl="0" eaLnBrk="1" fontAlgn="base" latinLnBrk="0" hangingPunct="1">
                <a:lnSpc>
                  <a:spcPct val="100000"/>
                </a:lnSpc>
                <a:spcBef>
                  <a:spcPct val="0"/>
                </a:spcBef>
                <a:spcAft>
                  <a:spcPct val="0"/>
                </a:spcAft>
                <a:buClrTx/>
                <a:buSzTx/>
                <a:buFont typeface="Arial"/>
                <a:buNone/>
                <a:tabLst/>
                <a:defRPr/>
              </a:pPr>
              <a:endParaRPr kumimoji="0" lang="kk" sz="1200" b="1" i="0" u="none" strike="noStrike" kern="1200" cap="none" spc="0" normalizeH="0" baseline="0" noProof="0" dirty="0">
                <a:ln>
                  <a:noFill/>
                </a:ln>
                <a:solidFill>
                  <a:srgbClr val="1F497D">
                    <a:lumMod val="60000"/>
                    <a:lumOff val="40000"/>
                  </a:srgbClr>
                </a:solidFill>
                <a:effectLst/>
                <a:uLnTx/>
                <a:uFillTx/>
                <a:latin typeface="Arial" panose="020B0604020202020204" pitchFamily="34" charset="0"/>
                <a:ea typeface="+mn-ea"/>
                <a:cs typeface="Arial" panose="020B0604020202020204" pitchFamily="34" charset="0"/>
                <a:sym typeface="Arial"/>
              </a:endParaRPr>
            </a:p>
          </p:txBody>
        </p:sp>
        <p:sp>
          <p:nvSpPr>
            <p:cNvPr id="12" name="Стрелка вниз 11"/>
            <p:cNvSpPr/>
            <p:nvPr/>
          </p:nvSpPr>
          <p:spPr>
            <a:xfrm>
              <a:off x="6922312" y="2213750"/>
              <a:ext cx="560827" cy="126021"/>
            </a:xfrm>
            <a:prstGeom prst="downArrow">
              <a:avLst/>
            </a:prstGeom>
            <a:solidFill>
              <a:sysClr val="window" lastClr="FFFFFF">
                <a:lumMod val="85000"/>
              </a:sysClr>
            </a:solidFill>
            <a:ln w="25400" cap="flat" cmpd="sng" algn="ctr">
              <a:noFill/>
              <a:prstDash val="solid"/>
            </a:ln>
            <a:effectLst/>
          </p:spPr>
          <p:txBody>
            <a:bodyPr lIns="68558" tIns="34279" rIns="68558" bIns="34279" rtlCol="0" anchor="ctr"/>
            <a:lstStyle/>
            <a:p>
              <a:pPr marL="0" marR="0" lvl="0" indent="0" algn="ctr" defTabSz="689923" rtl="0" eaLnBrk="1" fontAlgn="base" latinLnBrk="0" hangingPunct="1">
                <a:lnSpc>
                  <a:spcPct val="100000"/>
                </a:lnSpc>
                <a:spcBef>
                  <a:spcPct val="0"/>
                </a:spcBef>
                <a:spcAft>
                  <a:spcPct val="0"/>
                </a:spcAft>
                <a:buClrTx/>
                <a:buSzTx/>
                <a:buFont typeface="Arial"/>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14" name="TextBox 13"/>
            <p:cNvSpPr txBox="1"/>
            <p:nvPr/>
          </p:nvSpPr>
          <p:spPr>
            <a:xfrm>
              <a:off x="5538207" y="2316025"/>
              <a:ext cx="3329039" cy="2318153"/>
            </a:xfrm>
            <a:prstGeom prst="rect">
              <a:avLst/>
            </a:prstGeom>
            <a:noFill/>
            <a:ln>
              <a:noFill/>
              <a:prstDash val="dash"/>
            </a:ln>
          </p:spPr>
          <p:txBody>
            <a:bodyPr wrap="square" rtlCol="0">
              <a:spAutoFit/>
            </a:bodyPr>
            <a:lstStyle/>
            <a:p>
              <a:pPr marL="171450" marR="0" lvl="0" indent="-171450" algn="just" defTabSz="689923" rtl="0" eaLnBrk="1" fontAlgn="base" latinLnBrk="0" hangingPunct="1">
                <a:lnSpc>
                  <a:spcPct val="100000"/>
                </a:lnSpc>
                <a:spcBef>
                  <a:spcPct val="0"/>
                </a:spcBef>
                <a:spcAft>
                  <a:spcPts val="600"/>
                </a:spcAft>
                <a:buClr>
                  <a:prstClr val="black">
                    <a:lumMod val="75000"/>
                    <a:lumOff val="25000"/>
                  </a:prstClr>
                </a:buClr>
                <a:buSzTx/>
                <a:buFont typeface="Arial" panose="020B0604020202020204" pitchFamily="34" charset="0"/>
                <a:buChar char="•"/>
                <a:tabLst/>
                <a:defRPr/>
              </a:pP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Астана қаласын </a:t>
              </a:r>
              <a:r>
                <a:rPr kumimoji="0" lang="kk" sz="900" b="0" i="0" u="none" strike="noStrike" kern="1200" cap="none" spc="0" normalizeH="0" baseline="0" noProof="0" dirty="0" smtClean="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sym typeface="Arial"/>
                </a:rPr>
                <a:t>қоса алғанда, </a:t>
              </a:r>
              <a:r>
                <a:rPr kumimoji="0" lang="kk" sz="9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жергілікті </a:t>
              </a:r>
              <a:r>
                <a:rPr kumimoji="0" lang="kk"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бюджет есебінен жобалар </a:t>
              </a:r>
              <a:r>
                <a:rPr kumimoji="0" lang="kk" sz="9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құнының </a:t>
              </a: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өсуі</a:t>
              </a:r>
              <a:endParaRPr kumimoji="0" lang="ru-RU"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marL="171450" marR="0" lvl="0" indent="-171450" algn="just" defTabSz="689923" rtl="0" eaLnBrk="1" fontAlgn="base" latinLnBrk="0" hangingPunct="1">
                <a:lnSpc>
                  <a:spcPct val="100000"/>
                </a:lnSpc>
                <a:spcBef>
                  <a:spcPct val="0"/>
                </a:spcBef>
                <a:spcAft>
                  <a:spcPts val="600"/>
                </a:spcAft>
                <a:buClr>
                  <a:prstClr val="black">
                    <a:lumMod val="75000"/>
                    <a:lumOff val="25000"/>
                  </a:prstClr>
                </a:buClr>
                <a:buSzTx/>
                <a:buFont typeface="Arial" panose="020B0604020202020204" pitchFamily="34" charset="0"/>
                <a:buChar char="•"/>
                <a:tabLst/>
                <a:defRPr/>
              </a:pPr>
              <a:r>
                <a:rPr kumimoji="0" lang="kk"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ЖАО бюджеттік мониторингін жүзеге асыру үшін </a:t>
              </a: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ЖСТ </a:t>
              </a:r>
              <a:r>
                <a:rPr kumimoji="0" lang="kk"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бойынша </a:t>
              </a:r>
              <a:r>
                <a:rPr kumimoji="0" lang="kk"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ресми бюджеттік есептіліктің қосымша түрлері </a:t>
              </a: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қарастырылған</a:t>
              </a:r>
            </a:p>
            <a:p>
              <a:pPr marL="171450" marR="0" lvl="0" indent="-171450" algn="just" defTabSz="689923" rtl="0" eaLnBrk="1" fontAlgn="base" latinLnBrk="0" hangingPunct="1">
                <a:lnSpc>
                  <a:spcPct val="100000"/>
                </a:lnSpc>
                <a:spcBef>
                  <a:spcPct val="0"/>
                </a:spcBef>
                <a:spcAft>
                  <a:spcPts val="600"/>
                </a:spcAft>
                <a:buClr>
                  <a:prstClr val="black">
                    <a:lumMod val="75000"/>
                    <a:lumOff val="25000"/>
                  </a:prstClr>
                </a:buClr>
                <a:buSzTx/>
                <a:buFont typeface="Arial" panose="020B0604020202020204" pitchFamily="34" charset="0"/>
                <a:buChar char="•"/>
                <a:tabLst/>
                <a:defRPr/>
              </a:pPr>
              <a:r>
                <a:rPr kumimoji="0" lang="kk" sz="900" b="1" i="0" u="none" strike="noStrike" kern="1200" cap="none" spc="0" normalizeH="0" baseline="0" noProof="0" dirty="0" smtClean="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sym typeface="Arial"/>
                </a:rPr>
                <a:t>Тексеру комиссисы</a:t>
              </a:r>
              <a:r>
                <a:rPr kumimoji="0" lang="kk" sz="900" b="1" i="0" u="none" strike="noStrike" kern="1200" cap="none" spc="0" normalizeH="0" noProof="0" dirty="0" smtClean="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sym typeface="Arial"/>
                </a:rPr>
                <a:t> мен ЖАП-ты</a:t>
              </a:r>
              <a:r>
                <a:rPr kumimoji="0" lang="kk" sz="900" b="1" i="0" u="none" strike="noStrike" kern="1200" cap="none" spc="0" normalizeH="0" baseline="0" noProof="0" dirty="0" smtClean="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sym typeface="Arial"/>
                </a:rPr>
                <a:t> </a:t>
              </a:r>
              <a:r>
                <a:rPr kumimoji="0" lang="kk" sz="9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бағалау және бақылау</a:t>
              </a:r>
            </a:p>
            <a:p>
              <a:pPr marL="171450" lvl="0" indent="-171450" algn="just" defTabSz="689923" fontAlgn="base">
                <a:spcBef>
                  <a:spcPct val="0"/>
                </a:spcBef>
                <a:spcAft>
                  <a:spcPts val="600"/>
                </a:spcAft>
                <a:buClr>
                  <a:prstClr val="black">
                    <a:lumMod val="75000"/>
                    <a:lumOff val="25000"/>
                  </a:prstClr>
                </a:buClr>
                <a:buFont typeface="Arial" panose="020B0604020202020204" pitchFamily="34" charset="0"/>
                <a:buChar char="•"/>
                <a:defRPr/>
              </a:pPr>
              <a:r>
                <a:rPr lang="kk" sz="900" kern="1200" dirty="0" smtClean="0">
                  <a:solidFill>
                    <a:prstClr val="black">
                      <a:lumMod val="75000"/>
                      <a:lumOff val="25000"/>
                    </a:prstClr>
                  </a:solidFill>
                  <a:latin typeface="Arial" panose="020B0604020202020204" pitchFamily="34" charset="0"/>
                  <a:ea typeface="+mn-ea"/>
                  <a:cs typeface="Arial" panose="020B0604020202020204" pitchFamily="34" charset="0"/>
                </a:rPr>
                <a:t>Үш </a:t>
              </a:r>
              <a:r>
                <a:rPr lang="kk" sz="900" kern="1200" dirty="0">
                  <a:solidFill>
                    <a:prstClr val="black">
                      <a:lumMod val="75000"/>
                      <a:lumOff val="25000"/>
                    </a:prstClr>
                  </a:solidFill>
                  <a:latin typeface="Arial" panose="020B0604020202020204" pitchFamily="34" charset="0"/>
                  <a:ea typeface="+mn-ea"/>
                  <a:cs typeface="Arial" panose="020B0604020202020204" pitchFamily="34" charset="0"/>
                </a:rPr>
                <a:t>жылдан </a:t>
              </a:r>
              <a:r>
                <a:rPr lang="kk" sz="900" kern="1200" dirty="0" smtClean="0">
                  <a:solidFill>
                    <a:prstClr val="black">
                      <a:lumMod val="75000"/>
                      <a:lumOff val="25000"/>
                    </a:prstClr>
                  </a:solidFill>
                  <a:latin typeface="Arial" panose="020B0604020202020204" pitchFamily="34" charset="0"/>
                  <a:ea typeface="+mn-ea"/>
                  <a:cs typeface="Arial" panose="020B0604020202020204" pitchFamily="34" charset="0"/>
                </a:rPr>
                <a:t>кейін </a:t>
              </a:r>
              <a:r>
                <a:rPr lang="kk" sz="900" b="1" kern="1200" dirty="0" smtClean="0">
                  <a:solidFill>
                    <a:prstClr val="black">
                      <a:lumMod val="75000"/>
                      <a:lumOff val="25000"/>
                    </a:prstClr>
                  </a:solidFill>
                  <a:latin typeface="Arial" panose="020B0604020202020204" pitchFamily="34" charset="0"/>
                  <a:ea typeface="+mn-ea"/>
                  <a:cs typeface="Arial" panose="020B0604020202020204" pitchFamily="34" charset="0"/>
                </a:rPr>
                <a:t>ЖАО </a:t>
              </a:r>
              <a:r>
                <a:rPr lang="kk" sz="900" b="1" kern="1200" dirty="0">
                  <a:solidFill>
                    <a:prstClr val="black">
                      <a:lumMod val="75000"/>
                      <a:lumOff val="25000"/>
                    </a:prstClr>
                  </a:solidFill>
                  <a:latin typeface="Arial" panose="020B0604020202020204" pitchFamily="34" charset="0"/>
                  <a:ea typeface="+mn-ea"/>
                  <a:cs typeface="Arial" panose="020B0604020202020204" pitchFamily="34" charset="0"/>
                </a:rPr>
                <a:t>бюджеттік </a:t>
              </a:r>
              <a:r>
                <a:rPr lang="kk" sz="900" b="1" kern="1200" dirty="0" smtClean="0">
                  <a:solidFill>
                    <a:prstClr val="black">
                      <a:lumMod val="75000"/>
                      <a:lumOff val="25000"/>
                    </a:prstClr>
                  </a:solidFill>
                  <a:latin typeface="Arial" panose="020B0604020202020204" pitchFamily="34" charset="0"/>
                  <a:ea typeface="+mn-ea"/>
                  <a:cs typeface="Arial" panose="020B0604020202020204" pitchFamily="34" charset="0"/>
                </a:rPr>
                <a:t>шығыстарын </a:t>
              </a:r>
              <a:r>
                <a:rPr lang="kk" sz="900" kern="1200" dirty="0" smtClean="0">
                  <a:solidFill>
                    <a:prstClr val="black">
                      <a:lumMod val="75000"/>
                      <a:lumOff val="25000"/>
                    </a:prstClr>
                  </a:solidFill>
                  <a:latin typeface="Arial" panose="020B0604020202020204" pitchFamily="34" charset="0"/>
                  <a:ea typeface="+mn-ea"/>
                  <a:cs typeface="Arial" panose="020B0604020202020204" pitchFamily="34" charset="0"/>
                </a:rPr>
                <a:t>шығындарды </a:t>
              </a:r>
              <a:r>
                <a:rPr kumimoji="0" lang="kk"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оңтайландыру </a:t>
              </a: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мәніне </a:t>
              </a:r>
              <a:r>
                <a:rPr kumimoji="0" lang="kk" sz="9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шолу </a:t>
              </a:r>
              <a:endPar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marL="171450" marR="0" lvl="0" indent="-171450" algn="just" defTabSz="689923" rtl="0" eaLnBrk="1" fontAlgn="base" latinLnBrk="0" hangingPunct="1">
                <a:lnSpc>
                  <a:spcPct val="100000"/>
                </a:lnSpc>
                <a:spcBef>
                  <a:spcPct val="0"/>
                </a:spcBef>
                <a:spcAft>
                  <a:spcPts val="600"/>
                </a:spcAft>
                <a:buClr>
                  <a:prstClr val="black">
                    <a:lumMod val="75000"/>
                    <a:lumOff val="25000"/>
                  </a:prstClr>
                </a:buClr>
                <a:buSzTx/>
                <a:buFont typeface="Arial" panose="020B0604020202020204" pitchFamily="34" charset="0"/>
                <a:buChar char="•"/>
                <a:tabLst/>
                <a:defRPr/>
              </a:pPr>
              <a:r>
                <a:rPr kumimoji="0" lang="kk"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Мемлекеттік аудит органдарының қорытындысы бойынша </a:t>
              </a:r>
              <a:r>
                <a:rPr lang="kk" sz="900" kern="1200" dirty="0" smtClean="0">
                  <a:solidFill>
                    <a:prstClr val="black">
                      <a:lumMod val="75000"/>
                      <a:lumOff val="25000"/>
                    </a:prstClr>
                  </a:solidFill>
                  <a:latin typeface="Arial" panose="020B0604020202020204" pitchFamily="34" charset="0"/>
                  <a:ea typeface="+mn-ea"/>
                  <a:cs typeface="Arial" panose="020B0604020202020204" pitchFamily="34" charset="0"/>
                </a:rPr>
                <a:t>нысаналы</a:t>
              </a: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ЖСТ</a:t>
              </a:r>
              <a:r>
                <a:rPr kumimoji="0" lang="kk" sz="900" b="0"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sym typeface="Arial"/>
                </a:rPr>
                <a:t>,</a:t>
              </a: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ең төменгі көлемдерді </a:t>
              </a:r>
              <a:r>
                <a:rPr kumimoji="0" lang="kk"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мақсатсыз пайдаланған</a:t>
              </a:r>
              <a:r>
                <a:rPr kumimoji="0" lang="kk"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даму бюджеті бойынша көрсеткіштерге қол жеткізбеген </a:t>
              </a: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кезде қайтаруды қамтамасыз ету</a:t>
              </a:r>
            </a:p>
          </p:txBody>
        </p:sp>
        <p:sp>
          <p:nvSpPr>
            <p:cNvPr id="33" name="TextBox 32">
              <a:extLst>
                <a:ext uri="{FF2B5EF4-FFF2-40B4-BE49-F238E27FC236}">
                  <a16:creationId xmlns:a16="http://schemas.microsoft.com/office/drawing/2014/main" id="{EE02BF0B-D154-D9FB-40A5-29E3E534EFF7}"/>
                </a:ext>
              </a:extLst>
            </p:cNvPr>
            <p:cNvSpPr txBox="1"/>
            <p:nvPr/>
          </p:nvSpPr>
          <p:spPr>
            <a:xfrm>
              <a:off x="5508149" y="1351552"/>
              <a:ext cx="3454903" cy="892183"/>
            </a:xfrm>
            <a:prstGeom prst="rect">
              <a:avLst/>
            </a:prstGeom>
            <a:noFill/>
          </p:spPr>
          <p:txBody>
            <a:bodyPr wrap="square">
              <a:spAutoFit/>
            </a:bodyPr>
            <a:lstStyle/>
            <a:p>
              <a:pPr marL="171330" lvl="0" indent="-171330" defTabSz="689923" fontAlgn="base">
                <a:spcBef>
                  <a:spcPct val="0"/>
                </a:spcBef>
                <a:spcAft>
                  <a:spcPts val="300"/>
                </a:spcAft>
                <a:buClrTx/>
                <a:buFont typeface="Arial" panose="020B0604020202020204" pitchFamily="34" charset="0"/>
                <a:buChar char="•"/>
                <a:defRPr/>
              </a:pP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Заңға</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жеке</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қосымшамен</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бере</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отырып</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нысаналы</a:t>
              </a:r>
              <a:r>
                <a:rPr lang="ru-RU"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емес</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ЖСТ</a:t>
              </a:r>
              <a:r>
                <a:rPr lang="ru-RU" sz="1000" b="1" kern="1200" dirty="0" smtClean="0">
                  <a:solidFill>
                    <a:srgbClr val="FF0000"/>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шеңберінде</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srgbClr val="1F497D">
                      <a:lumMod val="60000"/>
                      <a:lumOff val="40000"/>
                    </a:srgbClr>
                  </a:solidFill>
                  <a:latin typeface="Arial" panose="020B0604020202020204" pitchFamily="34" charset="0"/>
                  <a:ea typeface="+mn-ea"/>
                  <a:cs typeface="Arial" panose="020B0604020202020204" pitchFamily="34" charset="0"/>
                </a:rPr>
                <a:t>базалық</a:t>
              </a:r>
              <a:r>
                <a:rPr lang="ru-RU" sz="1000" b="1" kern="1200" dirty="0">
                  <a:solidFill>
                    <a:srgbClr val="1F497D">
                      <a:lumMod val="60000"/>
                      <a:lumOff val="40000"/>
                    </a:srgbClr>
                  </a:solidFill>
                  <a:latin typeface="Arial" panose="020B0604020202020204" pitchFamily="34" charset="0"/>
                  <a:ea typeface="+mn-ea"/>
                  <a:cs typeface="Arial" panose="020B0604020202020204" pitchFamily="34" charset="0"/>
                </a:rPr>
                <a:t> </a:t>
              </a:r>
              <a:r>
                <a:rPr lang="ru-RU" sz="1000" b="1" kern="1200" dirty="0" err="1" smtClean="0">
                  <a:solidFill>
                    <a:srgbClr val="1F497D">
                      <a:lumMod val="60000"/>
                      <a:lumOff val="40000"/>
                    </a:srgbClr>
                  </a:solidFill>
                  <a:latin typeface="Arial" panose="020B0604020202020204" pitchFamily="34" charset="0"/>
                  <a:ea typeface="+mn-ea"/>
                  <a:cs typeface="Arial" panose="020B0604020202020204" pitchFamily="34" charset="0"/>
                </a:rPr>
                <a:t>нфрақұрылымды</a:t>
              </a:r>
              <a:r>
                <a:rPr lang="ru-RU" sz="1000" b="1" kern="1200" dirty="0" smtClean="0">
                  <a:solidFill>
                    <a:srgbClr val="1F497D">
                      <a:lumMod val="60000"/>
                      <a:lumOff val="40000"/>
                    </a:srgb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жоспарлау</a:t>
              </a:r>
              <a:endPar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endParaRPr>
            </a:p>
            <a:p>
              <a:pPr marL="171330" lvl="0" indent="-171330" defTabSz="689923" fontAlgn="base">
                <a:spcBef>
                  <a:spcPct val="0"/>
                </a:spcBef>
                <a:spcAft>
                  <a:spcPts val="300"/>
                </a:spcAft>
                <a:buClrTx/>
                <a:buFont typeface="Arial" panose="020B0604020202020204" pitchFamily="34" charset="0"/>
                <a:buChar char="•"/>
                <a:defRPr/>
              </a:pPr>
              <a:r>
                <a:rPr lang="ru-RU" sz="1000" b="1" kern="1200" dirty="0" err="1" smtClean="0">
                  <a:solidFill>
                    <a:srgbClr val="1F497D">
                      <a:lumMod val="60000"/>
                      <a:lumOff val="40000"/>
                    </a:srgbClr>
                  </a:solidFill>
                  <a:latin typeface="Arial" panose="020B0604020202020204" pitchFamily="34" charset="0"/>
                  <a:ea typeface="+mn-ea"/>
                  <a:cs typeface="Arial" panose="020B0604020202020204" pitchFamily="34" charset="0"/>
                </a:rPr>
                <a:t>маңызды</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инфрақұрылымға</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және</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srgbClr val="1F497D">
                      <a:lumMod val="60000"/>
                      <a:lumOff val="40000"/>
                    </a:srgbClr>
                  </a:solidFill>
                  <a:latin typeface="Arial" panose="020B0604020202020204" pitchFamily="34" charset="0"/>
                  <a:ea typeface="+mn-ea"/>
                  <a:cs typeface="Arial" panose="020B0604020202020204" pitchFamily="34" charset="0"/>
                </a:rPr>
                <a:t>ұлттық</a:t>
              </a:r>
              <a:r>
                <a:rPr lang="ru-RU" sz="1000" b="1" kern="1200" dirty="0">
                  <a:solidFill>
                    <a:srgbClr val="1F497D">
                      <a:lumMod val="60000"/>
                      <a:lumOff val="40000"/>
                    </a:srgbClr>
                  </a:solidFill>
                  <a:latin typeface="Arial" panose="020B0604020202020204" pitchFamily="34" charset="0"/>
                  <a:ea typeface="+mn-ea"/>
                  <a:cs typeface="Arial" panose="020B0604020202020204" pitchFamily="34" charset="0"/>
                </a:rPr>
                <a:t> </a:t>
              </a:r>
              <a:r>
                <a:rPr lang="ru-RU" sz="1000" b="1" kern="1200" dirty="0" err="1">
                  <a:solidFill>
                    <a:srgbClr val="1F497D">
                      <a:lumMod val="60000"/>
                      <a:lumOff val="40000"/>
                    </a:srgbClr>
                  </a:solidFill>
                  <a:latin typeface="Arial" panose="020B0604020202020204" pitchFamily="34" charset="0"/>
                  <a:ea typeface="+mn-ea"/>
                  <a:cs typeface="Arial" panose="020B0604020202020204" pitchFamily="34" charset="0"/>
                </a:rPr>
                <a:t>маңызы</a:t>
              </a:r>
              <a:r>
                <a:rPr lang="ru-RU" sz="1000" b="1" kern="1200" dirty="0">
                  <a:solidFill>
                    <a:srgbClr val="1F497D">
                      <a:lumMod val="60000"/>
                      <a:lumOff val="40000"/>
                    </a:srgbClr>
                  </a:solidFill>
                  <a:latin typeface="Arial" panose="020B0604020202020204" pitchFamily="34" charset="0"/>
                  <a:ea typeface="+mn-ea"/>
                  <a:cs typeface="Arial" panose="020B0604020202020204" pitchFamily="34" charset="0"/>
                </a:rPr>
                <a:t> </a:t>
              </a:r>
              <a:r>
                <a:rPr lang="ru-RU" sz="1000" b="1" kern="1200" dirty="0" smtClean="0">
                  <a:solidFill>
                    <a:srgbClr val="1F497D">
                      <a:lumMod val="60000"/>
                      <a:lumOff val="40000"/>
                    </a:srgbClr>
                  </a:solidFill>
                  <a:latin typeface="Arial" panose="020B0604020202020204" pitchFamily="34" charset="0"/>
                  <a:ea typeface="+mn-ea"/>
                  <a:cs typeface="Arial" panose="020B0604020202020204" pitchFamily="34" charset="0"/>
                </a:rPr>
                <a:t>бар </a:t>
              </a:r>
              <a:r>
                <a:rPr lang="ru-RU" sz="1000" b="1" kern="1200" dirty="0" err="1" smtClean="0">
                  <a:solidFill>
                    <a:srgbClr val="1F497D">
                      <a:lumMod val="60000"/>
                      <a:lumOff val="40000"/>
                    </a:srgbClr>
                  </a:solidFill>
                  <a:latin typeface="Arial" panose="020B0604020202020204" pitchFamily="34" charset="0"/>
                  <a:ea typeface="+mn-ea"/>
                  <a:cs typeface="Arial" panose="020B0604020202020204" pitchFamily="34" charset="0"/>
                </a:rPr>
                <a:t>жоспарларына</a:t>
              </a:r>
              <a:r>
                <a:rPr lang="ru-RU" sz="1000" b="1" kern="1200" dirty="0" smtClean="0">
                  <a:solidFill>
                    <a:srgbClr val="1F497D">
                      <a:lumMod val="60000"/>
                      <a:lumOff val="40000"/>
                    </a:srgbClr>
                  </a:solidFill>
                  <a:latin typeface="Arial" panose="020B0604020202020204" pitchFamily="34" charset="0"/>
                  <a:ea typeface="+mn-ea"/>
                  <a:cs typeface="Arial" panose="020B0604020202020204" pitchFamily="34" charset="0"/>
                </a:rPr>
                <a:t> </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РБ-дан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жоспарлау</a:t>
              </a:r>
              <a:endParaRPr lang="kk" sz="1000" kern="1200" dirty="0">
                <a:solidFill>
                  <a:prstClr val="black">
                    <a:lumMod val="75000"/>
                    <a:lumOff val="25000"/>
                  </a:prstClr>
                </a:solidFill>
                <a:latin typeface="Arial" panose="020B0604020202020204" pitchFamily="34" charset="0"/>
                <a:ea typeface="+mn-ea"/>
                <a:cs typeface="Arial" panose="020B0604020202020204" pitchFamily="34" charset="0"/>
              </a:endParaRPr>
            </a:p>
          </p:txBody>
        </p:sp>
      </p:grpSp>
      <p:sp>
        <p:nvSpPr>
          <p:cNvPr id="28" name="Стрелка вниз 27"/>
          <p:cNvSpPr/>
          <p:nvPr/>
        </p:nvSpPr>
        <p:spPr>
          <a:xfrm>
            <a:off x="7003661" y="1386325"/>
            <a:ext cx="565228" cy="127160"/>
          </a:xfrm>
          <a:prstGeom prst="downArrow">
            <a:avLst/>
          </a:prstGeom>
          <a:solidFill>
            <a:sysClr val="window" lastClr="FFFFFF">
              <a:lumMod val="85000"/>
            </a:sysClr>
          </a:solidFill>
          <a:ln w="25400" cap="flat" cmpd="sng" algn="ctr">
            <a:noFill/>
            <a:prstDash val="solid"/>
          </a:ln>
          <a:effectLst/>
        </p:spPr>
        <p:txBody>
          <a:bodyPr lIns="68558" tIns="34279" rIns="68558" bIns="34279" rtlCol="0" anchor="ctr"/>
          <a:lstStyle/>
          <a:p>
            <a:pPr marL="0" marR="0" lvl="0" indent="0" algn="ctr" defTabSz="689923" rtl="0" eaLnBrk="1" fontAlgn="base" latinLnBrk="0" hangingPunct="1">
              <a:lnSpc>
                <a:spcPct val="100000"/>
              </a:lnSpc>
              <a:spcBef>
                <a:spcPct val="0"/>
              </a:spcBef>
              <a:spcAft>
                <a:spcPct val="0"/>
              </a:spcAft>
              <a:buClrTx/>
              <a:buSzTx/>
              <a:buFont typeface="Arial"/>
              <a:buNone/>
              <a:tabLst/>
              <a:defRPr/>
            </a:pPr>
            <a:endParaRPr kumimoji="0" lang="ru-RU" sz="1800" b="0" i="0" u="none" strike="noStrike" kern="1200" cap="none" spc="0" normalizeH="0" baseline="0" noProof="0">
              <a:ln>
                <a:noFill/>
              </a:ln>
              <a:solidFill>
                <a:prstClr val="white"/>
              </a:solidFill>
              <a:effectLst/>
              <a:uLnTx/>
              <a:uFillTx/>
              <a:latin typeface="Calibri"/>
              <a:ea typeface="+mn-ea"/>
              <a:cs typeface="Arial"/>
              <a:sym typeface="Arial"/>
            </a:endParaRPr>
          </a:p>
        </p:txBody>
      </p:sp>
    </p:spTree>
    <p:extLst>
      <p:ext uri="{BB962C8B-B14F-4D97-AF65-F5344CB8AC3E}">
        <p14:creationId xmlns:p14="http://schemas.microsoft.com/office/powerpoint/2010/main" val="3825061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8">
            <a:extLst>
              <a:ext uri="{FF2B5EF4-FFF2-40B4-BE49-F238E27FC236}">
                <a16:creationId xmlns:a16="http://schemas.microsoft.com/office/drawing/2014/main" id="{C53A6420-60A9-4666-961F-FECA774BA234}"/>
              </a:ext>
            </a:extLst>
          </p:cNvPr>
          <p:cNvCxnSpPr>
            <a:cxnSpLocks/>
          </p:cNvCxnSpPr>
          <p:nvPr/>
        </p:nvCxnSpPr>
        <p:spPr>
          <a:xfrm>
            <a:off x="0" y="294860"/>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Объект 1"/>
          <p:cNvSpPr txBox="1">
            <a:spLocks/>
          </p:cNvSpPr>
          <p:nvPr/>
        </p:nvSpPr>
        <p:spPr>
          <a:xfrm>
            <a:off x="0" y="29902"/>
            <a:ext cx="7154267" cy="316474"/>
          </a:xfrm>
          <a:prstGeom prst="rect">
            <a:avLst/>
          </a:prstGeom>
        </p:spPr>
        <p:txBody>
          <a:bodyPr vert="horz" lIns="119747" tIns="59878" rIns="119747" bIns="59878" rtlCol="0">
            <a:normAutofit fontScale="25000" lnSpcReduction="20000"/>
          </a:bodyPr>
          <a:lstStyle>
            <a:lvl1pPr marL="0" indent="0" algn="l" defTabSz="899860" rtl="0" eaLnBrk="1" latinLnBrk="0" hangingPunct="1">
              <a:spcBef>
                <a:spcPts val="0"/>
              </a:spcBef>
              <a:spcAft>
                <a:spcPts val="204"/>
              </a:spcAft>
              <a:buFontTx/>
              <a:buNone/>
              <a:defRPr sz="1200" kern="1200">
                <a:solidFill>
                  <a:schemeClr val="tx1"/>
                </a:solidFill>
                <a:latin typeface="+mn-lt"/>
                <a:ea typeface="+mn-ea"/>
                <a:cs typeface="+mn-cs"/>
              </a:defRPr>
            </a:lvl1pPr>
            <a:lvl2pPr marL="731140" indent="-281208" algn="l" defTabSz="89986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24828" indent="-224960" algn="l" defTabSz="89986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74761" indent="-224960" algn="l" defTabSz="89986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24684" indent="-224960" algn="l" defTabSz="89986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474619" indent="-224960" algn="l" defTabSz="89986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24550" indent="-224960" algn="l" defTabSz="89986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74483" indent="-224960" algn="l" defTabSz="89986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24408" indent="-224960" algn="l" defTabSz="89986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899860" rtl="0" eaLnBrk="1" fontAlgn="auto" latinLnBrk="0" hangingPunct="1">
              <a:lnSpc>
                <a:spcPct val="100000"/>
              </a:lnSpc>
              <a:spcBef>
                <a:spcPts val="0"/>
              </a:spcBef>
              <a:spcAft>
                <a:spcPts val="204"/>
              </a:spcAft>
              <a:buClrTx/>
              <a:buSzTx/>
              <a:buFontTx/>
              <a:buNone/>
              <a:tabLst/>
              <a:defRPr/>
            </a:pPr>
            <a:r>
              <a:rPr kumimoji="0" lang="kk" sz="48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rPr>
              <a:t>БЛОКТЫҚ БЮДЖЕТ </a:t>
            </a:r>
            <a:r>
              <a:rPr kumimoji="0" lang="kk" sz="4800" b="1"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rPr>
              <a:t>элементтері – «Даму қоры»</a:t>
            </a:r>
          </a:p>
          <a:p>
            <a:pPr marL="0" marR="0" lvl="0" indent="0" algn="l" defTabSz="899297" rtl="0" eaLnBrk="1" fontAlgn="auto" latinLnBrk="0" hangingPunct="1">
              <a:lnSpc>
                <a:spcPct val="100000"/>
              </a:lnSpc>
              <a:spcBef>
                <a:spcPts val="0"/>
              </a:spcBef>
              <a:spcAft>
                <a:spcPts val="204"/>
              </a:spcAft>
              <a:buClrTx/>
              <a:buSzTx/>
              <a:buFontTx/>
              <a:buNone/>
              <a:tabLst/>
              <a:defRPr/>
            </a:pPr>
            <a:endParaRPr kumimoji="0" lang="ru-RU" sz="1200" b="0" i="0" u="none" strike="noStrike" kern="1200" cap="none" spc="0" normalizeH="0" baseline="0" noProof="0" dirty="0">
              <a:ln>
                <a:noFill/>
              </a:ln>
              <a:solidFill>
                <a:sysClr val="windowText" lastClr="000000"/>
              </a:solidFill>
              <a:effectLst/>
              <a:uLnTx/>
              <a:uFillTx/>
              <a:latin typeface="Calibri"/>
              <a:ea typeface="+mn-ea"/>
              <a:cs typeface="+mn-cs"/>
              <a:sym typeface="Arial"/>
            </a:endParaRPr>
          </a:p>
        </p:txBody>
      </p:sp>
      <p:sp>
        <p:nvSpPr>
          <p:cNvPr id="5" name="TextBox 4"/>
          <p:cNvSpPr txBox="1"/>
          <p:nvPr/>
        </p:nvSpPr>
        <p:spPr>
          <a:xfrm>
            <a:off x="7705127" y="1099066"/>
            <a:ext cx="1526147" cy="1785104"/>
          </a:xfrm>
          <a:prstGeom prst="rect">
            <a:avLst/>
          </a:prstGeom>
          <a:noFill/>
        </p:spPr>
        <p:txBody>
          <a:bodyPr wrap="square" rtlCol="0">
            <a:spAutoFit/>
          </a:bodyPr>
          <a:lstStyle>
            <a:defPPr>
              <a:defRPr lang="ru-RU"/>
            </a:defPPr>
            <a:lvl1pPr marL="171450" indent="-171450">
              <a:buFont typeface="Arial" pitchFamily="34" charset="0"/>
              <a:buChar char="•"/>
              <a:defRPr sz="1100">
                <a:solidFill>
                  <a:schemeClr val="accent1">
                    <a:lumMod val="50000"/>
                  </a:schemeClr>
                </a:solidFill>
                <a:latin typeface="Arial" panose="020B0604020202020204" pitchFamily="34" charset="0"/>
              </a:defRPr>
            </a:lvl1pPr>
          </a:lstStyle>
          <a:p>
            <a:pPr marL="171350" lvl="0" indent="-171350" defTabSz="689804" fontAlgn="base">
              <a:spcBef>
                <a:spcPct val="0"/>
              </a:spcBef>
              <a:spcAft>
                <a:spcPct val="0"/>
              </a:spcAft>
              <a:buClrTx/>
              <a:defRPr/>
            </a:pPr>
            <a:r>
              <a:rPr lang="ru-RU" kern="1200" dirty="0" smtClean="0">
                <a:solidFill>
                  <a:srgbClr val="4F81BD">
                    <a:lumMod val="50000"/>
                  </a:srgbClr>
                </a:solidFill>
                <a:ea typeface="+mn-ea"/>
                <a:cs typeface="Arial" panose="020B0604020202020204" pitchFamily="34" charset="0"/>
              </a:rPr>
              <a:t>Даму </a:t>
            </a:r>
            <a:r>
              <a:rPr lang="ru-RU" kern="1200" dirty="0" err="1" smtClean="0">
                <a:solidFill>
                  <a:srgbClr val="4F81BD">
                    <a:lumMod val="50000"/>
                  </a:srgbClr>
                </a:solidFill>
                <a:ea typeface="+mn-ea"/>
                <a:cs typeface="Arial" panose="020B0604020202020204" pitchFamily="34" charset="0"/>
              </a:rPr>
              <a:t>мақсаттарының</a:t>
            </a:r>
            <a:r>
              <a:rPr lang="ru-RU" kern="1200" dirty="0" smtClean="0">
                <a:solidFill>
                  <a:srgbClr val="4F81BD">
                    <a:lumMod val="50000"/>
                  </a:srgbClr>
                </a:solidFill>
                <a:ea typeface="+mn-ea"/>
                <a:cs typeface="Arial" panose="020B0604020202020204" pitchFamily="34" charset="0"/>
              </a:rPr>
              <a:t> </a:t>
            </a:r>
            <a:r>
              <a:rPr lang="ru-RU" kern="1200" dirty="0" err="1" smtClean="0">
                <a:solidFill>
                  <a:srgbClr val="4F81BD">
                    <a:lumMod val="50000"/>
                  </a:srgbClr>
                </a:solidFill>
                <a:ea typeface="+mn-ea"/>
                <a:cs typeface="Arial" panose="020B0604020202020204" pitchFamily="34" charset="0"/>
              </a:rPr>
              <a:t>шығыстарын</a:t>
            </a:r>
            <a:r>
              <a:rPr lang="ru-RU" kern="1200" dirty="0" smtClean="0">
                <a:solidFill>
                  <a:srgbClr val="4F81BD">
                    <a:lumMod val="50000"/>
                  </a:srgbClr>
                </a:solidFill>
                <a:ea typeface="+mn-ea"/>
                <a:cs typeface="Arial" panose="020B0604020202020204" pitchFamily="34" charset="0"/>
              </a:rPr>
              <a:t>  </a:t>
            </a:r>
            <a:r>
              <a:rPr lang="ru-RU" kern="1200" dirty="0" err="1">
                <a:solidFill>
                  <a:srgbClr val="4F81BD">
                    <a:lumMod val="50000"/>
                  </a:srgbClr>
                </a:solidFill>
                <a:ea typeface="+mn-ea"/>
                <a:cs typeface="Arial" panose="020B0604020202020204" pitchFamily="34" charset="0"/>
              </a:rPr>
              <a:t>біржолғы</a:t>
            </a:r>
            <a:r>
              <a:rPr lang="ru-RU" kern="1200" dirty="0">
                <a:solidFill>
                  <a:srgbClr val="4F81BD">
                    <a:lumMod val="50000"/>
                  </a:srgbClr>
                </a:solidFill>
                <a:ea typeface="+mn-ea"/>
                <a:cs typeface="Arial" panose="020B0604020202020204" pitchFamily="34" charset="0"/>
              </a:rPr>
              <a:t> </a:t>
            </a:r>
            <a:r>
              <a:rPr lang="ru-RU" kern="1200" dirty="0" err="1">
                <a:solidFill>
                  <a:srgbClr val="4F81BD">
                    <a:lumMod val="50000"/>
                  </a:srgbClr>
                </a:solidFill>
                <a:ea typeface="+mn-ea"/>
                <a:cs typeface="Arial" panose="020B0604020202020204" pitchFamily="34" charset="0"/>
              </a:rPr>
              <a:t>қаржыландыру</a:t>
            </a:r>
            <a:r>
              <a:rPr lang="ru-RU" kern="1200" dirty="0">
                <a:solidFill>
                  <a:srgbClr val="4F81BD">
                    <a:lumMod val="50000"/>
                  </a:srgbClr>
                </a:solidFill>
                <a:ea typeface="+mn-ea"/>
                <a:cs typeface="Arial" panose="020B0604020202020204" pitchFamily="34" charset="0"/>
              </a:rPr>
              <a:t> </a:t>
            </a:r>
            <a:r>
              <a:rPr lang="ru-RU" kern="1200" dirty="0" err="1">
                <a:solidFill>
                  <a:srgbClr val="4F81BD">
                    <a:lumMod val="50000"/>
                  </a:srgbClr>
                </a:solidFill>
                <a:ea typeface="+mn-ea"/>
                <a:cs typeface="Arial" panose="020B0604020202020204" pitchFamily="34" charset="0"/>
              </a:rPr>
              <a:t>мәселелерін</a:t>
            </a:r>
            <a:r>
              <a:rPr lang="ru-RU" kern="1200" dirty="0">
                <a:solidFill>
                  <a:srgbClr val="4F81BD">
                    <a:lumMod val="50000"/>
                  </a:srgbClr>
                </a:solidFill>
                <a:ea typeface="+mn-ea"/>
                <a:cs typeface="Arial" panose="020B0604020202020204" pitchFamily="34" charset="0"/>
              </a:rPr>
              <a:t> </a:t>
            </a:r>
            <a:r>
              <a:rPr lang="ru-RU" kern="1200" dirty="0" err="1">
                <a:solidFill>
                  <a:srgbClr val="4F81BD">
                    <a:lumMod val="50000"/>
                  </a:srgbClr>
                </a:solidFill>
                <a:ea typeface="+mn-ea"/>
                <a:cs typeface="Arial" panose="020B0604020202020204" pitchFamily="34" charset="0"/>
              </a:rPr>
              <a:t>шешуде</a:t>
            </a:r>
            <a:r>
              <a:rPr lang="ru-RU" kern="1200" dirty="0">
                <a:solidFill>
                  <a:srgbClr val="4F81BD">
                    <a:lumMod val="50000"/>
                  </a:srgbClr>
                </a:solidFill>
                <a:ea typeface="+mn-ea"/>
                <a:cs typeface="Arial" panose="020B0604020202020204" pitchFamily="34" charset="0"/>
              </a:rPr>
              <a:t> </a:t>
            </a:r>
            <a:r>
              <a:rPr lang="ru-RU" b="1" kern="1200" dirty="0" err="1">
                <a:solidFill>
                  <a:srgbClr val="4F81BD">
                    <a:lumMod val="50000"/>
                  </a:srgbClr>
                </a:solidFill>
                <a:ea typeface="+mn-ea"/>
                <a:cs typeface="Arial" panose="020B0604020202020204" pitchFamily="34" charset="0"/>
              </a:rPr>
              <a:t>икемділік</a:t>
            </a:r>
            <a:r>
              <a:rPr lang="ru-RU" b="1" kern="1200" dirty="0">
                <a:solidFill>
                  <a:srgbClr val="4F81BD">
                    <a:lumMod val="50000"/>
                  </a:srgbClr>
                </a:solidFill>
                <a:ea typeface="+mn-ea"/>
                <a:cs typeface="Arial" panose="020B0604020202020204" pitchFamily="34" charset="0"/>
              </a:rPr>
              <a:t> пен </a:t>
            </a:r>
            <a:r>
              <a:rPr lang="ru-RU" b="1" kern="1200" dirty="0" err="1" smtClean="0">
                <a:solidFill>
                  <a:srgbClr val="4F81BD">
                    <a:lumMod val="50000"/>
                  </a:srgbClr>
                </a:solidFill>
                <a:ea typeface="+mn-ea"/>
                <a:cs typeface="Arial" panose="020B0604020202020204" pitchFamily="34" charset="0"/>
              </a:rPr>
              <a:t>тиімділікті</a:t>
            </a:r>
            <a:r>
              <a:rPr lang="ru-RU" b="1" kern="1200" dirty="0" smtClean="0">
                <a:solidFill>
                  <a:srgbClr val="4F81BD">
                    <a:lumMod val="50000"/>
                  </a:srgbClr>
                </a:solidFill>
                <a:ea typeface="+mn-ea"/>
                <a:cs typeface="Arial" panose="020B0604020202020204" pitchFamily="34" charset="0"/>
              </a:rPr>
              <a:t> </a:t>
            </a:r>
            <a:r>
              <a:rPr lang="ru-RU" kern="1200" dirty="0" err="1">
                <a:solidFill>
                  <a:srgbClr val="4F81BD">
                    <a:lumMod val="50000"/>
                  </a:srgbClr>
                </a:solidFill>
                <a:ea typeface="+mn-ea"/>
                <a:cs typeface="Arial" panose="020B0604020202020204" pitchFamily="34" charset="0"/>
              </a:rPr>
              <a:t>қамтамасыз</a:t>
            </a:r>
            <a:r>
              <a:rPr lang="ru-RU" kern="1200" dirty="0">
                <a:solidFill>
                  <a:srgbClr val="4F81BD">
                    <a:lumMod val="50000"/>
                  </a:srgbClr>
                </a:solidFill>
                <a:ea typeface="+mn-ea"/>
                <a:cs typeface="Arial" panose="020B0604020202020204" pitchFamily="34" charset="0"/>
              </a:rPr>
              <a:t> </a:t>
            </a:r>
            <a:r>
              <a:rPr lang="ru-RU" kern="1200" dirty="0" err="1">
                <a:solidFill>
                  <a:srgbClr val="4F81BD">
                    <a:lumMod val="50000"/>
                  </a:srgbClr>
                </a:solidFill>
                <a:ea typeface="+mn-ea"/>
                <a:cs typeface="Arial" panose="020B0604020202020204" pitchFamily="34" charset="0"/>
              </a:rPr>
              <a:t>ету</a:t>
            </a:r>
            <a:endParaRPr kumimoji="0" lang="ru-RU" sz="11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6" name="TextBox 5"/>
          <p:cNvSpPr txBox="1"/>
          <p:nvPr/>
        </p:nvSpPr>
        <p:spPr>
          <a:xfrm>
            <a:off x="57955" y="293507"/>
            <a:ext cx="7726858" cy="4775474"/>
          </a:xfrm>
          <a:prstGeom prst="rect">
            <a:avLst/>
          </a:prstGeom>
          <a:noFill/>
        </p:spPr>
        <p:txBody>
          <a:bodyPr wrap="square" rtlCol="0">
            <a:spAutoFit/>
          </a:bodyPr>
          <a:lstStyle/>
          <a:p>
            <a:pPr marL="171302" indent="-171302" algn="just" defTabSz="689804" fontAlgn="base">
              <a:spcBef>
                <a:spcPct val="0"/>
              </a:spcBef>
              <a:spcAft>
                <a:spcPct val="0"/>
              </a:spcAft>
              <a:buClrTx/>
              <a:buFont typeface="Wingdings" panose="05000000000000000000" pitchFamily="2" charset="2"/>
              <a:buChar char="Ø"/>
              <a:defRPr/>
            </a:pPr>
            <a:r>
              <a:rPr kumimoji="0" lang="kk" sz="1000" b="1" i="0" u="none" strike="noStrike" kern="1200" cap="none" spc="0" normalizeH="0" baseline="0" noProof="0" dirty="0" smtClean="0">
                <a:ln>
                  <a:noFill/>
                </a:ln>
                <a:solidFill>
                  <a:srgbClr val="5B9BD5"/>
                </a:solidFill>
                <a:effectLst/>
                <a:uLnTx/>
                <a:uFillTx/>
                <a:latin typeface="Arial" panose="020B0604020202020204" pitchFamily="34" charset="0"/>
                <a:ea typeface="+mn-ea"/>
                <a:cs typeface="Arial" panose="020B0604020202020204" pitchFamily="34" charset="0"/>
                <a:sym typeface="Arial"/>
              </a:rPr>
              <a:t>«</a:t>
            </a:r>
            <a:r>
              <a:rPr lang="kk-KZ" sz="1200" b="1" kern="1200" dirty="0" smtClean="0">
                <a:solidFill>
                  <a:srgbClr val="5B9BD5"/>
                </a:solidFill>
                <a:latin typeface="Arial" panose="020B0604020202020204" pitchFamily="34" charset="0"/>
                <a:ea typeface="+mn-ea"/>
                <a:cs typeface="Arial" panose="020B0604020202020204" pitchFamily="34" charset="0"/>
              </a:rPr>
              <a:t>Білім </a:t>
            </a:r>
            <a:r>
              <a:rPr lang="kk-KZ" sz="1200" b="1" kern="1200" dirty="0">
                <a:solidFill>
                  <a:srgbClr val="5B9BD5"/>
                </a:solidFill>
                <a:latin typeface="Arial" panose="020B0604020202020204" pitchFamily="34" charset="0"/>
                <a:ea typeface="+mn-ea"/>
                <a:cs typeface="Arial" panose="020B0604020202020204" pitchFamily="34" charset="0"/>
              </a:rPr>
              <a:t>беру инфрақұрылымын қолдау қорының және </a:t>
            </a:r>
            <a:r>
              <a:rPr lang="kk-KZ" sz="1200" b="1" kern="1200" dirty="0" smtClean="0">
                <a:solidFill>
                  <a:srgbClr val="5B9BD5"/>
                </a:solidFill>
                <a:latin typeface="Arial" panose="020B0604020202020204" pitchFamily="34" charset="0"/>
                <a:ea typeface="+mn-ea"/>
                <a:cs typeface="Arial" panose="020B0604020202020204" pitchFamily="34" charset="0"/>
              </a:rPr>
              <a:t>жаңадан құрылатын «Арнаулы </a:t>
            </a:r>
            <a:r>
              <a:rPr lang="kk-KZ" sz="1200" b="1" kern="1200" dirty="0">
                <a:solidFill>
                  <a:srgbClr val="5B9BD5"/>
                </a:solidFill>
                <a:latin typeface="Arial" panose="020B0604020202020204" pitchFamily="34" charset="0"/>
                <a:ea typeface="+mn-ea"/>
                <a:cs typeface="Arial" panose="020B0604020202020204" pitchFamily="34" charset="0"/>
              </a:rPr>
              <a:t>мемлекеттік </a:t>
            </a:r>
            <a:r>
              <a:rPr lang="kk-KZ" sz="1200" b="1" kern="1200" dirty="0" smtClean="0">
                <a:solidFill>
                  <a:srgbClr val="5B9BD5"/>
                </a:solidFill>
                <a:latin typeface="Arial" panose="020B0604020202020204" pitchFamily="34" charset="0"/>
                <a:ea typeface="+mn-ea"/>
                <a:cs typeface="Arial" panose="020B0604020202020204" pitchFamily="34" charset="0"/>
              </a:rPr>
              <a:t>қорын»</a:t>
            </a:r>
            <a:r>
              <a:rPr lang="kk-KZ" sz="1200" b="1" kern="1200" dirty="0">
                <a:solidFill>
                  <a:srgbClr val="4F81BD">
                    <a:lumMod val="50000"/>
                  </a:srgbClr>
                </a:solidFill>
                <a:latin typeface="Arial" panose="020B0604020202020204" pitchFamily="34" charset="0"/>
                <a:ea typeface="+mn-ea"/>
                <a:cs typeface="Arial" panose="020B0604020202020204" pitchFamily="34" charset="0"/>
              </a:rPr>
              <a:t> </a:t>
            </a:r>
            <a:r>
              <a:rPr lang="ru-RU" sz="1200" b="1" kern="1200" dirty="0">
                <a:solidFill>
                  <a:srgbClr val="4F81BD">
                    <a:lumMod val="50000"/>
                  </a:srgbClr>
                </a:solidFill>
                <a:latin typeface="Arial" panose="020B0604020202020204" pitchFamily="34" charset="0"/>
                <a:ea typeface="+mn-ea"/>
                <a:cs typeface="Arial" panose="020B0604020202020204" pitchFamily="34" charset="0"/>
              </a:rPr>
              <a:t>-</a:t>
            </a:r>
            <a:r>
              <a:rPr lang="kk-KZ" sz="1200" b="1" kern="1200" dirty="0">
                <a:solidFill>
                  <a:srgbClr val="4F81BD">
                    <a:lumMod val="50000"/>
                  </a:srgbClr>
                </a:solidFill>
                <a:latin typeface="Arial" panose="020B0604020202020204" pitchFamily="34" charset="0"/>
                <a:ea typeface="+mn-ea"/>
                <a:cs typeface="Arial" panose="020B0604020202020204" pitchFamily="34" charset="0"/>
              </a:rPr>
              <a:t> </a:t>
            </a:r>
            <a:r>
              <a:rPr kumimoji="0" lang="kk" sz="12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ақша </a:t>
            </a:r>
            <a:r>
              <a:rPr kumimoji="0" lang="kk" sz="10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түсімдерін есепке </a:t>
            </a:r>
            <a:r>
              <a:rPr kumimoji="0" lang="kk" sz="10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алуды</a:t>
            </a:r>
            <a:r>
              <a:rPr kumimoji="0" lang="kk" sz="1000" b="1" i="0" u="none" strike="noStrike" kern="1200" cap="none" spc="0" normalizeH="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 орындау</a:t>
            </a:r>
            <a:r>
              <a:rPr kumimoji="0" lang="kk" sz="10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0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және оларды </a:t>
            </a:r>
            <a:r>
              <a:rPr lang="kk" sz="1000" b="1" u="sng" kern="1200" dirty="0" smtClean="0">
                <a:solidFill>
                  <a:srgbClr val="4F81BD">
                    <a:lumMod val="50000"/>
                  </a:srgbClr>
                </a:solidFill>
                <a:latin typeface="Arial" panose="020B0604020202020204" pitchFamily="34" charset="0"/>
                <a:ea typeface="+mn-ea"/>
                <a:cs typeface="Arial" panose="020B0604020202020204" pitchFamily="34" charset="0"/>
              </a:rPr>
              <a:t>ДАМУ МАҚСАТТАРЫНА</a:t>
            </a:r>
            <a:r>
              <a:rPr lang="kk" sz="1000" kern="1200" dirty="0" smtClean="0">
                <a:solidFill>
                  <a:srgbClr val="4F81BD">
                    <a:lumMod val="50000"/>
                  </a:srgbClr>
                </a:solidFill>
                <a:latin typeface="Arial" panose="020B0604020202020204" pitchFamily="34" charset="0"/>
                <a:ea typeface="+mn-ea"/>
                <a:cs typeface="Arial" panose="020B0604020202020204" pitchFamily="34" charset="0"/>
              </a:rPr>
              <a:t>- </a:t>
            </a:r>
            <a:r>
              <a:rPr lang="kk" sz="1000" kern="1200" dirty="0">
                <a:solidFill>
                  <a:srgbClr val="4F81BD">
                    <a:lumMod val="50000"/>
                  </a:srgbClr>
                </a:solidFill>
                <a:latin typeface="Arial" panose="020B0604020202020204" pitchFamily="34" charset="0"/>
                <a:ea typeface="+mn-ea"/>
                <a:cs typeface="Arial" panose="020B0604020202020204" pitchFamily="34" charset="0"/>
              </a:rPr>
              <a:t>инвестициялық жобалар, абаттандыру, негізгі қорларды сатып алу және </a:t>
            </a:r>
            <a:r>
              <a:rPr lang="kk" sz="1000" kern="1200" dirty="0" smtClean="0">
                <a:solidFill>
                  <a:srgbClr val="4F81BD">
                    <a:lumMod val="50000"/>
                  </a:srgbClr>
                </a:solidFill>
                <a:latin typeface="Arial" panose="020B0604020202020204" pitchFamily="34" charset="0"/>
                <a:ea typeface="+mn-ea"/>
                <a:cs typeface="Arial" panose="020B0604020202020204" pitchFamily="34" charset="0"/>
              </a:rPr>
              <a:t>ауыстыру, </a:t>
            </a:r>
            <a:r>
              <a:rPr lang="kk" sz="1000" kern="1200" dirty="0">
                <a:solidFill>
                  <a:srgbClr val="4F81BD">
                    <a:lumMod val="50000"/>
                  </a:srgbClr>
                </a:solidFill>
                <a:latin typeface="Arial" panose="020B0604020202020204" pitchFamily="34" charset="0"/>
                <a:ea typeface="+mn-ea"/>
                <a:cs typeface="Arial" panose="020B0604020202020204" pitchFamily="34" charset="0"/>
              </a:rPr>
              <a:t>жер телімдерін </a:t>
            </a:r>
            <a:r>
              <a:rPr lang="kk" sz="1000" kern="1200" dirty="0" smtClean="0">
                <a:solidFill>
                  <a:srgbClr val="4F81BD">
                    <a:lumMod val="50000"/>
                  </a:srgbClr>
                </a:solidFill>
                <a:latin typeface="Arial" panose="020B0604020202020204" pitchFamily="34" charset="0"/>
                <a:ea typeface="+mn-ea"/>
                <a:cs typeface="Arial" panose="020B0604020202020204" pitchFamily="34" charset="0"/>
              </a:rPr>
              <a:t>сатып алу жөніндегі </a:t>
            </a:r>
            <a:r>
              <a:rPr lang="kk" sz="1000" b="1" u="sng" kern="1200" dirty="0" smtClean="0">
                <a:solidFill>
                  <a:srgbClr val="4F81BD">
                    <a:lumMod val="50000"/>
                  </a:srgbClr>
                </a:solidFill>
                <a:latin typeface="Arial" panose="020B0604020202020204" pitchFamily="34" charset="0"/>
                <a:ea typeface="+mn-ea"/>
                <a:cs typeface="Arial" panose="020B0604020202020204" pitchFamily="34" charset="0"/>
              </a:rPr>
              <a:t>бюджет </a:t>
            </a:r>
            <a:r>
              <a:rPr lang="kk" sz="1000" b="1" u="sng" kern="1200" dirty="0">
                <a:solidFill>
                  <a:srgbClr val="4F81BD">
                    <a:lumMod val="50000"/>
                  </a:srgbClr>
                </a:solidFill>
                <a:latin typeface="Arial" panose="020B0604020202020204" pitchFamily="34" charset="0"/>
                <a:ea typeface="+mn-ea"/>
                <a:cs typeface="Arial" panose="020B0604020202020204" pitchFamily="34" charset="0"/>
              </a:rPr>
              <a:t>шығыстарын </a:t>
            </a:r>
            <a:r>
              <a:rPr lang="kk" sz="1000" b="1" u="sng" kern="1200" dirty="0" smtClean="0">
                <a:solidFill>
                  <a:srgbClr val="4F81BD">
                    <a:lumMod val="50000"/>
                  </a:srgbClr>
                </a:solidFill>
                <a:latin typeface="Arial" panose="020B0604020202020204" pitchFamily="34" charset="0"/>
                <a:ea typeface="+mn-ea"/>
                <a:cs typeface="Arial" panose="020B0604020202020204" pitchFamily="34" charset="0"/>
              </a:rPr>
              <a:t>біржолғы  </a:t>
            </a:r>
            <a:r>
              <a:rPr lang="kk" sz="1000" b="1" kern="1200" dirty="0" smtClean="0">
                <a:solidFill>
                  <a:srgbClr val="4F81BD">
                    <a:lumMod val="50000"/>
                  </a:srgbClr>
                </a:solidFill>
                <a:latin typeface="Arial" panose="020B0604020202020204" pitchFamily="34" charset="0"/>
                <a:ea typeface="+mn-ea"/>
                <a:cs typeface="Arial" panose="020B0604020202020204" pitchFamily="34" charset="0"/>
              </a:rPr>
              <a:t>қаржыландыру мақсатында</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жұмсау үшін орталық уәкілетті органда </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ашылатын </a:t>
            </a:r>
            <a:r>
              <a:rPr kumimoji="0" lang="kk" sz="1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қолма-қол ақшаны бақылау </a:t>
            </a:r>
            <a:r>
              <a:rPr lang="kk" sz="1000" b="1" kern="1200" dirty="0">
                <a:solidFill>
                  <a:srgbClr val="1F497D"/>
                </a:solidFill>
                <a:latin typeface="Arial" panose="020B0604020202020204" pitchFamily="34" charset="0"/>
                <a:ea typeface="+mn-ea"/>
                <a:cs typeface="Arial" panose="020B0604020202020204" pitchFamily="34" charset="0"/>
              </a:rPr>
              <a:t>шотын</a:t>
            </a:r>
            <a:r>
              <a:rPr lang="kk" sz="1200" kern="1200" dirty="0">
                <a:solidFill>
                  <a:srgbClr val="4F81BD">
                    <a:lumMod val="50000"/>
                  </a:srgbClr>
                </a:solidFill>
                <a:latin typeface="Arial" panose="020B0604020202020204" pitchFamily="34" charset="0"/>
                <a:ea typeface="+mn-ea"/>
                <a:cs typeface="Arial" panose="020B0604020202020204" pitchFamily="34" charset="0"/>
              </a:rPr>
              <a:t> - </a:t>
            </a:r>
            <a:r>
              <a:rPr kumimoji="0" lang="kk" sz="1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sym typeface="Arial"/>
              </a:rPr>
              <a:t>«</a:t>
            </a:r>
            <a:r>
              <a:rPr kumimoji="0" lang="kk" sz="1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sym typeface="Arial"/>
              </a:rPr>
              <a:t>Даму </a:t>
            </a:r>
            <a:r>
              <a:rPr kumimoji="0" lang="kk" sz="1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sym typeface="Arial"/>
              </a:rPr>
              <a:t>қоры» </a:t>
            </a:r>
            <a:r>
              <a:rPr kumimoji="0" lang="kk" sz="1000"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sym typeface="Arial"/>
              </a:rPr>
              <a:t>ретінде</a:t>
            </a:r>
            <a:r>
              <a:rPr kumimoji="0" lang="kk" sz="1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sym typeface="Arial"/>
              </a:rPr>
              <a:t> ҚАЙТА ҚҰРУ</a:t>
            </a:r>
            <a:r>
              <a:rPr kumimoji="0" lang="kk" sz="10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 </a:t>
            </a:r>
          </a:p>
          <a:p>
            <a:pPr marL="450850" indent="-106363" defTabSz="689804" fontAlgn="base">
              <a:spcBef>
                <a:spcPct val="0"/>
              </a:spcBef>
              <a:spcAft>
                <a:spcPct val="0"/>
              </a:spcAft>
              <a:buClrTx/>
              <a:buFont typeface="Arial" panose="020B0604020202020204" pitchFamily="34" charset="0"/>
              <a:buChar char="•"/>
              <a:defRPr/>
            </a:pPr>
            <a:r>
              <a:rPr lang="kk" sz="1000" kern="1200" dirty="0" smtClean="0">
                <a:solidFill>
                  <a:schemeClr val="tx1">
                    <a:lumMod val="75000"/>
                    <a:lumOff val="25000"/>
                  </a:schemeClr>
                </a:solidFill>
                <a:latin typeface="Arial" panose="020B0604020202020204" pitchFamily="34" charset="0"/>
                <a:ea typeface="+mn-ea"/>
                <a:cs typeface="Arial" panose="020B0604020202020204" pitchFamily="34" charset="0"/>
              </a:rPr>
              <a:t>басым </a:t>
            </a:r>
            <a:r>
              <a:rPr lang="kk" sz="1000" kern="1200" dirty="0">
                <a:solidFill>
                  <a:schemeClr val="tx1">
                    <a:lumMod val="75000"/>
                    <a:lumOff val="25000"/>
                  </a:schemeClr>
                </a:solidFill>
                <a:latin typeface="Arial" panose="020B0604020202020204" pitchFamily="34" charset="0"/>
                <a:ea typeface="+mn-ea"/>
                <a:cs typeface="Arial" panose="020B0604020202020204" pitchFamily="34" charset="0"/>
              </a:rPr>
              <a:t>салалары мен инновациялар саласын дамыту</a:t>
            </a:r>
          </a:p>
          <a:p>
            <a:pPr marL="450850" lvl="1" indent="-106363" defTabSz="689804" eaLnBrk="1" fontAlgn="base" latinLnBrk="0" hangingPunct="1">
              <a:spcBef>
                <a:spcPct val="0"/>
              </a:spcBef>
              <a:spcAft>
                <a:spcPct val="0"/>
              </a:spcAft>
              <a:buClrTx/>
              <a:buSzTx/>
              <a:buFont typeface="Arial" panose="020B0604020202020204" pitchFamily="34" charset="0"/>
              <a:buChar char="•"/>
              <a:tabLst/>
              <a:defRPr/>
            </a:pPr>
            <a:r>
              <a:rPr lang="kk" sz="1000" kern="1200" dirty="0">
                <a:solidFill>
                  <a:schemeClr val="tx1">
                    <a:lumMod val="75000"/>
                    <a:lumOff val="25000"/>
                  </a:schemeClr>
                </a:solidFill>
                <a:latin typeface="Arial" panose="020B0604020202020204" pitchFamily="34" charset="0"/>
                <a:ea typeface="+mn-ea"/>
                <a:cs typeface="Arial" panose="020B0604020202020204" pitchFamily="34" charset="0"/>
              </a:rPr>
              <a:t>ведомствоаралық ынтымақтастықты қамтамасыз ету</a:t>
            </a:r>
          </a:p>
          <a:p>
            <a:pPr marL="171302" marR="0" lvl="0" indent="-171302" algn="l" defTabSz="689804"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Қор</a:t>
            </a:r>
            <a:r>
              <a:rPr kumimoji="0" lang="kk" sz="1000" b="0" i="0" u="none" strike="noStrike" kern="1200" cap="none" spc="0" normalizeH="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000" b="1" i="0" u="none" strike="noStrike" kern="1200" cap="none" spc="0" normalizeH="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түсімдерінің </a:t>
            </a:r>
            <a:r>
              <a:rPr kumimoji="0" lang="kk" sz="10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көздері:</a:t>
            </a:r>
            <a:endParaRPr kumimoji="0" lang="kk" sz="10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endParaRPr>
          </a:p>
          <a:p>
            <a:pPr marL="450850" indent="-106363" defTabSz="689804" fontAlgn="base">
              <a:spcBef>
                <a:spcPct val="0"/>
              </a:spcBef>
              <a:spcAft>
                <a:spcPct val="0"/>
              </a:spcAft>
              <a:buClrTx/>
              <a:buFont typeface="Arial" panose="020B0604020202020204" pitchFamily="34" charset="0"/>
              <a:buChar char="•"/>
              <a:defRPr/>
            </a:pPr>
            <a:r>
              <a:rPr kumimoji="0" lang="kk" sz="10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sym typeface="Arial"/>
              </a:rPr>
              <a:t>бұрын </a:t>
            </a:r>
            <a:r>
              <a:rPr kumimoji="0" lang="kk" sz="100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sym typeface="Arial"/>
              </a:rPr>
              <a:t>«Білім </a:t>
            </a:r>
            <a:r>
              <a:rPr kumimoji="0" lang="kk" sz="10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sym typeface="Arial"/>
              </a:rPr>
              <a:t>беру инфрақұрылымын қолдау </a:t>
            </a:r>
            <a:r>
              <a:rPr kumimoji="0" lang="kk" sz="1000" i="0" u="none" strike="noStrike" kern="1200" cap="none" spc="0" normalizeH="0" baseline="0" noProof="0" dirty="0" smtClean="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sym typeface="Arial"/>
              </a:rPr>
              <a:t>қорына» </a:t>
            </a:r>
            <a:r>
              <a:rPr kumimoji="0" lang="kk" sz="10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sym typeface="Arial"/>
              </a:rPr>
              <a:t>түскен ақша</a:t>
            </a:r>
          </a:p>
          <a:p>
            <a:pPr marL="450850" marR="0" lvl="1" indent="-106363" algn="l" defTabSz="68980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k" sz="1000"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sym typeface="Arial"/>
              </a:rPr>
              <a:t>«Заңсыз сатып алынған мүлікті мемлекетке қайтару туралы» заңда белгіленген тәртіппен қайтарылған мүлікті өткізуден мемлекет меншігіне түскен ақша</a:t>
            </a:r>
          </a:p>
          <a:p>
            <a:pPr marL="450850" marR="0" lvl="1" indent="-106363" algn="l" defTabSz="689804" rtl="0" eaLnBrk="1" fontAlgn="base" latinLnBrk="0" hangingPunct="1">
              <a:lnSpc>
                <a:spcPct val="112000"/>
              </a:lnSpc>
              <a:spcBef>
                <a:spcPct val="0"/>
              </a:spcBef>
              <a:spcAft>
                <a:spcPct val="0"/>
              </a:spcAft>
              <a:buClrTx/>
              <a:buSzTx/>
              <a:buFont typeface="Arial" panose="020B0604020202020204" pitchFamily="34" charset="0"/>
              <a:buChar char="•"/>
              <a:tabLst/>
              <a:defRPr/>
            </a:pPr>
            <a:r>
              <a:rPr lang="ru-RU" sz="1000" kern="1200" dirty="0">
                <a:solidFill>
                  <a:prstClr val="black"/>
                </a:solidFill>
                <a:latin typeface="Arial" panose="020B0604020202020204" pitchFamily="34" charset="0"/>
                <a:ea typeface="+mn-ea"/>
                <a:cs typeface="Arial" panose="020B0604020202020204" pitchFamily="34" charset="0"/>
              </a:rPr>
              <a:t>ж</a:t>
            </a:r>
            <a:r>
              <a:rPr kumimoji="0" lang="kk"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екелеген салықтық </a:t>
            </a:r>
            <a:r>
              <a:rPr kumimoji="0" lang="k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емес түсімдер </a:t>
            </a:r>
            <a:r>
              <a:rPr kumimoji="0" lang="kk"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(Қорға </a:t>
            </a:r>
            <a:r>
              <a:rPr kumimoji="0" lang="kk"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не </a:t>
            </a:r>
            <a:r>
              <a:rPr kumimoji="0" lang="kk"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жіберілетіні зерделенуде)</a:t>
            </a:r>
          </a:p>
          <a:p>
            <a:pPr marL="450850" lvl="1" indent="-106363" defTabSz="689804" fontAlgn="base">
              <a:lnSpc>
                <a:spcPct val="112000"/>
              </a:lnSpc>
              <a:spcBef>
                <a:spcPct val="0"/>
              </a:spcBef>
              <a:spcAft>
                <a:spcPct val="0"/>
              </a:spcAft>
              <a:buClrTx/>
              <a:buFont typeface="Arial" panose="020B0604020202020204" pitchFamily="34" charset="0"/>
              <a:buChar char="•"/>
              <a:defRPr/>
            </a:pPr>
            <a:r>
              <a:rPr kumimoji="0" lang="kk"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парафискалдық </a:t>
            </a:r>
            <a:r>
              <a:rPr kumimoji="0" lang="k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төлемдер </a:t>
            </a:r>
            <a:r>
              <a:rPr kumimoji="0" lang="kk" sz="11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Pr>
              <a:t>(</a:t>
            </a:r>
            <a:r>
              <a:rPr kumimoji="0" lang="kk" sz="10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Pr>
              <a:t>2026 </a:t>
            </a:r>
            <a:r>
              <a:rPr kumimoji="0" lang="kk" sz="10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жылдан бастап мемлекеттік бюджетке төленетін </a:t>
            </a:r>
            <a:r>
              <a:rPr lang="kk" sz="1000" i="1" kern="1200" dirty="0">
                <a:solidFill>
                  <a:prstClr val="black"/>
                </a:solidFill>
                <a:latin typeface="Arial" panose="020B0604020202020204" pitchFamily="34" charset="0"/>
                <a:cs typeface="Arial" panose="020B0604020202020204" pitchFamily="34" charset="0"/>
              </a:rPr>
              <a:t>жекелеген </a:t>
            </a:r>
            <a:r>
              <a:rPr lang="kk" sz="1000" i="1" kern="1200" dirty="0" smtClean="0">
                <a:solidFill>
                  <a:prstClr val="black"/>
                </a:solidFill>
                <a:latin typeface="Arial" panose="020B0604020202020204" pitchFamily="34" charset="0"/>
                <a:cs typeface="Arial" panose="020B0604020202020204" pitchFamily="34" charset="0"/>
              </a:rPr>
              <a:t>төлем </a:t>
            </a:r>
            <a:r>
              <a:rPr lang="kk" sz="1000" i="1" kern="1200" dirty="0">
                <a:solidFill>
                  <a:prstClr val="black"/>
                </a:solidFill>
                <a:latin typeface="Arial" panose="020B0604020202020204" pitchFamily="34" charset="0"/>
                <a:cs typeface="Arial" panose="020B0604020202020204" pitchFamily="34" charset="0"/>
              </a:rPr>
              <a:t>түрлерін </a:t>
            </a:r>
            <a:r>
              <a:rPr kumimoji="0" lang="kk" sz="10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алып қою тетігі әзірленуде. Ол үшін тізбе/тізілім әзірлей отырып, салалық заңдар мен заңға тәуелді </a:t>
            </a:r>
            <a:r>
              <a:rPr kumimoji="0" lang="kk" sz="10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sym typeface="Arial"/>
              </a:rPr>
              <a:t>НҚА </a:t>
            </a:r>
            <a:r>
              <a:rPr kumimoji="0" lang="kk" sz="1000" b="0" i="1"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sym typeface="Arial"/>
              </a:rPr>
              <a:t>тексеріледі)</a:t>
            </a:r>
            <a:endParaRPr kumimoji="0" lang="ru-RU"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a:p>
            <a:pPr marL="171302" lvl="0" indent="-171302" defTabSz="689804" fontAlgn="base">
              <a:lnSpc>
                <a:spcPct val="112000"/>
              </a:lnSpc>
              <a:spcBef>
                <a:spcPct val="0"/>
              </a:spcBef>
              <a:spcAft>
                <a:spcPct val="0"/>
              </a:spcAft>
              <a:buClrTx/>
              <a:buFont typeface="Wingdings" panose="05000000000000000000" pitchFamily="2" charset="2"/>
              <a:buChar char="Ø"/>
              <a:defRPr/>
            </a:pP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Қ</a:t>
            </a:r>
            <a:r>
              <a:rPr kumimoji="0" lang="kk-KZ"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аржымині</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қорын </a:t>
            </a:r>
            <a:r>
              <a:rPr kumimoji="0" lang="kk" sz="10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әкімшілендіруд</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і</a:t>
            </a:r>
            <a:r>
              <a:rPr kumimoji="0" lang="kk" sz="10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 жүзеге асыру </a:t>
            </a:r>
            <a:r>
              <a:rPr kumimoji="0" lang="kk" sz="1000" b="0" i="1"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a:t>
            </a:r>
            <a:r>
              <a:rPr kumimoji="0" lang="kk"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тарату</a:t>
            </a:r>
            <a:r>
              <a:rPr kumimoji="0" lang="kk"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kk"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беру, жұмсау</a:t>
            </a:r>
            <a:r>
              <a:rPr kumimoji="0" lang="kk"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мониторингтеу, есеп беру, </a:t>
            </a:r>
            <a:r>
              <a:rPr lang="kk" sz="1000" i="1" kern="1200" dirty="0" smtClean="0">
                <a:solidFill>
                  <a:prstClr val="black"/>
                </a:solidFill>
                <a:latin typeface="Arial" panose="020B0604020202020204" pitchFamily="34" charset="0"/>
                <a:ea typeface="+mn-ea"/>
                <a:cs typeface="Arial" panose="020B0604020202020204" pitchFamily="34" charset="0"/>
              </a:rPr>
              <a:t>ақпаратты жариялау </a:t>
            </a:r>
            <a:r>
              <a:rPr kumimoji="0" lang="kk"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тәртібі)</a:t>
            </a:r>
            <a:endParaRPr kumimoji="0" lang="kk"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171302" marR="0" lvl="0" indent="-171302" algn="l" defTabSz="689804"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kk" sz="10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Арнайы жоспарлау тәртібін </a:t>
            </a:r>
            <a:r>
              <a:rPr kumimoji="0" lang="kk" sz="10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белгілеу</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a:t>
            </a:r>
            <a:endPar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endParaRPr>
          </a:p>
          <a:p>
            <a:pPr marL="515393" lvl="1" indent="-171302" defTabSz="689804" fontAlgn="base">
              <a:lnSpc>
                <a:spcPct val="112000"/>
              </a:lnSpc>
              <a:spcBef>
                <a:spcPct val="0"/>
              </a:spcBef>
              <a:spcAft>
                <a:spcPct val="0"/>
              </a:spcAft>
              <a:buClrTx/>
              <a:buFont typeface="Arial" panose="020B0604020202020204" pitchFamily="34" charset="0"/>
              <a:buChar char="•"/>
              <a:defRPr/>
            </a:pPr>
            <a:r>
              <a:rPr lang="kk-KZ" sz="1000" kern="1200" dirty="0" smtClean="0">
                <a:solidFill>
                  <a:srgbClr val="4F81BD">
                    <a:lumMod val="50000"/>
                  </a:srgbClr>
                </a:solidFill>
                <a:latin typeface="Arial" panose="020B0604020202020204" pitchFamily="34" charset="0"/>
                <a:ea typeface="+mn-ea"/>
                <a:cs typeface="Arial" panose="020B0604020202020204" pitchFamily="34" charset="0"/>
              </a:rPr>
              <a:t>ББӘ</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өтінімдері негізінде конкурстық негізде </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Қордың </a:t>
            </a: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қаражатын </a:t>
            </a:r>
            <a:r>
              <a:rPr lang="kk" sz="1000" kern="1200" dirty="0" smtClean="0">
                <a:solidFill>
                  <a:srgbClr val="4F81BD">
                    <a:lumMod val="50000"/>
                  </a:srgbClr>
                </a:solidFill>
                <a:latin typeface="Arial" panose="020B0604020202020204" pitchFamily="34" charset="0"/>
                <a:ea typeface="+mn-ea"/>
                <a:cs typeface="Arial" panose="020B0604020202020204" pitchFamily="34" charset="0"/>
              </a:rPr>
              <a:t>нақты қаражаттың болуына </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қарай </a:t>
            </a: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бөлу</a:t>
            </a:r>
          </a:p>
          <a:p>
            <a:pPr marL="515393" marR="0" lvl="1" indent="-171302" algn="l" defTabSz="689804" rtl="0" eaLnBrk="1" fontAlgn="base" latinLnBrk="0" hangingPunct="1">
              <a:lnSpc>
                <a:spcPct val="112000"/>
              </a:lnSpc>
              <a:spcBef>
                <a:spcPct val="0"/>
              </a:spcBef>
              <a:spcAft>
                <a:spcPct val="0"/>
              </a:spcAft>
              <a:buClrTx/>
              <a:buSzTx/>
              <a:buFont typeface="Arial" panose="020B0604020202020204" pitchFamily="34" charset="0"/>
              <a:buChar char="•"/>
              <a:tabLst/>
              <a:defRPr/>
            </a:pP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Ерекше </a:t>
            </a: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оңайлатылған </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тәртіп бойынша М</a:t>
            </a:r>
            <a:r>
              <a:rPr lang="kk-KZ" sz="1000" kern="1200" dirty="0" smtClean="0">
                <a:solidFill>
                  <a:schemeClr val="tx1">
                    <a:lumMod val="85000"/>
                    <a:lumOff val="15000"/>
                  </a:schemeClr>
                </a:solidFill>
                <a:latin typeface="Arial" panose="020B0604020202020204" pitchFamily="34" charset="0"/>
                <a:ea typeface="+mn-ea"/>
                <a:cs typeface="Arial" panose="020B0604020202020204" pitchFamily="34" charset="0"/>
              </a:rPr>
              <a:t>ИЖ</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жоспарлау </a:t>
            </a:r>
            <a:r>
              <a:rPr kumimoji="0" lang="kk"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(ҰЭМ </a:t>
            </a:r>
            <a:r>
              <a:rPr kumimoji="0" lang="kk"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пысықтайды)</a:t>
            </a:r>
            <a:endParaRPr kumimoji="0" lang="kk"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515393" marR="0" lvl="1" indent="-171302" algn="just" defTabSz="689804" rtl="0" eaLnBrk="1" fontAlgn="base" latinLnBrk="0" hangingPunct="1">
              <a:lnSpc>
                <a:spcPct val="112000"/>
              </a:lnSpc>
              <a:spcBef>
                <a:spcPct val="0"/>
              </a:spcBef>
              <a:spcAft>
                <a:spcPct val="0"/>
              </a:spcAft>
              <a:buClrTx/>
              <a:buSzTx/>
              <a:buFont typeface="Arial" panose="020B0604020202020204" pitchFamily="34" charset="0"/>
              <a:buChar char="•"/>
              <a:tabLst/>
              <a:defRPr/>
            </a:pP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Мемлекеттік сатып алу туралы заңға </a:t>
            </a: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сәйкес </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ББӘ </a:t>
            </a: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бірінші басшысына өнім берушіні конкурстық рәсімдерді </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жүргізбестен өз </a:t>
            </a: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бетінше </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таңдауына мүмкіндік беру </a:t>
            </a: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a:t>
            </a:r>
            <a:r>
              <a:rPr kumimoji="0" lang="kk" sz="10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Бір </a:t>
            </a:r>
            <a:r>
              <a:rPr kumimoji="0" lang="kk" sz="1000" b="1"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қол қою </a:t>
            </a:r>
            <a:r>
              <a:rPr kumimoji="0" lang="kk" sz="1000" b="1"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қағидасын» </a:t>
            </a:r>
            <a:r>
              <a:rPr kumimoji="0" lang="kk" sz="1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енгізу </a:t>
            </a:r>
            <a:r>
              <a:rPr kumimoji="0" lang="kk" sz="1000" b="1"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(өтінім беруден</a:t>
            </a:r>
            <a:r>
              <a:rPr kumimoji="0" lang="kk" sz="1000" b="1" i="1"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бастап шарт жасасқанға дейін </a:t>
            </a:r>
            <a:r>
              <a:rPr kumimoji="0" lang="kk"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10 </a:t>
            </a:r>
            <a:r>
              <a:rPr kumimoji="0" lang="kk"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жұмыс күніне </a:t>
            </a:r>
            <a:r>
              <a:rPr kumimoji="0" lang="kk"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дейін). </a:t>
            </a:r>
            <a:r>
              <a:rPr kumimoji="0" lang="kk"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Өтініш беру </a:t>
            </a:r>
            <a:r>
              <a:rPr kumimoji="0" lang="kk"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рәсімі қаржы </a:t>
            </a:r>
            <a:r>
              <a:rPr kumimoji="0" lang="kk"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жылына байланысты емес және бюджеттік </a:t>
            </a:r>
            <a:r>
              <a:rPr kumimoji="0" lang="kk"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проецестен </a:t>
            </a:r>
            <a:r>
              <a:rPr kumimoji="0" lang="kk"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тыс </a:t>
            </a:r>
            <a:r>
              <a:rPr kumimoji="0" lang="kk"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жүргізіледі</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a:t>
            </a:r>
            <a:endPar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endParaRPr>
          </a:p>
          <a:p>
            <a:pPr marL="515393" marR="0" lvl="1" indent="-171302" algn="l" defTabSz="689804" rtl="0" eaLnBrk="1" fontAlgn="base" latinLnBrk="0" hangingPunct="1">
              <a:lnSpc>
                <a:spcPct val="112000"/>
              </a:lnSpc>
              <a:spcBef>
                <a:spcPct val="0"/>
              </a:spcBef>
              <a:spcAft>
                <a:spcPct val="0"/>
              </a:spcAft>
              <a:buClrTx/>
              <a:buSzTx/>
              <a:buFont typeface="Arial" panose="020B0604020202020204" pitchFamily="34" charset="0"/>
              <a:buChar char="•"/>
              <a:tabLst/>
              <a:defRPr/>
            </a:pP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Мемлекеттік сатып алу туралы заңға сәйкес конкурстық сатып алуларсыз жүргізілген сатып алулар тізілімін жүргізетін </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Б</a:t>
            </a:r>
            <a:r>
              <a:rPr kumimoji="0" lang="kk-KZ"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БӘ енгізу</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тауарлардың (жұмыстардың, </a:t>
            </a:r>
            <a:r>
              <a:rPr kumimoji="0" lang="kk"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көрсетілетін қызметтердің</a:t>
            </a:r>
            <a:r>
              <a:rPr kumimoji="0" lang="k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қысқаша атауы, </a:t>
            </a:r>
            <a:r>
              <a:rPr kumimoji="0" lang="kk"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өнім берушінің орналасқан </a:t>
            </a:r>
            <a:r>
              <a:rPr kumimoji="0" lang="k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жері, бағасы мен сатып алу күні және т.б.</a:t>
            </a:r>
          </a:p>
          <a:p>
            <a:pPr marL="515393" marR="0" lvl="1" indent="-171302" algn="l" defTabSz="689804" rtl="0" eaLnBrk="1" fontAlgn="base" latinLnBrk="0" hangingPunct="1">
              <a:lnSpc>
                <a:spcPct val="112000"/>
              </a:lnSpc>
              <a:spcBef>
                <a:spcPct val="0"/>
              </a:spcBef>
              <a:spcAft>
                <a:spcPct val="0"/>
              </a:spcAft>
              <a:buClrTx/>
              <a:buSzTx/>
              <a:buFont typeface="Arial" panose="020B0604020202020204" pitchFamily="34" charset="0"/>
              <a:buChar char="•"/>
              <a:tabLst/>
              <a:defRPr/>
            </a:pP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Қор қаражатын жұмсау </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нәтижелерінің көрсеткіштеріне қол </a:t>
            </a: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жеткізбегені үшін </a:t>
            </a:r>
            <a:r>
              <a:rPr lang="kk-KZ" sz="1000" kern="1200" dirty="0" smtClean="0">
                <a:solidFill>
                  <a:srgbClr val="4F81BD">
                    <a:lumMod val="50000"/>
                  </a:srgbClr>
                </a:solidFill>
                <a:latin typeface="Arial" panose="020B0604020202020204" pitchFamily="34" charset="0"/>
                <a:ea typeface="+mn-ea"/>
                <a:cs typeface="Arial" panose="020B0604020202020204" pitchFamily="34" charset="0"/>
              </a:rPr>
              <a:t>ББӘ</a:t>
            </a:r>
            <a:r>
              <a:rPr kumimoji="0" lang="kk" sz="1000" b="0" i="0" u="none" strike="noStrike" kern="1200" cap="none" spc="0" normalizeH="0" baseline="0" noProof="0" dirty="0" smtClean="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0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бірінші басшысының жауапкершілігі</a:t>
            </a:r>
          </a:p>
        </p:txBody>
      </p:sp>
      <p:cxnSp>
        <p:nvCxnSpPr>
          <p:cNvPr id="7" name="Прямая соединительная линия 6"/>
          <p:cNvCxnSpPr/>
          <p:nvPr/>
        </p:nvCxnSpPr>
        <p:spPr>
          <a:xfrm>
            <a:off x="7748530" y="293507"/>
            <a:ext cx="4348" cy="4714426"/>
          </a:xfrm>
          <a:prstGeom prst="line">
            <a:avLst/>
          </a:prstGeom>
          <a:noFill/>
          <a:ln w="19050" cap="flat" cmpd="sng" algn="ctr">
            <a:solidFill>
              <a:sysClr val="window" lastClr="FFFFFF">
                <a:lumMod val="85000"/>
              </a:sysClr>
            </a:solidFill>
            <a:prstDash val="dash"/>
          </a:ln>
          <a:effectLst/>
        </p:spPr>
      </p:cxnSp>
      <p:sp>
        <p:nvSpPr>
          <p:cNvPr id="8" name="TextBox 7"/>
          <p:cNvSpPr txBox="1"/>
          <p:nvPr/>
        </p:nvSpPr>
        <p:spPr>
          <a:xfrm>
            <a:off x="7756676" y="558464"/>
            <a:ext cx="916973" cy="276999"/>
          </a:xfrm>
          <a:prstGeom prst="rect">
            <a:avLst/>
          </a:prstGeom>
          <a:noFill/>
        </p:spPr>
        <p:txBody>
          <a:bodyPr wrap="square" rtlCol="0">
            <a:spAutoFit/>
          </a:bodyPr>
          <a:lstStyle/>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 sz="1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rPr>
              <a:t>Әсері:</a:t>
            </a:r>
          </a:p>
        </p:txBody>
      </p:sp>
      <p:sp>
        <p:nvSpPr>
          <p:cNvPr id="9" name="TextBox 8"/>
          <p:cNvSpPr txBox="1"/>
          <p:nvPr/>
        </p:nvSpPr>
        <p:spPr>
          <a:xfrm>
            <a:off x="7894043" y="17861"/>
            <a:ext cx="1148316" cy="276999"/>
          </a:xfrm>
          <a:prstGeom prst="rect">
            <a:avLst/>
          </a:prstGeom>
          <a:noFill/>
        </p:spPr>
        <p:txBody>
          <a:bodyPr wrap="square" lIns="91211" tIns="45605" rIns="91211" bIns="45605"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1200" b="0" i="1" u="none" strike="noStrike" kern="0" cap="none" spc="0" normalizeH="0" baseline="0" noProof="0" dirty="0">
                <a:ln>
                  <a:noFill/>
                </a:ln>
                <a:solidFill>
                  <a:srgbClr val="000000"/>
                </a:solidFill>
                <a:effectLst/>
                <a:uLnTx/>
                <a:uFillTx/>
                <a:latin typeface="Arial" panose="020B0604020202020204" pitchFamily="34" charset="0"/>
                <a:cs typeface="Arial"/>
                <a:sym typeface="Arial"/>
              </a:rPr>
              <a:t>жалғасы</a:t>
            </a:r>
            <a:endParaRPr kumimoji="0" lang="ru-RU" sz="1200" b="0" i="1"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Tree>
    <p:extLst>
      <p:ext uri="{BB962C8B-B14F-4D97-AF65-F5344CB8AC3E}">
        <p14:creationId xmlns:p14="http://schemas.microsoft.com/office/powerpoint/2010/main" val="3036970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223">
            <a:extLst>
              <a:ext uri="{FF2B5EF4-FFF2-40B4-BE49-F238E27FC236}">
                <a16:creationId xmlns:a16="http://schemas.microsoft.com/office/drawing/2014/main" id="{FCAD31C4-AC6E-4EA2-9A3F-19E0B73CA6F9}"/>
              </a:ext>
            </a:extLst>
          </p:cNvPr>
          <p:cNvSpPr/>
          <p:nvPr/>
        </p:nvSpPr>
        <p:spPr bwMode="gray">
          <a:xfrm>
            <a:off x="90714" y="3304041"/>
            <a:ext cx="1138901" cy="457687"/>
          </a:xfrm>
          <a:prstGeom prst="ellipse">
            <a:avLst/>
          </a:prstGeom>
          <a:solidFill>
            <a:schemeClr val="bg1"/>
          </a:solidFill>
          <a:ln w="28575" cap="flat" cmpd="sng" algn="ctr">
            <a:noFill/>
            <a:prstDash val="solid"/>
          </a:ln>
          <a:effectLst/>
        </p:spPr>
        <p:txBody>
          <a:bodyPr rot="0" spcFirstLastPara="0" vertOverflow="overflow" horzOverflow="overflow" vert="horz" wrap="square" lIns="50372" tIns="25196" rIns="50372" bIns="25196" numCol="1" spcCol="0" rtlCol="0" fromWordArt="0" anchor="ctr" anchorCtr="0" forceAA="0" compatLnSpc="1">
            <a:prstTxWarp prst="textNoShape">
              <a:avLst/>
            </a:prstTxWarp>
            <a:noAutofit/>
          </a:bodyPr>
          <a:lstStyle/>
          <a:p>
            <a:pPr marL="0" marR="0" lvl="0" indent="0" algn="ctr" defTabSz="684988" rtl="0" eaLnBrk="1" fontAlgn="auto" latinLnBrk="0" hangingPunct="1">
              <a:lnSpc>
                <a:spcPct val="100000"/>
              </a:lnSpc>
              <a:spcBef>
                <a:spcPts val="0"/>
              </a:spcBef>
              <a:spcAft>
                <a:spcPts val="0"/>
              </a:spcAft>
              <a:buClr>
                <a:srgbClr val="000000"/>
              </a:buClr>
              <a:buSzTx/>
              <a:buFont typeface="Arial"/>
              <a:buNone/>
              <a:tabLst/>
              <a:defRPr/>
            </a:pPr>
            <a:r>
              <a:rPr kumimoji="0" lang="kk" sz="1400" b="1" i="0" u="none" strike="noStrike" kern="0" cap="none" spc="0" normalizeH="0" baseline="0" noProof="0" dirty="0" smtClean="0">
                <a:ln>
                  <a:noFill/>
                </a:ln>
                <a:solidFill>
                  <a:srgbClr val="44546A">
                    <a:lumMod val="75000"/>
                  </a:srgbClr>
                </a:solidFill>
                <a:effectLst/>
                <a:uLnTx/>
                <a:uFillTx/>
                <a:latin typeface="Lato Heavy"/>
                <a:ea typeface="ＭＳ Ｐゴシック"/>
                <a:cs typeface="Arial"/>
                <a:sym typeface="Arial"/>
              </a:rPr>
              <a:t> </a:t>
            </a:r>
            <a:r>
              <a:rPr lang="kk-KZ" b="1" noProof="0" dirty="0" err="1">
                <a:solidFill>
                  <a:srgbClr val="44546A">
                    <a:lumMod val="75000"/>
                  </a:srgbClr>
                </a:solidFill>
                <a:latin typeface="Lato Heavy"/>
                <a:ea typeface="ＭＳ Ｐゴシック"/>
              </a:rPr>
              <a:t>ү</a:t>
            </a:r>
            <a:r>
              <a:rPr kumimoji="0" lang="kk" sz="1400" b="1" i="0" u="none" strike="noStrike" kern="0" cap="none" spc="0" normalizeH="0" baseline="0" noProof="0" dirty="0" smtClean="0">
                <a:ln>
                  <a:noFill/>
                </a:ln>
                <a:solidFill>
                  <a:srgbClr val="44546A">
                    <a:lumMod val="75000"/>
                  </a:srgbClr>
                </a:solidFill>
                <a:effectLst/>
                <a:uLnTx/>
                <a:uFillTx/>
                <a:latin typeface="Lato Heavy"/>
                <a:ea typeface="ＭＳ Ｐゴシック"/>
                <a:cs typeface="Arial"/>
                <a:sym typeface="Arial"/>
              </a:rPr>
              <a:t>шінші </a:t>
            </a:r>
            <a:r>
              <a:rPr kumimoji="0" lang="kk" sz="1400" b="1" i="0" u="none" strike="noStrike" kern="0" cap="none" spc="0" normalizeH="0" baseline="0" noProof="0" dirty="0">
                <a:ln>
                  <a:noFill/>
                </a:ln>
                <a:solidFill>
                  <a:srgbClr val="44546A">
                    <a:lumMod val="75000"/>
                  </a:srgbClr>
                </a:solidFill>
                <a:effectLst/>
                <a:uLnTx/>
                <a:uFillTx/>
                <a:latin typeface="Lato Heavy"/>
                <a:ea typeface="ＭＳ Ｐゴシック"/>
                <a:cs typeface="Arial"/>
                <a:sym typeface="Arial"/>
              </a:rPr>
              <a:t>кезең</a:t>
            </a:r>
            <a:endParaRPr kumimoji="0" lang="en-GB" sz="1400" b="1" i="0" u="none" strike="noStrike" kern="0" cap="none" spc="0" normalizeH="0" baseline="0" noProof="0" dirty="0">
              <a:ln>
                <a:noFill/>
              </a:ln>
              <a:solidFill>
                <a:srgbClr val="44546A">
                  <a:lumMod val="75000"/>
                </a:srgbClr>
              </a:solidFill>
              <a:effectLst/>
              <a:uLnTx/>
              <a:uFillTx/>
              <a:latin typeface="Lato Heavy"/>
              <a:ea typeface="ＭＳ Ｐゴシック"/>
              <a:cs typeface="Arial"/>
              <a:sym typeface="Arial"/>
            </a:endParaRPr>
          </a:p>
        </p:txBody>
      </p:sp>
      <p:sp>
        <p:nvSpPr>
          <p:cNvPr id="16" name="Oval 223">
            <a:extLst>
              <a:ext uri="{FF2B5EF4-FFF2-40B4-BE49-F238E27FC236}">
                <a16:creationId xmlns:a16="http://schemas.microsoft.com/office/drawing/2014/main" id="{FCAD31C4-AC6E-4EA2-9A3F-19E0B73CA6F9}"/>
              </a:ext>
            </a:extLst>
          </p:cNvPr>
          <p:cNvSpPr/>
          <p:nvPr/>
        </p:nvSpPr>
        <p:spPr bwMode="gray">
          <a:xfrm>
            <a:off x="143315" y="2286092"/>
            <a:ext cx="1138901" cy="457687"/>
          </a:xfrm>
          <a:prstGeom prst="ellipse">
            <a:avLst/>
          </a:prstGeom>
          <a:solidFill>
            <a:schemeClr val="bg1"/>
          </a:solidFill>
          <a:ln w="28575" cap="flat" cmpd="sng" algn="ctr">
            <a:noFill/>
            <a:prstDash val="solid"/>
          </a:ln>
          <a:effectLst/>
        </p:spPr>
        <p:txBody>
          <a:bodyPr rot="0" spcFirstLastPara="0" vertOverflow="overflow" horzOverflow="overflow" vert="horz" wrap="square" lIns="50372" tIns="25196" rIns="50372" bIns="25196" numCol="1" spcCol="0" rtlCol="0" fromWordArt="0" anchor="ctr" anchorCtr="0" forceAA="0" compatLnSpc="1">
            <a:prstTxWarp prst="textNoShape">
              <a:avLst/>
            </a:prstTxWarp>
            <a:noAutofit/>
          </a:bodyPr>
          <a:lstStyle/>
          <a:p>
            <a:pPr marL="0" marR="0" lvl="0" indent="0" algn="ctr" defTabSz="684988" rtl="0" eaLnBrk="1" fontAlgn="auto" latinLnBrk="0" hangingPunct="1">
              <a:lnSpc>
                <a:spcPct val="100000"/>
              </a:lnSpc>
              <a:spcBef>
                <a:spcPts val="0"/>
              </a:spcBef>
              <a:spcAft>
                <a:spcPts val="0"/>
              </a:spcAft>
              <a:buClr>
                <a:srgbClr val="000000"/>
              </a:buClr>
              <a:buSzTx/>
              <a:buFont typeface="Arial"/>
              <a:buNone/>
              <a:tabLst/>
              <a:defRPr/>
            </a:pPr>
            <a:r>
              <a:rPr lang="kk-KZ" b="1" noProof="0" dirty="0">
                <a:solidFill>
                  <a:srgbClr val="44546A">
                    <a:lumMod val="75000"/>
                  </a:srgbClr>
                </a:solidFill>
                <a:latin typeface="Lato Heavy"/>
                <a:ea typeface="ＭＳ Ｐゴシック"/>
              </a:rPr>
              <a:t>е</a:t>
            </a:r>
            <a:r>
              <a:rPr kumimoji="0" lang="kk" sz="1400" b="1" i="0" u="none" strike="noStrike" kern="0" cap="none" spc="0" normalizeH="0" baseline="0" noProof="0" dirty="0" smtClean="0">
                <a:ln>
                  <a:noFill/>
                </a:ln>
                <a:solidFill>
                  <a:srgbClr val="44546A">
                    <a:lumMod val="75000"/>
                  </a:srgbClr>
                </a:solidFill>
                <a:effectLst/>
                <a:uLnTx/>
                <a:uFillTx/>
                <a:latin typeface="Lato Heavy"/>
                <a:ea typeface="ＭＳ Ｐゴシック"/>
                <a:cs typeface="Arial"/>
                <a:sym typeface="Arial"/>
              </a:rPr>
              <a:t>кінші </a:t>
            </a:r>
            <a:r>
              <a:rPr kumimoji="0" lang="kk" sz="1400" b="1" i="0" u="none" strike="noStrike" kern="0" cap="none" spc="0" normalizeH="0" baseline="0" noProof="0" dirty="0">
                <a:ln>
                  <a:noFill/>
                </a:ln>
                <a:solidFill>
                  <a:srgbClr val="44546A">
                    <a:lumMod val="75000"/>
                  </a:srgbClr>
                </a:solidFill>
                <a:effectLst/>
                <a:uLnTx/>
                <a:uFillTx/>
                <a:latin typeface="Lato Heavy"/>
                <a:ea typeface="ＭＳ Ｐゴシック"/>
                <a:cs typeface="Arial"/>
                <a:sym typeface="Arial"/>
              </a:rPr>
              <a:t>кезең</a:t>
            </a:r>
            <a:endParaRPr kumimoji="0" lang="en-GB" sz="1400" b="1" i="0" u="none" strike="noStrike" kern="0" cap="none" spc="0" normalizeH="0" baseline="0" noProof="0" dirty="0">
              <a:ln>
                <a:noFill/>
              </a:ln>
              <a:solidFill>
                <a:srgbClr val="44546A">
                  <a:lumMod val="75000"/>
                </a:srgbClr>
              </a:solidFill>
              <a:effectLst/>
              <a:uLnTx/>
              <a:uFillTx/>
              <a:latin typeface="Lato Heavy"/>
              <a:ea typeface="ＭＳ Ｐゴシック"/>
              <a:cs typeface="Arial"/>
              <a:sym typeface="Arial"/>
            </a:endParaRPr>
          </a:p>
        </p:txBody>
      </p:sp>
      <p:cxnSp>
        <p:nvCxnSpPr>
          <p:cNvPr id="2" name="Straight Connector 88">
            <a:extLst>
              <a:ext uri="{FF2B5EF4-FFF2-40B4-BE49-F238E27FC236}">
                <a16:creationId xmlns:a16="http://schemas.microsoft.com/office/drawing/2014/main" id="{C53A6420-60A9-4666-961F-FECA774BA234}"/>
              </a:ext>
            </a:extLst>
          </p:cNvPr>
          <p:cNvCxnSpPr>
            <a:cxnSpLocks/>
          </p:cNvCxnSpPr>
          <p:nvPr/>
        </p:nvCxnSpPr>
        <p:spPr>
          <a:xfrm>
            <a:off x="0" y="394535"/>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Oval 223">
            <a:extLst>
              <a:ext uri="{FF2B5EF4-FFF2-40B4-BE49-F238E27FC236}">
                <a16:creationId xmlns:a16="http://schemas.microsoft.com/office/drawing/2014/main" id="{FCAD31C4-AC6E-4EA2-9A3F-19E0B73CA6F9}"/>
              </a:ext>
            </a:extLst>
          </p:cNvPr>
          <p:cNvSpPr/>
          <p:nvPr/>
        </p:nvSpPr>
        <p:spPr bwMode="gray">
          <a:xfrm>
            <a:off x="90714" y="1004464"/>
            <a:ext cx="1244104" cy="465968"/>
          </a:xfrm>
          <a:prstGeom prst="ellipse">
            <a:avLst/>
          </a:prstGeom>
          <a:solidFill>
            <a:schemeClr val="bg1"/>
          </a:solidFill>
          <a:ln w="28575" cap="flat" cmpd="sng" algn="ctr">
            <a:noFill/>
            <a:prstDash val="solid"/>
          </a:ln>
          <a:effectLst/>
        </p:spPr>
        <p:txBody>
          <a:bodyPr rot="0" spcFirstLastPara="0" vertOverflow="overflow" horzOverflow="overflow" vert="horz" wrap="square" lIns="50372" tIns="25196" rIns="50372" bIns="25196" numCol="1" spcCol="0" rtlCol="0" fromWordArt="0" anchor="ctr" anchorCtr="0" forceAA="0" compatLnSpc="1">
            <a:prstTxWarp prst="textNoShape">
              <a:avLst/>
            </a:prstTxWarp>
            <a:noAutofit/>
          </a:bodyPr>
          <a:lstStyle/>
          <a:p>
            <a:pPr marL="0" marR="0" lvl="0" indent="0" algn="ctr" defTabSz="684988" rtl="0" eaLnBrk="1" fontAlgn="auto" latinLnBrk="0" hangingPunct="1">
              <a:lnSpc>
                <a:spcPct val="100000"/>
              </a:lnSpc>
              <a:spcBef>
                <a:spcPts val="0"/>
              </a:spcBef>
              <a:spcAft>
                <a:spcPts val="0"/>
              </a:spcAft>
              <a:buClr>
                <a:srgbClr val="000000"/>
              </a:buClr>
              <a:buSzTx/>
              <a:buFont typeface="Arial"/>
              <a:buNone/>
              <a:tabLst/>
              <a:defRPr/>
            </a:pPr>
            <a:r>
              <a:rPr lang="kk-KZ" b="1" dirty="0">
                <a:solidFill>
                  <a:srgbClr val="44546A">
                    <a:lumMod val="75000"/>
                  </a:srgbClr>
                </a:solidFill>
                <a:latin typeface="Lato Heavy"/>
                <a:ea typeface="ＭＳ Ｐゴシック"/>
              </a:rPr>
              <a:t>б</a:t>
            </a:r>
            <a:r>
              <a:rPr kumimoji="0" lang="kk-KZ" sz="1400" b="1" i="0" u="none" strike="noStrike" kern="0" cap="none" spc="0" normalizeH="0" baseline="0" noProof="0" dirty="0" smtClean="0">
                <a:ln>
                  <a:noFill/>
                </a:ln>
                <a:solidFill>
                  <a:srgbClr val="44546A">
                    <a:lumMod val="75000"/>
                  </a:srgbClr>
                </a:solidFill>
                <a:effectLst/>
                <a:uLnTx/>
                <a:uFillTx/>
                <a:latin typeface="Lato Heavy"/>
                <a:ea typeface="ＭＳ Ｐゴシック"/>
                <a:cs typeface="Arial"/>
                <a:sym typeface="Arial"/>
              </a:rPr>
              <a:t>ірінші кезең</a:t>
            </a:r>
            <a:endParaRPr kumimoji="0" lang="en-GB" sz="1400" b="1" i="0" u="none" strike="noStrike" kern="0" cap="none" spc="0" normalizeH="0" baseline="0" noProof="0" dirty="0">
              <a:ln>
                <a:noFill/>
              </a:ln>
              <a:solidFill>
                <a:srgbClr val="44546A">
                  <a:lumMod val="75000"/>
                </a:srgbClr>
              </a:solidFill>
              <a:effectLst/>
              <a:uLnTx/>
              <a:uFillTx/>
              <a:latin typeface="Lato Heavy"/>
              <a:ea typeface="ＭＳ Ｐゴシック"/>
              <a:cs typeface="Arial"/>
              <a:sym typeface="Arial"/>
            </a:endParaRPr>
          </a:p>
        </p:txBody>
      </p:sp>
      <p:grpSp>
        <p:nvGrpSpPr>
          <p:cNvPr id="9" name="Группа 8"/>
          <p:cNvGrpSpPr/>
          <p:nvPr/>
        </p:nvGrpSpPr>
        <p:grpSpPr>
          <a:xfrm>
            <a:off x="525278" y="1928286"/>
            <a:ext cx="4612955" cy="1060251"/>
            <a:chOff x="138694" y="1011439"/>
            <a:chExt cx="5895698" cy="1485575"/>
          </a:xfrm>
        </p:grpSpPr>
        <mc:AlternateContent xmlns:mc="http://schemas.openxmlformats.org/markup-compatibility/2006" xmlns:p14="http://schemas.microsoft.com/office/powerpoint/2010/main">
          <mc:Choice Requires="p14">
            <p:contentPart p14:bwMode="auto" r:id="rId3">
              <p14:nvContentPartPr>
                <p14:cNvPr id="23" name="Ink 11">
                  <a:extLst>
                    <a:ext uri="{FF2B5EF4-FFF2-40B4-BE49-F238E27FC236}">
                      <a16:creationId xmlns:a16="http://schemas.microsoft.com/office/drawing/2014/main" id="{94774D7E-7C79-4687-AEEA-C1A388F4CADE}"/>
                    </a:ext>
                  </a:extLst>
                </p14:cNvPr>
                <p14:cNvContentPartPr/>
                <p14:nvPr/>
              </p14:nvContentPartPr>
              <p14:xfrm>
                <a:off x="138694" y="1954480"/>
                <a:ext cx="595" cy="294"/>
              </p14:xfrm>
            </p:contentPart>
          </mc:Choice>
          <mc:Fallback xmlns="">
            <p:pic>
              <p:nvPicPr>
                <p:cNvPr id="79" name="Ink 11">
                  <a:extLst>
                    <a:ext uri="{FF2B5EF4-FFF2-40B4-BE49-F238E27FC236}">
                      <a16:creationId xmlns:a16="http://schemas.microsoft.com/office/drawing/2014/main" xmlns:p14="http://schemas.microsoft.com/office/powerpoint/2010/main" xmlns="" id="{94774D7E-7C79-4687-AEEA-C1A388F4CADE}"/>
                    </a:ext>
                  </a:extLst>
                </p:cNvPr>
                <p:cNvPicPr/>
                <p:nvPr/>
              </p:nvPicPr>
              <p:blipFill>
                <a:blip r:embed="rId8"/>
                <a:stretch>
                  <a:fillRect/>
                </a:stretch>
              </p:blipFill>
              <p:spPr>
                <a:xfrm>
                  <a:off x="135124" y="1952716"/>
                  <a:ext cx="7735" cy="3822"/>
                </a:xfrm>
                <a:prstGeom prst="rect">
                  <a:avLst/>
                </a:prstGeom>
              </p:spPr>
            </p:pic>
          </mc:Fallback>
        </mc:AlternateContent>
        <p:sp>
          <p:nvSpPr>
            <p:cNvPr id="24" name="Стрелка: пятиугольник 7">
              <a:extLst>
                <a:ext uri="{FF2B5EF4-FFF2-40B4-BE49-F238E27FC236}">
                  <a16:creationId xmlns:a16="http://schemas.microsoft.com/office/drawing/2014/main" id="{04D67ABB-12DA-4834-A86C-F4EC5C75F4F2}"/>
                </a:ext>
              </a:extLst>
            </p:cNvPr>
            <p:cNvSpPr/>
            <p:nvPr/>
          </p:nvSpPr>
          <p:spPr>
            <a:xfrm>
              <a:off x="858693" y="1011439"/>
              <a:ext cx="5175699" cy="1405423"/>
            </a:xfrm>
            <a:prstGeom prst="homePlate">
              <a:avLst>
                <a:gd name="adj" fmla="val 37397"/>
              </a:avLst>
            </a:prstGeom>
            <a:pattFill prst="ltDnDiag">
              <a:fgClr>
                <a:schemeClr val="bg1">
                  <a:lumMod val="95000"/>
                </a:schemeClr>
              </a:fgClr>
              <a:bgClr>
                <a:schemeClr val="bg1">
                  <a:lumMod val="95000"/>
                </a:schemeClr>
              </a:bgClr>
            </a:patt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800" b="0" i="0" u="none" strike="noStrike" kern="0" cap="none" spc="0" normalizeH="0" baseline="0" noProof="0">
                <a:ln>
                  <a:noFill/>
                </a:ln>
                <a:solidFill>
                  <a:srgbClr val="000000"/>
                </a:solidFill>
                <a:effectLst/>
                <a:uLnTx/>
                <a:uFillTx/>
                <a:latin typeface="Lato Heavy"/>
                <a:cs typeface="Arial"/>
                <a:sym typeface="Arial"/>
              </a:endParaRPr>
            </a:p>
          </p:txBody>
        </p:sp>
        <p:sp>
          <p:nvSpPr>
            <p:cNvPr id="25" name="Прямоугольник 24">
              <a:extLst>
                <a:ext uri="{FF2B5EF4-FFF2-40B4-BE49-F238E27FC236}">
                  <a16:creationId xmlns:a16="http://schemas.microsoft.com/office/drawing/2014/main" id="{4E9C43F6-23BC-4D64-B0A9-D9B6F202C5C0}"/>
                </a:ext>
              </a:extLst>
            </p:cNvPr>
            <p:cNvSpPr/>
            <p:nvPr/>
          </p:nvSpPr>
          <p:spPr>
            <a:xfrm>
              <a:off x="943421" y="1073914"/>
              <a:ext cx="4600678" cy="142310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1200" b="1" i="0" u="none" strike="noStrike" kern="0" cap="none" spc="0" normalizeH="0" baseline="0" noProof="0" dirty="0">
                  <a:ln>
                    <a:noFill/>
                  </a:ln>
                  <a:solidFill>
                    <a:srgbClr val="ED7D31">
                      <a:lumMod val="50000"/>
                    </a:srgbClr>
                  </a:solidFill>
                  <a:effectLst/>
                  <a:uLnTx/>
                  <a:uFillTx/>
                  <a:latin typeface="Arial" panose="020B0604020202020204" pitchFamily="34" charset="0"/>
                  <a:cs typeface="Arial"/>
                  <a:sym typeface="Arial"/>
                </a:rPr>
                <a:t>15 мамырдан 1 қыркүйекке дейін</a:t>
              </a:r>
            </a:p>
            <a:p>
              <a:pPr marL="214070" marR="0" lvl="0" indent="-214070" algn="l" defTabSz="914400" rtl="0" eaLnBrk="1" fontAlgn="auto" latinLnBrk="0" hangingPunct="1">
                <a:lnSpc>
                  <a:spcPct val="100000"/>
                </a:lnSpc>
                <a:spcBef>
                  <a:spcPts val="0"/>
                </a:spcBef>
                <a:spcAft>
                  <a:spcPts val="0"/>
                </a:spcAft>
                <a:buClr>
                  <a:srgbClr val="000000"/>
                </a:buClr>
                <a:buSzTx/>
                <a:buFontTx/>
                <a:buChar char="-"/>
                <a:tabLst/>
                <a:defRPr/>
              </a:pPr>
              <a:r>
                <a:rPr kumimoji="0" lang="kk" sz="1200" b="0" i="1"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a:sym typeface="Arial"/>
                </a:rPr>
                <a:t>бюджеттік өтінімдерді және бюджеттік бағдарламаларды қарау;</a:t>
              </a:r>
            </a:p>
            <a:p>
              <a:pPr marL="214070" marR="0" lvl="0" indent="-214070" algn="l" defTabSz="914400" rtl="0" eaLnBrk="1" fontAlgn="auto" latinLnBrk="0" hangingPunct="1">
                <a:lnSpc>
                  <a:spcPct val="100000"/>
                </a:lnSpc>
                <a:spcBef>
                  <a:spcPts val="0"/>
                </a:spcBef>
                <a:spcAft>
                  <a:spcPts val="0"/>
                </a:spcAft>
                <a:buClr>
                  <a:srgbClr val="000000"/>
                </a:buClr>
                <a:buSzTx/>
                <a:buFontTx/>
                <a:buChar char="-"/>
                <a:tabLst/>
                <a:defRPr/>
              </a:pPr>
              <a:r>
                <a:rPr kumimoji="0" lang="kk" sz="1200" b="0" i="1"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a:sym typeface="Arial"/>
                </a:rPr>
                <a:t>РБК бюджет жобасын қарау;</a:t>
              </a:r>
            </a:p>
            <a:p>
              <a:pPr marL="214070" marR="0" lvl="0" indent="-214070" algn="l" defTabSz="914400" rtl="0" eaLnBrk="1" fontAlgn="auto" latinLnBrk="0" hangingPunct="1">
                <a:lnSpc>
                  <a:spcPct val="100000"/>
                </a:lnSpc>
                <a:spcBef>
                  <a:spcPts val="0"/>
                </a:spcBef>
                <a:spcAft>
                  <a:spcPts val="0"/>
                </a:spcAft>
                <a:buClr>
                  <a:srgbClr val="000000"/>
                </a:buClr>
                <a:buSzTx/>
                <a:buFontTx/>
                <a:buChar char="-"/>
                <a:tabLst/>
                <a:defRPr/>
              </a:pPr>
              <a:r>
                <a:rPr lang="kk-KZ" sz="1200" i="1" dirty="0" smtClean="0">
                  <a:solidFill>
                    <a:prstClr val="black">
                      <a:lumMod val="75000"/>
                      <a:lumOff val="25000"/>
                    </a:prstClr>
                  </a:solidFill>
                  <a:latin typeface="Arial" panose="020B0604020202020204" pitchFamily="34" charset="0"/>
                </a:rPr>
                <a:t>ӘЭДБ</a:t>
              </a:r>
              <a:r>
                <a:rPr kumimoji="0" lang="kk" sz="1200" b="0" i="1"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cs typeface="Arial"/>
                  <a:sym typeface="Arial"/>
                </a:rPr>
                <a:t> әзірлеудің </a:t>
              </a:r>
              <a:r>
                <a:rPr kumimoji="0" lang="kk" sz="1200" b="0" i="1"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a:sym typeface="Arial"/>
                </a:rPr>
                <a:t>екінші кезеңі</a:t>
              </a:r>
            </a:p>
          </p:txBody>
        </p:sp>
      </p:grpSp>
      <mc:AlternateContent xmlns:mc="http://schemas.openxmlformats.org/markup-compatibility/2006" xmlns:p14="http://schemas.microsoft.com/office/powerpoint/2010/main">
        <mc:Choice Requires="p14">
          <p:contentPart p14:bwMode="auto" r:id="rId9">
            <p14:nvContentPartPr>
              <p14:cNvPr id="11" name="Ink 11">
                <a:extLst>
                  <a:ext uri="{FF2B5EF4-FFF2-40B4-BE49-F238E27FC236}">
                    <a16:creationId xmlns:a16="http://schemas.microsoft.com/office/drawing/2014/main" id="{94774D7E-7C79-4687-AEEA-C1A388F4CADE}"/>
                  </a:ext>
                </a:extLst>
              </p14:cNvPr>
              <p14:cNvContentPartPr/>
              <p14:nvPr/>
            </p14:nvContentPartPr>
            <p14:xfrm>
              <a:off x="457703" y="1684293"/>
              <a:ext cx="465" cy="247"/>
            </p14:xfrm>
          </p:contentPart>
        </mc:Choice>
        <mc:Fallback xmlns="">
          <p:pic>
            <p:nvPicPr>
              <p:cNvPr id="11" name="Ink 11">
                <a:extLst>
                  <a:ext uri="{FF2B5EF4-FFF2-40B4-BE49-F238E27FC236}">
                    <a16:creationId xmlns:a16="http://schemas.microsoft.com/office/drawing/2014/main" id="{94774D7E-7C79-4687-AEEA-C1A388F4CADE}"/>
                  </a:ext>
                </a:extLst>
              </p:cNvPr>
              <p:cNvPicPr/>
              <p:nvPr/>
            </p:nvPicPr>
            <p:blipFill>
              <a:blip r:embed="rId10"/>
              <a:stretch>
                <a:fillRect/>
              </a:stretch>
            </p:blipFill>
            <p:spPr>
              <a:xfrm>
                <a:off x="454912" y="1682786"/>
                <a:ext cx="6045" cy="3211"/>
              </a:xfrm>
              <a:prstGeom prst="rect">
                <a:avLst/>
              </a:prstGeom>
            </p:spPr>
          </p:pic>
        </mc:Fallback>
      </mc:AlternateContent>
      <p:sp>
        <p:nvSpPr>
          <p:cNvPr id="12" name="Стрелка: пятиугольник 7">
            <a:extLst>
              <a:ext uri="{FF2B5EF4-FFF2-40B4-BE49-F238E27FC236}">
                <a16:creationId xmlns:a16="http://schemas.microsoft.com/office/drawing/2014/main" id="{04D67ABB-12DA-4834-A86C-F4EC5C75F4F2}"/>
              </a:ext>
            </a:extLst>
          </p:cNvPr>
          <p:cNvSpPr/>
          <p:nvPr/>
        </p:nvSpPr>
        <p:spPr>
          <a:xfrm>
            <a:off x="1112081" y="737017"/>
            <a:ext cx="4023196" cy="1091913"/>
          </a:xfrm>
          <a:prstGeom prst="homePlate">
            <a:avLst>
              <a:gd name="adj" fmla="val 37397"/>
            </a:avLst>
          </a:prstGeom>
          <a:pattFill prst="ltDnDiag">
            <a:fgClr>
              <a:schemeClr val="bg1">
                <a:lumMod val="85000"/>
              </a:schemeClr>
            </a:fgClr>
            <a:bgClr>
              <a:schemeClr val="bg1">
                <a:lumMod val="95000"/>
              </a:schemeClr>
            </a:bgClr>
          </a:pattFill>
          <a:ln w="9525" cap="flat" cmpd="sng" algn="ctr">
            <a:noFill/>
            <a:prstDash val="solid"/>
          </a:ln>
          <a:effectLst/>
        </p:spPr>
        <p:txBody>
          <a:bodyPr lIns="91390" tIns="45695" rIns="91390" bIns="45695"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800" b="0" i="0" u="none" strike="noStrike" kern="0" cap="none" spc="0" normalizeH="0" baseline="0" noProof="0">
              <a:ln>
                <a:noFill/>
              </a:ln>
              <a:solidFill>
                <a:srgbClr val="000000"/>
              </a:solidFill>
              <a:effectLst/>
              <a:uLnTx/>
              <a:uFillTx/>
              <a:latin typeface="Lato Heavy"/>
              <a:cs typeface="Arial"/>
              <a:sym typeface="Arial"/>
            </a:endParaRPr>
          </a:p>
        </p:txBody>
      </p:sp>
      <p:sp>
        <p:nvSpPr>
          <p:cNvPr id="13" name="Прямоугольник 12">
            <a:extLst>
              <a:ext uri="{FF2B5EF4-FFF2-40B4-BE49-F238E27FC236}">
                <a16:creationId xmlns:a16="http://schemas.microsoft.com/office/drawing/2014/main" id="{4E9C43F6-23BC-4D64-B0A9-D9B6F202C5C0}"/>
              </a:ext>
            </a:extLst>
          </p:cNvPr>
          <p:cNvSpPr/>
          <p:nvPr/>
        </p:nvSpPr>
        <p:spPr>
          <a:xfrm>
            <a:off x="1232655" y="799818"/>
            <a:ext cx="3598166" cy="830946"/>
          </a:xfrm>
          <a:prstGeom prst="rect">
            <a:avLst/>
          </a:prstGeom>
        </p:spPr>
        <p:txBody>
          <a:bodyPr wrap="square" lIns="91390" tIns="45695" rIns="91390" bIns="45695">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1200" b="1" i="0" u="none" strike="noStrike" kern="0" cap="none" spc="0" normalizeH="0" baseline="0" noProof="0" dirty="0">
                <a:ln>
                  <a:noFill/>
                </a:ln>
                <a:solidFill>
                  <a:srgbClr val="ED7D31">
                    <a:lumMod val="50000"/>
                  </a:srgbClr>
                </a:solidFill>
                <a:effectLst/>
                <a:uLnTx/>
                <a:uFillTx/>
                <a:latin typeface="Arial" panose="020B0604020202020204" pitchFamily="34" charset="0"/>
                <a:cs typeface="Arial"/>
                <a:sym typeface="Arial"/>
              </a:rPr>
              <a:t>15 наурыздан 15 мамырға дейін</a:t>
            </a:r>
          </a:p>
          <a:p>
            <a:pPr marL="214070" marR="0" lvl="0" indent="-214070" algn="l" defTabSz="914400" rtl="0" eaLnBrk="1" fontAlgn="auto" latinLnBrk="0" hangingPunct="1">
              <a:lnSpc>
                <a:spcPct val="100000"/>
              </a:lnSpc>
              <a:spcBef>
                <a:spcPts val="0"/>
              </a:spcBef>
              <a:spcAft>
                <a:spcPts val="0"/>
              </a:spcAft>
              <a:buClr>
                <a:srgbClr val="000000"/>
              </a:buClr>
              <a:buSzTx/>
              <a:buFontTx/>
              <a:buChar char="-"/>
              <a:tabLst/>
              <a:defRPr/>
            </a:pPr>
            <a:r>
              <a:rPr kumimoji="0" lang="kk" sz="1200" b="0" i="1"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cs typeface="Arial"/>
                <a:sym typeface="Arial"/>
              </a:rPr>
              <a:t>МО даму </a:t>
            </a:r>
            <a:r>
              <a:rPr kumimoji="0" lang="kk" sz="1200" b="0" i="1"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a:sym typeface="Arial"/>
              </a:rPr>
              <a:t>жоспарлары мен бюджеттік бағдарламаларын қарау;</a:t>
            </a:r>
          </a:p>
          <a:p>
            <a:pPr marL="214070" marR="0" lvl="0" indent="-214070" algn="l" defTabSz="914400" rtl="0" eaLnBrk="1" fontAlgn="auto" latinLnBrk="0" hangingPunct="1">
              <a:lnSpc>
                <a:spcPct val="100000"/>
              </a:lnSpc>
              <a:spcBef>
                <a:spcPts val="0"/>
              </a:spcBef>
              <a:spcAft>
                <a:spcPts val="0"/>
              </a:spcAft>
              <a:buClr>
                <a:srgbClr val="000000"/>
              </a:buClr>
              <a:buSzTx/>
              <a:buFontTx/>
              <a:buChar char="-"/>
              <a:tabLst/>
              <a:defRPr/>
            </a:pPr>
            <a:r>
              <a:rPr lang="kk-KZ" sz="1200" i="1" dirty="0" smtClean="0">
                <a:solidFill>
                  <a:prstClr val="black">
                    <a:lumMod val="75000"/>
                    <a:lumOff val="25000"/>
                  </a:prstClr>
                </a:solidFill>
                <a:latin typeface="Arial" panose="020B0604020202020204" pitchFamily="34" charset="0"/>
              </a:rPr>
              <a:t>ӘЭДБ</a:t>
            </a:r>
            <a:r>
              <a:rPr kumimoji="0" lang="kk" sz="1200" b="0" i="1"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cs typeface="Arial"/>
                <a:sym typeface="Arial"/>
              </a:rPr>
              <a:t> әзірлеудің </a:t>
            </a:r>
            <a:r>
              <a:rPr kumimoji="0" lang="kk" sz="1200" b="0" i="1"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a:sym typeface="Arial"/>
              </a:rPr>
              <a:t>бірінші кезеңі;</a:t>
            </a:r>
          </a:p>
        </p:txBody>
      </p:sp>
      <p:sp>
        <p:nvSpPr>
          <p:cNvPr id="17" name="Прямоугольник 16"/>
          <p:cNvSpPr/>
          <p:nvPr/>
        </p:nvSpPr>
        <p:spPr>
          <a:xfrm>
            <a:off x="6255905" y="4359481"/>
            <a:ext cx="1527881" cy="323115"/>
          </a:xfrm>
          <a:prstGeom prst="rect">
            <a:avLst/>
          </a:prstGeom>
        </p:spPr>
        <p:txBody>
          <a:bodyPr wrap="none" lIns="91390" tIns="45695" rIns="91390" bIns="45695">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1500" b="1" i="0" u="none" strike="noStrike" kern="0" cap="none" spc="0" normalizeH="0" baseline="0" noProof="0" dirty="0" smtClean="0">
                <a:ln>
                  <a:noFill/>
                </a:ln>
                <a:solidFill>
                  <a:srgbClr val="A5A5A5">
                    <a:lumMod val="50000"/>
                  </a:srgbClr>
                </a:solidFill>
                <a:effectLst/>
                <a:uLnTx/>
                <a:uFillTx/>
                <a:latin typeface="Arial" pitchFamily="34" charset="0"/>
                <a:cs typeface="Arial"/>
                <a:sym typeface="Arial"/>
              </a:rPr>
              <a:t>      3 </a:t>
            </a:r>
            <a:r>
              <a:rPr kumimoji="0" lang="kk" sz="1500" b="1" i="0" u="none" strike="noStrike" kern="0" cap="none" spc="0" normalizeH="0" baseline="0" noProof="0" dirty="0">
                <a:ln>
                  <a:noFill/>
                </a:ln>
                <a:solidFill>
                  <a:srgbClr val="A5A5A5">
                    <a:lumMod val="50000"/>
                  </a:srgbClr>
                </a:solidFill>
                <a:effectLst/>
                <a:uLnTx/>
                <a:uFillTx/>
                <a:latin typeface="Arial" pitchFamily="34" charset="0"/>
                <a:cs typeface="Arial"/>
                <a:sym typeface="Arial"/>
              </a:rPr>
              <a:t>ай/90 күн</a:t>
            </a:r>
            <a:endParaRPr kumimoji="0" lang="ru-RU" sz="1500" b="0" i="0" u="none" strike="noStrike" kern="0" cap="none" spc="0" normalizeH="0" baseline="0" noProof="0" dirty="0">
              <a:ln>
                <a:noFill/>
              </a:ln>
              <a:solidFill>
                <a:srgbClr val="A5A5A5">
                  <a:lumMod val="50000"/>
                </a:srgbClr>
              </a:solidFill>
              <a:effectLst/>
              <a:uLnTx/>
              <a:uFillTx/>
              <a:latin typeface="Arial"/>
              <a:cs typeface="Arial"/>
              <a:sym typeface="Arial"/>
            </a:endParaRPr>
          </a:p>
        </p:txBody>
      </p:sp>
      <p:sp>
        <p:nvSpPr>
          <p:cNvPr id="19" name="Прямоугольник 18"/>
          <p:cNvSpPr/>
          <p:nvPr/>
        </p:nvSpPr>
        <p:spPr>
          <a:xfrm>
            <a:off x="1614916" y="4656754"/>
            <a:ext cx="2103360" cy="323115"/>
          </a:xfrm>
          <a:prstGeom prst="rect">
            <a:avLst/>
          </a:prstGeom>
        </p:spPr>
        <p:txBody>
          <a:bodyPr wrap="none" lIns="91390" tIns="45695" rIns="91390" bIns="45695">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1500" b="1" i="0" u="none" strike="noStrike" kern="0" cap="none" spc="0" normalizeH="0" baseline="0" noProof="0" dirty="0">
                <a:ln>
                  <a:noFill/>
                </a:ln>
                <a:solidFill>
                  <a:srgbClr val="C00000"/>
                </a:solidFill>
                <a:effectLst/>
                <a:uLnTx/>
                <a:uFillTx/>
                <a:latin typeface="Arial" pitchFamily="34" charset="0"/>
                <a:cs typeface="Arial"/>
                <a:sym typeface="Arial"/>
              </a:rPr>
              <a:t>7 ай/220 күн</a:t>
            </a:r>
            <a:endParaRPr kumimoji="0" lang="ru-RU" sz="15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7" name="Группа 6"/>
          <p:cNvGrpSpPr/>
          <p:nvPr/>
        </p:nvGrpSpPr>
        <p:grpSpPr>
          <a:xfrm>
            <a:off x="5398995" y="723478"/>
            <a:ext cx="3610534" cy="3478727"/>
            <a:chOff x="2102737" y="3994359"/>
            <a:chExt cx="1792404" cy="991458"/>
          </a:xfrm>
        </p:grpSpPr>
        <p:cxnSp>
          <p:nvCxnSpPr>
            <p:cNvPr id="26" name="Прямая соединительная линия 25">
              <a:extLst>
                <a:ext uri="{FF2B5EF4-FFF2-40B4-BE49-F238E27FC236}">
                  <a16:creationId xmlns:a16="http://schemas.microsoft.com/office/drawing/2014/main" id="{B202BD12-27FC-45BD-A340-7A31BBFA4CD7}"/>
                </a:ext>
              </a:extLst>
            </p:cNvPr>
            <p:cNvCxnSpPr/>
            <p:nvPr/>
          </p:nvCxnSpPr>
          <p:spPr>
            <a:xfrm>
              <a:off x="3850818" y="4057481"/>
              <a:ext cx="0" cy="717446"/>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7" name="Rectangle 286">
              <a:extLst>
                <a:ext uri="{FF2B5EF4-FFF2-40B4-BE49-F238E27FC236}">
                  <a16:creationId xmlns:a16="http://schemas.microsoft.com/office/drawing/2014/main" id="{7CCFB9E1-F2B7-4888-8CA2-D42A5BA9EB34}"/>
                </a:ext>
              </a:extLst>
            </p:cNvPr>
            <p:cNvSpPr txBox="1">
              <a:spLocks noChangeArrowheads="1"/>
            </p:cNvSpPr>
            <p:nvPr>
              <p:custDataLst>
                <p:tags r:id="rId1"/>
              </p:custDataLst>
            </p:nvPr>
          </p:nvSpPr>
          <p:spPr bwMode="gray">
            <a:xfrm>
              <a:off x="2102737" y="3994359"/>
              <a:ext cx="1792404" cy="991458"/>
            </a:xfrm>
            <a:prstGeom prst="roundRect">
              <a:avLst>
                <a:gd name="adj" fmla="val 0"/>
              </a:avLst>
            </a:prstGeom>
            <a:pattFill prst="ltDnDiag">
              <a:fgClr>
                <a:schemeClr val="bg1">
                  <a:lumMod val="95000"/>
                </a:schemeClr>
              </a:fgClr>
              <a:bgClr>
                <a:schemeClr val="bg1">
                  <a:lumMod val="95000"/>
                </a:schemeClr>
              </a:bgClr>
            </a:pattFill>
            <a:ln w="9525" cap="flat" cmpd="sng" algn="ctr">
              <a:noFill/>
              <a:prstDash val="solid"/>
            </a:ln>
            <a:effectLst/>
          </p:spPr>
          <p:txBody>
            <a:bodyPr rtlCol="0" anchor="ctr">
              <a:noAutofit/>
            </a:bodyPr>
            <a:lstStyle>
              <a:defPPr>
                <a:defRPr lang="en-US"/>
              </a:defPPr>
              <a:lvl1pPr algn="ctr">
                <a:defRPr sz="1100">
                  <a:latin typeface="+mn-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342467" marR="0" lvl="1" indent="0" algn="l" defTabSz="684972" rtl="0" eaLnBrk="1" fontAlgn="auto" latinLnBrk="0" hangingPunct="1">
                <a:lnSpc>
                  <a:spcPct val="100000"/>
                </a:lnSpc>
                <a:spcBef>
                  <a:spcPts val="0"/>
                </a:spcBef>
                <a:spcAft>
                  <a:spcPts val="0"/>
                </a:spcAft>
                <a:buClr>
                  <a:srgbClr val="000000"/>
                </a:buClr>
                <a:buSzTx/>
                <a:buFont typeface="Arial"/>
                <a:buNone/>
                <a:tabLst/>
                <a:defRPr/>
              </a:pPr>
              <a:endParaRPr kumimoji="0" lang="en-US" sz="1100" b="0" i="0" u="none" strike="noStrike" kern="0" cap="none" spc="0" normalizeH="0" baseline="0" noProof="0" dirty="0">
                <a:ln>
                  <a:noFill/>
                </a:ln>
                <a:solidFill>
                  <a:prstClr val="black"/>
                </a:solidFill>
                <a:effectLst/>
                <a:uLnTx/>
                <a:uFillTx/>
                <a:latin typeface="Arial" panose="020B0604020202020204" pitchFamily="34" charset="0"/>
                <a:ea typeface="ＭＳ Ｐゴシック"/>
                <a:cs typeface="Arial"/>
                <a:sym typeface="Arial"/>
              </a:endParaRPr>
            </a:p>
          </p:txBody>
        </p:sp>
        <p:sp>
          <p:nvSpPr>
            <p:cNvPr id="28" name="Rectangle 88">
              <a:extLst>
                <a:ext uri="{FF2B5EF4-FFF2-40B4-BE49-F238E27FC236}">
                  <a16:creationId xmlns:a16="http://schemas.microsoft.com/office/drawing/2014/main" id="{34BD5EDD-C65A-46EB-B482-93DECAA4DD20}"/>
                </a:ext>
              </a:extLst>
            </p:cNvPr>
            <p:cNvSpPr>
              <a:spLocks/>
            </p:cNvSpPr>
            <p:nvPr/>
          </p:nvSpPr>
          <p:spPr bwMode="gray">
            <a:xfrm>
              <a:off x="2375951" y="4590255"/>
              <a:ext cx="788706" cy="34906"/>
            </a:xfrm>
            <a:prstGeom prst="rect">
              <a:avLst/>
            </a:prstGeom>
            <a:solidFill>
              <a:srgbClr val="FBE187"/>
            </a:solidFill>
            <a:ln w="9525" cap="flat" cmpd="sng" algn="ctr">
              <a:noFill/>
              <a:prstDash val="solid"/>
            </a:ln>
            <a:effectLst/>
          </p:spPr>
          <p:txBody>
            <a:bodyPr rtlCol="0" anchor="ctr">
              <a:noAutofit/>
            </a:bodyPr>
            <a:lstStyle/>
            <a:p>
              <a:pPr marL="0" marR="0" lvl="0" indent="0" algn="ctr" defTabSz="684972" rtl="0" eaLnBrk="1" fontAlgn="auto" latinLnBrk="0" hangingPunct="1">
                <a:lnSpc>
                  <a:spcPct val="100000"/>
                </a:lnSpc>
                <a:spcBef>
                  <a:spcPts val="0"/>
                </a:spcBef>
                <a:spcAft>
                  <a:spcPts val="0"/>
                </a:spcAft>
                <a:buClr>
                  <a:srgbClr val="000000"/>
                </a:buClr>
                <a:buSzTx/>
                <a:buFont typeface="Arial"/>
                <a:buNone/>
                <a:tabLst/>
                <a:defRPr/>
              </a:pPr>
              <a:endParaRPr kumimoji="0" lang="ru-RU"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a:sym typeface="Arial"/>
              </a:endParaRPr>
            </a:p>
          </p:txBody>
        </p:sp>
        <p:sp>
          <p:nvSpPr>
            <p:cNvPr id="29" name="Rectangle: Rounded Corners 124">
              <a:extLst>
                <a:ext uri="{FF2B5EF4-FFF2-40B4-BE49-F238E27FC236}">
                  <a16:creationId xmlns:a16="http://schemas.microsoft.com/office/drawing/2014/main" id="{7E7A58A2-4EA2-4583-B375-F2FA5D943942}"/>
                </a:ext>
              </a:extLst>
            </p:cNvPr>
            <p:cNvSpPr/>
            <p:nvPr/>
          </p:nvSpPr>
          <p:spPr>
            <a:xfrm>
              <a:off x="2130021" y="4041690"/>
              <a:ext cx="1737836" cy="871735"/>
            </a:xfrm>
            <a:prstGeom prst="roundRect">
              <a:avLst>
                <a:gd name="adj" fmla="val 4038"/>
              </a:avLst>
            </a:prstGeom>
            <a:solidFill>
              <a:schemeClr val="bg1"/>
            </a:solidFill>
            <a:ln w="1270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8563" tIns="34281" rIns="68563" bIns="34281" rtlCol="0" anchor="ctr"/>
            <a:lstStyle/>
            <a:p>
              <a:pPr marL="0" marR="0" lvl="0" indent="0" algn="ctr" defTabSz="513716" rtl="0" eaLnBrk="1" fontAlgn="auto" latinLnBrk="0" hangingPunct="1">
                <a:lnSpc>
                  <a:spcPct val="100000"/>
                </a:lnSpc>
                <a:spcBef>
                  <a:spcPts val="0"/>
                </a:spcBef>
                <a:spcAft>
                  <a:spcPts val="0"/>
                </a:spcAft>
                <a:buClr>
                  <a:srgbClr val="000000"/>
                </a:buClr>
                <a:buSzTx/>
                <a:buFont typeface="Arial"/>
                <a:buNone/>
                <a:tabLst/>
                <a:defRPr/>
              </a:pPr>
              <a:endParaRPr kumimoji="0" lang="ru-RU" sz="1200" b="1" i="0" u="none" strike="noStrike" kern="0" cap="none" spc="0" normalizeH="0" baseline="0" noProof="0" dirty="0">
                <a:ln>
                  <a:noFill/>
                </a:ln>
                <a:solidFill>
                  <a:srgbClr val="FF0000"/>
                </a:solidFill>
                <a:effectLst/>
                <a:uLnTx/>
                <a:uFillTx/>
                <a:latin typeface="Arial" panose="020B0604020202020204" pitchFamily="34" charset="0"/>
                <a:ea typeface="+mn-ea"/>
                <a:cs typeface="+mn-cs"/>
                <a:sym typeface="Arial"/>
              </a:endParaRPr>
            </a:p>
          </p:txBody>
        </p:sp>
        <p:sp>
          <p:nvSpPr>
            <p:cNvPr id="30" name="Прямоугольник 115">
              <a:extLst>
                <a:ext uri="{FF2B5EF4-FFF2-40B4-BE49-F238E27FC236}">
                  <a16:creationId xmlns:a16="http://schemas.microsoft.com/office/drawing/2014/main" id="{81A0C247-E754-4626-8A56-FB6D1D316DE6}"/>
                </a:ext>
              </a:extLst>
            </p:cNvPr>
            <p:cNvSpPr/>
            <p:nvPr/>
          </p:nvSpPr>
          <p:spPr>
            <a:xfrm>
              <a:off x="2131643" y="4093344"/>
              <a:ext cx="1734638" cy="85737"/>
            </a:xfrm>
            <a:prstGeom prst="rect">
              <a:avLst/>
            </a:prstGeom>
            <a:solidFill>
              <a:schemeClr val="bg1"/>
            </a:solidFill>
          </p:spPr>
          <p:txBody>
            <a:bodyPr wrap="square" lIns="51422" tIns="25711" rIns="51422" bIns="25711">
              <a:spAutoFit/>
            </a:bodyPr>
            <a:lstStyle>
              <a:defPPr>
                <a:defRPr lang="ru-RU"/>
              </a:defPPr>
              <a:lvl1pPr marL="0" algn="l" defTabSz="933056" rtl="0" eaLnBrk="1" latinLnBrk="0" hangingPunct="1">
                <a:defRPr sz="1836" kern="1200">
                  <a:solidFill>
                    <a:schemeClr val="tx1"/>
                  </a:solidFill>
                  <a:latin typeface="+mn-lt"/>
                  <a:ea typeface="+mn-ea"/>
                  <a:cs typeface="+mn-cs"/>
                </a:defRPr>
              </a:lvl1pPr>
              <a:lvl2pPr marL="466528" algn="l" defTabSz="933056" rtl="0" eaLnBrk="1" latinLnBrk="0" hangingPunct="1">
                <a:defRPr sz="1836" kern="1200">
                  <a:solidFill>
                    <a:schemeClr val="tx1"/>
                  </a:solidFill>
                  <a:latin typeface="+mn-lt"/>
                  <a:ea typeface="+mn-ea"/>
                  <a:cs typeface="+mn-cs"/>
                </a:defRPr>
              </a:lvl2pPr>
              <a:lvl3pPr marL="933056" algn="l" defTabSz="933056" rtl="0" eaLnBrk="1" latinLnBrk="0" hangingPunct="1">
                <a:defRPr sz="1836" kern="1200">
                  <a:solidFill>
                    <a:schemeClr val="tx1"/>
                  </a:solidFill>
                  <a:latin typeface="+mn-lt"/>
                  <a:ea typeface="+mn-ea"/>
                  <a:cs typeface="+mn-cs"/>
                </a:defRPr>
              </a:lvl3pPr>
              <a:lvl4pPr marL="1399585" algn="l" defTabSz="933056" rtl="0" eaLnBrk="1" latinLnBrk="0" hangingPunct="1">
                <a:defRPr sz="1836" kern="1200">
                  <a:solidFill>
                    <a:schemeClr val="tx1"/>
                  </a:solidFill>
                  <a:latin typeface="+mn-lt"/>
                  <a:ea typeface="+mn-ea"/>
                  <a:cs typeface="+mn-cs"/>
                </a:defRPr>
              </a:lvl4pPr>
              <a:lvl5pPr marL="1866115" algn="l" defTabSz="933056" rtl="0" eaLnBrk="1" latinLnBrk="0" hangingPunct="1">
                <a:defRPr sz="1836" kern="1200">
                  <a:solidFill>
                    <a:schemeClr val="tx1"/>
                  </a:solidFill>
                  <a:latin typeface="+mn-lt"/>
                  <a:ea typeface="+mn-ea"/>
                  <a:cs typeface="+mn-cs"/>
                </a:defRPr>
              </a:lvl5pPr>
              <a:lvl6pPr marL="2332644" algn="l" defTabSz="933056" rtl="0" eaLnBrk="1" latinLnBrk="0" hangingPunct="1">
                <a:defRPr sz="1836" kern="1200">
                  <a:solidFill>
                    <a:schemeClr val="tx1"/>
                  </a:solidFill>
                  <a:latin typeface="+mn-lt"/>
                  <a:ea typeface="+mn-ea"/>
                  <a:cs typeface="+mn-cs"/>
                </a:defRPr>
              </a:lvl6pPr>
              <a:lvl7pPr marL="2799171" algn="l" defTabSz="933056" rtl="0" eaLnBrk="1" latinLnBrk="0" hangingPunct="1">
                <a:defRPr sz="1836" kern="1200">
                  <a:solidFill>
                    <a:schemeClr val="tx1"/>
                  </a:solidFill>
                  <a:latin typeface="+mn-lt"/>
                  <a:ea typeface="+mn-ea"/>
                  <a:cs typeface="+mn-cs"/>
                </a:defRPr>
              </a:lvl7pPr>
              <a:lvl8pPr marL="3265699" algn="l" defTabSz="933056" rtl="0" eaLnBrk="1" latinLnBrk="0" hangingPunct="1">
                <a:defRPr sz="1836" kern="1200">
                  <a:solidFill>
                    <a:schemeClr val="tx1"/>
                  </a:solidFill>
                  <a:latin typeface="+mn-lt"/>
                  <a:ea typeface="+mn-ea"/>
                  <a:cs typeface="+mn-cs"/>
                </a:defRPr>
              </a:lvl8pPr>
              <a:lvl9pPr marL="3732228" algn="l" defTabSz="933056" rtl="0" eaLnBrk="1" latinLnBrk="0" hangingPunct="1">
                <a:defRPr sz="1836" kern="1200">
                  <a:solidFill>
                    <a:schemeClr val="tx1"/>
                  </a:solidFill>
                  <a:latin typeface="+mn-lt"/>
                  <a:ea typeface="+mn-ea"/>
                  <a:cs typeface="+mn-cs"/>
                </a:defRPr>
              </a:lvl9pPr>
            </a:lstStyle>
            <a:p>
              <a:pPr marL="0" marR="0" lvl="0" indent="0" algn="ctr" defTabSz="933056" rtl="0" eaLnBrk="1" fontAlgn="auto" latinLnBrk="0" hangingPunct="1">
                <a:lnSpc>
                  <a:spcPct val="100000"/>
                </a:lnSpc>
                <a:spcBef>
                  <a:spcPts val="0"/>
                </a:spcBef>
                <a:spcAft>
                  <a:spcPts val="0"/>
                </a:spcAft>
                <a:buClr>
                  <a:srgbClr val="000000"/>
                </a:buClr>
                <a:buSzTx/>
                <a:buFont typeface="Arial"/>
                <a:buNone/>
                <a:tabLst/>
                <a:defRPr/>
              </a:pPr>
              <a:endParaRPr kumimoji="0" lang="ru-RU" sz="1100" b="0" i="0" u="none" strike="noStrike" kern="1200" cap="none" spc="0" normalizeH="0" baseline="0" noProof="0" dirty="0">
                <a:ln>
                  <a:noFill/>
                </a:ln>
                <a:solidFill>
                  <a:srgbClr val="44546A">
                    <a:lumMod val="75000"/>
                  </a:srgbClr>
                </a:solidFill>
                <a:effectLst/>
                <a:uLnTx/>
                <a:uFillTx/>
                <a:latin typeface="Arial" pitchFamily="34" charset="0"/>
                <a:ea typeface="Barlow Condensed"/>
                <a:cs typeface="Arial" pitchFamily="34" charset="0"/>
                <a:sym typeface="Arial"/>
              </a:endParaRPr>
            </a:p>
          </p:txBody>
        </p:sp>
      </p:grpSp>
      <p:grpSp>
        <p:nvGrpSpPr>
          <p:cNvPr id="38" name="Группа 37"/>
          <p:cNvGrpSpPr/>
          <p:nvPr/>
        </p:nvGrpSpPr>
        <p:grpSpPr>
          <a:xfrm>
            <a:off x="5402263" y="693137"/>
            <a:ext cx="3494378" cy="1056239"/>
            <a:chOff x="5498479" y="946828"/>
            <a:chExt cx="3481562" cy="997606"/>
          </a:xfrm>
        </p:grpSpPr>
        <p:sp>
          <p:nvSpPr>
            <p:cNvPr id="8" name="Rectangle 104">
              <a:extLst>
                <a:ext uri="{FF2B5EF4-FFF2-40B4-BE49-F238E27FC236}">
                  <a16:creationId xmlns:a16="http://schemas.microsoft.com/office/drawing/2014/main" id="{DC382889-BEBB-482E-9BDD-302E0EBF5AC5}"/>
                </a:ext>
              </a:extLst>
            </p:cNvPr>
            <p:cNvSpPr>
              <a:spLocks/>
            </p:cNvSpPr>
            <p:nvPr/>
          </p:nvSpPr>
          <p:spPr bwMode="gray">
            <a:xfrm>
              <a:off x="5498479" y="946828"/>
              <a:ext cx="3481562" cy="50141"/>
            </a:xfrm>
            <a:prstGeom prst="rect">
              <a:avLst/>
            </a:prstGeom>
            <a:solidFill>
              <a:schemeClr val="bg1">
                <a:lumMod val="50000"/>
              </a:schemeClr>
            </a:solidFill>
            <a:ln w="9525" cap="flat" cmpd="sng" algn="ctr">
              <a:noFill/>
              <a:prstDash val="solid"/>
            </a:ln>
            <a:effectLst/>
          </p:spPr>
          <p:txBody>
            <a:bodyPr lIns="91390" tIns="45695" rIns="91390" bIns="45695"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800" b="0" i="0" u="none" strike="noStrike" kern="0" cap="none" spc="0" normalizeH="0" baseline="0" noProof="0" dirty="0">
                <a:ln>
                  <a:noFill/>
                </a:ln>
                <a:solidFill>
                  <a:srgbClr val="000000"/>
                </a:solidFill>
                <a:effectLst/>
                <a:uLnTx/>
                <a:uFillTx/>
                <a:latin typeface="Arial" pitchFamily="34" charset="0"/>
                <a:ea typeface="ＭＳ Ｐゴシック"/>
                <a:cs typeface="Arial"/>
                <a:sym typeface="Arial"/>
              </a:endParaRPr>
            </a:p>
          </p:txBody>
        </p:sp>
        <p:sp>
          <p:nvSpPr>
            <p:cNvPr id="10" name="Rectangle 104">
              <a:extLst>
                <a:ext uri="{FF2B5EF4-FFF2-40B4-BE49-F238E27FC236}">
                  <a16:creationId xmlns:a16="http://schemas.microsoft.com/office/drawing/2014/main" id="{DC382889-BEBB-482E-9BDD-302E0EBF5AC5}"/>
                </a:ext>
              </a:extLst>
            </p:cNvPr>
            <p:cNvSpPr>
              <a:spLocks/>
            </p:cNvSpPr>
            <p:nvPr/>
          </p:nvSpPr>
          <p:spPr bwMode="gray">
            <a:xfrm>
              <a:off x="5532630" y="1894293"/>
              <a:ext cx="3391352" cy="50141"/>
            </a:xfrm>
            <a:prstGeom prst="rect">
              <a:avLst/>
            </a:prstGeom>
            <a:solidFill>
              <a:schemeClr val="bg1">
                <a:lumMod val="50000"/>
              </a:schemeClr>
            </a:solidFill>
            <a:ln w="9525" cap="flat" cmpd="sng" algn="ctr">
              <a:noFill/>
              <a:prstDash val="solid"/>
            </a:ln>
            <a:effectLst/>
          </p:spPr>
          <p:txBody>
            <a:bodyPr lIns="91390" tIns="45695" rIns="91390" bIns="45695"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800" b="0" i="0" u="none" strike="noStrike" kern="0" cap="none" spc="0" normalizeH="0" baseline="0" noProof="0" dirty="0">
                <a:ln>
                  <a:noFill/>
                </a:ln>
                <a:solidFill>
                  <a:srgbClr val="000000"/>
                </a:solidFill>
                <a:effectLst/>
                <a:uLnTx/>
                <a:uFillTx/>
                <a:latin typeface="Arial" pitchFamily="34" charset="0"/>
                <a:ea typeface="ＭＳ Ｐゴシック"/>
                <a:cs typeface="Arial"/>
                <a:sym typeface="Arial"/>
              </a:endParaRPr>
            </a:p>
          </p:txBody>
        </p:sp>
        <p:sp>
          <p:nvSpPr>
            <p:cNvPr id="14" name="Oval 223">
              <a:extLst>
                <a:ext uri="{FF2B5EF4-FFF2-40B4-BE49-F238E27FC236}">
                  <a16:creationId xmlns:a16="http://schemas.microsoft.com/office/drawing/2014/main" id="{6812F1C0-FF38-4FCD-B9C5-C25AEEFC5F1A}"/>
                </a:ext>
              </a:extLst>
            </p:cNvPr>
            <p:cNvSpPr/>
            <p:nvPr/>
          </p:nvSpPr>
          <p:spPr bwMode="gray">
            <a:xfrm>
              <a:off x="6476560" y="1200274"/>
              <a:ext cx="1748561" cy="650035"/>
            </a:xfrm>
            <a:prstGeom prst="ellipse">
              <a:avLst/>
            </a:prstGeom>
            <a:solidFill>
              <a:schemeClr val="bg1">
                <a:lumMod val="50000"/>
              </a:schemeClr>
            </a:solidFill>
            <a:ln w="66675" cap="flat" cmpd="sng" algn="ctr">
              <a:solidFill>
                <a:schemeClr val="bg1"/>
              </a:solidFill>
              <a:prstDash val="solid"/>
            </a:ln>
            <a:effectLst/>
          </p:spPr>
          <p:txBody>
            <a:bodyPr rot="0" spcFirstLastPara="0" vertOverflow="overflow" horzOverflow="overflow" vert="horz" wrap="square" lIns="50372" tIns="25196" rIns="50372" bIns="25196" numCol="1" spcCol="0" rtlCol="0" fromWordArt="0" anchor="ctr" anchorCtr="0" forceAA="0" compatLnSpc="1">
              <a:prstTxWarp prst="textNoShape">
                <a:avLst/>
              </a:prstTxWarp>
              <a:noAutofit/>
            </a:bodyPr>
            <a:lstStyle/>
            <a:p>
              <a:pPr marL="0" marR="0" lvl="0" indent="0" algn="ctr" defTabSz="684988" rtl="0" eaLnBrk="1" fontAlgn="auto" latinLnBrk="0" hangingPunct="1">
                <a:lnSpc>
                  <a:spcPct val="100000"/>
                </a:lnSpc>
                <a:spcBef>
                  <a:spcPts val="0"/>
                </a:spcBef>
                <a:spcAft>
                  <a:spcPts val="0"/>
                </a:spcAft>
                <a:buClr>
                  <a:srgbClr val="000000"/>
                </a:buClr>
                <a:buSzTx/>
                <a:buFont typeface="Arial"/>
                <a:buNone/>
                <a:tabLst/>
                <a:defRPr/>
              </a:pPr>
              <a:endParaRPr kumimoji="0" lang="en-GB" sz="1200" b="0" i="0" u="none" strike="noStrike" kern="0" cap="none" spc="0" normalizeH="0" baseline="0" noProof="0" dirty="0">
                <a:ln>
                  <a:solidFill>
                    <a:srgbClr val="FFC000"/>
                  </a:solidFill>
                </a:ln>
                <a:solidFill>
                  <a:prstClr val="white"/>
                </a:solidFill>
                <a:effectLst/>
                <a:uLnTx/>
                <a:uFillTx/>
                <a:latin typeface="Lato Heavy"/>
                <a:ea typeface="ＭＳ Ｐゴシック"/>
                <a:cs typeface="Arial"/>
                <a:sym typeface="Arial"/>
              </a:endParaRPr>
            </a:p>
          </p:txBody>
        </p:sp>
        <p:sp>
          <p:nvSpPr>
            <p:cNvPr id="15" name="Oval 223">
              <a:extLst>
                <a:ext uri="{FF2B5EF4-FFF2-40B4-BE49-F238E27FC236}">
                  <a16:creationId xmlns:a16="http://schemas.microsoft.com/office/drawing/2014/main" id="{FCAD31C4-AC6E-4EA2-9A3F-19E0B73CA6F9}"/>
                </a:ext>
              </a:extLst>
            </p:cNvPr>
            <p:cNvSpPr/>
            <p:nvPr/>
          </p:nvSpPr>
          <p:spPr bwMode="gray">
            <a:xfrm>
              <a:off x="6586473" y="1282997"/>
              <a:ext cx="1528736" cy="446217"/>
            </a:xfrm>
            <a:prstGeom prst="ellipse">
              <a:avLst/>
            </a:prstGeom>
            <a:solidFill>
              <a:schemeClr val="bg1"/>
            </a:solidFill>
            <a:ln w="28575" cap="flat" cmpd="sng" algn="ctr">
              <a:noFill/>
              <a:prstDash val="solid"/>
            </a:ln>
            <a:effectLst/>
          </p:spPr>
          <p:txBody>
            <a:bodyPr rot="0" spcFirstLastPara="0" vertOverflow="overflow" horzOverflow="overflow" vert="horz" wrap="square" lIns="50372" tIns="25196" rIns="50372" bIns="25196" numCol="1" spcCol="0" rtlCol="0" fromWordArt="0" anchor="ctr" anchorCtr="0" forceAA="0" compatLnSpc="1">
              <a:prstTxWarp prst="textNoShape">
                <a:avLst/>
              </a:prstTxWarp>
              <a:noAutofit/>
            </a:bodyPr>
            <a:lstStyle/>
            <a:p>
              <a:pPr marL="0" marR="0" lvl="0" indent="0" algn="ctr" defTabSz="684988" rtl="0" eaLnBrk="1" fontAlgn="auto" latinLnBrk="0" hangingPunct="1">
                <a:lnSpc>
                  <a:spcPct val="100000"/>
                </a:lnSpc>
                <a:spcBef>
                  <a:spcPts val="0"/>
                </a:spcBef>
                <a:spcAft>
                  <a:spcPts val="0"/>
                </a:spcAft>
                <a:buClr>
                  <a:srgbClr val="000000"/>
                </a:buClr>
                <a:buSzTx/>
                <a:buFont typeface="Arial"/>
                <a:buNone/>
                <a:tabLst/>
                <a:defRPr/>
              </a:pPr>
              <a:r>
                <a:rPr kumimoji="0" lang="kk" sz="1500" b="1" i="0" u="none" strike="noStrike" kern="0" cap="none" spc="0" normalizeH="0" baseline="0" noProof="0" dirty="0">
                  <a:ln>
                    <a:noFill/>
                  </a:ln>
                  <a:solidFill>
                    <a:srgbClr val="44546A">
                      <a:lumMod val="75000"/>
                    </a:srgbClr>
                  </a:solidFill>
                  <a:effectLst/>
                  <a:uLnTx/>
                  <a:uFillTx/>
                  <a:latin typeface="Lato Heavy"/>
                  <a:ea typeface="ＭＳ Ｐゴシック"/>
                  <a:cs typeface="Arial"/>
                  <a:sym typeface="Arial"/>
                </a:rPr>
                <a:t>бір кезең</a:t>
              </a:r>
              <a:endParaRPr kumimoji="0" lang="en-GB" sz="1500" b="1" i="0" u="none" strike="noStrike" kern="0" cap="none" spc="0" normalizeH="0" baseline="0" noProof="0" dirty="0">
                <a:ln>
                  <a:noFill/>
                </a:ln>
                <a:solidFill>
                  <a:srgbClr val="44546A">
                    <a:lumMod val="75000"/>
                  </a:srgbClr>
                </a:solidFill>
                <a:effectLst/>
                <a:uLnTx/>
                <a:uFillTx/>
                <a:latin typeface="Lato Heavy"/>
                <a:ea typeface="ＭＳ Ｐゴシック"/>
                <a:cs typeface="Arial"/>
                <a:sym typeface="Arial"/>
              </a:endParaRPr>
            </a:p>
          </p:txBody>
        </p:sp>
      </p:grpSp>
      <p:sp>
        <p:nvSpPr>
          <p:cNvPr id="18" name="Прямоугольник 17"/>
          <p:cNvSpPr/>
          <p:nvPr/>
        </p:nvSpPr>
        <p:spPr>
          <a:xfrm>
            <a:off x="5562759" y="2089480"/>
            <a:ext cx="3284153" cy="1692721"/>
          </a:xfrm>
          <a:prstGeom prst="rect">
            <a:avLst/>
          </a:prstGeom>
        </p:spPr>
        <p:txBody>
          <a:bodyPr wrap="square" lIns="91390" tIns="45695" rIns="91390" bIns="45695">
            <a:spAutoFit/>
          </a:bodyPr>
          <a:lstStyle/>
          <a:p>
            <a:pPr marL="214070" marR="0" lvl="0" indent="-214070" algn="l" defTabSz="914400" rtl="0" eaLnBrk="1" fontAlgn="auto" latinLnBrk="0" hangingPunct="1">
              <a:lnSpc>
                <a:spcPct val="100000"/>
              </a:lnSpc>
              <a:spcBef>
                <a:spcPts val="0"/>
              </a:spcBef>
              <a:spcAft>
                <a:spcPts val="0"/>
              </a:spcAft>
              <a:buClr>
                <a:srgbClr val="44546A"/>
              </a:buClr>
              <a:buSzTx/>
              <a:buFont typeface="Arial" panose="020B0604020202020204" pitchFamily="34" charset="0"/>
              <a:buChar char="•"/>
              <a:tabLst/>
              <a:defRPr/>
            </a:pPr>
            <a:r>
              <a:rPr lang="kk-KZ" sz="1100" i="1" dirty="0" smtClean="0">
                <a:solidFill>
                  <a:srgbClr val="1F497D"/>
                </a:solidFill>
                <a:latin typeface="Arial" pitchFamily="34" charset="0"/>
              </a:rPr>
              <a:t>ӘЭДБ</a:t>
            </a:r>
            <a:r>
              <a:rPr kumimoji="0" lang="kk" sz="1100" b="0" i="1" u="none" strike="noStrike" kern="0" cap="none" spc="0" normalizeH="0" baseline="0" noProof="0" dirty="0" smtClean="0">
                <a:ln>
                  <a:noFill/>
                </a:ln>
                <a:solidFill>
                  <a:srgbClr val="1F497D"/>
                </a:solidFill>
                <a:effectLst/>
                <a:uLnTx/>
                <a:uFillTx/>
                <a:latin typeface="Arial" pitchFamily="34" charset="0"/>
                <a:cs typeface="Arial"/>
                <a:sym typeface="Arial"/>
              </a:rPr>
              <a:t>;</a:t>
            </a:r>
            <a:endParaRPr kumimoji="0" lang="kk" sz="1100" b="0" i="1" u="none" strike="noStrike" kern="0" cap="none" spc="0" normalizeH="0" baseline="0" noProof="0" dirty="0">
              <a:ln>
                <a:noFill/>
              </a:ln>
              <a:solidFill>
                <a:srgbClr val="1F497D"/>
              </a:solidFill>
              <a:effectLst/>
              <a:uLnTx/>
              <a:uFillTx/>
              <a:latin typeface="Arial" pitchFamily="34" charset="0"/>
              <a:cs typeface="Arial"/>
              <a:sym typeface="Arial"/>
            </a:endParaRPr>
          </a:p>
          <a:p>
            <a:pPr marL="214070" marR="0" lvl="0" indent="-214070" algn="l" defTabSz="914400" rtl="0" eaLnBrk="1" fontAlgn="auto" latinLnBrk="0" hangingPunct="1">
              <a:lnSpc>
                <a:spcPct val="100000"/>
              </a:lnSpc>
              <a:spcBef>
                <a:spcPts val="0"/>
              </a:spcBef>
              <a:spcAft>
                <a:spcPts val="0"/>
              </a:spcAft>
              <a:buClr>
                <a:srgbClr val="44546A"/>
              </a:buClr>
              <a:buSzTx/>
              <a:buFont typeface="Arial" panose="020B0604020202020204" pitchFamily="34" charset="0"/>
              <a:buChar char="•"/>
              <a:tabLst/>
              <a:defRPr/>
            </a:pPr>
            <a:r>
              <a:rPr kumimoji="0" lang="kk" sz="1100" b="0" i="1" u="none" strike="noStrike" kern="0" cap="none" spc="0" normalizeH="0" baseline="0" noProof="0" dirty="0">
                <a:ln>
                  <a:noFill/>
                </a:ln>
                <a:solidFill>
                  <a:srgbClr val="1F497D"/>
                </a:solidFill>
                <a:effectLst/>
                <a:uLnTx/>
                <a:uFillTx/>
                <a:latin typeface="Arial" pitchFamily="34" charset="0"/>
                <a:cs typeface="Arial"/>
                <a:sym typeface="Arial"/>
              </a:rPr>
              <a:t>бюджеттік </a:t>
            </a:r>
            <a:r>
              <a:rPr kumimoji="0" lang="kk" sz="1100" b="0" i="1" u="none" strike="noStrike" kern="0" cap="none" spc="0" normalizeH="0" baseline="0" noProof="0" dirty="0" smtClean="0">
                <a:ln>
                  <a:noFill/>
                </a:ln>
                <a:solidFill>
                  <a:srgbClr val="1F497D"/>
                </a:solidFill>
                <a:effectLst/>
                <a:uLnTx/>
                <a:uFillTx/>
                <a:latin typeface="Arial" pitchFamily="34" charset="0"/>
                <a:cs typeface="Arial"/>
                <a:sym typeface="Arial"/>
              </a:rPr>
              <a:t>жоспарлаудың бірыңғай құжаты ретінде</a:t>
            </a:r>
            <a:r>
              <a:rPr kumimoji="0" lang="kk" sz="1100" b="0" i="1" u="none" strike="noStrike" kern="0" cap="none" spc="0" normalizeH="0" noProof="0" dirty="0" smtClean="0">
                <a:ln>
                  <a:noFill/>
                </a:ln>
                <a:solidFill>
                  <a:srgbClr val="1F497D"/>
                </a:solidFill>
                <a:effectLst/>
                <a:uLnTx/>
                <a:uFillTx/>
                <a:latin typeface="Arial" pitchFamily="34" charset="0"/>
                <a:cs typeface="Arial"/>
                <a:sym typeface="Arial"/>
              </a:rPr>
              <a:t> бюджеттік бағдарламаның жаңа форматы</a:t>
            </a:r>
            <a:endParaRPr kumimoji="0" lang="ru-RU" sz="1100" b="0" i="1" u="none" strike="noStrike" kern="0" cap="none" spc="0" normalizeH="0" baseline="0" noProof="0" dirty="0">
              <a:ln>
                <a:noFill/>
              </a:ln>
              <a:solidFill>
                <a:srgbClr val="1F497D"/>
              </a:solidFill>
              <a:effectLst/>
              <a:uLnTx/>
              <a:uFillTx/>
              <a:latin typeface="Arial" pitchFamily="34" charset="0"/>
              <a:cs typeface="Arial"/>
              <a:sym typeface="Arial"/>
            </a:endParaRPr>
          </a:p>
          <a:p>
            <a:pPr marL="214070" marR="0" lvl="0" indent="-214070" algn="l" defTabSz="914400" rtl="0" eaLnBrk="1" fontAlgn="auto" latinLnBrk="0" hangingPunct="1">
              <a:lnSpc>
                <a:spcPct val="100000"/>
              </a:lnSpc>
              <a:spcBef>
                <a:spcPts val="0"/>
              </a:spcBef>
              <a:spcAft>
                <a:spcPts val="0"/>
              </a:spcAft>
              <a:buClr>
                <a:srgbClr val="44546A"/>
              </a:buClr>
              <a:buSzTx/>
              <a:buFont typeface="Arial" panose="020B0604020202020204" pitchFamily="34" charset="0"/>
              <a:buChar char="•"/>
              <a:tabLst/>
              <a:defRPr/>
            </a:pPr>
            <a:r>
              <a:rPr kumimoji="0" lang="kk" sz="1100" b="0" i="1" u="none" strike="noStrike" kern="0" cap="none" spc="0" normalizeH="0" baseline="0" noProof="0" dirty="0">
                <a:ln>
                  <a:noFill/>
                </a:ln>
                <a:solidFill>
                  <a:srgbClr val="1F497D"/>
                </a:solidFill>
                <a:effectLst/>
                <a:uLnTx/>
                <a:uFillTx/>
                <a:latin typeface="Arial" pitchFamily="34" charset="0"/>
                <a:cs typeface="Arial"/>
                <a:sym typeface="Arial"/>
              </a:rPr>
              <a:t>жаңа бастамаларды шектеу</a:t>
            </a:r>
            <a:endParaRPr kumimoji="0" lang="kk-KZ" sz="1100" b="0" i="1" u="none" strike="noStrike" kern="0" cap="none" spc="0" normalizeH="0" baseline="0" noProof="0" dirty="0">
              <a:ln>
                <a:noFill/>
              </a:ln>
              <a:solidFill>
                <a:srgbClr val="1F497D"/>
              </a:solidFill>
              <a:effectLst/>
              <a:uLnTx/>
              <a:uFillTx/>
              <a:latin typeface="Arial" pitchFamily="34" charset="0"/>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kk" sz="1600" b="1" i="0" u="none" strike="noStrike" kern="0" cap="none" spc="0" normalizeH="0" baseline="0" noProof="0" dirty="0">
                <a:ln>
                  <a:noFill/>
                </a:ln>
                <a:solidFill>
                  <a:srgbClr val="A5A5A5">
                    <a:lumMod val="50000"/>
                  </a:srgbClr>
                </a:solidFill>
                <a:effectLst/>
                <a:uLnTx/>
                <a:uFillTx/>
                <a:latin typeface="Arial" panose="020B0604020202020204" pitchFamily="34" charset="0"/>
                <a:cs typeface="Arial"/>
                <a:sym typeface="Arial"/>
              </a:rPr>
              <a:t>Желтоқсанда </a:t>
            </a:r>
            <a:r>
              <a:rPr kumimoji="0" lang="kk" sz="1600" b="1" i="0" u="none" strike="noStrike" kern="0" cap="none" spc="0" normalizeH="0" baseline="0" noProof="0" dirty="0" smtClean="0">
                <a:ln>
                  <a:noFill/>
                </a:ln>
                <a:solidFill>
                  <a:srgbClr val="A5A5A5">
                    <a:lumMod val="50000"/>
                  </a:srgbClr>
                </a:solidFill>
                <a:effectLst/>
                <a:uLnTx/>
                <a:uFillTx/>
                <a:latin typeface="Arial" panose="020B0604020202020204" pitchFamily="34" charset="0"/>
                <a:cs typeface="Arial"/>
                <a:sym typeface="Arial"/>
              </a:rPr>
              <a:t>+ 7 күн</a:t>
            </a:r>
          </a:p>
          <a:p>
            <a:pPr marL="171450" lvl="0" indent="-171450">
              <a:buClr>
                <a:srgbClr val="44546A"/>
              </a:buClr>
              <a:buFont typeface="Arial" panose="020B0604020202020204" pitchFamily="34" charset="0"/>
              <a:buChar char="•"/>
              <a:defRPr/>
            </a:pPr>
            <a:r>
              <a:rPr lang="kk-KZ" sz="1100" i="1" dirty="0" smtClean="0">
                <a:solidFill>
                  <a:srgbClr val="1F497D"/>
                </a:solidFill>
                <a:latin typeface="Arial" pitchFamily="34" charset="0"/>
              </a:rPr>
              <a:t>оңайлатылған </a:t>
            </a:r>
            <a:r>
              <a:rPr lang="kk-KZ" sz="1100" i="1" dirty="0">
                <a:solidFill>
                  <a:srgbClr val="1F497D"/>
                </a:solidFill>
                <a:latin typeface="Arial" pitchFamily="34" charset="0"/>
              </a:rPr>
              <a:t>түрде іске асыру туралы қаулы </a:t>
            </a:r>
            <a:r>
              <a:rPr lang="kk-KZ" sz="1100" i="1" dirty="0" smtClean="0">
                <a:solidFill>
                  <a:srgbClr val="1F497D"/>
                </a:solidFill>
                <a:latin typeface="Arial" pitchFamily="34" charset="0"/>
              </a:rPr>
              <a:t>(ЖСТ</a:t>
            </a:r>
            <a:r>
              <a:rPr lang="kk-KZ" sz="1100" i="1" dirty="0" smtClean="0">
                <a:solidFill>
                  <a:srgbClr val="FF0000"/>
                </a:solidFill>
                <a:latin typeface="Arial" pitchFamily="34" charset="0"/>
              </a:rPr>
              <a:t> </a:t>
            </a:r>
            <a:r>
              <a:rPr lang="kk-KZ" sz="1100" i="1" dirty="0">
                <a:solidFill>
                  <a:srgbClr val="1F497D"/>
                </a:solidFill>
                <a:latin typeface="Arial" pitchFamily="34" charset="0"/>
              </a:rPr>
              <a:t>базасына АНТ+НДТ</a:t>
            </a:r>
            <a:r>
              <a:rPr lang="kk-KZ" sz="1100" i="1" dirty="0" smtClean="0">
                <a:solidFill>
                  <a:srgbClr val="FF0000"/>
                </a:solidFill>
                <a:latin typeface="Arial" pitchFamily="34" charset="0"/>
              </a:rPr>
              <a:t> </a:t>
            </a:r>
            <a:r>
              <a:rPr lang="kk-KZ" sz="1100" i="1" dirty="0" smtClean="0">
                <a:solidFill>
                  <a:srgbClr val="1F497D"/>
                </a:solidFill>
                <a:latin typeface="Arial" pitchFamily="34" charset="0"/>
              </a:rPr>
              <a:t>берілетін </a:t>
            </a:r>
            <a:r>
              <a:rPr lang="kk-KZ" sz="1100" i="1" dirty="0">
                <a:solidFill>
                  <a:srgbClr val="1F497D"/>
                </a:solidFill>
                <a:latin typeface="Arial" pitchFamily="34" charset="0"/>
              </a:rPr>
              <a:t>болады)</a:t>
            </a:r>
            <a:endParaRPr kumimoji="0" lang="kk-KZ" sz="1100" b="0" i="1" u="none" strike="noStrike" kern="0" cap="none" spc="0" normalizeH="0" baseline="0" noProof="0" dirty="0">
              <a:ln>
                <a:noFill/>
              </a:ln>
              <a:solidFill>
                <a:srgbClr val="1F497D"/>
              </a:solidFill>
              <a:effectLst/>
              <a:uLnTx/>
              <a:uFillTx/>
              <a:latin typeface="Arial" pitchFamily="34" charset="0"/>
              <a:cs typeface="Arial"/>
              <a:sym typeface="Arial"/>
            </a:endParaRPr>
          </a:p>
        </p:txBody>
      </p:sp>
      <p:sp>
        <p:nvSpPr>
          <p:cNvPr id="20" name="TextBox 19"/>
          <p:cNvSpPr txBox="1"/>
          <p:nvPr/>
        </p:nvSpPr>
        <p:spPr>
          <a:xfrm>
            <a:off x="5562759" y="1722329"/>
            <a:ext cx="3357488" cy="323115"/>
          </a:xfrm>
          <a:prstGeom prst="rect">
            <a:avLst/>
          </a:prstGeom>
          <a:noFill/>
        </p:spPr>
        <p:txBody>
          <a:bodyPr wrap="square" lIns="91390" tIns="45695" rIns="91390" bIns="45695"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1500" b="1" i="0" u="none" strike="noStrike" kern="0" cap="none" spc="0" normalizeH="0" baseline="0" noProof="0" dirty="0">
                <a:ln>
                  <a:noFill/>
                </a:ln>
                <a:solidFill>
                  <a:srgbClr val="A5A5A5">
                    <a:lumMod val="50000"/>
                  </a:srgbClr>
                </a:solidFill>
                <a:effectLst/>
                <a:uLnTx/>
                <a:uFillTx/>
                <a:latin typeface="Arial" panose="020B0604020202020204" pitchFamily="34" charset="0"/>
                <a:cs typeface="Arial"/>
                <a:sym typeface="Arial"/>
              </a:rPr>
              <a:t>1 маусымнан 1 қыркүйекке дейін</a:t>
            </a:r>
          </a:p>
        </p:txBody>
      </p:sp>
      <p:sp>
        <p:nvSpPr>
          <p:cNvPr id="21" name="Стрелка вниз 20"/>
          <p:cNvSpPr/>
          <p:nvPr/>
        </p:nvSpPr>
        <p:spPr>
          <a:xfrm>
            <a:off x="2397024" y="4445419"/>
            <a:ext cx="534433" cy="203052"/>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1" tIns="45680" rIns="91361" bIns="4568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2" name="Стрелка вниз 21"/>
          <p:cNvSpPr/>
          <p:nvPr/>
        </p:nvSpPr>
        <p:spPr>
          <a:xfrm>
            <a:off x="6987747" y="4197559"/>
            <a:ext cx="528992" cy="247860"/>
          </a:xfrm>
          <a:prstGeom prst="down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1" tIns="45680" rIns="91361" bIns="4568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1" name="TextBox 30"/>
          <p:cNvSpPr txBox="1"/>
          <p:nvPr/>
        </p:nvSpPr>
        <p:spPr>
          <a:xfrm>
            <a:off x="6020520" y="411519"/>
            <a:ext cx="2109211" cy="276999"/>
          </a:xfrm>
          <a:prstGeom prst="rect">
            <a:avLst/>
          </a:prstGeom>
          <a:noFill/>
        </p:spPr>
        <p:txBody>
          <a:bodyPr wrap="square" lIns="91211" tIns="45605" rIns="91211" bIns="45605"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kk" sz="1200" b="1" i="0" u="none" strike="noStrike" kern="0" cap="none" spc="0" normalizeH="0" baseline="0" noProof="0" dirty="0" smtClean="0">
                <a:ln>
                  <a:noFill/>
                </a:ln>
                <a:solidFill>
                  <a:srgbClr val="0070C0"/>
                </a:solidFill>
                <a:effectLst/>
                <a:uLnTx/>
                <a:uFillTx/>
                <a:latin typeface="Arial" panose="020B0604020202020204" pitchFamily="34" charset="0"/>
                <a:cs typeface="Arial"/>
                <a:sym typeface="Arial"/>
              </a:rPr>
              <a:t>Ұсынылады</a:t>
            </a:r>
            <a:endParaRPr kumimoji="0" lang="kk" sz="1200" b="1" i="0" u="none" strike="noStrike" kern="0" cap="none" spc="0" normalizeH="0" baseline="0" noProof="0" dirty="0">
              <a:ln>
                <a:noFill/>
              </a:ln>
              <a:solidFill>
                <a:srgbClr val="0070C0"/>
              </a:solidFill>
              <a:effectLst/>
              <a:uLnTx/>
              <a:uFillTx/>
              <a:latin typeface="Arial" panose="020B0604020202020204" pitchFamily="34" charset="0"/>
              <a:cs typeface="Arial"/>
              <a:sym typeface="Arial"/>
            </a:endParaRPr>
          </a:p>
        </p:txBody>
      </p:sp>
      <p:sp>
        <p:nvSpPr>
          <p:cNvPr id="32" name="TextBox 31"/>
          <p:cNvSpPr txBox="1"/>
          <p:nvPr/>
        </p:nvSpPr>
        <p:spPr>
          <a:xfrm>
            <a:off x="1198365" y="430790"/>
            <a:ext cx="2938947" cy="276999"/>
          </a:xfrm>
          <a:prstGeom prst="rect">
            <a:avLst/>
          </a:prstGeom>
          <a:noFill/>
        </p:spPr>
        <p:txBody>
          <a:bodyPr wrap="square" lIns="91211" tIns="45605" rIns="91211" bIns="45605" rtlCol="0">
            <a:spAutoFit/>
          </a:bodyPr>
          <a:lstStyle/>
          <a:p>
            <a:pPr lvl="0" algn="ctr">
              <a:defRPr/>
            </a:pPr>
            <a:r>
              <a:rPr lang="kk-KZ" sz="1200" b="1" dirty="0" smtClean="0">
                <a:solidFill>
                  <a:srgbClr val="0070C0"/>
                </a:solidFill>
                <a:latin typeface="Arial" panose="020B0604020202020204" pitchFamily="34" charset="0"/>
              </a:rPr>
              <a:t>Қолданыстағы </a:t>
            </a:r>
            <a:r>
              <a:rPr lang="kk-KZ" sz="1200" b="1" dirty="0">
                <a:solidFill>
                  <a:srgbClr val="0070C0"/>
                </a:solidFill>
                <a:latin typeface="Arial" panose="020B0604020202020204" pitchFamily="34" charset="0"/>
              </a:rPr>
              <a:t>жүйе</a:t>
            </a:r>
            <a:endParaRPr kumimoji="0" lang="en-US" sz="1200" b="1" i="0" u="none" strike="noStrike" kern="0" cap="none" spc="0" normalizeH="0" baseline="0" noProof="0" dirty="0">
              <a:ln>
                <a:noFill/>
              </a:ln>
              <a:solidFill>
                <a:srgbClr val="0070C0"/>
              </a:solidFill>
              <a:effectLst/>
              <a:uLnTx/>
              <a:uFillTx/>
              <a:latin typeface="Arial" panose="020B0604020202020204" pitchFamily="34" charset="0"/>
              <a:cs typeface="Arial"/>
              <a:sym typeface="Arial"/>
            </a:endParaRPr>
          </a:p>
        </p:txBody>
      </p:sp>
      <p:sp>
        <p:nvSpPr>
          <p:cNvPr id="5" name="TextBox 4"/>
          <p:cNvSpPr txBox="1"/>
          <p:nvPr/>
        </p:nvSpPr>
        <p:spPr>
          <a:xfrm>
            <a:off x="5562759" y="4601061"/>
            <a:ext cx="3284153" cy="523220"/>
          </a:xfrm>
          <a:prstGeom prst="rect">
            <a:avLst/>
          </a:prstGeom>
          <a:noFill/>
        </p:spPr>
        <p:txBody>
          <a:bodyPr wrap="square" rtlCol="0">
            <a:spAutoFit/>
          </a:bodyPr>
          <a:lstStyle/>
          <a:p>
            <a:pPr lvl="0" algn="ctr">
              <a:defRPr/>
            </a:pPr>
            <a:r>
              <a:rPr lang="kk-KZ" b="1" dirty="0" smtClean="0">
                <a:solidFill>
                  <a:srgbClr val="E7E6E6">
                    <a:lumMod val="50000"/>
                  </a:srgbClr>
                </a:solidFill>
              </a:rPr>
              <a:t>мемлекеттік </a:t>
            </a:r>
            <a:r>
              <a:rPr lang="kk-KZ" b="1" dirty="0">
                <a:solidFill>
                  <a:srgbClr val="E7E6E6">
                    <a:lumMod val="50000"/>
                  </a:srgbClr>
                </a:solidFill>
              </a:rPr>
              <a:t>жоспарлау жүйесін қайта </a:t>
            </a:r>
            <a:r>
              <a:rPr lang="kk-KZ" b="1" dirty="0" smtClean="0">
                <a:solidFill>
                  <a:srgbClr val="E7E6E6">
                    <a:lumMod val="50000"/>
                  </a:srgbClr>
                </a:solidFill>
              </a:rPr>
              <a:t>қарау </a:t>
            </a:r>
            <a:r>
              <a:rPr lang="kk-KZ" b="1" dirty="0">
                <a:solidFill>
                  <a:srgbClr val="E7E6E6">
                    <a:lumMod val="50000"/>
                  </a:srgbClr>
                </a:solidFill>
              </a:rPr>
              <a:t>есебінен</a:t>
            </a:r>
            <a:endParaRPr kumimoji="0" lang="kk" sz="1400" b="1" i="0" u="none" strike="noStrike" kern="0" cap="none" spc="0" normalizeH="0" baseline="0" noProof="0" dirty="0">
              <a:ln>
                <a:noFill/>
              </a:ln>
              <a:solidFill>
                <a:srgbClr val="E7E6E6">
                  <a:lumMod val="50000"/>
                </a:srgbClr>
              </a:solidFill>
              <a:effectLst/>
              <a:uLnTx/>
              <a:uFillTx/>
              <a:latin typeface="Arial"/>
              <a:cs typeface="Arial"/>
              <a:sym typeface="Arial"/>
            </a:endParaRPr>
          </a:p>
        </p:txBody>
      </p:sp>
      <mc:AlternateContent xmlns:mc="http://schemas.openxmlformats.org/markup-compatibility/2006" xmlns:p14="http://schemas.microsoft.com/office/powerpoint/2010/main">
        <mc:Choice Requires="p14">
          <p:contentPart p14:bwMode="auto" r:id="rId11">
            <p14:nvContentPartPr>
              <p14:cNvPr id="34" name="Ink 11">
                <a:extLst>
                  <a:ext uri="{FF2B5EF4-FFF2-40B4-BE49-F238E27FC236}">
                    <a16:creationId xmlns:a16="http://schemas.microsoft.com/office/drawing/2014/main" id="{94774D7E-7C79-4687-AEEA-C1A388F4CADE}"/>
                  </a:ext>
                </a:extLst>
              </p14:cNvPr>
              <p14:cNvContentPartPr/>
              <p14:nvPr/>
            </p14:nvContentPartPr>
            <p14:xfrm>
              <a:off x="525278" y="3658143"/>
              <a:ext cx="463" cy="200"/>
            </p14:xfrm>
          </p:contentPart>
        </mc:Choice>
        <mc:Fallback xmlns="">
          <p:pic>
            <p:nvPicPr>
              <p:cNvPr id="34" name="Ink 11">
                <a:extLst>
                  <a:ext uri="{FF2B5EF4-FFF2-40B4-BE49-F238E27FC236}">
                    <a16:creationId xmlns:a16="http://schemas.microsoft.com/office/drawing/2014/main" id="{94774D7E-7C79-4687-AEEA-C1A388F4CADE}"/>
                  </a:ext>
                </a:extLst>
              </p:cNvPr>
              <p:cNvPicPr/>
              <p:nvPr/>
            </p:nvPicPr>
            <p:blipFill>
              <a:blip r:embed="rId12"/>
              <a:stretch>
                <a:fillRect/>
              </a:stretch>
            </p:blipFill>
            <p:spPr>
              <a:xfrm>
                <a:off x="522500" y="3656943"/>
                <a:ext cx="6019" cy="2600"/>
              </a:xfrm>
              <a:prstGeom prst="rect">
                <a:avLst/>
              </a:prstGeom>
            </p:spPr>
          </p:pic>
        </mc:Fallback>
      </mc:AlternateContent>
      <p:sp>
        <p:nvSpPr>
          <p:cNvPr id="35" name="Стрелка: пятиугольник 7">
            <a:extLst>
              <a:ext uri="{FF2B5EF4-FFF2-40B4-BE49-F238E27FC236}">
                <a16:creationId xmlns:a16="http://schemas.microsoft.com/office/drawing/2014/main" id="{04D67ABB-12DA-4834-A86C-F4EC5C75F4F2}"/>
              </a:ext>
            </a:extLst>
          </p:cNvPr>
          <p:cNvSpPr/>
          <p:nvPr/>
        </p:nvSpPr>
        <p:spPr>
          <a:xfrm>
            <a:off x="1082949" y="3022690"/>
            <a:ext cx="4052328" cy="1414446"/>
          </a:xfrm>
          <a:prstGeom prst="homePlate">
            <a:avLst>
              <a:gd name="adj" fmla="val 37397"/>
            </a:avLst>
          </a:prstGeom>
          <a:pattFill prst="ltDnDiag">
            <a:fgClr>
              <a:schemeClr val="bg1">
                <a:lumMod val="95000"/>
              </a:schemeClr>
            </a:fgClr>
            <a:bgClr>
              <a:schemeClr val="bg1">
                <a:lumMod val="95000"/>
              </a:schemeClr>
            </a:bgClr>
          </a:pattFill>
          <a:ln w="9525" cap="flat" cmpd="sng" algn="ctr">
            <a:noFill/>
            <a:prstDash val="solid"/>
          </a:ln>
          <a:effectLst/>
        </p:spPr>
        <p:txBody>
          <a:bodyPr rtlCol="0"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x-none" sz="800" b="0" i="0" u="none" strike="noStrike" kern="0" cap="none" spc="0" normalizeH="0" baseline="0" noProof="0">
              <a:ln>
                <a:noFill/>
              </a:ln>
              <a:solidFill>
                <a:srgbClr val="000000"/>
              </a:solidFill>
              <a:effectLst/>
              <a:uLnTx/>
              <a:uFillTx/>
              <a:latin typeface="Lato Heavy"/>
              <a:cs typeface="Arial"/>
              <a:sym typeface="Arial"/>
            </a:endParaRPr>
          </a:p>
        </p:txBody>
      </p:sp>
      <p:sp>
        <p:nvSpPr>
          <p:cNvPr id="36" name="Прямоугольник 35">
            <a:extLst>
              <a:ext uri="{FF2B5EF4-FFF2-40B4-BE49-F238E27FC236}">
                <a16:creationId xmlns:a16="http://schemas.microsoft.com/office/drawing/2014/main" id="{4E9C43F6-23BC-4D64-B0A9-D9B6F202C5C0}"/>
              </a:ext>
            </a:extLst>
          </p:cNvPr>
          <p:cNvSpPr/>
          <p:nvPr/>
        </p:nvSpPr>
        <p:spPr>
          <a:xfrm>
            <a:off x="1143753" y="3043935"/>
            <a:ext cx="3806013" cy="14619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1200" b="1" i="0" u="none" strike="noStrike" kern="0" cap="none" spc="0" normalizeH="0" baseline="0" noProof="0" dirty="0">
                <a:ln>
                  <a:noFill/>
                </a:ln>
                <a:solidFill>
                  <a:srgbClr val="ED7D31">
                    <a:lumMod val="50000"/>
                  </a:srgbClr>
                </a:solidFill>
                <a:effectLst/>
                <a:uLnTx/>
                <a:uFillTx/>
                <a:latin typeface="Arial" panose="020B0604020202020204" pitchFamily="34" charset="0"/>
                <a:cs typeface="Arial"/>
                <a:sym typeface="Arial"/>
              </a:rPr>
              <a:t>1 желтоқсаннан бастап (40 күн ішінде)</a:t>
            </a:r>
          </a:p>
          <a:p>
            <a:pPr marL="214070" lvl="0" indent="-214070">
              <a:buFontTx/>
              <a:buChar char="-"/>
              <a:defRPr/>
            </a:pPr>
            <a:r>
              <a:rPr lang="kk-KZ" sz="1100" i="1" dirty="0" smtClean="0">
                <a:solidFill>
                  <a:prstClr val="black">
                    <a:lumMod val="75000"/>
                    <a:lumOff val="25000"/>
                  </a:prstClr>
                </a:solidFill>
                <a:latin typeface="Arial" panose="020B0604020202020204" pitchFamily="34" charset="0"/>
              </a:rPr>
              <a:t>РБ </a:t>
            </a:r>
            <a:r>
              <a:rPr lang="kk-KZ" sz="1100" i="1" dirty="0">
                <a:solidFill>
                  <a:prstClr val="black">
                    <a:lumMod val="75000"/>
                    <a:lumOff val="25000"/>
                  </a:prstClr>
                </a:solidFill>
                <a:latin typeface="Arial" panose="020B0604020202020204" pitchFamily="34" charset="0"/>
              </a:rPr>
              <a:t>туралы </a:t>
            </a:r>
            <a:r>
              <a:rPr lang="kk-KZ" sz="1100" i="1" dirty="0" smtClean="0">
                <a:solidFill>
                  <a:prstClr val="black">
                    <a:lumMod val="75000"/>
                    <a:lumOff val="25000"/>
                  </a:prstClr>
                </a:solidFill>
                <a:latin typeface="Arial" panose="020B0604020202020204" pitchFamily="34" charset="0"/>
              </a:rPr>
              <a:t>заңды </a:t>
            </a:r>
            <a:r>
              <a:rPr lang="kk-KZ" sz="1100" i="1" dirty="0">
                <a:solidFill>
                  <a:prstClr val="black">
                    <a:lumMod val="75000"/>
                    <a:lumOff val="25000"/>
                  </a:prstClr>
                </a:solidFill>
                <a:latin typeface="Arial" panose="020B0604020202020204" pitchFamily="34" charset="0"/>
              </a:rPr>
              <a:t>іске асыру туралы қаулы қабылдау (7 күн)</a:t>
            </a:r>
            <a:endParaRPr kumimoji="0" lang="kk" sz="1100" b="0" i="1"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a:sym typeface="Arial"/>
            </a:endParaRPr>
          </a:p>
          <a:p>
            <a:pPr marL="214070" lvl="0" indent="-214070">
              <a:buFontTx/>
              <a:buChar char="-"/>
              <a:defRPr/>
            </a:pPr>
            <a:r>
              <a:rPr lang="kk-KZ" sz="1100" i="1" dirty="0" smtClean="0">
                <a:solidFill>
                  <a:prstClr val="black">
                    <a:lumMod val="75000"/>
                    <a:lumOff val="25000"/>
                  </a:prstClr>
                </a:solidFill>
                <a:latin typeface="Arial" panose="020B0604020202020204" pitchFamily="34" charset="0"/>
              </a:rPr>
              <a:t>даму жоспарлары мен бюджеттік </a:t>
            </a:r>
            <a:r>
              <a:rPr lang="kk-KZ" sz="1100" i="1" dirty="0">
                <a:solidFill>
                  <a:prstClr val="black">
                    <a:lumMod val="75000"/>
                    <a:lumOff val="25000"/>
                  </a:prstClr>
                </a:solidFill>
                <a:latin typeface="Arial" panose="020B0604020202020204" pitchFamily="34" charset="0"/>
              </a:rPr>
              <a:t>бағдарламаларды бекіту (ББӘ, ҰЭМ, Қаржымині) (30 күн)</a:t>
            </a:r>
            <a:endParaRPr kumimoji="0" lang="kk" sz="1100" b="0" i="1"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a:sym typeface="Arial"/>
            </a:endParaRPr>
          </a:p>
          <a:p>
            <a:pPr marL="214070" marR="0" lvl="0" indent="-214070" algn="l" defTabSz="914400" rtl="0" eaLnBrk="1" fontAlgn="auto" latinLnBrk="0" hangingPunct="1">
              <a:lnSpc>
                <a:spcPct val="100000"/>
              </a:lnSpc>
              <a:spcBef>
                <a:spcPts val="0"/>
              </a:spcBef>
              <a:spcAft>
                <a:spcPts val="0"/>
              </a:spcAft>
              <a:buClr>
                <a:srgbClr val="000000"/>
              </a:buClr>
              <a:buSzTx/>
              <a:buFontTx/>
              <a:buChar char="-"/>
              <a:tabLst/>
              <a:defRPr/>
            </a:pPr>
            <a:r>
              <a:rPr kumimoji="0" lang="kk" sz="1100" b="0" i="1"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a:sym typeface="Arial"/>
              </a:rPr>
              <a:t>операциялық жоспарларды бекіту </a:t>
            </a:r>
            <a:r>
              <a:rPr kumimoji="0" lang="kk" sz="1100" b="0" i="1"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cs typeface="Arial"/>
                <a:sym typeface="Arial"/>
              </a:rPr>
              <a:t>(</a:t>
            </a:r>
            <a:r>
              <a:rPr lang="kk-KZ" sz="1100" i="1" dirty="0" smtClean="0">
                <a:solidFill>
                  <a:prstClr val="black">
                    <a:lumMod val="75000"/>
                    <a:lumOff val="25000"/>
                  </a:prstClr>
                </a:solidFill>
                <a:latin typeface="Arial" panose="020B0604020202020204" pitchFamily="34" charset="0"/>
              </a:rPr>
              <a:t>ББӘ</a:t>
            </a:r>
            <a:r>
              <a:rPr kumimoji="0" lang="kk" sz="1100" b="0" i="1" u="none" strike="noStrike" kern="0" cap="none" spc="0" normalizeH="0" baseline="0" noProof="0" dirty="0" smtClean="0">
                <a:ln>
                  <a:noFill/>
                </a:ln>
                <a:solidFill>
                  <a:prstClr val="black">
                    <a:lumMod val="75000"/>
                    <a:lumOff val="25000"/>
                  </a:prstClr>
                </a:solidFill>
                <a:effectLst/>
                <a:uLnTx/>
                <a:uFillTx/>
                <a:latin typeface="Arial" panose="020B0604020202020204" pitchFamily="34" charset="0"/>
                <a:cs typeface="Arial"/>
                <a:sym typeface="Arial"/>
              </a:rPr>
              <a:t>) </a:t>
            </a:r>
            <a:r>
              <a:rPr kumimoji="0" lang="ru-RU" sz="1100" b="0" i="1"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a:sym typeface="Arial"/>
              </a:rPr>
              <a:t/>
            </a:r>
            <a:br>
              <a:rPr kumimoji="0" lang="ru-RU" sz="1100" b="0" i="1"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a:sym typeface="Arial"/>
              </a:rPr>
            </a:br>
            <a:r>
              <a:rPr kumimoji="0" lang="kk" sz="1100" b="0" i="1" u="none" strike="noStrike" kern="0" cap="none" spc="0" normalizeH="0" baseline="0" noProof="0" dirty="0">
                <a:ln>
                  <a:noFill/>
                </a:ln>
                <a:solidFill>
                  <a:prstClr val="black">
                    <a:lumMod val="75000"/>
                    <a:lumOff val="25000"/>
                  </a:prstClr>
                </a:solidFill>
                <a:effectLst/>
                <a:uLnTx/>
                <a:uFillTx/>
                <a:latin typeface="Arial" panose="020B0604020202020204" pitchFamily="34" charset="0"/>
                <a:cs typeface="Arial"/>
                <a:sym typeface="Arial"/>
              </a:rPr>
              <a:t>(10 күн)</a:t>
            </a:r>
          </a:p>
        </p:txBody>
      </p:sp>
      <p:sp>
        <p:nvSpPr>
          <p:cNvPr id="41" name="Умножение 40"/>
          <p:cNvSpPr/>
          <p:nvPr/>
        </p:nvSpPr>
        <p:spPr>
          <a:xfrm>
            <a:off x="4656342" y="3648339"/>
            <a:ext cx="348958" cy="299864"/>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2" name="Умножение 41"/>
          <p:cNvSpPr/>
          <p:nvPr/>
        </p:nvSpPr>
        <p:spPr>
          <a:xfrm>
            <a:off x="4119912" y="4105020"/>
            <a:ext cx="352848" cy="290149"/>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3" name="TextBox 32">
            <a:extLst>
              <a:ext uri="{FF2B5EF4-FFF2-40B4-BE49-F238E27FC236}">
                <a16:creationId xmlns:a16="http://schemas.microsoft.com/office/drawing/2014/main" id="{9187FD27-27DF-9647-9B2E-EB147BFD9363}"/>
              </a:ext>
            </a:extLst>
          </p:cNvPr>
          <p:cNvSpPr txBox="1"/>
          <p:nvPr/>
        </p:nvSpPr>
        <p:spPr>
          <a:xfrm>
            <a:off x="0" y="17282"/>
            <a:ext cx="7380287" cy="338554"/>
          </a:xfrm>
          <a:prstGeom prst="rect">
            <a:avLst/>
          </a:prstGeom>
          <a:noFill/>
        </p:spPr>
        <p:txBody>
          <a:bodyPr wrap="square">
            <a:spAutoFit/>
          </a:bodyPr>
          <a:lstStyle/>
          <a:p>
            <a:pPr marL="0" marR="0" lvl="0" indent="0" algn="just" defTabSz="899297" rtl="0" eaLnBrk="1" fontAlgn="auto" latinLnBrk="0" hangingPunct="1">
              <a:lnSpc>
                <a:spcPct val="100000"/>
              </a:lnSpc>
              <a:spcBef>
                <a:spcPts val="0"/>
              </a:spcBef>
              <a:spcAft>
                <a:spcPts val="600"/>
              </a:spcAft>
              <a:buClrTx/>
              <a:buSzTx/>
              <a:buFont typeface="Arial"/>
              <a:buNone/>
              <a:tabLst/>
              <a:defRPr/>
            </a:pPr>
            <a:r>
              <a:rPr kumimoji="0" lang="kk" sz="1600" b="1"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rPr>
              <a:t>Бюджеттік процесті </a:t>
            </a:r>
            <a:r>
              <a:rPr kumimoji="0" lang="kk" sz="16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rPr>
              <a:t>түбегейлі оңайлату</a:t>
            </a:r>
          </a:p>
        </p:txBody>
      </p:sp>
      <p:sp>
        <p:nvSpPr>
          <p:cNvPr id="3" name="TextBox 2"/>
          <p:cNvSpPr txBox="1"/>
          <p:nvPr/>
        </p:nvSpPr>
        <p:spPr>
          <a:xfrm>
            <a:off x="7869316" y="17282"/>
            <a:ext cx="11628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1200" b="0" i="1" u="none" strike="noStrike" kern="0" cap="none" spc="0" normalizeH="0" baseline="0" noProof="0" dirty="0" smtClean="0">
                <a:ln>
                  <a:noFill/>
                </a:ln>
                <a:solidFill>
                  <a:srgbClr val="000000"/>
                </a:solidFill>
                <a:effectLst/>
                <a:uLnTx/>
                <a:uFillTx/>
                <a:latin typeface="Arial"/>
                <a:cs typeface="Arial"/>
                <a:sym typeface="Arial"/>
              </a:rPr>
              <a:t>жалғасы</a:t>
            </a:r>
            <a:endParaRPr kumimoji="0" lang="ru-RU" sz="1200" b="0" i="1"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024424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8">
            <a:extLst>
              <a:ext uri="{FF2B5EF4-FFF2-40B4-BE49-F238E27FC236}">
                <a16:creationId xmlns:a16="http://schemas.microsoft.com/office/drawing/2014/main" id="{C53A6420-60A9-4666-961F-FECA774BA234}"/>
              </a:ext>
            </a:extLst>
          </p:cNvPr>
          <p:cNvCxnSpPr>
            <a:cxnSpLocks/>
          </p:cNvCxnSpPr>
          <p:nvPr/>
        </p:nvCxnSpPr>
        <p:spPr>
          <a:xfrm flipV="1">
            <a:off x="0" y="509113"/>
            <a:ext cx="9144000" cy="143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0" y="11512"/>
            <a:ext cx="9008221" cy="522988"/>
          </a:xfrm>
          <a:prstGeom prst="rect">
            <a:avLst/>
          </a:prstGeom>
        </p:spPr>
        <p:txBody>
          <a:bodyPr wrap="square" lIns="91211" tIns="45605" rIns="91211" bIns="45605">
            <a:spAutoFit/>
          </a:bodyPr>
          <a:lstStyle/>
          <a:p>
            <a:pPr lvl="0" algn="just" defTabSz="899297">
              <a:buClrTx/>
              <a:defRPr/>
            </a:pPr>
            <a:r>
              <a:rPr lang="kk-KZ" b="1" kern="1200" dirty="0" smtClean="0">
                <a:solidFill>
                  <a:srgbClr val="002060"/>
                </a:solidFill>
                <a:latin typeface="Arial" panose="020B0604020202020204" pitchFamily="34" charset="0"/>
                <a:ea typeface="+mn-ea"/>
                <a:cs typeface="Tahoma" panose="020B0604030504040204" pitchFamily="34" charset="0"/>
              </a:rPr>
              <a:t>3</a:t>
            </a:r>
            <a:r>
              <a:rPr lang="kk-KZ" b="1" kern="1200" dirty="0">
                <a:solidFill>
                  <a:srgbClr val="002060"/>
                </a:solidFill>
                <a:latin typeface="Arial" panose="020B0604020202020204" pitchFamily="34" charset="0"/>
                <a:ea typeface="+mn-ea"/>
                <a:cs typeface="Tahoma" panose="020B0604030504040204" pitchFamily="34" charset="0"/>
              </a:rPr>
              <a:t>. </a:t>
            </a:r>
            <a:r>
              <a:rPr lang="kk-KZ" b="1" kern="1200" dirty="0" smtClean="0">
                <a:solidFill>
                  <a:srgbClr val="002060"/>
                </a:solidFill>
                <a:latin typeface="Arial" panose="020B0604020202020204" pitchFamily="34" charset="0"/>
                <a:ea typeface="+mn-ea"/>
                <a:cs typeface="Tahoma" panose="020B0604030504040204" pitchFamily="34" charset="0"/>
              </a:rPr>
              <a:t>Бюджеттік саясат моделін «Бюджетті басқарудан» «Нәтижелерді басқаруға» өту арқылы реформалау</a:t>
            </a:r>
            <a:endParaRPr kumimoji="0" lang="kk" sz="1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endParaRPr>
          </a:p>
        </p:txBody>
      </p:sp>
      <p:grpSp>
        <p:nvGrpSpPr>
          <p:cNvPr id="16" name="Группа 15"/>
          <p:cNvGrpSpPr/>
          <p:nvPr/>
        </p:nvGrpSpPr>
        <p:grpSpPr>
          <a:xfrm>
            <a:off x="0" y="743366"/>
            <a:ext cx="9051061" cy="3376716"/>
            <a:chOff x="0" y="743366"/>
            <a:chExt cx="9051061" cy="3376716"/>
          </a:xfrm>
        </p:grpSpPr>
        <p:sp>
          <p:nvSpPr>
            <p:cNvPr id="5" name="TextBox 4"/>
            <p:cNvSpPr txBox="1"/>
            <p:nvPr/>
          </p:nvSpPr>
          <p:spPr>
            <a:xfrm>
              <a:off x="61792" y="743366"/>
              <a:ext cx="8989269" cy="276817"/>
            </a:xfrm>
            <a:prstGeom prst="rect">
              <a:avLst/>
            </a:prstGeom>
            <a:solidFill>
              <a:sysClr val="window" lastClr="FFFFFF">
                <a:lumMod val="95000"/>
              </a:sysClr>
            </a:solidFill>
          </p:spPr>
          <p:txBody>
            <a:bodyPr wrap="square" lIns="91261" tIns="45630" rIns="91261" bIns="45630" rtlCol="0">
              <a:spAutoFit/>
            </a:bodyPr>
            <a:lstStyle/>
            <a:p>
              <a:pPr lvl="0" defTabSz="899297">
                <a:buClrTx/>
                <a:defRPr/>
              </a:pPr>
              <a:r>
                <a:rPr lang="ru-RU" sz="1200" b="1" kern="1200" dirty="0" smtClean="0">
                  <a:solidFill>
                    <a:srgbClr val="5B9BD5">
                      <a:lumMod val="50000"/>
                    </a:srgbClr>
                  </a:solidFill>
                  <a:latin typeface="Arial" panose="020B0604020202020204" pitchFamily="34" charset="0"/>
                  <a:ea typeface="+mn-ea"/>
                  <a:cs typeface="Arial" panose="020B0604020202020204" pitchFamily="34" charset="0"/>
                </a:rPr>
                <a:t>«2</a:t>
              </a:r>
              <a:r>
                <a:rPr lang="ru-RU" sz="1200" b="1" kern="1200" dirty="0">
                  <a:solidFill>
                    <a:srgbClr val="5B9BD5">
                      <a:lumMod val="50000"/>
                    </a:srgbClr>
                  </a:solidFill>
                  <a:latin typeface="Arial" panose="020B0604020202020204" pitchFamily="34" charset="0"/>
                  <a:ea typeface="+mn-ea"/>
                  <a:cs typeface="Arial" panose="020B0604020202020204" pitchFamily="34" charset="0"/>
                </a:rPr>
                <a:t>. ҚР </a:t>
              </a:r>
              <a:r>
                <a:rPr lang="ru-RU" sz="1200" b="1" kern="1200" dirty="0" err="1">
                  <a:solidFill>
                    <a:srgbClr val="5B9BD5">
                      <a:lumMod val="50000"/>
                    </a:srgbClr>
                  </a:solidFill>
                  <a:latin typeface="Arial" panose="020B0604020202020204" pitchFamily="34" charset="0"/>
                  <a:ea typeface="+mn-ea"/>
                  <a:cs typeface="Arial" panose="020B0604020202020204" pitchFamily="34" charset="0"/>
                </a:rPr>
                <a:t>бюджеттеу</a:t>
              </a:r>
              <a:r>
                <a:rPr lang="ru-RU" sz="1200" b="1" kern="1200" dirty="0">
                  <a:solidFill>
                    <a:srgbClr val="5B9BD5">
                      <a:lumMod val="50000"/>
                    </a:srgbClr>
                  </a:solidFill>
                  <a:latin typeface="Arial" panose="020B0604020202020204" pitchFamily="34" charset="0"/>
                  <a:ea typeface="+mn-ea"/>
                  <a:cs typeface="Arial" panose="020B0604020202020204" pitchFamily="34" charset="0"/>
                </a:rPr>
                <a:t> </a:t>
              </a:r>
              <a:r>
                <a:rPr lang="ru-RU" sz="1200" b="1" kern="1200" dirty="0" err="1" smtClean="0">
                  <a:solidFill>
                    <a:srgbClr val="5B9BD5">
                      <a:lumMod val="50000"/>
                    </a:srgbClr>
                  </a:solidFill>
                  <a:latin typeface="Arial" panose="020B0604020202020204" pitchFamily="34" charset="0"/>
                  <a:ea typeface="+mn-ea"/>
                  <a:cs typeface="Arial" panose="020B0604020202020204" pitchFamily="34" charset="0"/>
                </a:rPr>
                <a:t>негіздері</a:t>
              </a:r>
              <a:r>
                <a:rPr lang="ru-RU" sz="1200" b="1" kern="1200" dirty="0" smtClean="0">
                  <a:solidFill>
                    <a:srgbClr val="5B9BD5">
                      <a:lumMod val="50000"/>
                    </a:srgbClr>
                  </a:solidFill>
                  <a:latin typeface="Arial" panose="020B0604020202020204" pitchFamily="34" charset="0"/>
                  <a:ea typeface="+mn-ea"/>
                  <a:cs typeface="Arial" panose="020B0604020202020204" pitchFamily="34" charset="0"/>
                </a:rPr>
                <a:t>» </a:t>
              </a:r>
              <a:r>
                <a:rPr lang="ru-RU" sz="1200" b="1" kern="1200" dirty="0" err="1" smtClean="0">
                  <a:solidFill>
                    <a:srgbClr val="5B9BD5">
                      <a:lumMod val="50000"/>
                    </a:srgbClr>
                  </a:solidFill>
                  <a:latin typeface="Arial" panose="020B0604020202020204" pitchFamily="34" charset="0"/>
                  <a:ea typeface="+mn-ea"/>
                  <a:cs typeface="Arial" panose="020B0604020202020204" pitchFamily="34" charset="0"/>
                </a:rPr>
                <a:t>жаңа</a:t>
              </a:r>
              <a:r>
                <a:rPr lang="ru-RU" sz="1200" b="1" kern="1200" dirty="0" smtClean="0">
                  <a:solidFill>
                    <a:srgbClr val="5B9BD5">
                      <a:lumMod val="50000"/>
                    </a:srgbClr>
                  </a:solidFill>
                  <a:latin typeface="Arial" panose="020B0604020202020204" pitchFamily="34" charset="0"/>
                  <a:ea typeface="+mn-ea"/>
                  <a:cs typeface="Arial" panose="020B0604020202020204" pitchFamily="34" charset="0"/>
                </a:rPr>
                <a:t> </a:t>
              </a:r>
              <a:r>
                <a:rPr lang="ru-RU" sz="1200" b="1" kern="1200" dirty="0" err="1" smtClean="0">
                  <a:solidFill>
                    <a:srgbClr val="E7E6E6">
                      <a:lumMod val="50000"/>
                    </a:srgbClr>
                  </a:solidFill>
                  <a:latin typeface="Arial" panose="020B0604020202020204" pitchFamily="34" charset="0"/>
                  <a:ea typeface="+mn-ea"/>
                  <a:cs typeface="Arial" panose="020B0604020202020204" pitchFamily="34" charset="0"/>
                </a:rPr>
                <a:t>бөлімін</a:t>
              </a:r>
              <a:r>
                <a:rPr lang="ru-RU" sz="1200" b="1" kern="1200" dirty="0" smtClean="0">
                  <a:solidFill>
                    <a:srgbClr val="E7E6E6">
                      <a:lumMod val="50000"/>
                    </a:srgbClr>
                  </a:solidFill>
                  <a:latin typeface="Arial" panose="020B0604020202020204" pitchFamily="34" charset="0"/>
                  <a:ea typeface="+mn-ea"/>
                  <a:cs typeface="Arial" panose="020B0604020202020204" pitchFamily="34" charset="0"/>
                </a:rPr>
                <a:t> </a:t>
              </a:r>
              <a:r>
                <a:rPr lang="ru-RU" sz="1200" b="1" kern="1200" dirty="0" err="1">
                  <a:solidFill>
                    <a:srgbClr val="E7E6E6">
                      <a:lumMod val="50000"/>
                    </a:srgbClr>
                  </a:solidFill>
                  <a:latin typeface="Arial" panose="020B0604020202020204" pitchFamily="34" charset="0"/>
                  <a:ea typeface="+mn-ea"/>
                  <a:cs typeface="Arial" panose="020B0604020202020204" pitchFamily="34" charset="0"/>
                </a:rPr>
                <a:t>енгізу</a:t>
              </a:r>
              <a:r>
                <a:rPr lang="ru-RU" sz="1200" b="1" kern="1200" dirty="0" smtClean="0">
                  <a:solidFill>
                    <a:srgbClr val="E7E6E6">
                      <a:lumMod val="50000"/>
                    </a:srgbClr>
                  </a:solidFill>
                  <a:latin typeface="Arial" panose="020B0604020202020204" pitchFamily="34" charset="0"/>
                  <a:ea typeface="+mn-ea"/>
                  <a:cs typeface="Arial" panose="020B0604020202020204" pitchFamily="34" charset="0"/>
                </a:rPr>
                <a:t>: </a:t>
              </a:r>
              <a:r>
                <a:rPr lang="ru-RU" sz="1200" b="1" kern="1200" dirty="0" err="1" smtClean="0">
                  <a:solidFill>
                    <a:srgbClr val="E7E6E6">
                      <a:lumMod val="50000"/>
                    </a:srgbClr>
                  </a:solidFill>
                  <a:latin typeface="Arial" panose="020B0604020202020204" pitchFamily="34" charset="0"/>
                  <a:ea typeface="+mn-ea"/>
                  <a:cs typeface="Arial" panose="020B0604020202020204" pitchFamily="34" charset="0"/>
                </a:rPr>
                <a:t>Тарауларын</a:t>
              </a:r>
              <a:r>
                <a:rPr lang="ru-RU" sz="1200" b="1" kern="1200" dirty="0" smtClean="0">
                  <a:solidFill>
                    <a:srgbClr val="E7E6E6">
                      <a:lumMod val="50000"/>
                    </a:srgbClr>
                  </a:solidFill>
                  <a:latin typeface="Arial" panose="020B0604020202020204" pitchFamily="34" charset="0"/>
                  <a:ea typeface="+mn-ea"/>
                  <a:cs typeface="Arial" panose="020B0604020202020204" pitchFamily="34" charset="0"/>
                </a:rPr>
                <a:t> </a:t>
              </a:r>
              <a:r>
                <a:rPr lang="ru-RU" sz="1200" b="1" kern="1200" dirty="0" err="1" smtClean="0">
                  <a:solidFill>
                    <a:srgbClr val="E7E6E6">
                      <a:lumMod val="50000"/>
                    </a:srgbClr>
                  </a:solidFill>
                  <a:latin typeface="Arial" panose="020B0604020202020204" pitchFamily="34" charset="0"/>
                  <a:ea typeface="+mn-ea"/>
                  <a:cs typeface="Arial" panose="020B0604020202020204" pitchFamily="34" charset="0"/>
                </a:rPr>
                <a:t>айқындау</a:t>
              </a:r>
              <a:r>
                <a:rPr lang="ru-RU" sz="1200" b="1" kern="1200" dirty="0" smtClean="0">
                  <a:solidFill>
                    <a:srgbClr val="E7E6E6">
                      <a:lumMod val="50000"/>
                    </a:srgbClr>
                  </a:solidFill>
                  <a:latin typeface="Arial" panose="020B0604020202020204" pitchFamily="34" charset="0"/>
                  <a:ea typeface="+mn-ea"/>
                  <a:cs typeface="Arial" panose="020B0604020202020204" pitchFamily="34" charset="0"/>
                </a:rPr>
                <a:t>:</a:t>
              </a:r>
              <a:endParaRPr kumimoji="0" lang="kk" sz="12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6" name="Прямоугольник 5"/>
            <p:cNvSpPr/>
            <p:nvPr/>
          </p:nvSpPr>
          <p:spPr>
            <a:xfrm>
              <a:off x="1981039" y="1149823"/>
              <a:ext cx="7027182" cy="707704"/>
            </a:xfrm>
            <a:prstGeom prst="rect">
              <a:avLst/>
            </a:prstGeom>
          </p:spPr>
          <p:txBody>
            <a:bodyPr wrap="square" lIns="91261" tIns="45630" rIns="91261" bIns="45630">
              <a:spAutoFit/>
            </a:bodyPr>
            <a:lstStyle/>
            <a:p>
              <a:pPr marL="256883" lvl="0" indent="-256883" algn="just" defTabSz="899297">
                <a:spcAft>
                  <a:spcPts val="300"/>
                </a:spcAft>
                <a:buClrTx/>
                <a:buFont typeface="Arial" panose="020B0604020202020204" pitchFamily="34" charset="0"/>
                <a:buChar char="•"/>
                <a:defRPr/>
              </a:pP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мемлекеттік органдардың/өңірлердің даму жоспарларының, іс-шаралар жоспарларының және квазимемлекеттік сектор субъектілерінің </a:t>
              </a: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бюджетпен </a:t>
              </a: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өзара қарым-қатынасы бөлігінде дамуының жалпы ережелері: </a:t>
              </a:r>
              <a:r>
                <a:rPr kumimoji="0" lang="kk"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уәкілетті органдардың </a:t>
              </a:r>
              <a:r>
                <a:rPr lang="kk"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қорытындыларды </a:t>
              </a:r>
              <a:r>
                <a:rPr lang="kk" sz="1000" kern="1200" dirty="0">
                  <a:solidFill>
                    <a:prstClr val="black">
                      <a:lumMod val="75000"/>
                      <a:lumOff val="25000"/>
                    </a:prstClr>
                  </a:solidFill>
                  <a:latin typeface="Arial" panose="020B0604020202020204" pitchFamily="34" charset="0"/>
                  <a:ea typeface="+mn-ea"/>
                  <a:cs typeface="Arial" panose="020B0604020202020204" pitchFamily="34" charset="0"/>
                </a:rPr>
                <a:t>әзірлеу/бекіту/түзету</a:t>
              </a:r>
              <a:r>
                <a:rPr lang="kk"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дайындау, </a:t>
              </a: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мониторингтеу </a:t>
              </a:r>
              <a:r>
                <a:rPr kumimoji="0" lang="kk"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a:t>
              </a: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есептеу), </a:t>
              </a:r>
              <a:r>
                <a:rPr lang="kk"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бағалау тәртібі</a:t>
              </a:r>
              <a:endParaRPr kumimoji="0" lang="kk"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p:txBody>
        </p:sp>
        <p:sp>
          <p:nvSpPr>
            <p:cNvPr id="7" name="Прямоугольник 6"/>
            <p:cNvSpPr/>
            <p:nvPr/>
          </p:nvSpPr>
          <p:spPr>
            <a:xfrm>
              <a:off x="67998" y="1107310"/>
              <a:ext cx="1867287" cy="692316"/>
            </a:xfrm>
            <a:prstGeom prst="rect">
              <a:avLst/>
            </a:prstGeom>
            <a:solidFill>
              <a:sysClr val="window" lastClr="FFFFFF"/>
            </a:solidFill>
          </p:spPr>
          <p:txBody>
            <a:bodyPr wrap="square" lIns="91261" tIns="45630" rIns="91261" bIns="45630">
              <a:spAutoFit/>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r>
                <a:rPr kumimoji="0" lang="kk" sz="13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Мемлекеттік жоспарлау жүйесі </a:t>
              </a:r>
              <a:r>
                <a:rPr kumimoji="0" lang="ru-RU" sz="13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
              </a:r>
              <a:br>
                <a:rPr kumimoji="0" lang="ru-RU" sz="13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br>
              <a:r>
                <a:rPr kumimoji="0" lang="kk" sz="13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a:t>
              </a:r>
              <a:r>
                <a:rPr kumimoji="0" lang="kk-KZ" sz="13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МЖЖ</a:t>
              </a:r>
              <a:r>
                <a:rPr kumimoji="0" lang="kk" sz="13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a:t>
              </a:r>
              <a:endParaRPr kumimoji="0" lang="ru-RU" sz="13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8" name="Прямоугольник 7"/>
            <p:cNvSpPr/>
            <p:nvPr/>
          </p:nvSpPr>
          <p:spPr>
            <a:xfrm>
              <a:off x="179759" y="2285725"/>
              <a:ext cx="1643764" cy="492261"/>
            </a:xfrm>
            <a:prstGeom prst="rect">
              <a:avLst/>
            </a:prstGeom>
            <a:solidFill>
              <a:sysClr val="window" lastClr="FFFFFF"/>
            </a:solidFill>
          </p:spPr>
          <p:txBody>
            <a:bodyPr wrap="square" lIns="91261" tIns="45630" rIns="91261" bIns="45630">
              <a:spAutoFit/>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r>
                <a:rPr kumimoji="0" lang="kk" sz="13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Нәтижелерді басқару</a:t>
              </a:r>
            </a:p>
          </p:txBody>
        </p:sp>
        <p:sp>
          <p:nvSpPr>
            <p:cNvPr id="9" name="Прямоугольник 8"/>
            <p:cNvSpPr/>
            <p:nvPr/>
          </p:nvSpPr>
          <p:spPr>
            <a:xfrm>
              <a:off x="0" y="3448414"/>
              <a:ext cx="2084027" cy="492261"/>
            </a:xfrm>
            <a:prstGeom prst="rect">
              <a:avLst/>
            </a:prstGeom>
            <a:solidFill>
              <a:sysClr val="window" lastClr="FFFFFF"/>
            </a:solidFill>
          </p:spPr>
          <p:txBody>
            <a:bodyPr wrap="square" lIns="91261" tIns="45630" rIns="91261" bIns="45630">
              <a:spAutoFit/>
            </a:bodyPr>
            <a:lstStyle/>
            <a:p>
              <a:pPr lvl="0" algn="ctr" defTabSz="899297">
                <a:buClrTx/>
                <a:defRPr/>
              </a:pPr>
              <a:r>
                <a:rPr lang="ru-RU" sz="1300" b="1" kern="1200" dirty="0" err="1">
                  <a:solidFill>
                    <a:srgbClr val="5B9BD5">
                      <a:lumMod val="50000"/>
                    </a:srgbClr>
                  </a:solidFill>
                  <a:latin typeface="Arial" panose="020B0604020202020204" pitchFamily="34" charset="0"/>
                  <a:ea typeface="+mn-ea"/>
                  <a:cs typeface="Arial" panose="020B0604020202020204" pitchFamily="34" charset="0"/>
                </a:rPr>
                <a:t>Есеп</a:t>
              </a:r>
              <a:r>
                <a:rPr lang="ru-RU" sz="1300" b="1" kern="1200" dirty="0">
                  <a:solidFill>
                    <a:srgbClr val="5B9BD5">
                      <a:lumMod val="50000"/>
                    </a:srgbClr>
                  </a:solidFill>
                  <a:latin typeface="Arial" panose="020B0604020202020204" pitchFamily="34" charset="0"/>
                  <a:ea typeface="+mn-ea"/>
                  <a:cs typeface="Arial" panose="020B0604020202020204" pitchFamily="34" charset="0"/>
                </a:rPr>
                <a:t> беру </a:t>
              </a:r>
              <a:r>
                <a:rPr lang="ru-RU" sz="1300" b="1" kern="1200" dirty="0" err="1">
                  <a:solidFill>
                    <a:srgbClr val="5B9BD5">
                      <a:lumMod val="50000"/>
                    </a:srgbClr>
                  </a:solidFill>
                  <a:latin typeface="Arial" panose="020B0604020202020204" pitchFamily="34" charset="0"/>
                  <a:ea typeface="+mn-ea"/>
                  <a:cs typeface="Arial" panose="020B0604020202020204" pitchFamily="34" charset="0"/>
                </a:rPr>
                <a:t>және</a:t>
              </a:r>
              <a:r>
                <a:rPr lang="ru-RU" sz="1300" b="1" kern="1200" dirty="0">
                  <a:solidFill>
                    <a:srgbClr val="5B9BD5">
                      <a:lumMod val="50000"/>
                    </a:srgbClr>
                  </a:solidFill>
                  <a:latin typeface="Arial" panose="020B0604020202020204" pitchFamily="34" charset="0"/>
                  <a:ea typeface="+mn-ea"/>
                  <a:cs typeface="Arial" panose="020B0604020202020204" pitchFamily="34" charset="0"/>
                </a:rPr>
                <a:t> </a:t>
              </a:r>
              <a:r>
                <a:rPr lang="ru-RU" sz="1300" b="1" kern="1200" dirty="0" err="1">
                  <a:solidFill>
                    <a:srgbClr val="5B9BD5">
                      <a:lumMod val="50000"/>
                    </a:srgbClr>
                  </a:solidFill>
                  <a:latin typeface="Arial" panose="020B0604020202020204" pitchFamily="34" charset="0"/>
                  <a:ea typeface="+mn-ea"/>
                  <a:cs typeface="Arial" panose="020B0604020202020204" pitchFamily="34" charset="0"/>
                </a:rPr>
                <a:t>транспаренттілік</a:t>
              </a:r>
              <a:endParaRPr kumimoji="0" lang="kk" sz="13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p:txBody>
        </p:sp>
        <p:cxnSp>
          <p:nvCxnSpPr>
            <p:cNvPr id="10" name="Прямая соединительная линия 9">
              <a:extLst>
                <a:ext uri="{FF2B5EF4-FFF2-40B4-BE49-F238E27FC236}">
                  <a16:creationId xmlns:a16="http://schemas.microsoft.com/office/drawing/2014/main" id="{2C50600E-137D-4886-AAF3-DD8C07E562F0}"/>
                </a:ext>
              </a:extLst>
            </p:cNvPr>
            <p:cNvCxnSpPr>
              <a:cxnSpLocks/>
            </p:cNvCxnSpPr>
            <p:nvPr/>
          </p:nvCxnSpPr>
          <p:spPr>
            <a:xfrm flipV="1">
              <a:off x="124310" y="2106711"/>
              <a:ext cx="8864231" cy="6854"/>
            </a:xfrm>
            <a:prstGeom prst="line">
              <a:avLst/>
            </a:prstGeom>
            <a:noFill/>
            <a:ln w="6350" cap="flat" cmpd="sng" algn="ctr">
              <a:solidFill>
                <a:sysClr val="window" lastClr="FFFFFF">
                  <a:lumMod val="50000"/>
                </a:sysClr>
              </a:solidFill>
              <a:prstDash val="dash"/>
              <a:miter lim="800000"/>
            </a:ln>
            <a:effectLst/>
          </p:spPr>
        </p:cxnSp>
        <p:sp>
          <p:nvSpPr>
            <p:cNvPr id="11" name="Прямоугольник 10"/>
            <p:cNvSpPr/>
            <p:nvPr/>
          </p:nvSpPr>
          <p:spPr>
            <a:xfrm>
              <a:off x="1935286" y="2260419"/>
              <a:ext cx="7072936" cy="623066"/>
            </a:xfrm>
            <a:prstGeom prst="rect">
              <a:avLst/>
            </a:prstGeom>
          </p:spPr>
          <p:txBody>
            <a:bodyPr wrap="square" lIns="91261" tIns="45630" rIns="91261" bIns="45630">
              <a:spAutoFit/>
            </a:bodyPr>
            <a:lstStyle/>
            <a:p>
              <a:pPr marL="256883" marR="0" lvl="0" indent="-256883" algn="just" defTabSz="89929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жаңа </a:t>
              </a: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құрал </a:t>
              </a: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енгізу: </a:t>
              </a:r>
              <a:r>
                <a:rPr kumimoji="0" lang="kk"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шығыстар</a:t>
              </a:r>
              <a:r>
                <a:rPr kumimoji="0" lang="kk-KZ"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ға</a:t>
              </a:r>
              <a:r>
                <a:rPr kumimoji="0" lang="kk"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KZ"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шолу</a:t>
              </a:r>
              <a:r>
                <a:rPr kumimoji="0" lang="kk"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lang="kk" sz="1100" kern="1200" dirty="0">
                  <a:solidFill>
                    <a:prstClr val="black">
                      <a:lumMod val="75000"/>
                      <a:lumOff val="25000"/>
                    </a:prstClr>
                  </a:solidFill>
                  <a:latin typeface="Arial" panose="020B0604020202020204" pitchFamily="34" charset="0"/>
                  <a:ea typeface="+mn-ea"/>
                  <a:cs typeface="Arial" panose="020B0604020202020204" pitchFamily="34" charset="0"/>
                </a:rPr>
                <a:t>(2030 жылға дейінгі </a:t>
              </a:r>
              <a:r>
                <a:rPr lang="kk-KZ" sz="1100" kern="1200" dirty="0">
                  <a:solidFill>
                    <a:prstClr val="black">
                      <a:lumMod val="75000"/>
                      <a:lumOff val="25000"/>
                    </a:prstClr>
                  </a:solidFill>
                  <a:latin typeface="Arial" panose="020B0604020202020204" pitchFamily="34" charset="0"/>
                  <a:ea typeface="+mn-ea"/>
                  <a:cs typeface="Arial" panose="020B0604020202020204" pitchFamily="34" charset="0"/>
                </a:rPr>
                <a:t>МҚБТ</a:t>
              </a:r>
              <a:r>
                <a:rPr lang="kk" sz="1100" kern="1200" dirty="0">
                  <a:solidFill>
                    <a:prstClr val="black">
                      <a:lumMod val="75000"/>
                      <a:lumOff val="25000"/>
                    </a:prstClr>
                  </a:solidFill>
                  <a:latin typeface="Arial" panose="020B0604020202020204" pitchFamily="34" charset="0"/>
                  <a:ea typeface="+mn-ea"/>
                  <a:cs typeface="Arial" panose="020B0604020202020204" pitchFamily="34" charset="0"/>
                </a:rPr>
                <a:t> тапсырмасынан)</a:t>
              </a:r>
            </a:p>
            <a:p>
              <a:pPr marL="256883" indent="-256883" algn="just" defTabSz="899297">
                <a:spcAft>
                  <a:spcPts val="300"/>
                </a:spcAft>
                <a:buClrTx/>
                <a:buFont typeface="Arial" panose="020B0604020202020204" pitchFamily="34" charset="0"/>
                <a:buChar char="•"/>
                <a:defRPr/>
              </a:pP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бағалау</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мен мониторинг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түрлерін</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жүйелеу</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және</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нәтижелерін</a:t>
              </a:r>
              <a:r>
                <a:rPr lang="ru-RU"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міндетті</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түрде</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жариялай</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отырып</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бюджеттік</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шешімдер</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қабылдау</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кезіндегі</a:t>
              </a:r>
              <a:r>
                <a:rPr lang="ru-RU"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рөлін</a:t>
              </a:r>
              <a:r>
                <a:rPr lang="ru-RU"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арттыру</a:t>
              </a:r>
              <a:r>
                <a:rPr lang="ru-RU"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kk" sz="1100" kern="1200" dirty="0">
                  <a:solidFill>
                    <a:prstClr val="black">
                      <a:lumMod val="75000"/>
                      <a:lumOff val="25000"/>
                    </a:prstClr>
                  </a:solidFill>
                  <a:latin typeface="Arial" panose="020B0604020202020204" pitchFamily="34" charset="0"/>
                  <a:ea typeface="+mn-ea"/>
                  <a:cs typeface="Arial" panose="020B0604020202020204" pitchFamily="34" charset="0"/>
                </a:rPr>
                <a:t>(2030 жылға дейінгі М</a:t>
              </a:r>
              <a:r>
                <a:rPr lang="kk-KZ" sz="1100" kern="1200" dirty="0">
                  <a:solidFill>
                    <a:prstClr val="black">
                      <a:lumMod val="75000"/>
                      <a:lumOff val="25000"/>
                    </a:prstClr>
                  </a:solidFill>
                  <a:latin typeface="Arial" panose="020B0604020202020204" pitchFamily="34" charset="0"/>
                  <a:ea typeface="+mn-ea"/>
                  <a:cs typeface="Arial" panose="020B0604020202020204" pitchFamily="34" charset="0"/>
                </a:rPr>
                <a:t>ҚБТ тапсырмасынан</a:t>
              </a:r>
              <a:r>
                <a:rPr lang="kk" sz="1100" kern="1200" dirty="0">
                  <a:solidFill>
                    <a:prstClr val="black">
                      <a:lumMod val="75000"/>
                      <a:lumOff val="25000"/>
                    </a:prstClr>
                  </a:solidFill>
                  <a:latin typeface="Arial" panose="020B0604020202020204" pitchFamily="34" charset="0"/>
                  <a:ea typeface="+mn-ea"/>
                  <a:cs typeface="Arial" panose="020B0604020202020204" pitchFamily="34" charset="0"/>
                </a:rPr>
                <a:t>)</a:t>
              </a:r>
            </a:p>
          </p:txBody>
        </p:sp>
        <p:cxnSp>
          <p:nvCxnSpPr>
            <p:cNvPr id="12" name="Прямая соединительная линия 11">
              <a:extLst>
                <a:ext uri="{FF2B5EF4-FFF2-40B4-BE49-F238E27FC236}">
                  <a16:creationId xmlns:a16="http://schemas.microsoft.com/office/drawing/2014/main" id="{2C50600E-137D-4886-AAF3-DD8C07E562F0}"/>
                </a:ext>
              </a:extLst>
            </p:cNvPr>
            <p:cNvCxnSpPr>
              <a:cxnSpLocks/>
            </p:cNvCxnSpPr>
            <p:nvPr/>
          </p:nvCxnSpPr>
          <p:spPr>
            <a:xfrm flipV="1">
              <a:off x="124310" y="3233446"/>
              <a:ext cx="8926751" cy="27792"/>
            </a:xfrm>
            <a:prstGeom prst="line">
              <a:avLst/>
            </a:prstGeom>
            <a:noFill/>
            <a:ln w="6350" cap="flat" cmpd="sng" algn="ctr">
              <a:solidFill>
                <a:sysClr val="window" lastClr="FFFFFF">
                  <a:lumMod val="50000"/>
                </a:sysClr>
              </a:solidFill>
              <a:prstDash val="dash"/>
              <a:miter lim="800000"/>
            </a:ln>
            <a:effectLst/>
          </p:spPr>
        </p:cxnSp>
        <p:sp>
          <p:nvSpPr>
            <p:cNvPr id="13" name="Прямоугольник 12"/>
            <p:cNvSpPr/>
            <p:nvPr/>
          </p:nvSpPr>
          <p:spPr>
            <a:xfrm>
              <a:off x="1935286" y="3373906"/>
              <a:ext cx="7072936" cy="746176"/>
            </a:xfrm>
            <a:prstGeom prst="rect">
              <a:avLst/>
            </a:prstGeom>
          </p:spPr>
          <p:txBody>
            <a:bodyPr wrap="square" lIns="91261" tIns="45630" rIns="91261" bIns="45630">
              <a:spAutoFit/>
            </a:bodyPr>
            <a:lstStyle/>
            <a:p>
              <a:pPr marL="256883" lvl="0" indent="-256883" algn="just" defTabSz="899297">
                <a:spcAft>
                  <a:spcPts val="300"/>
                </a:spcAft>
                <a:buClr>
                  <a:prstClr val="black">
                    <a:lumMod val="75000"/>
                    <a:lumOff val="25000"/>
                  </a:prstClr>
                </a:buClr>
                <a:buFont typeface="Arial" panose="020B0604020202020204" pitchFamily="34" charset="0"/>
                <a:buChar char="•"/>
                <a:defRPr/>
              </a:pP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өкілді</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органдарда</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қоғамдық</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кеңестерде</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жергілікті</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қоғамдастық</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жиналысында</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құжаттарды</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жариялау</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және</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талқылау</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жөніндегі</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барлық</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нормаларды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жеке</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мақалаға</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жүйелеу</a:t>
              </a:r>
              <a:endPar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marL="256883" lvl="0" indent="-256883" algn="just" defTabSz="899297">
                <a:spcAft>
                  <a:spcPts val="300"/>
                </a:spcAft>
                <a:buClr>
                  <a:prstClr val="black">
                    <a:lumMod val="75000"/>
                    <a:lumOff val="25000"/>
                  </a:prstClr>
                </a:buClr>
                <a:buFont typeface="Arial" panose="020B0604020202020204" pitchFamily="34" charset="0"/>
                <a:buChar char="•"/>
                <a:defRPr/>
              </a:pP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бюджет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заңнамасын</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бұзғаны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үшін</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бюджеттік</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процеске</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қатысушылардың</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жауапкершілігі</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жөніндегі</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нормаларды</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жекелеген</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бапқа</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жүйелеу</a:t>
              </a:r>
              <a:endParaRPr lang="ru-RU" sz="1000" b="1" kern="1200" dirty="0" smtClean="0">
                <a:solidFill>
                  <a:prstClr val="black">
                    <a:lumMod val="75000"/>
                    <a:lumOff val="25000"/>
                  </a:prstClr>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027015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8">
            <a:extLst>
              <a:ext uri="{FF2B5EF4-FFF2-40B4-BE49-F238E27FC236}">
                <a16:creationId xmlns:a16="http://schemas.microsoft.com/office/drawing/2014/main" id="{C53A6420-60A9-4666-961F-FECA774BA234}"/>
              </a:ext>
            </a:extLst>
          </p:cNvPr>
          <p:cNvCxnSpPr>
            <a:cxnSpLocks/>
          </p:cNvCxnSpPr>
          <p:nvPr/>
        </p:nvCxnSpPr>
        <p:spPr>
          <a:xfrm>
            <a:off x="0" y="394535"/>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Объект 1"/>
          <p:cNvSpPr txBox="1">
            <a:spLocks/>
          </p:cNvSpPr>
          <p:nvPr/>
        </p:nvSpPr>
        <p:spPr>
          <a:xfrm>
            <a:off x="0" y="33630"/>
            <a:ext cx="6120322" cy="307544"/>
          </a:xfrm>
          <a:prstGeom prst="rect">
            <a:avLst/>
          </a:prstGeom>
        </p:spPr>
        <p:txBody>
          <a:bodyPr wrap="square" lIns="91211" tIns="45605" rIns="91211" bIns="45605">
            <a:spAutoFit/>
          </a:bodyPr>
          <a:lstStyle>
            <a:lvl1pPr marL="0" indent="0" algn="l" rtl="0" eaLnBrk="0" fontAlgn="base" hangingPunct="0">
              <a:lnSpc>
                <a:spcPct val="90000"/>
              </a:lnSpc>
              <a:spcBef>
                <a:spcPts val="0"/>
              </a:spcBef>
              <a:spcAft>
                <a:spcPts val="204"/>
              </a:spcAft>
              <a:buFontTx/>
              <a:buNone/>
              <a:defRPr sz="1200" kern="1200">
                <a:solidFill>
                  <a:schemeClr val="tx1"/>
                </a:solidFill>
                <a:latin typeface="+mn-lt"/>
                <a:ea typeface="+mn-ea"/>
                <a:cs typeface="+mn-cs"/>
              </a:defRPr>
            </a:lvl1pPr>
            <a:lvl2pPr marL="514097" indent="-171366" algn="l" rtl="0" eaLnBrk="0" fontAlgn="base" hangingPunct="0">
              <a:lnSpc>
                <a:spcPct val="90000"/>
              </a:lnSpc>
              <a:spcBef>
                <a:spcPts val="375"/>
              </a:spcBef>
              <a:spcAft>
                <a:spcPct val="0"/>
              </a:spcAft>
              <a:buFont typeface="Arial" pitchFamily="34" charset="0"/>
              <a:buChar char="•"/>
              <a:defRPr sz="2800" kern="1200">
                <a:solidFill>
                  <a:schemeClr val="tx1"/>
                </a:solidFill>
                <a:latin typeface="+mn-lt"/>
                <a:ea typeface="+mn-ea"/>
                <a:cs typeface="+mn-cs"/>
              </a:defRPr>
            </a:lvl2pPr>
            <a:lvl3pPr marL="858404" indent="-171366"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1122" indent="-171366" algn="l" rtl="0" eaLnBrk="0" fontAlgn="base" hangingPunct="0">
              <a:lnSpc>
                <a:spcPct val="90000"/>
              </a:lnSpc>
              <a:spcBef>
                <a:spcPts val="375"/>
              </a:spcBef>
              <a:spcAft>
                <a:spcPct val="0"/>
              </a:spcAft>
              <a:buFont typeface="Arial" pitchFamily="34" charset="0"/>
              <a:buChar char="•"/>
              <a:defRPr sz="2000" kern="1200">
                <a:solidFill>
                  <a:schemeClr val="tx1"/>
                </a:solidFill>
                <a:latin typeface="+mn-lt"/>
                <a:ea typeface="+mn-ea"/>
                <a:cs typeface="+mn-cs"/>
              </a:defRPr>
            </a:lvl4pPr>
            <a:lvl5pPr marL="1545428" indent="-171366" algn="l" rtl="0" eaLnBrk="0" fontAlgn="base" hangingPunct="0">
              <a:lnSpc>
                <a:spcPct val="90000"/>
              </a:lnSpc>
              <a:spcBef>
                <a:spcPts val="375"/>
              </a:spcBef>
              <a:spcAft>
                <a:spcPct val="0"/>
              </a:spcAft>
              <a:buFont typeface="Arial" pitchFamily="34" charset="0"/>
              <a:buChar char="•"/>
              <a:defRPr sz="2000" kern="1200">
                <a:solidFill>
                  <a:schemeClr val="tx1"/>
                </a:solidFill>
                <a:latin typeface="+mn-lt"/>
                <a:ea typeface="+mn-ea"/>
                <a:cs typeface="+mn-cs"/>
              </a:defRPr>
            </a:lvl5pPr>
            <a:lvl6pPr marL="1889762" indent="-171800" algn="l" defTabSz="687187"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6pPr>
            <a:lvl7pPr marL="2233355" indent="-171800" algn="l" defTabSz="687187"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7pPr>
            <a:lvl8pPr marL="2576941" indent="-171800" algn="l" defTabSz="687187"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8pPr>
            <a:lvl9pPr marL="2920536" indent="-171800" algn="l" defTabSz="687187"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9pPr>
          </a:lstStyle>
          <a:p>
            <a:pPr marL="0" marR="0" lvl="0" indent="0" algn="just" defTabSz="899297" rtl="0" eaLnBrk="0" fontAlgn="base" latinLnBrk="0" hangingPunct="0">
              <a:lnSpc>
                <a:spcPct val="100000"/>
              </a:lnSpc>
              <a:spcBef>
                <a:spcPts val="0"/>
              </a:spcBef>
              <a:spcAft>
                <a:spcPts val="0"/>
              </a:spcAft>
              <a:buClrTx/>
              <a:buSzTx/>
              <a:buFont typeface="Arial"/>
              <a:buNone/>
              <a:tabLst/>
              <a:defRPr/>
            </a:pPr>
            <a:r>
              <a:rPr kumimoji="0" lang="kk-KZ" sz="1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rPr>
              <a:t>«</a:t>
            </a:r>
            <a:r>
              <a:rPr kumimoji="0" lang="kk" sz="1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rPr>
              <a:t>Нәтижелерді басқару</a:t>
            </a:r>
            <a:r>
              <a:rPr kumimoji="0" lang="kk-KZ" sz="1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rPr>
              <a:t>»</a:t>
            </a:r>
            <a:r>
              <a:rPr kumimoji="0" lang="kk" sz="1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rPr>
              <a:t> моделіне көшу</a:t>
            </a:r>
            <a:endParaRPr kumimoji="0" lang="ru-RU" sz="1400" b="1"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endParaRPr>
          </a:p>
        </p:txBody>
      </p:sp>
      <p:grpSp>
        <p:nvGrpSpPr>
          <p:cNvPr id="4" name="Группа 3"/>
          <p:cNvGrpSpPr/>
          <p:nvPr/>
        </p:nvGrpSpPr>
        <p:grpSpPr>
          <a:xfrm>
            <a:off x="57398" y="452860"/>
            <a:ext cx="7661399" cy="4325410"/>
            <a:chOff x="458213" y="1479011"/>
            <a:chExt cx="6655930" cy="4311940"/>
          </a:xfrm>
        </p:grpSpPr>
        <p:sp>
          <p:nvSpPr>
            <p:cNvPr id="5" name="TextBox 4"/>
            <p:cNvSpPr txBox="1"/>
            <p:nvPr/>
          </p:nvSpPr>
          <p:spPr>
            <a:xfrm>
              <a:off x="493229" y="1519061"/>
              <a:ext cx="1454027" cy="1073682"/>
            </a:xfrm>
            <a:prstGeom prst="rect">
              <a:avLst/>
            </a:prstGeom>
            <a:solidFill>
              <a:sysClr val="window" lastClr="FFFFFF"/>
            </a:solidFill>
            <a:ln>
              <a:solidFill>
                <a:sysClr val="window" lastClr="FFFFFF">
                  <a:lumMod val="65000"/>
                </a:sysClr>
              </a:solidFill>
              <a:prstDash val="dash"/>
            </a:ln>
          </p:spPr>
          <p:txBody>
            <a:bodyPr wrap="square" lIns="91261" tIns="45630" rIns="91261" bIns="45630" rtlCol="0">
              <a:spAutoFit/>
            </a:bodyPr>
            <a:lstStyle/>
            <a:p>
              <a:pPr lvl="0" algn="ctr" defTabSz="689804" fontAlgn="base">
                <a:spcBef>
                  <a:spcPct val="0"/>
                </a:spcBef>
                <a:spcAft>
                  <a:spcPct val="0"/>
                </a:spcAft>
                <a:buClrTx/>
                <a:defRPr/>
              </a:pPr>
              <a:r>
                <a:rPr lang="ru-RU" sz="1200" b="1" kern="1200" dirty="0" err="1" smtClean="0">
                  <a:solidFill>
                    <a:srgbClr val="5B9BD5"/>
                  </a:solidFill>
                  <a:latin typeface="Arial" panose="020B0604020202020204" pitchFamily="34" charset="0"/>
                  <a:ea typeface="+mn-ea"/>
                  <a:cs typeface="Arial" panose="020B0604020202020204" pitchFamily="34" charset="0"/>
                </a:rPr>
                <a:t>Шығыстарға</a:t>
              </a:r>
              <a:r>
                <a:rPr lang="ru-RU" sz="1200" b="1" kern="1200" dirty="0" smtClean="0">
                  <a:solidFill>
                    <a:srgbClr val="5B9BD5"/>
                  </a:solidFill>
                  <a:latin typeface="Arial" panose="020B0604020202020204" pitchFamily="34" charset="0"/>
                  <a:ea typeface="+mn-ea"/>
                  <a:cs typeface="Arial" panose="020B0604020202020204" pitchFamily="34" charset="0"/>
                </a:rPr>
                <a:t> </a:t>
              </a:r>
              <a:r>
                <a:rPr lang="ru-RU" sz="1200" b="1" kern="1200" dirty="0" err="1">
                  <a:solidFill>
                    <a:srgbClr val="5B9BD5"/>
                  </a:solidFill>
                  <a:latin typeface="Arial" panose="020B0604020202020204" pitchFamily="34" charset="0"/>
                  <a:ea typeface="+mn-ea"/>
                  <a:cs typeface="Arial" panose="020B0604020202020204" pitchFamily="34" charset="0"/>
                </a:rPr>
                <a:t>шолу</a:t>
              </a:r>
              <a:r>
                <a:rPr lang="ru-RU" sz="1200" b="1" kern="1200" dirty="0">
                  <a:solidFill>
                    <a:srgbClr val="5B9BD5"/>
                  </a:solidFill>
                  <a:latin typeface="Arial" panose="020B0604020202020204" pitchFamily="34" charset="0"/>
                  <a:ea typeface="+mn-ea"/>
                  <a:cs typeface="Arial" panose="020B0604020202020204" pitchFamily="34" charset="0"/>
                </a:rPr>
                <a:t> </a:t>
              </a:r>
              <a:r>
                <a:rPr lang="ru-RU" sz="1000" b="1" kern="1200" dirty="0">
                  <a:solidFill>
                    <a:srgbClr val="5B9BD5"/>
                  </a:solidFill>
                  <a:latin typeface="Arial" panose="020B0604020202020204" pitchFamily="34" charset="0"/>
                  <a:ea typeface="+mn-ea"/>
                  <a:cs typeface="Arial" panose="020B0604020202020204" pitchFamily="34" charset="0"/>
                </a:rPr>
                <a:t>(</a:t>
              </a:r>
              <a:r>
                <a:rPr lang="ru-RU" sz="1000" b="1" kern="1200" dirty="0" err="1" smtClean="0">
                  <a:solidFill>
                    <a:srgbClr val="5B9BD5"/>
                  </a:solidFill>
                  <a:latin typeface="Arial" panose="020B0604020202020204" pitchFamily="34" charset="0"/>
                  <a:ea typeface="+mn-ea"/>
                  <a:cs typeface="Arial" panose="020B0604020202020204" pitchFamily="34" charset="0"/>
                </a:rPr>
                <a:t>бюджеттік</a:t>
              </a:r>
              <a:r>
                <a:rPr lang="ru-RU" sz="1000" b="1" kern="1200" dirty="0" smtClean="0">
                  <a:solidFill>
                    <a:srgbClr val="5B9BD5"/>
                  </a:solidFill>
                  <a:latin typeface="Arial" panose="020B0604020202020204" pitchFamily="34" charset="0"/>
                  <a:ea typeface="+mn-ea"/>
                  <a:cs typeface="Arial" panose="020B0604020202020204" pitchFamily="34" charset="0"/>
                </a:rPr>
                <a:t>/</a:t>
              </a:r>
              <a:r>
                <a:rPr lang="ru-RU" sz="1000" b="1" kern="1200" dirty="0" err="1" smtClean="0">
                  <a:solidFill>
                    <a:srgbClr val="5B9BD5"/>
                  </a:solidFill>
                  <a:latin typeface="Arial" panose="020B0604020202020204" pitchFamily="34" charset="0"/>
                  <a:ea typeface="+mn-ea"/>
                  <a:cs typeface="Arial" panose="020B0604020202020204" pitchFamily="34" charset="0"/>
                </a:rPr>
                <a:t>стратегиялық</a:t>
              </a:r>
              <a:r>
                <a:rPr lang="ru-RU" sz="1000" b="1" kern="1200" dirty="0" smtClean="0">
                  <a:solidFill>
                    <a:srgbClr val="5B9BD5"/>
                  </a:solidFill>
                  <a:latin typeface="Arial" panose="020B0604020202020204" pitchFamily="34" charset="0"/>
                  <a:ea typeface="+mn-ea"/>
                  <a:cs typeface="Arial" panose="020B0604020202020204" pitchFamily="34" charset="0"/>
                </a:rPr>
                <a:t>/</a:t>
              </a:r>
              <a:r>
                <a:rPr lang="ru-RU" sz="1000" b="1" kern="1200" dirty="0" err="1" smtClean="0">
                  <a:solidFill>
                    <a:srgbClr val="5B9BD5"/>
                  </a:solidFill>
                  <a:latin typeface="Arial" panose="020B0604020202020204" pitchFamily="34" charset="0"/>
                  <a:ea typeface="+mn-ea"/>
                  <a:cs typeface="Arial" panose="020B0604020202020204" pitchFamily="34" charset="0"/>
                </a:rPr>
                <a:t>инвестициялық</a:t>
              </a:r>
              <a:r>
                <a:rPr lang="ru-RU" sz="1000" b="1" kern="1200" dirty="0" smtClean="0">
                  <a:solidFill>
                    <a:srgbClr val="5B9BD5"/>
                  </a:solidFill>
                  <a:latin typeface="Arial" panose="020B0604020202020204" pitchFamily="34" charset="0"/>
                  <a:ea typeface="+mn-ea"/>
                  <a:cs typeface="Arial" panose="020B0604020202020204" pitchFamily="34" charset="0"/>
                </a:rPr>
                <a:t>) </a:t>
              </a:r>
              <a:r>
                <a:rPr lang="ru-RU" sz="800" kern="1200" dirty="0">
                  <a:solidFill>
                    <a:prstClr val="black"/>
                  </a:solidFill>
                  <a:latin typeface="Arial" panose="020B0604020202020204" pitchFamily="34" charset="0"/>
                  <a:ea typeface="+mn-ea"/>
                  <a:cs typeface="Arial" panose="020B0604020202020204" pitchFamily="34" charset="0"/>
                </a:rPr>
                <a:t>ЭЫДҰ </a:t>
              </a:r>
              <a:r>
                <a:rPr lang="ru-RU" sz="800" kern="1200" dirty="0" err="1" smtClean="0">
                  <a:solidFill>
                    <a:prstClr val="black"/>
                  </a:solidFill>
                  <a:latin typeface="Arial" panose="020B0604020202020204" pitchFamily="34" charset="0"/>
                  <a:ea typeface="+mn-ea"/>
                  <a:cs typeface="Arial" panose="020B0604020202020204" pitchFamily="34" charset="0"/>
                </a:rPr>
                <a:t>ұсынымы</a:t>
              </a:r>
              <a:r>
                <a:rPr lang="ru-RU" sz="800" kern="1200" dirty="0" smtClean="0">
                  <a:solidFill>
                    <a:prstClr val="black"/>
                  </a:solidFill>
                  <a:latin typeface="Arial" panose="020B0604020202020204" pitchFamily="34" charset="0"/>
                  <a:ea typeface="+mn-ea"/>
                  <a:cs typeface="Arial" panose="020B0604020202020204" pitchFamily="34" charset="0"/>
                </a:rPr>
                <a:t> </a:t>
              </a:r>
              <a:r>
                <a:rPr lang="ru-RU" sz="800" kern="1200" dirty="0" err="1">
                  <a:solidFill>
                    <a:prstClr val="black"/>
                  </a:solidFill>
                  <a:latin typeface="Arial" panose="020B0604020202020204" pitchFamily="34" charset="0"/>
                  <a:ea typeface="+mn-ea"/>
                  <a:cs typeface="Arial" panose="020B0604020202020204" pitchFamily="34" charset="0"/>
                </a:rPr>
                <a:t>бойынша</a:t>
              </a:r>
              <a:r>
                <a:rPr lang="ru-RU" sz="800" kern="1200" dirty="0">
                  <a:solidFill>
                    <a:prstClr val="black"/>
                  </a:solidFill>
                  <a:latin typeface="Arial" panose="020B0604020202020204" pitchFamily="34" charset="0"/>
                  <a:ea typeface="+mn-ea"/>
                  <a:cs typeface="Arial" panose="020B0604020202020204" pitchFamily="34" charset="0"/>
                </a:rPr>
                <a:t> </a:t>
              </a:r>
              <a:r>
                <a:rPr lang="ru-RU" sz="800" kern="1200" dirty="0" err="1">
                  <a:solidFill>
                    <a:prstClr val="black"/>
                  </a:solidFill>
                  <a:latin typeface="Arial" panose="020B0604020202020204" pitchFamily="34" charset="0"/>
                  <a:ea typeface="+mn-ea"/>
                  <a:cs typeface="Arial" panose="020B0604020202020204" pitchFamily="34" charset="0"/>
                </a:rPr>
                <a:t>Мемлекеттік</a:t>
              </a:r>
              <a:r>
                <a:rPr lang="ru-RU" sz="800" kern="1200" dirty="0">
                  <a:solidFill>
                    <a:prstClr val="black"/>
                  </a:solidFill>
                  <a:latin typeface="Arial" panose="020B0604020202020204" pitchFamily="34" charset="0"/>
                  <a:ea typeface="+mn-ea"/>
                  <a:cs typeface="Arial" panose="020B0604020202020204" pitchFamily="34" charset="0"/>
                </a:rPr>
                <a:t> </a:t>
              </a:r>
              <a:r>
                <a:rPr lang="ru-RU" sz="800" kern="1200" dirty="0" err="1">
                  <a:solidFill>
                    <a:prstClr val="black"/>
                  </a:solidFill>
                  <a:latin typeface="Arial" panose="020B0604020202020204" pitchFamily="34" charset="0"/>
                  <a:ea typeface="+mn-ea"/>
                  <a:cs typeface="Arial" panose="020B0604020202020204" pitchFamily="34" charset="0"/>
                </a:rPr>
                <a:t>қаржы</a:t>
              </a:r>
              <a:r>
                <a:rPr lang="ru-RU" sz="800" kern="1200" dirty="0">
                  <a:solidFill>
                    <a:prstClr val="black"/>
                  </a:solidFill>
                  <a:latin typeface="Arial" panose="020B0604020202020204" pitchFamily="34" charset="0"/>
                  <a:ea typeface="+mn-ea"/>
                  <a:cs typeface="Arial" panose="020B0604020202020204" pitchFamily="34" charset="0"/>
                </a:rPr>
                <a:t> </a:t>
              </a:r>
              <a:r>
                <a:rPr lang="ru-RU" sz="800" kern="1200" dirty="0" err="1">
                  <a:solidFill>
                    <a:prstClr val="black"/>
                  </a:solidFill>
                  <a:latin typeface="Arial" panose="020B0604020202020204" pitchFamily="34" charset="0"/>
                  <a:ea typeface="+mn-ea"/>
                  <a:cs typeface="Arial" panose="020B0604020202020204" pitchFamily="34" charset="0"/>
                </a:rPr>
                <a:t>тұжырымдамасында</a:t>
              </a:r>
              <a:r>
                <a:rPr lang="ru-RU" sz="800" kern="1200" dirty="0">
                  <a:solidFill>
                    <a:prstClr val="black"/>
                  </a:solidFill>
                  <a:latin typeface="Arial" panose="020B0604020202020204" pitchFamily="34" charset="0"/>
                  <a:ea typeface="+mn-ea"/>
                  <a:cs typeface="Arial" panose="020B0604020202020204" pitchFamily="34" charset="0"/>
                </a:rPr>
                <a:t> </a:t>
              </a:r>
              <a:r>
                <a:rPr lang="ru-RU" sz="800" kern="1200" dirty="0" err="1">
                  <a:solidFill>
                    <a:prstClr val="black"/>
                  </a:solidFill>
                  <a:latin typeface="Arial" panose="020B0604020202020204" pitchFamily="34" charset="0"/>
                  <a:ea typeface="+mn-ea"/>
                  <a:cs typeface="Arial" panose="020B0604020202020204" pitchFamily="34" charset="0"/>
                </a:rPr>
                <a:t>көрініс</a:t>
              </a:r>
              <a:r>
                <a:rPr lang="ru-RU" sz="800" kern="1200" dirty="0">
                  <a:solidFill>
                    <a:prstClr val="black"/>
                  </a:solidFill>
                  <a:latin typeface="Arial" panose="020B0604020202020204" pitchFamily="34" charset="0"/>
                  <a:ea typeface="+mn-ea"/>
                  <a:cs typeface="Arial" panose="020B0604020202020204" pitchFamily="34" charset="0"/>
                </a:rPr>
                <a:t> </a:t>
              </a:r>
              <a:r>
                <a:rPr lang="ru-RU" sz="800" kern="1200" dirty="0" err="1">
                  <a:solidFill>
                    <a:prstClr val="black"/>
                  </a:solidFill>
                  <a:latin typeface="Arial" panose="020B0604020202020204" pitchFamily="34" charset="0"/>
                  <a:ea typeface="+mn-ea"/>
                  <a:cs typeface="Arial" panose="020B0604020202020204" pitchFamily="34" charset="0"/>
                </a:rPr>
                <a:t>тапты</a:t>
              </a:r>
              <a:endParaRPr lang="ru-RU" sz="800" kern="1200" dirty="0">
                <a:solidFill>
                  <a:prstClr val="black"/>
                </a:solidFill>
                <a:latin typeface="Arial" panose="020B0604020202020204" pitchFamily="34" charset="0"/>
                <a:ea typeface="+mn-ea"/>
                <a:cs typeface="Arial" panose="020B0604020202020204" pitchFamily="34" charset="0"/>
              </a:endParaRPr>
            </a:p>
          </p:txBody>
        </p:sp>
        <p:sp>
          <p:nvSpPr>
            <p:cNvPr id="6" name="TextBox 5"/>
            <p:cNvSpPr txBox="1"/>
            <p:nvPr/>
          </p:nvSpPr>
          <p:spPr>
            <a:xfrm>
              <a:off x="458213" y="4787734"/>
              <a:ext cx="1492418" cy="828228"/>
            </a:xfrm>
            <a:prstGeom prst="rect">
              <a:avLst/>
            </a:prstGeom>
            <a:noFill/>
            <a:ln>
              <a:solidFill>
                <a:sysClr val="window" lastClr="FFFFFF">
                  <a:lumMod val="65000"/>
                </a:sysClr>
              </a:solidFill>
              <a:prstDash val="dash"/>
            </a:ln>
          </p:spPr>
          <p:txBody>
            <a:bodyPr wrap="square" lIns="91261" tIns="45630" rIns="91261" bIns="45630" rtlCol="0">
              <a:spAutoFit/>
            </a:bodyPr>
            <a:lstStyle>
              <a:defPPr>
                <a:defRPr lang="ru-RU"/>
              </a:defPPr>
              <a:lvl1pPr algn="ctr">
                <a:defRPr sz="1200" b="1">
                  <a:solidFill>
                    <a:schemeClr val="accent1"/>
                  </a:solidFill>
                  <a:latin typeface="Arial" panose="020B0604020202020204" pitchFamily="34" charset="0"/>
                </a:defRPr>
              </a:lvl1pPr>
            </a:lstStyle>
            <a:p>
              <a:pPr marL="0" marR="0" lvl="0" indent="0" algn="ctr" defTabSz="689804" rtl="0" eaLnBrk="1" fontAlgn="base" latinLnBrk="0" hangingPunct="1">
                <a:lnSpc>
                  <a:spcPct val="100000"/>
                </a:lnSpc>
                <a:spcBef>
                  <a:spcPct val="0"/>
                </a:spcBef>
                <a:spcAft>
                  <a:spcPct val="0"/>
                </a:spcAft>
                <a:buClrTx/>
                <a:buSzTx/>
                <a:buFont typeface="Arial"/>
                <a:buNone/>
                <a:tabLst/>
                <a:defRPr/>
              </a:pPr>
              <a:r>
                <a:rPr kumimoji="0" lang="kk" sz="12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sym typeface="Arial"/>
                </a:rPr>
                <a:t>Нәтижелерді бағалау жүйесі</a:t>
              </a:r>
            </a:p>
            <a:p>
              <a:pPr marL="0" marR="0" lvl="0" indent="0" algn="ctr" defTabSz="689804" rtl="0" eaLnBrk="1" fontAlgn="base" latinLnBrk="0" hangingPunct="1">
                <a:lnSpc>
                  <a:spcPct val="100000"/>
                </a:lnSpc>
                <a:spcBef>
                  <a:spcPct val="0"/>
                </a:spcBef>
                <a:spcAft>
                  <a:spcPct val="0"/>
                </a:spcAft>
                <a:buClrTx/>
                <a:buSzTx/>
                <a:buFont typeface="Arial"/>
                <a:buNone/>
                <a:tabLst/>
                <a:defRPr/>
              </a:pPr>
              <a:r>
                <a:rPr kumimoji="0" lang="kk-KZ"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ББН құралы, </a:t>
              </a:r>
              <a:r>
                <a:rPr kumimoji="0" lang="kk"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Мемлекеттік </a:t>
              </a:r>
              <a:r>
                <a:rPr kumimoji="0" lang="kk"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қаржы тұжырымдамасында </a:t>
              </a:r>
              <a:r>
                <a:rPr kumimoji="0" lang="kk-KZ" sz="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көрініс тапты </a:t>
              </a:r>
              <a:endParaRPr kumimoji="0" lang="kk"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sp>
          <p:nvSpPr>
            <p:cNvPr id="7" name="TextBox 6"/>
            <p:cNvSpPr txBox="1"/>
            <p:nvPr/>
          </p:nvSpPr>
          <p:spPr>
            <a:xfrm>
              <a:off x="477409" y="3000511"/>
              <a:ext cx="1473222" cy="598115"/>
            </a:xfrm>
            <a:prstGeom prst="rect">
              <a:avLst/>
            </a:prstGeom>
            <a:noFill/>
            <a:ln>
              <a:solidFill>
                <a:sysClr val="window" lastClr="FFFFFF">
                  <a:lumMod val="65000"/>
                </a:sysClr>
              </a:solidFill>
              <a:prstDash val="dash"/>
            </a:ln>
          </p:spPr>
          <p:txBody>
            <a:bodyPr wrap="square" lIns="91261" tIns="45630" rIns="91261" bIns="45630" rtlCol="0">
              <a:spAutoFit/>
            </a:bodyPr>
            <a:lstStyle>
              <a:defPPr>
                <a:defRPr lang="ru-RU"/>
              </a:defPPr>
              <a:lvl1pPr>
                <a:defRPr sz="1400" b="1">
                  <a:latin typeface="Arial" panose="020B0604020202020204" pitchFamily="34" charset="0"/>
                </a:defRPr>
              </a:lvl1pPr>
            </a:lstStyle>
            <a:p>
              <a:pPr lvl="0" algn="ctr" defTabSz="689804" fontAlgn="base">
                <a:spcBef>
                  <a:spcPct val="0"/>
                </a:spcBef>
                <a:spcAft>
                  <a:spcPct val="0"/>
                </a:spcAft>
                <a:buClrTx/>
                <a:defRPr/>
              </a:pPr>
              <a:r>
                <a:rPr lang="ru-RU" sz="1100" kern="1200" dirty="0" err="1">
                  <a:solidFill>
                    <a:srgbClr val="5B9BD5"/>
                  </a:solidFill>
                  <a:ea typeface="+mn-ea"/>
                  <a:cs typeface="Arial" panose="020B0604020202020204" pitchFamily="34" charset="0"/>
                </a:rPr>
                <a:t>Мемлекеттік</a:t>
              </a:r>
              <a:r>
                <a:rPr lang="ru-RU" sz="1100" kern="1200" dirty="0">
                  <a:solidFill>
                    <a:srgbClr val="5B9BD5"/>
                  </a:solidFill>
                  <a:ea typeface="+mn-ea"/>
                  <a:cs typeface="Arial" panose="020B0604020202020204" pitchFamily="34" charset="0"/>
                </a:rPr>
                <a:t> аудит </a:t>
              </a:r>
              <a:r>
                <a:rPr lang="ru-RU" sz="1100" kern="1200" dirty="0" err="1">
                  <a:solidFill>
                    <a:srgbClr val="5B9BD5"/>
                  </a:solidFill>
                  <a:ea typeface="+mn-ea"/>
                  <a:cs typeface="Arial" panose="020B0604020202020204" pitchFamily="34" charset="0"/>
                </a:rPr>
                <a:t>және</a:t>
              </a:r>
              <a:r>
                <a:rPr lang="ru-RU" sz="1100" kern="1200" dirty="0">
                  <a:solidFill>
                    <a:srgbClr val="5B9BD5"/>
                  </a:solidFill>
                  <a:ea typeface="+mn-ea"/>
                  <a:cs typeface="Arial" panose="020B0604020202020204" pitchFamily="34" charset="0"/>
                </a:rPr>
                <a:t> </a:t>
              </a:r>
              <a:r>
                <a:rPr lang="ru-RU" sz="1100" kern="1200" dirty="0" err="1">
                  <a:solidFill>
                    <a:srgbClr val="5B9BD5"/>
                  </a:solidFill>
                  <a:ea typeface="+mn-ea"/>
                  <a:cs typeface="Arial" panose="020B0604020202020204" pitchFamily="34" charset="0"/>
                </a:rPr>
                <a:t>қаржылық</a:t>
              </a:r>
              <a:r>
                <a:rPr lang="ru-RU" sz="1100" kern="1200" dirty="0">
                  <a:solidFill>
                    <a:srgbClr val="5B9BD5"/>
                  </a:solidFill>
                  <a:ea typeface="+mn-ea"/>
                  <a:cs typeface="Arial" panose="020B0604020202020204" pitchFamily="34" charset="0"/>
                </a:rPr>
                <a:t> </a:t>
              </a:r>
              <a:r>
                <a:rPr lang="ru-RU" sz="1100" kern="1200" dirty="0" err="1">
                  <a:solidFill>
                    <a:srgbClr val="5B9BD5"/>
                  </a:solidFill>
                  <a:ea typeface="+mn-ea"/>
                  <a:cs typeface="Arial" panose="020B0604020202020204" pitchFamily="34" charset="0"/>
                </a:rPr>
                <a:t>бақылау</a:t>
              </a:r>
              <a:endParaRPr kumimoji="0" lang="kk" sz="1100" b="1" i="0" u="none" strike="noStrike" kern="1200" cap="none" spc="0" normalizeH="0" baseline="0" noProof="0" dirty="0">
                <a:ln>
                  <a:noFill/>
                </a:ln>
                <a:solidFill>
                  <a:srgbClr val="5B9BD5"/>
                </a:solidFill>
                <a:effectLst/>
                <a:uLnTx/>
                <a:uFillTx/>
                <a:ea typeface="+mn-ea"/>
                <a:cs typeface="Arial" panose="020B0604020202020204" pitchFamily="34" charset="0"/>
                <a:sym typeface="Arial"/>
              </a:endParaRPr>
            </a:p>
          </p:txBody>
        </p:sp>
        <p:sp>
          <p:nvSpPr>
            <p:cNvPr id="8" name="TextBox 7"/>
            <p:cNvSpPr txBox="1"/>
            <p:nvPr/>
          </p:nvSpPr>
          <p:spPr>
            <a:xfrm>
              <a:off x="2009522" y="1479011"/>
              <a:ext cx="5104621" cy="1549250"/>
            </a:xfrm>
            <a:prstGeom prst="rect">
              <a:avLst/>
            </a:prstGeom>
            <a:noFill/>
          </p:spPr>
          <p:txBody>
            <a:bodyPr wrap="square" lIns="91261" tIns="45630" rIns="91261" bIns="45630" rtlCol="0">
              <a:spAutoFit/>
            </a:bodyPr>
            <a:lstStyle/>
            <a:p>
              <a:pPr lvl="0" defTabSz="689804" fontAlgn="base">
                <a:spcBef>
                  <a:spcPct val="0"/>
                </a:spcBef>
                <a:spcAft>
                  <a:spcPct val="0"/>
                </a:spcAft>
                <a:buClrTx/>
                <a:defRPr/>
              </a:pPr>
              <a:r>
                <a:rPr lang="kk-KZ" sz="1100" b="1" kern="1200" dirty="0" smtClean="0">
                  <a:solidFill>
                    <a:prstClr val="black">
                      <a:lumMod val="75000"/>
                      <a:lumOff val="25000"/>
                    </a:prstClr>
                  </a:solidFill>
                  <a:latin typeface="Arial" panose="020B0604020202020204" pitchFamily="34" charset="0"/>
                  <a:ea typeface="+mn-ea"/>
                  <a:cs typeface="Arial" panose="020B0604020202020204" pitchFamily="34" charset="0"/>
                </a:rPr>
                <a:t>Б</a:t>
              </a:r>
              <a:r>
                <a:rPr lang="kk" sz="1100" b="1" kern="1200" dirty="0" smtClean="0">
                  <a:solidFill>
                    <a:prstClr val="black">
                      <a:lumMod val="75000"/>
                      <a:lumOff val="25000"/>
                    </a:prstClr>
                  </a:solidFill>
                  <a:latin typeface="Arial" panose="020B0604020202020204" pitchFamily="34" charset="0"/>
                  <a:ea typeface="+mn-ea"/>
                  <a:cs typeface="Arial" panose="020B0604020202020204" pitchFamily="34" charset="0"/>
                </a:rPr>
                <a:t>юджет </a:t>
              </a:r>
              <a:r>
                <a:rPr lang="kk-KZ" sz="1100" b="1" kern="1200" dirty="0">
                  <a:solidFill>
                    <a:prstClr val="black">
                      <a:lumMod val="75000"/>
                      <a:lumOff val="25000"/>
                    </a:prstClr>
                  </a:solidFill>
                  <a:latin typeface="Arial" panose="020B0604020202020204" pitchFamily="34" charset="0"/>
                  <a:ea typeface="+mn-ea"/>
                  <a:cs typeface="Arial" panose="020B0604020202020204" pitchFamily="34" charset="0"/>
                </a:rPr>
                <a:t>шығыстарын</a:t>
              </a:r>
              <a:r>
                <a:rPr lang="kk" sz="1100" b="1" kern="1200" dirty="0">
                  <a:solidFill>
                    <a:prstClr val="black">
                      <a:lumMod val="75000"/>
                      <a:lumOff val="25000"/>
                    </a:prstClr>
                  </a:solidFill>
                  <a:latin typeface="Arial" panose="020B0604020202020204" pitchFamily="34" charset="0"/>
                  <a:ea typeface="+mn-ea"/>
                  <a:cs typeface="Arial" panose="020B0604020202020204" pitchFamily="34" charset="0"/>
                </a:rPr>
                <a:t> оңтайландыру және бюджет қаражатын қайта бөлу </a:t>
              </a:r>
              <a:r>
                <a:rPr lang="kk" sz="1100" kern="1200" dirty="0" smtClean="0">
                  <a:solidFill>
                    <a:prstClr val="black">
                      <a:lumMod val="75000"/>
                      <a:lumOff val="25000"/>
                    </a:prstClr>
                  </a:solidFill>
                  <a:latin typeface="Arial" panose="020B0604020202020204" pitchFamily="34" charset="0"/>
                  <a:ea typeface="+mn-ea"/>
                  <a:cs typeface="Arial" panose="020B0604020202020204" pitchFamily="34" charset="0"/>
                </a:rPr>
                <a:t>мақсатынд</a:t>
              </a:r>
              <a:r>
                <a:rPr lang="kk-KZ" sz="1100" kern="1200" dirty="0" smtClean="0">
                  <a:solidFill>
                    <a:prstClr val="black">
                      <a:lumMod val="75000"/>
                      <a:lumOff val="25000"/>
                    </a:prstClr>
                  </a:solidFill>
                  <a:latin typeface="Arial" panose="020B0604020202020204" pitchFamily="34" charset="0"/>
                  <a:ea typeface="+mn-ea"/>
                  <a:cs typeface="Arial" panose="020B0604020202020204" pitchFamily="34" charset="0"/>
                </a:rPr>
                <a:t>а</a:t>
              </a:r>
              <a:r>
                <a:rPr kumimoji="0" lang="kk"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a:t>
              </a:r>
              <a:endParaRPr kumimoji="0" lang="kk"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marL="171302" marR="0" lvl="0" indent="-171302" algn="l" defTabSz="68980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k"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даму </a:t>
              </a:r>
              <a:r>
                <a:rPr kumimoji="0" lang="kk"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жоспарлары</a:t>
              </a:r>
              <a:r>
                <a:rPr kumimoji="0" lang="kk-KZ"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н әзірлеу</a:t>
              </a:r>
              <a:r>
                <a:rPr kumimoji="0" lang="kk"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(стратегиялық, </a:t>
              </a:r>
              <a:r>
                <a:rPr kumimoji="0" lang="kk" sz="100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инвестициялық шолу </a:t>
              </a:r>
              <a:r>
                <a:rPr kumimoji="0" lang="kk"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a:t>
              </a:r>
            </a:p>
            <a:p>
              <a:pPr marL="171302" marR="0" lvl="0" indent="-171302" algn="l" defTabSz="68980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k"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негізгі шартсыз шығыстар бойынша 3 жылға лимиттерді белгілеу (бюджеттік шолу)</a:t>
              </a:r>
            </a:p>
            <a:p>
              <a:pPr marL="171302" lvl="0" indent="-171302" defTabSz="689804" fontAlgn="base">
                <a:spcBef>
                  <a:spcPct val="0"/>
                </a:spcBef>
                <a:spcAft>
                  <a:spcPct val="0"/>
                </a:spcAft>
                <a:buClrTx/>
                <a:buFont typeface="Arial" panose="020B0604020202020204" pitchFamily="34" charset="0"/>
                <a:buChar char="•"/>
                <a:defRPr/>
              </a:pPr>
              <a:r>
                <a:rPr kumimoji="0" lang="kk"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жергілікті </a:t>
              </a:r>
              <a:r>
                <a:rPr kumimoji="0" lang="kk"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бюджеттер</a:t>
              </a:r>
              <a:r>
                <a:rPr kumimoji="0" lang="kk-KZ"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бойынша</a:t>
              </a:r>
              <a:r>
                <a:rPr lang="kk-KZ" sz="1000" i="1" kern="1200" dirty="0">
                  <a:solidFill>
                    <a:prstClr val="black">
                      <a:lumMod val="75000"/>
                      <a:lumOff val="25000"/>
                    </a:prstClr>
                  </a:solidFill>
                  <a:latin typeface="Arial" panose="020B0604020202020204" pitchFamily="34" charset="0"/>
                  <a:ea typeface="+mn-ea"/>
                  <a:cs typeface="Arial" panose="020B0604020202020204" pitchFamily="34" charset="0"/>
                </a:rPr>
                <a:t> </a:t>
              </a:r>
              <a:r>
                <a:rPr kumimoji="0" lang="kk-KZ"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ЖСТ</a:t>
              </a:r>
              <a:r>
                <a:rPr kumimoji="0" lang="kk"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көлемін </a:t>
              </a:r>
              <a:r>
                <a:rPr kumimoji="0" lang="kk"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қалыптастыру</a:t>
              </a:r>
              <a:r>
                <a:rPr kumimoji="0" lang="kk-KZ"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кезінде </a:t>
              </a:r>
              <a:r>
                <a:rPr lang="kk"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үш </a:t>
              </a:r>
              <a:r>
                <a:rPr lang="kk" sz="1000" b="1" kern="1200" dirty="0">
                  <a:solidFill>
                    <a:prstClr val="black">
                      <a:lumMod val="75000"/>
                      <a:lumOff val="25000"/>
                    </a:prstClr>
                  </a:solidFill>
                  <a:latin typeface="Arial" panose="020B0604020202020204" pitchFamily="34" charset="0"/>
                  <a:ea typeface="+mn-ea"/>
                  <a:cs typeface="Arial" panose="020B0604020202020204" pitchFamily="34" charset="0"/>
                </a:rPr>
                <a:t>жылда бір </a:t>
              </a:r>
              <a:r>
                <a:rPr lang="kk"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рет</a:t>
              </a:r>
              <a:r>
                <a:rPr lang="kk-KZ"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kk-KZ"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кезеңділігімен</a:t>
              </a:r>
              <a:r>
                <a:rPr lang="kk-KZ"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kk-KZ"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жүргізіледі.</a:t>
              </a:r>
              <a:endParaRPr kumimoji="0" lang="kk"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marL="0" marR="0" lvl="0" indent="0" algn="l" defTabSz="689804" rtl="0" eaLnBrk="1" fontAlgn="base" latinLnBrk="0" hangingPunct="1">
                <a:lnSpc>
                  <a:spcPct val="100000"/>
                </a:lnSpc>
                <a:spcBef>
                  <a:spcPct val="0"/>
                </a:spcBef>
                <a:spcAft>
                  <a:spcPct val="0"/>
                </a:spcAft>
                <a:buClrTx/>
                <a:buSzTx/>
                <a:buFont typeface="Arial"/>
                <a:buNone/>
                <a:tabLst/>
                <a:defRPr/>
              </a:pPr>
              <a:r>
                <a:rPr lang="kk-KZ" sz="1100" b="1" kern="1200" dirty="0" smtClean="0">
                  <a:solidFill>
                    <a:prstClr val="black">
                      <a:lumMod val="75000"/>
                      <a:lumOff val="25000"/>
                    </a:prstClr>
                  </a:solidFill>
                  <a:latin typeface="Arial" panose="020B0604020202020204" pitchFamily="34" charset="0"/>
                  <a:ea typeface="+mn-ea"/>
                  <a:cs typeface="Arial" panose="020B0604020202020204" pitchFamily="34" charset="0"/>
                </a:rPr>
                <a:t>МЖЖ</a:t>
              </a:r>
              <a:r>
                <a:rPr kumimoji="0" lang="kk"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құжаттарын әзірлеу кезінде және </a:t>
              </a:r>
              <a:r>
                <a:rPr kumimoji="0" lang="kk-KZ"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өзге де</a:t>
              </a:r>
              <a:r>
                <a:rPr kumimoji="0" lang="kk-KZ" sz="1100" b="1" i="0" u="none" strike="noStrike" kern="1200" cap="none" spc="0" normalizeH="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жағдайларда </a:t>
              </a:r>
              <a:r>
                <a:rPr kumimoji="0" lang="kk"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Үкіметтің/Ж</a:t>
              </a:r>
              <a:r>
                <a:rPr lang="kk-KZ" sz="1100" kern="1200" dirty="0" smtClean="0">
                  <a:solidFill>
                    <a:prstClr val="black">
                      <a:lumMod val="75000"/>
                      <a:lumOff val="25000"/>
                    </a:prstClr>
                  </a:solidFill>
                  <a:latin typeface="Arial" panose="020B0604020202020204" pitchFamily="34" charset="0"/>
                  <a:ea typeface="+mn-ea"/>
                  <a:cs typeface="Arial" panose="020B0604020202020204" pitchFamily="34" charset="0"/>
                </a:rPr>
                <a:t>АО </a:t>
              </a:r>
              <a:r>
                <a:rPr kumimoji="0" lang="kk"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шешімімен </a:t>
              </a:r>
              <a:r>
                <a:rPr kumimoji="0" lang="kk"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(дағдарыстан кейін резервтерді </a:t>
              </a:r>
              <a:r>
                <a:rPr kumimoji="0" lang="kk"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а</a:t>
              </a:r>
              <a:r>
                <a:rPr kumimoji="0" lang="kk-KZ"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йқындау</a:t>
              </a:r>
              <a:r>
                <a:rPr kumimoji="0" lang="kk"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реформаларды әзірлеу кезінде және т.б.) </a:t>
              </a:r>
              <a:r>
                <a:rPr kumimoji="0" lang="kk"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жү</a:t>
              </a:r>
              <a:r>
                <a:rPr kumimoji="0" lang="kk-KZ"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ргізілуі</a:t>
              </a:r>
              <a:r>
                <a:rPr kumimoji="0" lang="kk"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мүмкін.</a:t>
              </a:r>
            </a:p>
          </p:txBody>
        </p:sp>
        <p:sp>
          <p:nvSpPr>
            <p:cNvPr id="9" name="Прямоугольник 8"/>
            <p:cNvSpPr/>
            <p:nvPr/>
          </p:nvSpPr>
          <p:spPr>
            <a:xfrm>
              <a:off x="2043165" y="4686587"/>
              <a:ext cx="4979154" cy="1104364"/>
            </a:xfrm>
            <a:prstGeom prst="rect">
              <a:avLst/>
            </a:prstGeom>
          </p:spPr>
          <p:txBody>
            <a:bodyPr wrap="square" lIns="91261" tIns="45630" rIns="91261" bIns="45630">
              <a:spAutoFit/>
            </a:bodyPr>
            <a:lstStyle/>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kk"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Нәтижелерді </a:t>
              </a:r>
              <a:r>
                <a:rPr kumimoji="0" lang="kk"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бағалау</a:t>
              </a:r>
              <a:r>
                <a:rPr kumimoji="0" lang="kk-KZ"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дың</a:t>
              </a:r>
              <a:r>
                <a:rPr kumimoji="0" lang="kk-KZ" sz="1100" b="0" i="0" u="none" strike="noStrike" kern="1200" cap="none" spc="0" normalizeH="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қорытындысы </a:t>
              </a:r>
              <a:r>
                <a:rPr kumimoji="0" lang="kk"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бюджетті </a:t>
              </a:r>
              <a:r>
                <a:rPr kumimoji="0" lang="kk"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жоспарлаудың/атқарудың барлық кезеңдерінде </a:t>
              </a:r>
              <a:r>
                <a:rPr kumimoji="0" lang="kk"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қолданылады/талқыланады/жарияланады.</a:t>
              </a:r>
            </a:p>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KZ" sz="110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Бағалауды жүзеге асыратын</a:t>
              </a:r>
              <a:r>
                <a:rPr kumimoji="0" lang="kk-KZ" sz="1100" i="0" u="none" strike="noStrike" kern="1200" cap="none" spc="0" normalizeH="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органдар </a:t>
              </a:r>
              <a:r>
                <a:rPr kumimoji="0" lang="kk"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1 </a:t>
              </a:r>
              <a:r>
                <a:rPr kumimoji="0" lang="kk"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мамырға дейін </a:t>
              </a:r>
              <a:r>
                <a:rPr kumimoji="0" lang="kk"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бюджетті жоспарлау және атқару жөніндегі уәкілетті органдарға </a:t>
              </a:r>
              <a:r>
                <a:rPr kumimoji="0" lang="kk-KZ"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нәтижелерді </a:t>
              </a:r>
              <a:r>
                <a:rPr kumimoji="0" lang="kk"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жібереді</a:t>
              </a:r>
              <a:r>
                <a:rPr kumimoji="0" lang="kk"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a:t>
              </a:r>
            </a:p>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Бағалауда бюджет қаражаты мен мемлекет активтерін жоспарлау мен пайдаланудың </a:t>
              </a:r>
              <a:r>
                <a:rPr kumimoji="0" lang="kk-KZ"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нәтижеліліг</a:t>
              </a:r>
              <a:r>
                <a:rPr kumimoji="0" lang="kk"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і </a:t>
              </a:r>
              <a:r>
                <a:rPr kumimoji="0" lang="kk"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мен тиімділігін арттыру бойынша </a:t>
              </a:r>
              <a:r>
                <a:rPr kumimoji="0" lang="kk"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ұсыны</a:t>
              </a:r>
              <a:r>
                <a:rPr kumimoji="0" lang="kk-KZ"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мдар</a:t>
              </a:r>
              <a:r>
                <a:rPr kumimoji="0" lang="kk"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бар</a:t>
              </a:r>
            </a:p>
          </p:txBody>
        </p:sp>
        <p:sp>
          <p:nvSpPr>
            <p:cNvPr id="10" name="Прямоугольник 9"/>
            <p:cNvSpPr/>
            <p:nvPr/>
          </p:nvSpPr>
          <p:spPr>
            <a:xfrm>
              <a:off x="2043165" y="3538951"/>
              <a:ext cx="5070978" cy="1089023"/>
            </a:xfrm>
            <a:prstGeom prst="rect">
              <a:avLst/>
            </a:prstGeom>
          </p:spPr>
          <p:txBody>
            <a:bodyPr wrap="square" lIns="91261" tIns="45630" rIns="91261" bIns="45630">
              <a:spAutoFit/>
            </a:bodyPr>
            <a:lstStyle/>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KZ"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Мониторинг</a:t>
              </a:r>
              <a:r>
                <a:rPr kumimoji="0" lang="kk"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нәтижелері:</a:t>
              </a:r>
            </a:p>
            <a:p>
              <a:pPr marL="171302" marR="0" lvl="0" indent="-171302" algn="l" defTabSz="68980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k"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шешім </a:t>
              </a:r>
              <a:r>
                <a:rPr kumimoji="0" lang="kk"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қабылдау</a:t>
              </a:r>
              <a:r>
                <a:rPr kumimoji="0" lang="kk-KZ" sz="1100" b="1" i="0" u="none" strike="noStrike" kern="1200" cap="none" spc="0" normalizeH="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KZ" sz="1100" i="0" u="none" strike="noStrike" kern="1200" cap="none" spc="0" normalizeH="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кезінде</a:t>
              </a:r>
              <a:r>
                <a:rPr kumimoji="0" lang="kk"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және </a:t>
              </a:r>
              <a:r>
                <a:rPr kumimoji="0" lang="kk"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есеп</a:t>
              </a:r>
              <a:r>
                <a:rPr kumimoji="0" lang="kk-KZ"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ті</a:t>
              </a:r>
              <a:r>
                <a:rPr kumimoji="0" lang="kk-KZ" sz="1100" b="1" i="0" u="none" strike="noStrike" kern="1200" cap="none" spc="0" normalizeH="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қалыптастыру үшін </a:t>
              </a:r>
              <a:r>
                <a:rPr kumimoji="0" lang="kk"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қолданылады</a:t>
              </a:r>
              <a:endParaRPr kumimoji="0" lang="kk"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marL="171302" marR="0" lvl="0" indent="-171302" algn="l" defTabSz="68980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k"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жариялан</a:t>
              </a:r>
              <a:r>
                <a:rPr kumimoji="0" lang="kk-KZ"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а</a:t>
              </a:r>
              <a:r>
                <a:rPr kumimoji="0" lang="kk"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ды</a:t>
              </a:r>
              <a:r>
                <a:rPr kumimoji="0" lang="kk"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11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(бөлек мақала)</a:t>
              </a:r>
            </a:p>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Мониторинг </a:t>
              </a:r>
              <a:r>
                <a:rPr kumimoji="0" lang="kk"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сапасы</a:t>
              </a:r>
              <a:r>
                <a:rPr kumimoji="0" lang="kk-KZ" sz="1100" b="0" i="0" u="none" strike="noStrike" kern="1200" cap="none" spc="0" normalizeH="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үшін </a:t>
              </a:r>
              <a:r>
                <a:rPr kumimoji="0" lang="kk"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бірінші </a:t>
              </a:r>
              <a:r>
                <a:rPr kumimoji="0" lang="kk" sz="11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басшының </a:t>
              </a:r>
              <a:r>
                <a:rPr kumimoji="0" lang="kk"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жауапкершілігі </a:t>
              </a:r>
              <a:r>
                <a:rPr kumimoji="0" lang="kk-KZ" sz="11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көзделген</a:t>
              </a:r>
              <a:endParaRPr kumimoji="0" lang="kk"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lvl="0" defTabSz="689804" fontAlgn="base">
                <a:spcBef>
                  <a:spcPct val="0"/>
                </a:spcBef>
                <a:spcAft>
                  <a:spcPct val="0"/>
                </a:spcAft>
                <a:buClrTx/>
                <a:defRPr/>
              </a:pPr>
              <a:r>
                <a:rPr kumimoji="0" lang="kk" sz="11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KZ"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Қазір мониторинг бойынша және олардың </a:t>
              </a:r>
              <a:r>
                <a:rPr kumimoji="0" lang="kk"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нәтижелерін </a:t>
              </a:r>
              <a:r>
                <a:rPr kumimoji="0" lang="kk-KZ"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жариялау бойынша </a:t>
              </a:r>
              <a:r>
                <a:rPr lang="kk-KZ" sz="1000" i="1" kern="1200" dirty="0" smtClean="0">
                  <a:solidFill>
                    <a:prstClr val="black">
                      <a:lumMod val="75000"/>
                      <a:lumOff val="25000"/>
                    </a:prstClr>
                  </a:solidFill>
                  <a:latin typeface="Arial" panose="020B0604020202020204" pitchFamily="34" charset="0"/>
                  <a:ea typeface="+mn-ea"/>
                  <a:cs typeface="Arial" panose="020B0604020202020204" pitchFamily="34" charset="0"/>
                </a:rPr>
                <a:t>нормалар </a:t>
              </a:r>
              <a:r>
                <a:rPr kumimoji="0" lang="kk"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жекелеген </a:t>
              </a:r>
              <a:r>
                <a:rPr kumimoji="0" lang="kk"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баптарда </a:t>
              </a:r>
              <a:r>
                <a:rPr kumimoji="0" lang="kk-KZ"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фрагменттеліп</a:t>
              </a:r>
              <a:r>
                <a:rPr kumimoji="0" lang="kk"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реттел</a:t>
              </a:r>
              <a:r>
                <a:rPr kumimoji="0" lang="kk-KZ" sz="1000" b="0" i="1"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ген</a:t>
              </a:r>
              <a:endParaRPr kumimoji="0" lang="kk"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p:txBody>
        </p:sp>
        <p:cxnSp>
          <p:nvCxnSpPr>
            <p:cNvPr id="11" name="Прямая соединительная линия 10">
              <a:extLst>
                <a:ext uri="{FF2B5EF4-FFF2-40B4-BE49-F238E27FC236}">
                  <a16:creationId xmlns:a16="http://schemas.microsoft.com/office/drawing/2014/main" id="{2C50600E-137D-4886-AAF3-DD8C07E562F0}"/>
                </a:ext>
              </a:extLst>
            </p:cNvPr>
            <p:cNvCxnSpPr>
              <a:cxnSpLocks/>
            </p:cNvCxnSpPr>
            <p:nvPr/>
          </p:nvCxnSpPr>
          <p:spPr>
            <a:xfrm flipV="1">
              <a:off x="458214" y="2894745"/>
              <a:ext cx="6422972" cy="19205"/>
            </a:xfrm>
            <a:prstGeom prst="line">
              <a:avLst/>
            </a:prstGeom>
            <a:noFill/>
            <a:ln w="6350" cap="flat" cmpd="sng" algn="ctr">
              <a:solidFill>
                <a:sysClr val="window" lastClr="FFFFFF">
                  <a:lumMod val="50000"/>
                </a:sysClr>
              </a:solidFill>
              <a:prstDash val="dash"/>
              <a:miter lim="800000"/>
            </a:ln>
            <a:effectLst/>
          </p:spPr>
        </p:cxnSp>
        <p:cxnSp>
          <p:nvCxnSpPr>
            <p:cNvPr id="12" name="Прямая соединительная линия 11">
              <a:extLst>
                <a:ext uri="{FF2B5EF4-FFF2-40B4-BE49-F238E27FC236}">
                  <a16:creationId xmlns:a16="http://schemas.microsoft.com/office/drawing/2014/main" id="{2C50600E-137D-4886-AAF3-DD8C07E562F0}"/>
                </a:ext>
              </a:extLst>
            </p:cNvPr>
            <p:cNvCxnSpPr>
              <a:cxnSpLocks/>
            </p:cNvCxnSpPr>
            <p:nvPr/>
          </p:nvCxnSpPr>
          <p:spPr>
            <a:xfrm>
              <a:off x="470895" y="4707854"/>
              <a:ext cx="6418040" cy="0"/>
            </a:xfrm>
            <a:prstGeom prst="line">
              <a:avLst/>
            </a:prstGeom>
            <a:noFill/>
            <a:ln w="6350" cap="flat" cmpd="sng" algn="ctr">
              <a:solidFill>
                <a:sysClr val="window" lastClr="FFFFFF">
                  <a:lumMod val="50000"/>
                </a:sysClr>
              </a:solidFill>
              <a:prstDash val="dash"/>
              <a:miter lim="800000"/>
            </a:ln>
            <a:effectLst/>
          </p:spPr>
        </p:cxnSp>
        <p:sp>
          <p:nvSpPr>
            <p:cNvPr id="13" name="TextBox 12">
              <a:extLst>
                <a:ext uri="{FF2B5EF4-FFF2-40B4-BE49-F238E27FC236}">
                  <a16:creationId xmlns:a16="http://schemas.microsoft.com/office/drawing/2014/main" id="{C5688AC7-17F0-7F78-ECEE-3CA3168A623B}"/>
                </a:ext>
              </a:extLst>
            </p:cNvPr>
            <p:cNvSpPr txBox="1"/>
            <p:nvPr/>
          </p:nvSpPr>
          <p:spPr>
            <a:xfrm>
              <a:off x="458214" y="3619974"/>
              <a:ext cx="1492418" cy="275955"/>
            </a:xfrm>
            <a:prstGeom prst="rect">
              <a:avLst/>
            </a:prstGeom>
            <a:noFill/>
            <a:ln>
              <a:solidFill>
                <a:sysClr val="window" lastClr="FFFFFF">
                  <a:lumMod val="65000"/>
                </a:sysClr>
              </a:solidFill>
              <a:prstDash val="dash"/>
            </a:ln>
          </p:spPr>
          <p:txBody>
            <a:bodyPr wrap="square" lIns="91261" tIns="45630" rIns="91261" bIns="45630" rtlCol="0">
              <a:spAutoFit/>
            </a:bodyPr>
            <a:lstStyle>
              <a:defPPr>
                <a:defRPr lang="ru-RU"/>
              </a:defPPr>
              <a:lvl1pPr>
                <a:defRPr sz="1400" b="1">
                  <a:latin typeface="Arial" panose="020B0604020202020204" pitchFamily="34" charset="0"/>
                </a:defRPr>
              </a:lvl1pPr>
            </a:lstStyle>
            <a:p>
              <a:pPr lvl="0" algn="ctr" defTabSz="689804" fontAlgn="base">
                <a:spcBef>
                  <a:spcPct val="0"/>
                </a:spcBef>
                <a:spcAft>
                  <a:spcPct val="0"/>
                </a:spcAft>
                <a:buClrTx/>
                <a:defRPr/>
              </a:pPr>
              <a:r>
                <a:rPr lang="ru-RU" sz="1200" kern="1200" dirty="0">
                  <a:solidFill>
                    <a:srgbClr val="5B9BD5"/>
                  </a:solidFill>
                  <a:ea typeface="+mn-ea"/>
                  <a:cs typeface="Arial" panose="020B0604020202020204" pitchFamily="34" charset="0"/>
                </a:rPr>
                <a:t>Мониторинг </a:t>
              </a:r>
              <a:r>
                <a:rPr lang="ru-RU" sz="1200" kern="1200" dirty="0" err="1">
                  <a:solidFill>
                    <a:srgbClr val="5B9BD5"/>
                  </a:solidFill>
                  <a:ea typeface="+mn-ea"/>
                  <a:cs typeface="Arial" panose="020B0604020202020204" pitchFamily="34" charset="0"/>
                </a:rPr>
                <a:t>жүйесі</a:t>
              </a:r>
              <a:endParaRPr kumimoji="0" lang="kk" sz="12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sym typeface="Arial"/>
              </a:endParaRPr>
            </a:p>
          </p:txBody>
        </p:sp>
        <p:sp>
          <p:nvSpPr>
            <p:cNvPr id="14" name="TextBox 13">
              <a:extLst>
                <a:ext uri="{FF2B5EF4-FFF2-40B4-BE49-F238E27FC236}">
                  <a16:creationId xmlns:a16="http://schemas.microsoft.com/office/drawing/2014/main" id="{BCBBAA76-0B31-84E1-F6D4-79B4B2573219}"/>
                </a:ext>
              </a:extLst>
            </p:cNvPr>
            <p:cNvSpPr txBox="1"/>
            <p:nvPr/>
          </p:nvSpPr>
          <p:spPr>
            <a:xfrm>
              <a:off x="2049981" y="2981021"/>
              <a:ext cx="4979154" cy="598115"/>
            </a:xfrm>
            <a:prstGeom prst="rect">
              <a:avLst/>
            </a:prstGeom>
            <a:noFill/>
          </p:spPr>
          <p:txBody>
            <a:bodyPr wrap="square" lIns="91261" tIns="45630" rIns="91261" bIns="45630" rtlCol="0">
              <a:spAutoFit/>
            </a:bodyPr>
            <a:lstStyle/>
            <a:p>
              <a:pPr lvl="0" defTabSz="689804" fontAlgn="base">
                <a:spcBef>
                  <a:spcPct val="0"/>
                </a:spcBef>
                <a:spcAft>
                  <a:spcPct val="0"/>
                </a:spcAft>
                <a:buClrTx/>
                <a:defRPr/>
              </a:pPr>
              <a:r>
                <a:rPr lang="kk-KZ" sz="1100" kern="1200" dirty="0" smtClean="0">
                  <a:solidFill>
                    <a:prstClr val="black">
                      <a:lumMod val="75000"/>
                      <a:lumOff val="25000"/>
                    </a:prstClr>
                  </a:solidFill>
                  <a:latin typeface="Arial" panose="020B0604020202020204" pitchFamily="34" charset="0"/>
                  <a:ea typeface="+mn-ea"/>
                  <a:cs typeface="Arial" panose="020B0604020202020204" pitchFamily="34" charset="0"/>
                </a:rPr>
                <a:t>Нәтижелер </a:t>
              </a:r>
              <a:r>
                <a:rPr lang="kk-KZ" sz="1100" b="1" kern="1200" dirty="0" smtClean="0">
                  <a:solidFill>
                    <a:prstClr val="black">
                      <a:lumMod val="75000"/>
                      <a:lumOff val="25000"/>
                    </a:prstClr>
                  </a:solidFill>
                  <a:latin typeface="Arial" panose="020B0604020202020204" pitchFamily="34" charset="0"/>
                  <a:ea typeface="+mn-ea"/>
                  <a:cs typeface="Arial" panose="020B0604020202020204" pitchFamily="34" charset="0"/>
                </a:rPr>
                <a:t>басқарудың тиімділігін </a:t>
              </a:r>
              <a:r>
                <a:rPr lang="kk-KZ" sz="1100" kern="1200" dirty="0" smtClean="0">
                  <a:solidFill>
                    <a:prstClr val="black">
                      <a:lumMod val="75000"/>
                      <a:lumOff val="25000"/>
                    </a:prstClr>
                  </a:solidFill>
                  <a:latin typeface="Arial" panose="020B0604020202020204" pitchFamily="34" charset="0"/>
                  <a:ea typeface="+mn-ea"/>
                  <a:cs typeface="Arial" panose="020B0604020202020204" pitchFamily="34" charset="0"/>
                </a:rPr>
                <a:t>арттыру және </a:t>
              </a:r>
              <a:r>
                <a:rPr lang="kk" sz="1100" kern="1200" dirty="0">
                  <a:solidFill>
                    <a:prstClr val="black">
                      <a:lumMod val="75000"/>
                      <a:lumOff val="25000"/>
                    </a:prstClr>
                  </a:solidFill>
                  <a:latin typeface="Arial" panose="020B0604020202020204" pitchFamily="34" charset="0"/>
                  <a:ea typeface="+mn-ea"/>
                  <a:cs typeface="Arial" panose="020B0604020202020204" pitchFamily="34" charset="0"/>
                </a:rPr>
                <a:t>бюджет қаражатын </a:t>
              </a:r>
              <a:r>
                <a:rPr lang="kk" sz="1100" b="1" kern="1200" dirty="0">
                  <a:solidFill>
                    <a:prstClr val="black">
                      <a:lumMod val="75000"/>
                      <a:lumOff val="25000"/>
                    </a:prstClr>
                  </a:solidFill>
                  <a:latin typeface="Arial" panose="020B0604020202020204" pitchFamily="34" charset="0"/>
                  <a:ea typeface="+mn-ea"/>
                  <a:cs typeface="Arial" panose="020B0604020202020204" pitchFamily="34" charset="0"/>
                </a:rPr>
                <a:t>пайдалану </a:t>
              </a:r>
              <a:endParaRPr kumimoji="0" lang="kk-KZ"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үшін </a:t>
              </a:r>
              <a:r>
                <a:rPr kumimoji="0" lang="kk-KZ" sz="11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қолданылады</a:t>
              </a:r>
              <a:endParaRPr kumimoji="0" lang="kk" sz="11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 sz="1100" b="1"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1000" b="0" i="1"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Мемлекеттік аудит және қаржылық бақылау туралы заңмен реттеледі</a:t>
              </a:r>
            </a:p>
          </p:txBody>
        </p:sp>
        <p:cxnSp>
          <p:nvCxnSpPr>
            <p:cNvPr id="15" name="Прямая соединительная линия 14">
              <a:extLst>
                <a:ext uri="{FF2B5EF4-FFF2-40B4-BE49-F238E27FC236}">
                  <a16:creationId xmlns:a16="http://schemas.microsoft.com/office/drawing/2014/main" id="{80073CD0-D06B-954F-33BB-55B468DCEAEA}"/>
                </a:ext>
              </a:extLst>
            </p:cNvPr>
            <p:cNvCxnSpPr>
              <a:cxnSpLocks/>
            </p:cNvCxnSpPr>
            <p:nvPr/>
          </p:nvCxnSpPr>
          <p:spPr>
            <a:xfrm flipV="1">
              <a:off x="458214" y="3538951"/>
              <a:ext cx="6422972" cy="19205"/>
            </a:xfrm>
            <a:prstGeom prst="line">
              <a:avLst/>
            </a:prstGeom>
            <a:noFill/>
            <a:ln w="6350" cap="flat" cmpd="sng" algn="ctr">
              <a:solidFill>
                <a:sysClr val="window" lastClr="FFFFFF">
                  <a:lumMod val="50000"/>
                </a:sysClr>
              </a:solidFill>
              <a:prstDash val="dash"/>
              <a:miter lim="800000"/>
            </a:ln>
            <a:effectLst/>
          </p:spPr>
        </p:cxnSp>
      </p:grpSp>
      <p:cxnSp>
        <p:nvCxnSpPr>
          <p:cNvPr id="16" name="Прямая соединительная линия 15"/>
          <p:cNvCxnSpPr>
            <a:cxnSpLocks/>
          </p:cNvCxnSpPr>
          <p:nvPr/>
        </p:nvCxnSpPr>
        <p:spPr>
          <a:xfrm>
            <a:off x="7609574" y="442931"/>
            <a:ext cx="16761" cy="4700571"/>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0" name="Группа 19"/>
          <p:cNvGrpSpPr/>
          <p:nvPr/>
        </p:nvGrpSpPr>
        <p:grpSpPr>
          <a:xfrm>
            <a:off x="7593993" y="641890"/>
            <a:ext cx="1501242" cy="2620536"/>
            <a:chOff x="7626485" y="1184035"/>
            <a:chExt cx="1318530" cy="2620536"/>
          </a:xfrm>
        </p:grpSpPr>
        <p:sp>
          <p:nvSpPr>
            <p:cNvPr id="21" name="TextBox 20"/>
            <p:cNvSpPr txBox="1"/>
            <p:nvPr/>
          </p:nvSpPr>
          <p:spPr>
            <a:xfrm>
              <a:off x="7626485" y="1511817"/>
              <a:ext cx="1318530" cy="2292754"/>
            </a:xfrm>
            <a:prstGeom prst="rect">
              <a:avLst/>
            </a:prstGeom>
            <a:noFill/>
          </p:spPr>
          <p:txBody>
            <a:bodyPr wrap="square" lIns="91261" tIns="45630" rIns="91261" bIns="45630" rtlCol="0">
              <a:spAutoFit/>
            </a:bodyPr>
            <a:lstStyle>
              <a:defPPr>
                <a:defRPr lang="ru-RU"/>
              </a:defPPr>
              <a:lvl1pPr>
                <a:defRPr sz="1100">
                  <a:solidFill>
                    <a:schemeClr val="accent1">
                      <a:lumMod val="50000"/>
                    </a:schemeClr>
                  </a:solidFill>
                  <a:latin typeface="Arial" panose="020B0604020202020204" pitchFamily="34" charset="0"/>
                </a:defRPr>
              </a:lvl1pPr>
            </a:lstStyle>
            <a:p>
              <a:pPr marL="171302" lvl="0" indent="-171302" defTabSz="689804" fontAlgn="base">
                <a:spcBef>
                  <a:spcPct val="0"/>
                </a:spcBef>
                <a:spcAft>
                  <a:spcPct val="0"/>
                </a:spcAft>
                <a:buClrTx/>
                <a:buFont typeface="Arial" pitchFamily="34" charset="0"/>
                <a:buChar char="•"/>
                <a:defRPr/>
              </a:pPr>
              <a:r>
                <a:rPr lang="kk-KZ" sz="1200" kern="1200" dirty="0" smtClean="0">
                  <a:solidFill>
                    <a:srgbClr val="5B9BD5">
                      <a:lumMod val="50000"/>
                    </a:srgbClr>
                  </a:solidFill>
                  <a:ea typeface="+mn-ea"/>
                  <a:cs typeface="Arial" panose="020B0604020202020204" pitchFamily="34" charset="0"/>
                </a:rPr>
                <a:t>Бюджеттік </a:t>
              </a:r>
              <a:r>
                <a:rPr lang="kk-KZ" sz="1200" kern="1200" dirty="0">
                  <a:solidFill>
                    <a:srgbClr val="5B9BD5">
                      <a:lumMod val="50000"/>
                    </a:srgbClr>
                  </a:solidFill>
                  <a:ea typeface="+mn-ea"/>
                  <a:cs typeface="Arial" panose="020B0604020202020204" pitchFamily="34" charset="0"/>
                </a:rPr>
                <a:t>және басқа да шешімдер қабылдау </a:t>
              </a:r>
              <a:r>
                <a:rPr lang="kk-KZ" sz="1200" kern="1200">
                  <a:solidFill>
                    <a:srgbClr val="5B9BD5">
                      <a:lumMod val="50000"/>
                    </a:srgbClr>
                  </a:solidFill>
                  <a:ea typeface="+mn-ea"/>
                  <a:cs typeface="Arial" panose="020B0604020202020204" pitchFamily="34" charset="0"/>
                </a:rPr>
                <a:t>кезінде </a:t>
              </a:r>
              <a:r>
                <a:rPr lang="kk-KZ" sz="1200" kern="1200" smtClean="0">
                  <a:solidFill>
                    <a:srgbClr val="5B9BD5">
                      <a:lumMod val="50000"/>
                    </a:srgbClr>
                  </a:solidFill>
                  <a:ea typeface="+mn-ea"/>
                  <a:cs typeface="Arial" panose="020B0604020202020204" pitchFamily="34" charset="0"/>
                </a:rPr>
                <a:t>НББ </a:t>
              </a:r>
              <a:r>
                <a:rPr lang="kk-KZ" sz="1200" kern="1200" dirty="0" smtClean="0">
                  <a:solidFill>
                    <a:srgbClr val="5B9BD5">
                      <a:lumMod val="50000"/>
                    </a:srgbClr>
                  </a:solidFill>
                  <a:ea typeface="+mn-ea"/>
                  <a:cs typeface="Arial" panose="020B0604020202020204" pitchFamily="34" charset="0"/>
                </a:rPr>
                <a:t>іске </a:t>
              </a:r>
              <a:r>
                <a:rPr lang="kk-KZ" sz="1200" kern="1200" dirty="0">
                  <a:solidFill>
                    <a:srgbClr val="5B9BD5">
                      <a:lumMod val="50000"/>
                    </a:srgbClr>
                  </a:solidFill>
                  <a:ea typeface="+mn-ea"/>
                  <a:cs typeface="Arial" panose="020B0604020202020204" pitchFamily="34" charset="0"/>
                </a:rPr>
                <a:t>асыру</a:t>
              </a:r>
              <a:endParaRPr kumimoji="0" lang="kk" sz="12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171302" marR="0" lvl="0" indent="-171302" algn="l" defTabSz="689804" rtl="0" eaLnBrk="1" fontAlgn="base" latinLnBrk="0" hangingPunct="1">
                <a:lnSpc>
                  <a:spcPct val="100000"/>
                </a:lnSpc>
                <a:spcBef>
                  <a:spcPct val="0"/>
                </a:spcBef>
                <a:spcAft>
                  <a:spcPct val="0"/>
                </a:spcAft>
                <a:buClrTx/>
                <a:buSzTx/>
                <a:buFont typeface="Arial" pitchFamily="34" charset="0"/>
                <a:buChar char="•"/>
                <a:tabLst/>
                <a:defRPr/>
              </a:pPr>
              <a:endParaRPr kumimoji="0" lang="ru-RU" sz="12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171302" marR="0" lvl="0" indent="-171302" algn="l" defTabSz="689804" rtl="0" eaLnBrk="1" fontAlgn="base" latinLnBrk="0" hangingPunct="1">
                <a:lnSpc>
                  <a:spcPct val="100000"/>
                </a:lnSpc>
                <a:spcBef>
                  <a:spcPct val="0"/>
                </a:spcBef>
                <a:spcAft>
                  <a:spcPct val="0"/>
                </a:spcAft>
                <a:buClrTx/>
                <a:buSzTx/>
                <a:buFont typeface="Arial" pitchFamily="34" charset="0"/>
                <a:buChar char="•"/>
                <a:tabLst/>
                <a:defRPr/>
              </a:pPr>
              <a:r>
                <a:rPr kumimoji="0" lang="kk" sz="12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Қабылданатын </a:t>
              </a:r>
              <a:r>
                <a:rPr kumimoji="0" lang="kk" sz="12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шешімдердің сапасын арттыру</a:t>
              </a:r>
            </a:p>
            <a:p>
              <a:pPr marL="171302" marR="0" lvl="0" indent="-171302" algn="l" defTabSz="689804" rtl="0" eaLnBrk="1" fontAlgn="base" latinLnBrk="0" hangingPunct="1">
                <a:lnSpc>
                  <a:spcPct val="100000"/>
                </a:lnSpc>
                <a:spcBef>
                  <a:spcPct val="0"/>
                </a:spcBef>
                <a:spcAft>
                  <a:spcPct val="0"/>
                </a:spcAft>
                <a:buClrTx/>
                <a:buSzTx/>
                <a:buFont typeface="Arial" pitchFamily="34" charset="0"/>
                <a:buChar char="•"/>
                <a:tabLst/>
                <a:defRPr/>
              </a:pPr>
              <a:endParaRPr kumimoji="0" lang="kk-KZ" sz="11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22" name="TextBox 21"/>
            <p:cNvSpPr txBox="1"/>
            <p:nvPr/>
          </p:nvSpPr>
          <p:spPr>
            <a:xfrm>
              <a:off x="7636811" y="1184035"/>
              <a:ext cx="1148645" cy="276817"/>
            </a:xfrm>
            <a:prstGeom prst="rect">
              <a:avLst/>
            </a:prstGeom>
            <a:noFill/>
          </p:spPr>
          <p:txBody>
            <a:bodyPr wrap="square" lIns="91261" tIns="45630" rIns="91261" bIns="45630" rtlCol="0">
              <a:spAutoFit/>
            </a:bodyPr>
            <a:lstStyle/>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 sz="1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rPr>
                <a:t>Әсері:</a:t>
              </a:r>
            </a:p>
          </p:txBody>
        </p:sp>
      </p:grpSp>
      <p:sp>
        <p:nvSpPr>
          <p:cNvPr id="23" name="TextBox 22"/>
          <p:cNvSpPr txBox="1"/>
          <p:nvPr/>
        </p:nvSpPr>
        <p:spPr>
          <a:xfrm>
            <a:off x="7869316" y="23021"/>
            <a:ext cx="11628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1200" b="0" i="1" u="none" strike="noStrike" kern="0" cap="none" spc="0" normalizeH="0" baseline="0" noProof="0" dirty="0" smtClean="0">
                <a:ln>
                  <a:noFill/>
                </a:ln>
                <a:solidFill>
                  <a:srgbClr val="000000"/>
                </a:solidFill>
                <a:effectLst/>
                <a:uLnTx/>
                <a:uFillTx/>
                <a:latin typeface="Arial"/>
                <a:cs typeface="Arial"/>
                <a:sym typeface="Arial"/>
              </a:rPr>
              <a:t>жалғасы</a:t>
            </a:r>
            <a:endParaRPr kumimoji="0" lang="ru-RU" sz="1200" b="0" i="1"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457572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8">
            <a:extLst>
              <a:ext uri="{FF2B5EF4-FFF2-40B4-BE49-F238E27FC236}">
                <a16:creationId xmlns:a16="http://schemas.microsoft.com/office/drawing/2014/main" id="{C53A6420-60A9-4666-961F-FECA774BA234}"/>
              </a:ext>
            </a:extLst>
          </p:cNvPr>
          <p:cNvCxnSpPr>
            <a:cxnSpLocks/>
          </p:cNvCxnSpPr>
          <p:nvPr/>
        </p:nvCxnSpPr>
        <p:spPr>
          <a:xfrm>
            <a:off x="0" y="316236"/>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1650836" y="2422231"/>
            <a:ext cx="7312860" cy="400110"/>
          </a:xfrm>
          <a:prstGeom prst="rect">
            <a:avLst/>
          </a:prstGeom>
        </p:spPr>
        <p:txBody>
          <a:bodyPr wrap="square">
            <a:spAutoFit/>
          </a:bodyPr>
          <a:lstStyle/>
          <a:p>
            <a:pPr marL="171450" lvl="0" indent="-171450" algn="just" defTabSz="899297">
              <a:buClrTx/>
              <a:buFont typeface="Arial" panose="020B0604020202020204" pitchFamily="34" charset="0"/>
              <a:buChar char="•"/>
              <a:defRPr/>
            </a:pP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Ұлттық</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қорды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қалыптастыру</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және</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пайдалану</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жөніндегі</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қолданыстағы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ережелерінің</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қайталанатын</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нормаларын</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алып</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тастай</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отырып</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жеке</a:t>
            </a:r>
            <a:r>
              <a:rPr lang="ru-RU"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тарауға</a:t>
            </a:r>
            <a:r>
              <a:rPr lang="ru-RU"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жүйелеу</a:t>
            </a:r>
            <a:r>
              <a:rPr lang="ru-RU"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жеке</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слайд) </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endParaRPr kumimoji="0" lang="ru-RU"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p:txBody>
      </p:sp>
      <p:grpSp>
        <p:nvGrpSpPr>
          <p:cNvPr id="21" name="Группа 20"/>
          <p:cNvGrpSpPr/>
          <p:nvPr/>
        </p:nvGrpSpPr>
        <p:grpSpPr>
          <a:xfrm>
            <a:off x="45077" y="373487"/>
            <a:ext cx="8986700" cy="4108361"/>
            <a:chOff x="44143" y="490660"/>
            <a:chExt cx="9017455" cy="3968175"/>
          </a:xfrm>
        </p:grpSpPr>
        <p:sp>
          <p:nvSpPr>
            <p:cNvPr id="5" name="Прямоугольник 4"/>
            <p:cNvSpPr/>
            <p:nvPr/>
          </p:nvSpPr>
          <p:spPr>
            <a:xfrm>
              <a:off x="98100" y="827093"/>
              <a:ext cx="1591447" cy="624277"/>
            </a:xfrm>
            <a:prstGeom prst="rect">
              <a:avLst/>
            </a:prstGeom>
            <a:solidFill>
              <a:sysClr val="window" lastClr="FFFFFF"/>
            </a:solidFill>
          </p:spPr>
          <p:txBody>
            <a:bodyPr wrap="square">
              <a:spAutoFit/>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r>
                <a:rPr kumimoji="0" lang="kk-KZ" sz="12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М</a:t>
              </a:r>
              <a:r>
                <a:rPr kumimoji="0" lang="kk" sz="12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емлекеттік </a:t>
              </a:r>
              <a:r>
                <a:rPr kumimoji="0" lang="kk" sz="1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қаржыны </a:t>
              </a:r>
              <a:r>
                <a:rPr kumimoji="0" lang="kk" sz="12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басқару</a:t>
              </a:r>
              <a:endParaRPr kumimoji="0" lang="kk-KZ" sz="12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0" marR="0" lvl="0" indent="0" algn="ctr" defTabSz="899297" rtl="0" eaLnBrk="1" fontAlgn="auto" latinLnBrk="0" hangingPunct="1">
                <a:lnSpc>
                  <a:spcPct val="100000"/>
                </a:lnSpc>
                <a:spcBef>
                  <a:spcPts val="0"/>
                </a:spcBef>
                <a:spcAft>
                  <a:spcPts val="0"/>
                </a:spcAft>
                <a:buClrTx/>
                <a:buSzTx/>
                <a:buFont typeface="Arial"/>
                <a:buNone/>
                <a:tabLst/>
                <a:defRPr/>
              </a:pPr>
              <a:r>
                <a:rPr lang="kk-KZ" sz="1200" b="1" kern="1200" dirty="0" smtClean="0">
                  <a:solidFill>
                    <a:srgbClr val="5B9BD5">
                      <a:lumMod val="50000"/>
                    </a:srgbClr>
                  </a:solidFill>
                  <a:latin typeface="Arial" panose="020B0604020202020204" pitchFamily="34" charset="0"/>
                  <a:ea typeface="+mn-ea"/>
                  <a:cs typeface="Arial" panose="020B0604020202020204" pitchFamily="34" charset="0"/>
                </a:rPr>
                <a:t>негіздері</a:t>
              </a:r>
              <a:endParaRPr kumimoji="0" lang="ru-RU" sz="1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6" name="TextBox 5"/>
            <p:cNvSpPr txBox="1"/>
            <p:nvPr/>
          </p:nvSpPr>
          <p:spPr>
            <a:xfrm>
              <a:off x="44144" y="490660"/>
              <a:ext cx="8988805" cy="237819"/>
            </a:xfrm>
            <a:prstGeom prst="rect">
              <a:avLst/>
            </a:prstGeom>
            <a:solidFill>
              <a:sysClr val="window" lastClr="FFFFFF">
                <a:lumMod val="95000"/>
              </a:sysClr>
            </a:solidFill>
          </p:spPr>
          <p:txBody>
            <a:bodyPr wrap="square" rtlCol="0">
              <a:spAutoFit/>
            </a:bodyPr>
            <a:lstStyle/>
            <a:p>
              <a:pPr lvl="0" defTabSz="899297">
                <a:buClrTx/>
                <a:defRPr/>
              </a:pPr>
              <a:r>
                <a:rPr lang="ru-RU" sz="1000" b="1" kern="1200" dirty="0" err="1" smtClean="0">
                  <a:solidFill>
                    <a:srgbClr val="E7E6E6">
                      <a:lumMod val="50000"/>
                    </a:srgbClr>
                  </a:solidFill>
                  <a:latin typeface="Arial" panose="020B0604020202020204" pitchFamily="34" charset="0"/>
                  <a:ea typeface="+mn-ea"/>
                  <a:cs typeface="Arial" panose="020B0604020202020204" pitchFamily="34" charset="0"/>
                </a:rPr>
                <a:t>Тарауларды</a:t>
              </a:r>
              <a:r>
                <a:rPr lang="ru-RU" sz="1000" b="1" kern="1200" dirty="0" smtClean="0">
                  <a:solidFill>
                    <a:srgbClr val="E7E6E6">
                      <a:lumMod val="50000"/>
                    </a:srgbClr>
                  </a:solidFill>
                  <a:latin typeface="Arial" panose="020B0604020202020204" pitchFamily="34" charset="0"/>
                  <a:ea typeface="+mn-ea"/>
                  <a:cs typeface="Arial" panose="020B0604020202020204" pitchFamily="34" charset="0"/>
                </a:rPr>
                <a:t> </a:t>
              </a:r>
              <a:r>
                <a:rPr lang="ru-RU" sz="1000" b="1" kern="1200" dirty="0" err="1">
                  <a:solidFill>
                    <a:srgbClr val="E7E6E6">
                      <a:lumMod val="50000"/>
                    </a:srgbClr>
                  </a:solidFill>
                  <a:latin typeface="Arial" panose="020B0604020202020204" pitchFamily="34" charset="0"/>
                  <a:ea typeface="+mn-ea"/>
                  <a:cs typeface="Arial" panose="020B0604020202020204" pitchFamily="34" charset="0"/>
                </a:rPr>
                <a:t>айқындай</a:t>
              </a:r>
              <a:r>
                <a:rPr lang="ru-RU" sz="1000" b="1" kern="1200" dirty="0">
                  <a:solidFill>
                    <a:srgbClr val="E7E6E6">
                      <a:lumMod val="50000"/>
                    </a:srgbClr>
                  </a:solidFill>
                  <a:latin typeface="Arial" panose="020B0604020202020204" pitchFamily="34" charset="0"/>
                  <a:ea typeface="+mn-ea"/>
                  <a:cs typeface="Arial" panose="020B0604020202020204" pitchFamily="34" charset="0"/>
                </a:rPr>
                <a:t> </a:t>
              </a:r>
              <a:r>
                <a:rPr lang="ru-RU" sz="1000" b="1" kern="1200" dirty="0" err="1" smtClean="0">
                  <a:solidFill>
                    <a:srgbClr val="E7E6E6">
                      <a:lumMod val="50000"/>
                    </a:srgbClr>
                  </a:solidFill>
                  <a:latin typeface="Arial" panose="020B0604020202020204" pitchFamily="34" charset="0"/>
                  <a:ea typeface="+mn-ea"/>
                  <a:cs typeface="Arial" panose="020B0604020202020204" pitchFamily="34" charset="0"/>
                </a:rPr>
                <a:t>отырып</a:t>
              </a:r>
              <a:r>
                <a:rPr lang="ru-RU" sz="1000" b="1" kern="1200" dirty="0" smtClean="0">
                  <a:solidFill>
                    <a:srgbClr val="E7E6E6">
                      <a:lumMod val="50000"/>
                    </a:srgbClr>
                  </a:solidFill>
                  <a:latin typeface="Arial" panose="020B0604020202020204" pitchFamily="34" charset="0"/>
                  <a:ea typeface="+mn-ea"/>
                  <a:cs typeface="Arial" panose="020B0604020202020204" pitchFamily="34" charset="0"/>
                </a:rPr>
                <a:t>: </a:t>
              </a:r>
              <a:r>
                <a:rPr lang="ru-RU" sz="1000" b="1" kern="1200" dirty="0" smtClean="0">
                  <a:solidFill>
                    <a:srgbClr val="5B9BD5">
                      <a:lumMod val="50000"/>
                    </a:srgbClr>
                  </a:solidFill>
                  <a:latin typeface="Arial" panose="020B0604020202020204" pitchFamily="34" charset="0"/>
                  <a:ea typeface="+mn-ea"/>
                  <a:cs typeface="Arial" panose="020B0604020202020204" pitchFamily="34" charset="0"/>
                </a:rPr>
                <a:t>«3</a:t>
              </a:r>
              <a:r>
                <a:rPr lang="ru-RU" sz="1000" b="1" kern="1200" dirty="0">
                  <a:solidFill>
                    <a:srgbClr val="5B9BD5">
                      <a:lumMod val="50000"/>
                    </a:srgbClr>
                  </a:solidFill>
                  <a:latin typeface="Arial" panose="020B0604020202020204" pitchFamily="34" charset="0"/>
                  <a:ea typeface="+mn-ea"/>
                  <a:cs typeface="Arial" panose="020B0604020202020204" pitchFamily="34" charset="0"/>
                </a:rPr>
                <a:t>. </a:t>
              </a:r>
              <a:r>
                <a:rPr lang="ru-RU" sz="1000" b="1" kern="1200" dirty="0" err="1">
                  <a:solidFill>
                    <a:srgbClr val="5B9BD5">
                      <a:lumMod val="50000"/>
                    </a:srgbClr>
                  </a:solidFill>
                  <a:latin typeface="Arial" panose="020B0604020202020204" pitchFamily="34" charset="0"/>
                  <a:ea typeface="+mn-ea"/>
                  <a:cs typeface="Arial" panose="020B0604020202020204" pitchFamily="34" charset="0"/>
                </a:rPr>
                <a:t>Мемлекеттік</a:t>
              </a:r>
              <a:r>
                <a:rPr lang="ru-RU" sz="1000" b="1" kern="1200" dirty="0">
                  <a:solidFill>
                    <a:srgbClr val="5B9BD5">
                      <a:lumMod val="50000"/>
                    </a:srgbClr>
                  </a:solidFill>
                  <a:latin typeface="Arial" panose="020B0604020202020204" pitchFamily="34" charset="0"/>
                  <a:ea typeface="+mn-ea"/>
                  <a:cs typeface="Arial" panose="020B0604020202020204" pitchFamily="34" charset="0"/>
                </a:rPr>
                <a:t> </a:t>
              </a:r>
              <a:r>
                <a:rPr lang="ru-RU" sz="1000" b="1" kern="1200" dirty="0" err="1">
                  <a:solidFill>
                    <a:srgbClr val="5B9BD5">
                      <a:lumMod val="50000"/>
                    </a:srgbClr>
                  </a:solidFill>
                  <a:latin typeface="Arial" panose="020B0604020202020204" pitchFamily="34" charset="0"/>
                  <a:ea typeface="+mn-ea"/>
                  <a:cs typeface="Arial" panose="020B0604020202020204" pitchFamily="34" charset="0"/>
                </a:rPr>
                <a:t>қаржыны</a:t>
              </a:r>
              <a:r>
                <a:rPr lang="ru-RU" sz="1000" b="1" kern="1200" dirty="0">
                  <a:solidFill>
                    <a:srgbClr val="5B9BD5">
                      <a:lumMod val="50000"/>
                    </a:srgbClr>
                  </a:solidFill>
                  <a:latin typeface="Arial" panose="020B0604020202020204" pitchFamily="34" charset="0"/>
                  <a:ea typeface="+mn-ea"/>
                  <a:cs typeface="Arial" panose="020B0604020202020204" pitchFamily="34" charset="0"/>
                </a:rPr>
                <a:t> </a:t>
              </a:r>
              <a:r>
                <a:rPr lang="ru-RU" sz="1000" b="1" kern="1200" dirty="0" err="1" smtClean="0">
                  <a:solidFill>
                    <a:srgbClr val="5B9BD5">
                      <a:lumMod val="50000"/>
                    </a:srgbClr>
                  </a:solidFill>
                  <a:latin typeface="Arial" panose="020B0604020202020204" pitchFamily="34" charset="0"/>
                  <a:ea typeface="+mn-ea"/>
                  <a:cs typeface="Arial" panose="020B0604020202020204" pitchFamily="34" charset="0"/>
                </a:rPr>
                <a:t>басқару</a:t>
              </a:r>
              <a:r>
                <a:rPr lang="ru-RU" sz="1000" b="1" kern="1200" dirty="0" smtClean="0">
                  <a:solidFill>
                    <a:srgbClr val="5B9BD5">
                      <a:lumMod val="50000"/>
                    </a:srgbClr>
                  </a:solidFill>
                  <a:latin typeface="Arial" panose="020B0604020202020204" pitchFamily="34" charset="0"/>
                  <a:ea typeface="+mn-ea"/>
                  <a:cs typeface="Arial" panose="020B0604020202020204" pitchFamily="34" charset="0"/>
                </a:rPr>
                <a:t>» </a:t>
              </a:r>
              <a:r>
                <a:rPr lang="ru-RU" sz="1000" b="1" kern="1200" dirty="0" err="1" smtClean="0">
                  <a:solidFill>
                    <a:srgbClr val="E7E6E6">
                      <a:lumMod val="50000"/>
                    </a:srgbClr>
                  </a:solidFill>
                  <a:latin typeface="Arial" panose="020B0604020202020204" pitchFamily="34" charset="0"/>
                  <a:ea typeface="+mn-ea"/>
                  <a:cs typeface="Arial" panose="020B0604020202020204" pitchFamily="34" charset="0"/>
                </a:rPr>
                <a:t>деген</a:t>
              </a:r>
              <a:r>
                <a:rPr lang="ru-RU" sz="1000" b="1" kern="1200" dirty="0" smtClean="0">
                  <a:solidFill>
                    <a:srgbClr val="E7E6E6">
                      <a:lumMod val="50000"/>
                    </a:srgbClr>
                  </a:solidFill>
                  <a:latin typeface="Arial" panose="020B0604020202020204" pitchFamily="34" charset="0"/>
                  <a:ea typeface="+mn-ea"/>
                  <a:cs typeface="Arial" panose="020B0604020202020204" pitchFamily="34" charset="0"/>
                </a:rPr>
                <a:t> ЖАҢА </a:t>
              </a:r>
              <a:r>
                <a:rPr lang="ru-RU" sz="1000" b="1" kern="1200" dirty="0" err="1">
                  <a:solidFill>
                    <a:srgbClr val="E7E6E6">
                      <a:lumMod val="50000"/>
                    </a:srgbClr>
                  </a:solidFill>
                  <a:latin typeface="Arial" panose="020B0604020202020204" pitchFamily="34" charset="0"/>
                  <a:ea typeface="+mn-ea"/>
                  <a:cs typeface="Arial" panose="020B0604020202020204" pitchFamily="34" charset="0"/>
                </a:rPr>
                <a:t>бөлімді</a:t>
              </a:r>
              <a:r>
                <a:rPr lang="ru-RU" sz="1000" b="1" kern="1200" dirty="0">
                  <a:solidFill>
                    <a:srgbClr val="E7E6E6">
                      <a:lumMod val="50000"/>
                    </a:srgbClr>
                  </a:solidFill>
                  <a:latin typeface="Arial" panose="020B0604020202020204" pitchFamily="34" charset="0"/>
                  <a:ea typeface="+mn-ea"/>
                  <a:cs typeface="Arial" panose="020B0604020202020204" pitchFamily="34" charset="0"/>
                </a:rPr>
                <a:t> </a:t>
              </a:r>
              <a:r>
                <a:rPr lang="ru-RU" sz="1000" b="1" kern="1200" dirty="0" err="1">
                  <a:solidFill>
                    <a:srgbClr val="E7E6E6">
                      <a:lumMod val="50000"/>
                    </a:srgbClr>
                  </a:solidFill>
                  <a:latin typeface="Arial" panose="020B0604020202020204" pitchFamily="34" charset="0"/>
                  <a:ea typeface="+mn-ea"/>
                  <a:cs typeface="Arial" panose="020B0604020202020204" pitchFamily="34" charset="0"/>
                </a:rPr>
                <a:t>енгізу</a:t>
              </a:r>
              <a:r>
                <a:rPr lang="ru-RU" sz="1000" b="1" kern="1200" dirty="0">
                  <a:solidFill>
                    <a:srgbClr val="E7E6E6">
                      <a:lumMod val="50000"/>
                    </a:srgbClr>
                  </a:solidFill>
                  <a:latin typeface="Arial" panose="020B0604020202020204" pitchFamily="34" charset="0"/>
                  <a:ea typeface="+mn-ea"/>
                  <a:cs typeface="Arial" panose="020B0604020202020204" pitchFamily="34" charset="0"/>
                </a:rPr>
                <a:t>: </a:t>
              </a:r>
              <a:endParaRPr kumimoji="0" lang="kk" sz="1000" b="1"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7" name="Прямоугольник 6"/>
            <p:cNvSpPr/>
            <p:nvPr/>
          </p:nvSpPr>
          <p:spPr>
            <a:xfrm>
              <a:off x="1641789" y="853596"/>
              <a:ext cx="7419809" cy="1040461"/>
            </a:xfrm>
            <a:prstGeom prst="rect">
              <a:avLst/>
            </a:prstGeom>
          </p:spPr>
          <p:txBody>
            <a:bodyPr wrap="square">
              <a:spAutoFit/>
            </a:bodyPr>
            <a:lstStyle/>
            <a:p>
              <a:pPr marL="171302" marR="0" lvl="0" indent="-171302" algn="just" defTabSz="8992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мемлекеттік қаржыны басқару </a:t>
              </a:r>
              <a:r>
                <a:rPr kumimoji="0" lang="kk-KZ"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үшін</a:t>
              </a: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KZ"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іс-</a:t>
              </a: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шаралар </a:t>
              </a: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кешенін </a:t>
              </a:r>
              <a:r>
                <a:rPr kumimoji="0" lang="kk-KZ"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айқындау</a:t>
              </a:r>
              <a:endPar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marL="171302" lvl="0" indent="-171302" algn="just" defTabSz="899297">
                <a:buClrTx/>
                <a:buFont typeface="Arial" panose="020B0604020202020204" pitchFamily="34" charset="0"/>
                <a:buChar char="•"/>
                <a:defRPr/>
              </a:pP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a:t>
              </a:r>
              <a:r>
                <a:rPr kumimoji="0" lang="kk"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мемлекеттік қаржы»; «бюджет саясаты»; «бюджет саясаты жөніндегі орталық уәкілетті орган</a:t>
              </a: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a:t>
              </a:r>
              <a:r>
                <a:rPr lang="kk"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kk"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ұғымдар</a:t>
              </a:r>
              <a:r>
                <a:rPr lang="kk-KZ"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ын</a:t>
              </a:r>
              <a:r>
                <a:rPr lang="kk"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 енгізу</a:t>
              </a:r>
              <a:r>
                <a:rPr lang="kk-KZ"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kk"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endParaRPr kumimoji="0" lang="kk"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marL="171302" marR="0" lvl="0" indent="-171302" algn="just" defTabSz="8992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мемлекеттік қаржыны басқару құралдарын </a:t>
              </a:r>
              <a:r>
                <a:rPr kumimoji="0" lang="kk-KZ"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айқындау</a:t>
              </a:r>
              <a:endPar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marL="171302" lvl="0" indent="-171302" algn="just" defTabSz="899297">
                <a:buClrTx/>
                <a:buFont typeface="Arial" panose="020B0604020202020204" pitchFamily="34" charset="0"/>
                <a:buChar char="•"/>
                <a:defRPr/>
              </a:pP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мемлекеттік </a:t>
              </a: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қаржыны </a:t>
              </a: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басқаруда </a:t>
              </a:r>
              <a:r>
                <a:rPr lang="kk" sz="1000" b="1" kern="1200" dirty="0">
                  <a:solidFill>
                    <a:prstClr val="black">
                      <a:lumMod val="75000"/>
                      <a:lumOff val="25000"/>
                    </a:prstClr>
                  </a:solidFill>
                  <a:latin typeface="Arial" panose="020B0604020202020204" pitchFamily="34" charset="0"/>
                  <a:ea typeface="+mn-ea"/>
                  <a:cs typeface="Arial" panose="020B0604020202020204" pitchFamily="34" charset="0"/>
                </a:rPr>
                <a:t>мемлекеттік органдардың қызметін </a:t>
              </a: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реттеу</a:t>
              </a:r>
            </a:p>
            <a:p>
              <a:pPr marL="515393" marR="0" lvl="1" indent="-171302" algn="just" defTabSz="8992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kk" sz="8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ҰЭМ </a:t>
              </a:r>
              <a:r>
                <a:rPr kumimoji="0" lang="kk"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жалпы үйлестіру, </a:t>
              </a:r>
              <a:r>
                <a:rPr kumimoji="0" lang="kk-KZ" sz="8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т</a:t>
              </a:r>
              <a:r>
                <a:rPr kumimoji="0" lang="kk" sz="8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ұжырымдама</a:t>
              </a:r>
              <a:r>
                <a:rPr kumimoji="0" lang="kk-KZ" sz="8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н</a:t>
              </a:r>
              <a:r>
                <a:rPr kumimoji="0" lang="kk" sz="8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ы (Мемлекеттік қаржыны басқару тұжырымдамасы),</a:t>
              </a:r>
              <a:r>
                <a:rPr kumimoji="0" lang="kk"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мемлекеттік қаржы параметрлерін</a:t>
              </a:r>
              <a:r>
                <a:rPr kumimoji="0" lang="kk-KZ"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ің болжамдарын</a:t>
              </a:r>
              <a:r>
                <a:rPr kumimoji="0" lang="kk-KZ" sz="800" b="0" i="0" u="none" strike="noStrike" kern="1200" cap="none" spc="0" normalizeH="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әзірлеу және </a:t>
              </a:r>
              <a:r>
                <a:rPr kumimoji="0" lang="kk"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бюджет </a:t>
              </a:r>
              <a:r>
                <a:rPr kumimoji="0" lang="kk-KZ"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қағидалары</a:t>
              </a:r>
              <a:r>
                <a:rPr kumimoji="0" lang="kk-KZ" sz="800" b="0" i="0" u="none" strike="noStrike" kern="1200" cap="none" spc="0" normalizeH="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бойынша шектерді белгілеу, </a:t>
              </a:r>
              <a:r>
                <a:rPr kumimoji="0" lang="kk"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бюджет </a:t>
              </a:r>
              <a:r>
                <a:rPr kumimoji="0" lang="kk-KZ"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қағидаларының </a:t>
              </a:r>
              <a:r>
                <a:rPr kumimoji="0" lang="kk"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сақталуын бақылау</a:t>
              </a:r>
            </a:p>
            <a:p>
              <a:pPr marL="515393" marR="0" lvl="1" indent="-171302" algn="just" defTabSz="89929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kk" sz="8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a:t>
              </a:r>
              <a:r>
                <a:rPr kumimoji="0" lang="kk-KZ" sz="8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аржымині</a:t>
              </a:r>
              <a:r>
                <a:rPr kumimoji="0" lang="kk" sz="8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мемлекеттік қаржының жағдайын </a:t>
              </a:r>
              <a:r>
                <a:rPr kumimoji="0" lang="kk-KZ"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мониторингтеу және мәліметтерді жариялау</a:t>
              </a:r>
              <a:endParaRPr kumimoji="0" lang="kk"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p:txBody>
        </p:sp>
        <p:sp>
          <p:nvSpPr>
            <p:cNvPr id="8" name="Прямоугольник 7"/>
            <p:cNvSpPr/>
            <p:nvPr/>
          </p:nvSpPr>
          <p:spPr>
            <a:xfrm>
              <a:off x="98100" y="2370902"/>
              <a:ext cx="1591447" cy="267547"/>
            </a:xfrm>
            <a:prstGeom prst="rect">
              <a:avLst/>
            </a:prstGeom>
            <a:solidFill>
              <a:sysClr val="window" lastClr="FFFFFF"/>
            </a:solidFill>
          </p:spPr>
          <p:txBody>
            <a:bodyPr wrap="square">
              <a:spAutoFit/>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r>
                <a:rPr kumimoji="0" lang="kk" sz="1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Ұлттық қор</a:t>
              </a:r>
            </a:p>
          </p:txBody>
        </p:sp>
        <p:cxnSp>
          <p:nvCxnSpPr>
            <p:cNvPr id="10" name="Прямая соединительная линия 9">
              <a:extLst>
                <a:ext uri="{FF2B5EF4-FFF2-40B4-BE49-F238E27FC236}">
                  <a16:creationId xmlns:a16="http://schemas.microsoft.com/office/drawing/2014/main" id="{2C50600E-137D-4886-AAF3-DD8C07E562F0}"/>
                </a:ext>
              </a:extLst>
            </p:cNvPr>
            <p:cNvCxnSpPr>
              <a:cxnSpLocks/>
            </p:cNvCxnSpPr>
            <p:nvPr/>
          </p:nvCxnSpPr>
          <p:spPr>
            <a:xfrm flipV="1">
              <a:off x="137427" y="2270135"/>
              <a:ext cx="8895522" cy="4534"/>
            </a:xfrm>
            <a:prstGeom prst="line">
              <a:avLst/>
            </a:prstGeom>
            <a:noFill/>
            <a:ln w="6350" cap="flat" cmpd="sng" algn="ctr">
              <a:solidFill>
                <a:sysClr val="window" lastClr="FFFFFF">
                  <a:lumMod val="50000"/>
                </a:sysClr>
              </a:solidFill>
              <a:prstDash val="dash"/>
              <a:miter lim="800000"/>
            </a:ln>
            <a:effectLst/>
          </p:spPr>
        </p:cxnSp>
        <p:cxnSp>
          <p:nvCxnSpPr>
            <p:cNvPr id="11" name="Прямая соединительная линия 10">
              <a:extLst>
                <a:ext uri="{FF2B5EF4-FFF2-40B4-BE49-F238E27FC236}">
                  <a16:creationId xmlns:a16="http://schemas.microsoft.com/office/drawing/2014/main" id="{2C50600E-137D-4886-AAF3-DD8C07E562F0}"/>
                </a:ext>
              </a:extLst>
            </p:cNvPr>
            <p:cNvCxnSpPr>
              <a:cxnSpLocks/>
            </p:cNvCxnSpPr>
            <p:nvPr/>
          </p:nvCxnSpPr>
          <p:spPr>
            <a:xfrm>
              <a:off x="108778" y="2955763"/>
              <a:ext cx="8924171" cy="3928"/>
            </a:xfrm>
            <a:prstGeom prst="line">
              <a:avLst/>
            </a:prstGeom>
            <a:noFill/>
            <a:ln w="6350" cap="flat" cmpd="sng" algn="ctr">
              <a:solidFill>
                <a:sysClr val="window" lastClr="FFFFFF">
                  <a:lumMod val="50000"/>
                </a:sysClr>
              </a:solidFill>
              <a:prstDash val="dash"/>
              <a:miter lim="800000"/>
            </a:ln>
            <a:effectLst/>
          </p:spPr>
        </p:cxnSp>
        <p:sp>
          <p:nvSpPr>
            <p:cNvPr id="12" name="Прямоугольник 11"/>
            <p:cNvSpPr/>
            <p:nvPr/>
          </p:nvSpPr>
          <p:spPr>
            <a:xfrm>
              <a:off x="44143" y="3184380"/>
              <a:ext cx="1717840" cy="461665"/>
            </a:xfrm>
            <a:prstGeom prst="rect">
              <a:avLst/>
            </a:prstGeom>
            <a:solidFill>
              <a:sysClr val="window" lastClr="FFFFFF"/>
            </a:solidFill>
          </p:spPr>
          <p:txBody>
            <a:bodyPr wrap="square">
              <a:spAutoFit/>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r>
                <a:rPr kumimoji="0" lang="kk" sz="1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Бюджеттен тыс қорлар</a:t>
              </a:r>
            </a:p>
          </p:txBody>
        </p:sp>
        <p:sp>
          <p:nvSpPr>
            <p:cNvPr id="13" name="Прямоугольник 12"/>
            <p:cNvSpPr/>
            <p:nvPr/>
          </p:nvSpPr>
          <p:spPr>
            <a:xfrm>
              <a:off x="1650836" y="3192813"/>
              <a:ext cx="7382113" cy="683731"/>
            </a:xfrm>
            <a:prstGeom prst="rect">
              <a:avLst/>
            </a:prstGeom>
          </p:spPr>
          <p:txBody>
            <a:bodyPr wrap="square">
              <a:spAutoFit/>
            </a:bodyPr>
            <a:lstStyle/>
            <a:p>
              <a:pPr marL="256883" lvl="0" indent="-256883" algn="just" defTabSz="899297">
                <a:buClrTx/>
                <a:buFont typeface="Arial" panose="020B0604020202020204" pitchFamily="34" charset="0"/>
                <a:buChar char="•"/>
                <a:defRPr/>
              </a:pP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бюджеттен</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тыс</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қорлар</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бойынша</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ережелерді</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регламенттеу</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және</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олардың</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нысаналы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мақсаты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шоғырландыру</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және</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олар</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бойынша</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есептілік</a:t>
              </a:r>
              <a:endPar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endParaRPr>
            </a:p>
            <a:p>
              <a:pPr marL="256883" lvl="0" indent="-256883" algn="just" defTabSz="899297">
                <a:buClrTx/>
                <a:buFont typeface="Arial" panose="020B0604020202020204" pitchFamily="34" charset="0"/>
                <a:buChar char="•"/>
                <a:defRPr/>
              </a:pP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бюджеттен</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тыс</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қорлар</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МСМҚ, ӘМСҚ,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Жәбірленушілерге</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өтемақы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қоры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Білім</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беру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инфрақұрылымын</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қолдау</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қоры</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бойынша</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қолданыстағы</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ережелерді</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жүйелеу</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endParaRPr kumimoji="0" lang="ru-RU" sz="1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cxnSp>
          <p:nvCxnSpPr>
            <p:cNvPr id="14" name="Прямая соединительная линия 13">
              <a:extLst>
                <a:ext uri="{FF2B5EF4-FFF2-40B4-BE49-F238E27FC236}">
                  <a16:creationId xmlns:a16="http://schemas.microsoft.com/office/drawing/2014/main" id="{2C50600E-137D-4886-AAF3-DD8C07E562F0}"/>
                </a:ext>
              </a:extLst>
            </p:cNvPr>
            <p:cNvCxnSpPr>
              <a:cxnSpLocks/>
            </p:cNvCxnSpPr>
            <p:nvPr/>
          </p:nvCxnSpPr>
          <p:spPr>
            <a:xfrm>
              <a:off x="137427" y="3865924"/>
              <a:ext cx="8895522" cy="4810"/>
            </a:xfrm>
            <a:prstGeom prst="line">
              <a:avLst/>
            </a:prstGeom>
            <a:noFill/>
            <a:ln w="6350" cap="flat" cmpd="sng" algn="ctr">
              <a:solidFill>
                <a:sysClr val="window" lastClr="FFFFFF">
                  <a:lumMod val="50000"/>
                </a:sysClr>
              </a:solidFill>
              <a:prstDash val="dash"/>
              <a:miter lim="800000"/>
            </a:ln>
            <a:effectLst/>
          </p:spPr>
        </p:cxnSp>
        <p:sp>
          <p:nvSpPr>
            <p:cNvPr id="15" name="Прямоугольник 14"/>
            <p:cNvSpPr/>
            <p:nvPr/>
          </p:nvSpPr>
          <p:spPr>
            <a:xfrm>
              <a:off x="44143" y="3997170"/>
              <a:ext cx="1717840" cy="461665"/>
            </a:xfrm>
            <a:prstGeom prst="rect">
              <a:avLst/>
            </a:prstGeom>
            <a:solidFill>
              <a:sysClr val="window" lastClr="FFFFFF"/>
            </a:solidFill>
          </p:spPr>
          <p:txBody>
            <a:bodyPr wrap="square">
              <a:spAutoFit/>
            </a:bodyPr>
            <a:lstStyle/>
            <a:p>
              <a:pPr marL="0" marR="0" lvl="0" indent="0" algn="ctr" defTabSz="899297" rtl="0" eaLnBrk="1" fontAlgn="auto" latinLnBrk="0" hangingPunct="1">
                <a:lnSpc>
                  <a:spcPct val="100000"/>
                </a:lnSpc>
                <a:spcBef>
                  <a:spcPts val="0"/>
                </a:spcBef>
                <a:spcAft>
                  <a:spcPts val="0"/>
                </a:spcAft>
                <a:buClrTx/>
                <a:buSzTx/>
                <a:buFont typeface="Arial"/>
                <a:buNone/>
                <a:tabLst/>
                <a:defRPr/>
              </a:pPr>
              <a:r>
                <a:rPr kumimoji="0" lang="kk" sz="1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Квазимемлекеттік сектор субъектілері</a:t>
              </a:r>
            </a:p>
          </p:txBody>
        </p:sp>
        <p:sp>
          <p:nvSpPr>
            <p:cNvPr id="16" name="Прямоугольник 15"/>
            <p:cNvSpPr/>
            <p:nvPr/>
          </p:nvSpPr>
          <p:spPr>
            <a:xfrm>
              <a:off x="1650836" y="4032111"/>
              <a:ext cx="7410762" cy="400110"/>
            </a:xfrm>
            <a:prstGeom prst="rect">
              <a:avLst/>
            </a:prstGeom>
          </p:spPr>
          <p:txBody>
            <a:bodyPr wrap="square">
              <a:spAutoFit/>
            </a:bodyPr>
            <a:lstStyle/>
            <a:p>
              <a:pPr marL="171302" lvl="0" indent="-171302" defTabSz="689804" fontAlgn="base">
                <a:spcBef>
                  <a:spcPct val="0"/>
                </a:spcBef>
                <a:spcAft>
                  <a:spcPct val="0"/>
                </a:spcAft>
                <a:buClrTx/>
                <a:buFont typeface="Arial" panose="020B0604020202020204" pitchFamily="34" charset="0"/>
                <a:buChar char="•"/>
                <a:defRPr/>
              </a:pP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квазимемлекеттік</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сектор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субъектілерінің</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бюджеттік</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процеске</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қатысуы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туралы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жалпы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ережелерді</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регламенттеу</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нормаларды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жүйелеу</a:t>
              </a:r>
              <a:endParaRPr kumimoji="0" lang="kk"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p:txBody>
        </p:sp>
      </p:grpSp>
      <p:sp>
        <p:nvSpPr>
          <p:cNvPr id="17" name="TextBox 16">
            <a:extLst>
              <a:ext uri="{FF2B5EF4-FFF2-40B4-BE49-F238E27FC236}">
                <a16:creationId xmlns:a16="http://schemas.microsoft.com/office/drawing/2014/main" id="{2E078573-ABA6-CA30-3DE7-23DADAA97038}"/>
              </a:ext>
            </a:extLst>
          </p:cNvPr>
          <p:cNvSpPr txBox="1"/>
          <p:nvPr/>
        </p:nvSpPr>
        <p:spPr>
          <a:xfrm>
            <a:off x="0" y="6730"/>
            <a:ext cx="8186737" cy="307777"/>
          </a:xfrm>
          <a:prstGeom prst="rect">
            <a:avLst/>
          </a:prstGeom>
          <a:noFill/>
        </p:spPr>
        <p:txBody>
          <a:bodyPr wrap="square">
            <a:spAutoFit/>
          </a:bodyPr>
          <a:lstStyle/>
          <a:p>
            <a:pPr lvl="0" algn="just" defTabSz="899297">
              <a:spcAft>
                <a:spcPts val="600"/>
              </a:spcAft>
              <a:buClrTx/>
              <a:defRPr/>
            </a:pPr>
            <a:r>
              <a:rPr lang="kk-KZ" b="1" kern="1200" dirty="0" smtClean="0">
                <a:solidFill>
                  <a:srgbClr val="002060"/>
                </a:solidFill>
                <a:latin typeface="Arial" panose="020B0604020202020204" pitchFamily="34" charset="0"/>
                <a:ea typeface="+mn-ea"/>
                <a:cs typeface="Tahoma" panose="020B0604030504040204" pitchFamily="34" charset="0"/>
              </a:rPr>
              <a:t>4</a:t>
            </a:r>
            <a:r>
              <a:rPr lang="kk-KZ" b="1" kern="1200" dirty="0">
                <a:solidFill>
                  <a:srgbClr val="002060"/>
                </a:solidFill>
                <a:latin typeface="Arial" panose="020B0604020202020204" pitchFamily="34" charset="0"/>
                <a:ea typeface="+mn-ea"/>
                <a:cs typeface="Tahoma" panose="020B0604030504040204" pitchFamily="34" charset="0"/>
              </a:rPr>
              <a:t>. </a:t>
            </a:r>
            <a:r>
              <a:rPr lang="kk-KZ" b="1" kern="1200" dirty="0" smtClean="0">
                <a:solidFill>
                  <a:srgbClr val="002060"/>
                </a:solidFill>
                <a:latin typeface="Arial" panose="020B0604020202020204" pitchFamily="34" charset="0"/>
                <a:ea typeface="+mn-ea"/>
                <a:cs typeface="Tahoma" panose="020B0604030504040204" pitchFamily="34" charset="0"/>
              </a:rPr>
              <a:t>Бюджет саясатының </a:t>
            </a:r>
            <a:r>
              <a:rPr lang="kk-KZ" b="1" kern="1200" dirty="0">
                <a:solidFill>
                  <a:srgbClr val="002060"/>
                </a:solidFill>
                <a:latin typeface="Arial" panose="020B0604020202020204" pitchFamily="34" charset="0"/>
                <a:ea typeface="+mn-ea"/>
                <a:cs typeface="Tahoma" panose="020B0604030504040204" pitchFamily="34" charset="0"/>
              </a:rPr>
              <a:t>шекті параметрлерін </a:t>
            </a:r>
            <a:r>
              <a:rPr lang="kk-KZ" b="1" kern="1200" dirty="0" smtClean="0">
                <a:solidFill>
                  <a:srgbClr val="002060"/>
                </a:solidFill>
                <a:latin typeface="Arial" panose="020B0604020202020204" pitchFamily="34" charset="0"/>
                <a:ea typeface="+mn-ea"/>
                <a:cs typeface="Tahoma" panose="020B0604030504040204" pitchFamily="34" charset="0"/>
              </a:rPr>
              <a:t>айқындау</a:t>
            </a:r>
            <a:endParaRPr kumimoji="0" lang="kk" sz="1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endParaRPr>
          </a:p>
        </p:txBody>
      </p:sp>
    </p:spTree>
    <p:extLst>
      <p:ext uri="{BB962C8B-B14F-4D97-AF65-F5344CB8AC3E}">
        <p14:creationId xmlns:p14="http://schemas.microsoft.com/office/powerpoint/2010/main" val="15152808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txBox="1">
            <a:spLocks/>
          </p:cNvSpPr>
          <p:nvPr>
            <p:custDataLst>
              <p:tags r:id="rId1"/>
            </p:custDataLst>
          </p:nvPr>
        </p:nvSpPr>
        <p:spPr>
          <a:xfrm>
            <a:off x="-2430" y="5143500"/>
            <a:ext cx="8935341" cy="227779"/>
          </a:xfrm>
          <a:prstGeom prst="rect">
            <a:avLst/>
          </a:prstGeom>
          <a:solidFill>
            <a:schemeClr val="accent1">
              <a:lumMod val="20000"/>
              <a:lumOff val="80000"/>
            </a:schemeClr>
          </a:solidFill>
          <a:ln w="9525" cap="flat" cmpd="sng" algn="ctr">
            <a:noFill/>
            <a:prstDash val="solid"/>
          </a:ln>
          <a:effectLst/>
        </p:spPr>
        <p:txBody>
          <a:bodyPr wrap="square" lIns="99686" rIns="31650" rtlCol="0" anchor="ctr" anchorCtr="0">
            <a:noAutofit/>
          </a:bodyPr>
          <a:lstStyle>
            <a:defPPr>
              <a:defRPr lang="en-US"/>
            </a:defPPr>
            <a:lvl1pPr>
              <a:buClr>
                <a:schemeClr val="bg1"/>
              </a:buClr>
              <a:defRPr sz="1400" b="1">
                <a:solidFill>
                  <a:schemeClr val="bg1"/>
                </a:solidFill>
              </a:defRPr>
            </a:lvl1pPr>
          </a:lstStyle>
          <a:p>
            <a:pPr marL="85715" defTabSz="699722" fontAlgn="base">
              <a:spcBef>
                <a:spcPct val="0"/>
              </a:spcBef>
              <a:spcAft>
                <a:spcPct val="0"/>
              </a:spcAft>
              <a:buClr>
                <a:srgbClr val="002960"/>
              </a:buClr>
            </a:pPr>
            <a:r>
              <a:rPr lang="kk" sz="1200" dirty="0" smtClean="0">
                <a:solidFill>
                  <a:srgbClr val="002060"/>
                </a:solidFill>
                <a:latin typeface="Arial" pitchFamily="34" charset="0"/>
                <a:cs typeface="Arial" pitchFamily="34" charset="0"/>
              </a:rPr>
              <a:t>Кеңейтілген бюджетті іске асыру</a:t>
            </a:r>
            <a:endParaRPr lang="en-GB" sz="1200" kern="0" dirty="0">
              <a:solidFill>
                <a:srgbClr val="1F497D">
                  <a:lumMod val="50000"/>
                </a:srgbClr>
              </a:solidFill>
            </a:endParaRPr>
          </a:p>
        </p:txBody>
      </p:sp>
      <p:sp>
        <p:nvSpPr>
          <p:cNvPr id="13" name="Rectangle 6"/>
          <p:cNvSpPr txBox="1">
            <a:spLocks/>
          </p:cNvSpPr>
          <p:nvPr>
            <p:custDataLst>
              <p:tags r:id="rId2"/>
            </p:custDataLst>
          </p:nvPr>
        </p:nvSpPr>
        <p:spPr>
          <a:xfrm>
            <a:off x="115421" y="5186188"/>
            <a:ext cx="8935341" cy="227779"/>
          </a:xfrm>
          <a:prstGeom prst="rect">
            <a:avLst/>
          </a:prstGeom>
          <a:solidFill>
            <a:schemeClr val="accent1">
              <a:lumMod val="20000"/>
              <a:lumOff val="80000"/>
            </a:schemeClr>
          </a:solidFill>
          <a:ln w="9525" cap="flat" cmpd="sng" algn="ctr">
            <a:noFill/>
            <a:prstDash val="solid"/>
          </a:ln>
          <a:effectLst/>
        </p:spPr>
        <p:txBody>
          <a:bodyPr wrap="square" lIns="99686" rIns="31650" rtlCol="0" anchor="ctr" anchorCtr="0">
            <a:noAutofit/>
          </a:bodyPr>
          <a:lstStyle>
            <a:defPPr>
              <a:defRPr lang="en-US"/>
            </a:defPPr>
            <a:lvl1pPr>
              <a:buClr>
                <a:schemeClr val="bg1"/>
              </a:buClr>
              <a:defRPr sz="1400" b="1">
                <a:solidFill>
                  <a:schemeClr val="bg1"/>
                </a:solidFill>
              </a:defRPr>
            </a:lvl1pPr>
          </a:lstStyle>
          <a:p>
            <a:pPr marL="85715" defTabSz="699722" fontAlgn="base">
              <a:spcBef>
                <a:spcPct val="0"/>
              </a:spcBef>
              <a:spcAft>
                <a:spcPct val="0"/>
              </a:spcAft>
              <a:buClr>
                <a:srgbClr val="002960"/>
              </a:buClr>
            </a:pPr>
            <a:endParaRPr lang="en-GB" sz="1200" kern="0" dirty="0">
              <a:solidFill>
                <a:srgbClr val="1F497D">
                  <a:lumMod val="50000"/>
                </a:srgbClr>
              </a:solidFill>
            </a:endParaRPr>
          </a:p>
        </p:txBody>
      </p:sp>
      <p:sp>
        <p:nvSpPr>
          <p:cNvPr id="15" name="Текст 2"/>
          <p:cNvSpPr txBox="1">
            <a:spLocks/>
          </p:cNvSpPr>
          <p:nvPr/>
        </p:nvSpPr>
        <p:spPr>
          <a:xfrm>
            <a:off x="115421" y="551487"/>
            <a:ext cx="8660438" cy="678241"/>
          </a:xfrm>
          <a:prstGeom prst="rect">
            <a:avLst/>
          </a:prstGeom>
        </p:spPr>
        <p:txBody>
          <a:bodyPr anchor="ctr"/>
          <a:lstStyle>
            <a:lvl1pPr marL="342878" indent="-342878" algn="l" defTabSz="9143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7" indent="-228585" algn="l" defTabSz="9143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98"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68"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39"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0"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1"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1"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0801" indent="0" algn="just" defTabSz="386315">
              <a:spcBef>
                <a:spcPts val="0"/>
              </a:spcBef>
              <a:spcAft>
                <a:spcPts val="600"/>
              </a:spcAft>
              <a:buClrTx/>
              <a:buNone/>
              <a:tabLst>
                <a:tab pos="149876" algn="l"/>
              </a:tabLst>
              <a:defRPr/>
            </a:pPr>
            <a:r>
              <a:rPr lang="ru-RU" sz="1600" b="1" dirty="0">
                <a:solidFill>
                  <a:srgbClr val="002060"/>
                </a:solidFill>
                <a:latin typeface="Arial" panose="020B0604020202020204" pitchFamily="34" charset="0"/>
                <a:cs typeface="Tahoma" panose="020B0604030504040204" pitchFamily="34" charset="0"/>
              </a:rPr>
              <a:t>2023-2025 </a:t>
            </a:r>
            <a:r>
              <a:rPr lang="ru-RU" sz="1600" b="1" dirty="0" err="1">
                <a:solidFill>
                  <a:srgbClr val="002060"/>
                </a:solidFill>
                <a:latin typeface="Arial" panose="020B0604020202020204" pitchFamily="34" charset="0"/>
                <a:cs typeface="Tahoma" panose="020B0604030504040204" pitchFamily="34" charset="0"/>
              </a:rPr>
              <a:t>жылдарға</a:t>
            </a:r>
            <a:r>
              <a:rPr lang="ru-RU" sz="1600" b="1" dirty="0">
                <a:solidFill>
                  <a:srgbClr val="002060"/>
                </a:solidFill>
                <a:latin typeface="Arial" panose="020B0604020202020204" pitchFamily="34" charset="0"/>
                <a:cs typeface="Tahoma" panose="020B0604030504040204" pitchFamily="34" charset="0"/>
              </a:rPr>
              <a:t> </a:t>
            </a:r>
            <a:r>
              <a:rPr lang="ru-RU" sz="1600" b="1" dirty="0" err="1">
                <a:solidFill>
                  <a:srgbClr val="002060"/>
                </a:solidFill>
                <a:latin typeface="Arial" panose="020B0604020202020204" pitchFamily="34" charset="0"/>
                <a:cs typeface="Tahoma" panose="020B0604030504040204" pitchFamily="34" charset="0"/>
              </a:rPr>
              <a:t>арналған</a:t>
            </a:r>
            <a:r>
              <a:rPr lang="ru-RU" sz="1600" b="1" dirty="0">
                <a:solidFill>
                  <a:srgbClr val="002060"/>
                </a:solidFill>
                <a:latin typeface="Arial" panose="020B0604020202020204" pitchFamily="34" charset="0"/>
                <a:cs typeface="Tahoma" panose="020B0604030504040204" pitchFamily="34" charset="0"/>
              </a:rPr>
              <a:t> </a:t>
            </a:r>
            <a:r>
              <a:rPr lang="ru-RU" sz="1600" b="1" dirty="0" err="1">
                <a:solidFill>
                  <a:srgbClr val="002060"/>
                </a:solidFill>
                <a:latin typeface="Arial" panose="020B0604020202020204" pitchFamily="34" charset="0"/>
                <a:cs typeface="Tahoma" panose="020B0604030504040204" pitchFamily="34" charset="0"/>
              </a:rPr>
              <a:t>республикалық</a:t>
            </a:r>
            <a:r>
              <a:rPr lang="ru-RU" sz="1600" b="1" dirty="0">
                <a:solidFill>
                  <a:srgbClr val="002060"/>
                </a:solidFill>
                <a:latin typeface="Arial" panose="020B0604020202020204" pitchFamily="34" charset="0"/>
                <a:cs typeface="Tahoma" panose="020B0604030504040204" pitchFamily="34" charset="0"/>
              </a:rPr>
              <a:t> бюджет </a:t>
            </a:r>
            <a:r>
              <a:rPr lang="ru-RU" sz="1600" b="1" dirty="0" err="1">
                <a:solidFill>
                  <a:srgbClr val="002060"/>
                </a:solidFill>
                <a:latin typeface="Arial" panose="020B0604020202020204" pitchFamily="34" charset="0"/>
                <a:cs typeface="Tahoma" panose="020B0604030504040204" pitchFamily="34" charset="0"/>
              </a:rPr>
              <a:t>жобасын</a:t>
            </a:r>
            <a:r>
              <a:rPr lang="ru-RU" sz="1600" b="1" dirty="0">
                <a:solidFill>
                  <a:srgbClr val="002060"/>
                </a:solidFill>
                <a:latin typeface="Arial" panose="020B0604020202020204" pitchFamily="34" charset="0"/>
                <a:cs typeface="Tahoma" panose="020B0604030504040204" pitchFamily="34" charset="0"/>
              </a:rPr>
              <a:t> </a:t>
            </a:r>
            <a:r>
              <a:rPr lang="ru-RU" sz="1600" b="1" dirty="0" err="1">
                <a:solidFill>
                  <a:srgbClr val="002060"/>
                </a:solidFill>
                <a:latin typeface="Arial" panose="020B0604020202020204" pitchFamily="34" charset="0"/>
                <a:cs typeface="Tahoma" panose="020B0604030504040204" pitchFamily="34" charset="0"/>
              </a:rPr>
              <a:t>қалыптастыру</a:t>
            </a:r>
            <a:r>
              <a:rPr lang="ru-RU" sz="1600" b="1" dirty="0">
                <a:solidFill>
                  <a:srgbClr val="002060"/>
                </a:solidFill>
                <a:latin typeface="Arial" panose="020B0604020202020204" pitchFamily="34" charset="0"/>
                <a:cs typeface="Tahoma" panose="020B0604030504040204" pitchFamily="34" charset="0"/>
              </a:rPr>
              <a:t> </a:t>
            </a:r>
            <a:r>
              <a:rPr lang="ru-RU" sz="1600" b="1" dirty="0" err="1">
                <a:solidFill>
                  <a:srgbClr val="002060"/>
                </a:solidFill>
                <a:latin typeface="Arial" panose="020B0604020202020204" pitchFamily="34" charset="0"/>
                <a:cs typeface="Tahoma" panose="020B0604030504040204" pitchFamily="34" charset="0"/>
              </a:rPr>
              <a:t>кезінде</a:t>
            </a:r>
            <a:r>
              <a:rPr lang="ru-RU" sz="1600" b="1" dirty="0">
                <a:solidFill>
                  <a:srgbClr val="002060"/>
                </a:solidFill>
                <a:latin typeface="Arial" panose="020B0604020202020204" pitchFamily="34" charset="0"/>
                <a:cs typeface="Tahoma" panose="020B0604030504040204" pitchFamily="34" charset="0"/>
              </a:rPr>
              <a:t> </a:t>
            </a:r>
            <a:r>
              <a:rPr lang="ru-RU" sz="1600" b="1" dirty="0" err="1">
                <a:solidFill>
                  <a:srgbClr val="002060"/>
                </a:solidFill>
                <a:latin typeface="Arial" panose="020B0604020202020204" pitchFamily="34" charset="0"/>
                <a:cs typeface="Tahoma" panose="020B0604030504040204" pitchFamily="34" charset="0"/>
              </a:rPr>
              <a:t>жекелеген</a:t>
            </a:r>
            <a:r>
              <a:rPr lang="ru-RU" sz="1600" b="1" dirty="0">
                <a:solidFill>
                  <a:srgbClr val="002060"/>
                </a:solidFill>
                <a:latin typeface="Arial" panose="020B0604020202020204" pitchFamily="34" charset="0"/>
                <a:cs typeface="Tahoma" panose="020B0604030504040204" pitchFamily="34" charset="0"/>
              </a:rPr>
              <a:t> </a:t>
            </a:r>
            <a:r>
              <a:rPr lang="ru-RU" sz="1600" b="1" dirty="0" err="1">
                <a:solidFill>
                  <a:srgbClr val="002060"/>
                </a:solidFill>
                <a:latin typeface="Arial" panose="020B0604020202020204" pitchFamily="34" charset="0"/>
                <a:cs typeface="Tahoma" panose="020B0604030504040204" pitchFamily="34" charset="0"/>
              </a:rPr>
              <a:t>тәсілдерді</a:t>
            </a:r>
            <a:r>
              <a:rPr lang="ru-RU" sz="1600" b="1" dirty="0">
                <a:solidFill>
                  <a:srgbClr val="002060"/>
                </a:solidFill>
                <a:latin typeface="Arial" panose="020B0604020202020204" pitchFamily="34" charset="0"/>
                <a:cs typeface="Tahoma" panose="020B0604030504040204" pitchFamily="34" charset="0"/>
              </a:rPr>
              <a:t> </a:t>
            </a:r>
            <a:r>
              <a:rPr lang="ru-RU" sz="1600" b="1" dirty="0" err="1">
                <a:solidFill>
                  <a:srgbClr val="002060"/>
                </a:solidFill>
                <a:latin typeface="Arial" panose="020B0604020202020204" pitchFamily="34" charset="0"/>
                <a:cs typeface="Tahoma" panose="020B0604030504040204" pitchFamily="34" charset="0"/>
              </a:rPr>
              <a:t>имплементациялау</a:t>
            </a:r>
            <a:endParaRPr lang="kk" sz="1600" b="1" dirty="0" smtClean="0">
              <a:solidFill>
                <a:srgbClr val="002060"/>
              </a:solidFill>
              <a:latin typeface="Arial" panose="020B0604020202020204" pitchFamily="34" charset="0"/>
              <a:cs typeface="Tahoma" panose="020B0604030504040204" pitchFamily="34" charset="0"/>
            </a:endParaRPr>
          </a:p>
        </p:txBody>
      </p:sp>
      <p:sp>
        <p:nvSpPr>
          <p:cNvPr id="18" name="Прямоугольник 17"/>
          <p:cNvSpPr/>
          <p:nvPr/>
        </p:nvSpPr>
        <p:spPr>
          <a:xfrm>
            <a:off x="115421" y="1272416"/>
            <a:ext cx="8743226" cy="3631763"/>
          </a:xfrm>
          <a:prstGeom prst="rect">
            <a:avLst/>
          </a:prstGeom>
        </p:spPr>
        <p:txBody>
          <a:bodyPr wrap="square">
            <a:spAutoFit/>
          </a:bodyPr>
          <a:lstStyle/>
          <a:p>
            <a:pPr marL="443370" indent="-342569" algn="just" defTabSz="386315">
              <a:spcAft>
                <a:spcPts val="600"/>
              </a:spcAft>
              <a:buClrTx/>
              <a:buFont typeface="Wingdings" panose="05000000000000000000" pitchFamily="2" charset="2"/>
              <a:buChar char="§"/>
              <a:tabLst>
                <a:tab pos="149876" algn="l"/>
              </a:tabLst>
              <a:defRPr/>
            </a:pPr>
            <a:r>
              <a:rPr lang="kk" sz="1600" b="1" kern="1200" dirty="0">
                <a:solidFill>
                  <a:schemeClr val="tx2">
                    <a:lumMod val="60000"/>
                    <a:lumOff val="40000"/>
                  </a:schemeClr>
                </a:solidFill>
                <a:latin typeface="Arial" panose="020B0604020202020204" pitchFamily="34" charset="0"/>
                <a:ea typeface="+mn-ea"/>
                <a:cs typeface="Tahoma" panose="020B0604030504040204" pitchFamily="34" charset="0"/>
              </a:rPr>
              <a:t>Мемлекеттік қаржыны </a:t>
            </a:r>
            <a:r>
              <a:rPr lang="kk" sz="1600" b="1" kern="1200" dirty="0" smtClean="0">
                <a:solidFill>
                  <a:schemeClr val="tx2">
                    <a:lumMod val="60000"/>
                    <a:lumOff val="40000"/>
                  </a:schemeClr>
                </a:solidFill>
                <a:latin typeface="Arial" panose="020B0604020202020204" pitchFamily="34" charset="0"/>
                <a:ea typeface="+mn-ea"/>
                <a:cs typeface="Tahoma" panose="020B0604030504040204" pitchFamily="34" charset="0"/>
              </a:rPr>
              <a:t>шоғырландыру</a:t>
            </a:r>
            <a:r>
              <a:rPr lang="kk-KZ" sz="1600" b="1" kern="1200" dirty="0" smtClean="0">
                <a:solidFill>
                  <a:schemeClr val="tx2">
                    <a:lumMod val="60000"/>
                    <a:lumOff val="40000"/>
                  </a:schemeClr>
                </a:solidFill>
                <a:latin typeface="Arial" panose="020B0604020202020204" pitchFamily="34" charset="0"/>
                <a:ea typeface="+mn-ea"/>
                <a:cs typeface="Tahoma" panose="020B0604030504040204" pitchFamily="34" charset="0"/>
              </a:rPr>
              <a:t> </a:t>
            </a:r>
            <a:endParaRPr lang="kk" sz="1600" b="1" kern="1200" dirty="0">
              <a:solidFill>
                <a:schemeClr val="tx2">
                  <a:lumMod val="60000"/>
                  <a:lumOff val="40000"/>
                </a:schemeClr>
              </a:solidFill>
              <a:latin typeface="Arial" panose="020B0604020202020204" pitchFamily="34" charset="0"/>
              <a:ea typeface="+mn-ea"/>
              <a:cs typeface="Tahoma" panose="020B0604030504040204" pitchFamily="34" charset="0"/>
            </a:endParaRPr>
          </a:p>
          <a:p>
            <a:pPr marL="642938" lvl="1" indent="-285750">
              <a:spcAft>
                <a:spcPts val="600"/>
              </a:spcAft>
              <a:buFont typeface="Arial" panose="020B0604020202020204" pitchFamily="34" charset="0"/>
              <a:buChar char="›"/>
            </a:pPr>
            <a:r>
              <a:rPr lang="kk" dirty="0" smtClean="0">
                <a:solidFill>
                  <a:schemeClr val="tx1">
                    <a:lumMod val="75000"/>
                    <a:lumOff val="25000"/>
                  </a:schemeClr>
                </a:solidFill>
              </a:rPr>
              <a:t>екі бюджеттен </a:t>
            </a:r>
            <a:r>
              <a:rPr lang="kk" dirty="0">
                <a:solidFill>
                  <a:schemeClr val="tx1">
                    <a:lumMod val="75000"/>
                    <a:lumOff val="25000"/>
                  </a:schemeClr>
                </a:solidFill>
              </a:rPr>
              <a:t>тыс </a:t>
            </a:r>
            <a:r>
              <a:rPr lang="kk" dirty="0" smtClean="0">
                <a:solidFill>
                  <a:schemeClr val="tx1">
                    <a:lumMod val="75000"/>
                    <a:lumOff val="25000"/>
                  </a:schemeClr>
                </a:solidFill>
              </a:rPr>
              <a:t>қор</a:t>
            </a:r>
            <a:r>
              <a:rPr lang="kk-KZ" dirty="0" smtClean="0">
                <a:solidFill>
                  <a:schemeClr val="tx1">
                    <a:lumMod val="75000"/>
                    <a:lumOff val="25000"/>
                  </a:schemeClr>
                </a:solidFill>
              </a:rPr>
              <a:t>ды</a:t>
            </a:r>
            <a:r>
              <a:rPr lang="kk" dirty="0" smtClean="0">
                <a:solidFill>
                  <a:schemeClr val="tx1">
                    <a:lumMod val="75000"/>
                    <a:lumOff val="25000"/>
                  </a:schemeClr>
                </a:solidFill>
              </a:rPr>
              <a:t>: </a:t>
            </a:r>
            <a:r>
              <a:rPr lang="kk" dirty="0">
                <a:solidFill>
                  <a:schemeClr val="tx1">
                    <a:lumMod val="75000"/>
                    <a:lumOff val="25000"/>
                  </a:schemeClr>
                </a:solidFill>
              </a:rPr>
              <a:t>Әлеуметтік медициналық </a:t>
            </a:r>
            <a:r>
              <a:rPr lang="kk" dirty="0" smtClean="0">
                <a:solidFill>
                  <a:schemeClr val="tx1">
                    <a:lumMod val="75000"/>
                    <a:lumOff val="25000"/>
                  </a:schemeClr>
                </a:solidFill>
              </a:rPr>
              <a:t>сақтандыру қорын, Мемлекеттік әлеуметтік сақтандыру </a:t>
            </a:r>
            <a:r>
              <a:rPr lang="kk" dirty="0">
                <a:solidFill>
                  <a:schemeClr val="tx1">
                    <a:lumMod val="75000"/>
                    <a:lumOff val="25000"/>
                  </a:schemeClr>
                </a:solidFill>
              </a:rPr>
              <a:t>қорын </a:t>
            </a:r>
            <a:r>
              <a:rPr lang="kk" b="1" dirty="0">
                <a:solidFill>
                  <a:schemeClr val="tx1">
                    <a:lumMod val="75000"/>
                    <a:lumOff val="25000"/>
                  </a:schemeClr>
                </a:solidFill>
              </a:rPr>
              <a:t>шоғырландырылған бюджетке </a:t>
            </a:r>
            <a:r>
              <a:rPr lang="kk-KZ" dirty="0" smtClean="0">
                <a:solidFill>
                  <a:schemeClr val="tx1">
                    <a:lumMod val="75000"/>
                    <a:lumOff val="25000"/>
                  </a:schemeClr>
                </a:solidFill>
              </a:rPr>
              <a:t>интеграциялау</a:t>
            </a:r>
            <a:r>
              <a:rPr lang="kk" dirty="0" smtClean="0">
                <a:solidFill>
                  <a:schemeClr val="tx1">
                    <a:lumMod val="75000"/>
                    <a:lumOff val="25000"/>
                  </a:schemeClr>
                </a:solidFill>
              </a:rPr>
              <a:t> </a:t>
            </a:r>
            <a:r>
              <a:rPr lang="kk" dirty="0">
                <a:solidFill>
                  <a:schemeClr val="tx1">
                    <a:lumMod val="75000"/>
                    <a:lumOff val="25000"/>
                  </a:schemeClr>
                </a:solidFill>
              </a:rPr>
              <a:t>арқылы </a:t>
            </a:r>
            <a:r>
              <a:rPr lang="kk" b="1" dirty="0">
                <a:solidFill>
                  <a:schemeClr val="tx1">
                    <a:lumMod val="75000"/>
                    <a:lumOff val="25000"/>
                  </a:schemeClr>
                </a:solidFill>
              </a:rPr>
              <a:t>кеңейтілген</a:t>
            </a:r>
            <a:r>
              <a:rPr lang="kk" dirty="0">
                <a:solidFill>
                  <a:schemeClr val="tx1">
                    <a:lumMod val="75000"/>
                    <a:lumOff val="25000"/>
                  </a:schemeClr>
                </a:solidFill>
              </a:rPr>
              <a:t> </a:t>
            </a:r>
            <a:r>
              <a:rPr lang="kk" b="1" dirty="0" smtClean="0">
                <a:solidFill>
                  <a:schemeClr val="tx1">
                    <a:lumMod val="75000"/>
                    <a:lumOff val="25000"/>
                  </a:schemeClr>
                </a:solidFill>
              </a:rPr>
              <a:t>бюджетті енгізу</a:t>
            </a:r>
          </a:p>
          <a:p>
            <a:pPr marL="642938" lvl="1" indent="-285750">
              <a:spcAft>
                <a:spcPts val="600"/>
              </a:spcAft>
              <a:buFont typeface="Arial" panose="020B0604020202020204" pitchFamily="34" charset="0"/>
              <a:buChar char="›"/>
            </a:pPr>
            <a:r>
              <a:rPr lang="kk-KZ" b="1" dirty="0" smtClean="0">
                <a:solidFill>
                  <a:schemeClr val="tx1">
                    <a:lumMod val="75000"/>
                    <a:lumOff val="25000"/>
                  </a:schemeClr>
                </a:solidFill>
              </a:rPr>
              <a:t>бюджеттік тәуекелдер және ұзақ мерзімді орнықтылық туралы </a:t>
            </a:r>
            <a:r>
              <a:rPr lang="kk" b="1" dirty="0" smtClean="0">
                <a:solidFill>
                  <a:schemeClr val="tx1">
                    <a:lumMod val="75000"/>
                    <a:lumOff val="25000"/>
                  </a:schemeClr>
                </a:solidFill>
              </a:rPr>
              <a:t>бірінші </a:t>
            </a:r>
            <a:r>
              <a:rPr lang="kk" b="1" dirty="0">
                <a:solidFill>
                  <a:schemeClr val="tx1">
                    <a:lumMod val="75000"/>
                    <a:lumOff val="25000"/>
                  </a:schemeClr>
                </a:solidFill>
              </a:rPr>
              <a:t>талдамалық есепті </a:t>
            </a:r>
            <a:r>
              <a:rPr lang="kk" b="1" dirty="0" smtClean="0">
                <a:solidFill>
                  <a:schemeClr val="tx1">
                    <a:lumMod val="75000"/>
                    <a:lumOff val="25000"/>
                  </a:schemeClr>
                </a:solidFill>
              </a:rPr>
              <a:t>шығару </a:t>
            </a:r>
            <a:r>
              <a:rPr lang="kk" dirty="0" smtClean="0">
                <a:solidFill>
                  <a:schemeClr val="tx1">
                    <a:lumMod val="75000"/>
                    <a:lumOff val="25000"/>
                  </a:schemeClr>
                </a:solidFill>
              </a:rPr>
              <a:t>және оны республикалық бюджет жобасы бойынша материалдар құрамында </a:t>
            </a:r>
            <a:r>
              <a:rPr lang="kk-KZ" dirty="0" smtClean="0">
                <a:solidFill>
                  <a:schemeClr val="tx1">
                    <a:lumMod val="75000"/>
                    <a:lumOff val="25000"/>
                  </a:schemeClr>
                </a:solidFill>
              </a:rPr>
              <a:t>ҚР </a:t>
            </a:r>
            <a:r>
              <a:rPr lang="kk" dirty="0" smtClean="0">
                <a:solidFill>
                  <a:schemeClr val="tx1">
                    <a:lumMod val="75000"/>
                    <a:lumOff val="25000"/>
                  </a:schemeClr>
                </a:solidFill>
              </a:rPr>
              <a:t>Парламентіне енгізу</a:t>
            </a:r>
          </a:p>
          <a:p>
            <a:pPr marL="443370" indent="-342569" algn="just" defTabSz="386315">
              <a:spcAft>
                <a:spcPts val="600"/>
              </a:spcAft>
              <a:buClrTx/>
              <a:buFont typeface="Wingdings" panose="05000000000000000000" pitchFamily="2" charset="2"/>
              <a:buChar char="§"/>
              <a:tabLst>
                <a:tab pos="149876" algn="l"/>
              </a:tabLst>
              <a:defRPr/>
            </a:pPr>
            <a:r>
              <a:rPr lang="kk" sz="1600" b="1" kern="1200" dirty="0">
                <a:solidFill>
                  <a:schemeClr val="tx2">
                    <a:lumMod val="60000"/>
                    <a:lumOff val="40000"/>
                  </a:schemeClr>
                </a:solidFill>
                <a:latin typeface="Arial" panose="020B0604020202020204" pitchFamily="34" charset="0"/>
                <a:ea typeface="+mn-ea"/>
                <a:cs typeface="Tahoma" panose="020B0604030504040204" pitchFamily="34" charset="0"/>
              </a:rPr>
              <a:t>Бюджеттің </a:t>
            </a:r>
            <a:r>
              <a:rPr lang="kk" sz="1600" b="1" kern="1200" dirty="0" smtClean="0">
                <a:solidFill>
                  <a:schemeClr val="tx2">
                    <a:lumMod val="60000"/>
                    <a:lumOff val="40000"/>
                  </a:schemeClr>
                </a:solidFill>
                <a:latin typeface="Arial" panose="020B0604020202020204" pitchFamily="34" charset="0"/>
                <a:ea typeface="+mn-ea"/>
                <a:cs typeface="Tahoma" panose="020B0604030504040204" pitchFamily="34" charset="0"/>
              </a:rPr>
              <a:t>теңгерім</a:t>
            </a:r>
            <a:r>
              <a:rPr lang="kk-KZ" sz="1600" b="1" kern="1200" dirty="0" smtClean="0">
                <a:solidFill>
                  <a:schemeClr val="tx2">
                    <a:lumMod val="60000"/>
                    <a:lumOff val="40000"/>
                  </a:schemeClr>
                </a:solidFill>
                <a:latin typeface="Arial" panose="020B0604020202020204" pitchFamily="34" charset="0"/>
                <a:ea typeface="+mn-ea"/>
                <a:cs typeface="Tahoma" panose="020B0604030504040204" pitchFamily="34" charset="0"/>
              </a:rPr>
              <a:t>діліг</a:t>
            </a:r>
            <a:r>
              <a:rPr lang="kk" sz="1600" b="1" kern="1200" dirty="0" smtClean="0">
                <a:solidFill>
                  <a:schemeClr val="tx2">
                    <a:lumMod val="60000"/>
                    <a:lumOff val="40000"/>
                  </a:schemeClr>
                </a:solidFill>
                <a:latin typeface="Arial" panose="020B0604020202020204" pitchFamily="34" charset="0"/>
                <a:ea typeface="+mn-ea"/>
                <a:cs typeface="Tahoma" panose="020B0604030504040204" pitchFamily="34" charset="0"/>
              </a:rPr>
              <a:t>і </a:t>
            </a:r>
            <a:r>
              <a:rPr lang="kk" sz="1600" b="1" kern="1200" dirty="0">
                <a:solidFill>
                  <a:schemeClr val="tx2">
                    <a:lumMod val="60000"/>
                    <a:lumOff val="40000"/>
                  </a:schemeClr>
                </a:solidFill>
                <a:latin typeface="Arial" panose="020B0604020202020204" pitchFamily="34" charset="0"/>
                <a:ea typeface="+mn-ea"/>
                <a:cs typeface="Tahoma" panose="020B0604030504040204" pitchFamily="34" charset="0"/>
              </a:rPr>
              <a:t>мен </a:t>
            </a:r>
            <a:r>
              <a:rPr lang="kk-KZ" sz="1600" b="1" kern="1200" dirty="0" smtClean="0">
                <a:solidFill>
                  <a:schemeClr val="tx2">
                    <a:lumMod val="60000"/>
                    <a:lumOff val="40000"/>
                  </a:schemeClr>
                </a:solidFill>
                <a:latin typeface="Arial" panose="020B0604020202020204" pitchFamily="34" charset="0"/>
                <a:ea typeface="+mn-ea"/>
                <a:cs typeface="Tahoma" panose="020B0604030504040204" pitchFamily="34" charset="0"/>
              </a:rPr>
              <a:t>орнықтылығын</a:t>
            </a:r>
            <a:r>
              <a:rPr lang="kk" sz="1600" b="1" kern="1200" dirty="0" smtClean="0">
                <a:solidFill>
                  <a:schemeClr val="tx2">
                    <a:lumMod val="60000"/>
                    <a:lumOff val="40000"/>
                  </a:schemeClr>
                </a:solidFill>
                <a:latin typeface="Arial" panose="020B0604020202020204" pitchFamily="34" charset="0"/>
                <a:ea typeface="+mn-ea"/>
                <a:cs typeface="Tahoma" panose="020B0604030504040204" pitchFamily="34" charset="0"/>
              </a:rPr>
              <a:t> қалпына келтіру</a:t>
            </a:r>
          </a:p>
          <a:p>
            <a:pPr marL="642937" indent="-285750">
              <a:spcAft>
                <a:spcPts val="600"/>
              </a:spcAft>
              <a:buFont typeface="Arial" panose="020B0604020202020204" pitchFamily="34" charset="0"/>
              <a:buChar char="›"/>
            </a:pPr>
            <a:r>
              <a:rPr lang="ru-RU" b="1" dirty="0" smtClean="0">
                <a:solidFill>
                  <a:schemeClr val="tx1">
                    <a:lumMod val="75000"/>
                    <a:lumOff val="25000"/>
                  </a:schemeClr>
                </a:solidFill>
              </a:rPr>
              <a:t>к</a:t>
            </a:r>
            <a:r>
              <a:rPr lang="kk" b="1" dirty="0" smtClean="0">
                <a:solidFill>
                  <a:schemeClr val="tx1">
                    <a:lumMod val="75000"/>
                    <a:lumOff val="25000"/>
                  </a:schemeClr>
                </a:solidFill>
              </a:rPr>
              <a:t>онтрциклд</a:t>
            </a:r>
            <a:r>
              <a:rPr lang="kk-KZ" b="1" dirty="0" smtClean="0">
                <a:solidFill>
                  <a:schemeClr val="tx1">
                    <a:lumMod val="75000"/>
                    <a:lumOff val="25000"/>
                  </a:schemeClr>
                </a:solidFill>
              </a:rPr>
              <a:t>ық бюджеттік қағидаларды қолдану: </a:t>
            </a:r>
            <a:r>
              <a:rPr lang="kk" b="1" dirty="0" smtClean="0">
                <a:solidFill>
                  <a:schemeClr val="tx1">
                    <a:lumMod val="75000"/>
                    <a:lumOff val="25000"/>
                  </a:schemeClr>
                </a:solidFill>
              </a:rPr>
              <a:t>кепілд</a:t>
            </a:r>
            <a:r>
              <a:rPr lang="kk-KZ" b="1" dirty="0" smtClean="0">
                <a:solidFill>
                  <a:schemeClr val="tx1">
                    <a:lumMod val="75000"/>
                    <a:lumOff val="25000"/>
                  </a:schemeClr>
                </a:solidFill>
              </a:rPr>
              <a:t>ендірілген</a:t>
            </a:r>
            <a:r>
              <a:rPr lang="kk" b="1" dirty="0" smtClean="0">
                <a:solidFill>
                  <a:schemeClr val="tx1">
                    <a:lumMod val="75000"/>
                    <a:lumOff val="25000"/>
                  </a:schemeClr>
                </a:solidFill>
              </a:rPr>
              <a:t> трансферт </a:t>
            </a:r>
            <a:r>
              <a:rPr lang="kk-KZ" b="1" dirty="0" smtClean="0">
                <a:solidFill>
                  <a:schemeClr val="tx1">
                    <a:lumMod val="75000"/>
                    <a:lumOff val="25000"/>
                  </a:schemeClr>
                </a:solidFill>
              </a:rPr>
              <a:t>мөлшері</a:t>
            </a:r>
            <a:r>
              <a:rPr lang="kk" b="1" dirty="0" smtClean="0">
                <a:solidFill>
                  <a:schemeClr val="tx1">
                    <a:lumMod val="75000"/>
                    <a:lumOff val="25000"/>
                  </a:schemeClr>
                </a:solidFill>
              </a:rPr>
              <a:t> </a:t>
            </a:r>
            <a:r>
              <a:rPr lang="kk" dirty="0">
                <a:solidFill>
                  <a:schemeClr val="tx1">
                    <a:lumMod val="75000"/>
                    <a:lumOff val="25000"/>
                  </a:schemeClr>
                </a:solidFill>
              </a:rPr>
              <a:t>Ұлттық </a:t>
            </a:r>
            <a:r>
              <a:rPr lang="kk" dirty="0" smtClean="0">
                <a:solidFill>
                  <a:schemeClr val="tx1">
                    <a:lumMod val="75000"/>
                    <a:lumOff val="25000"/>
                  </a:schemeClr>
                </a:solidFill>
              </a:rPr>
              <a:t>қорға</a:t>
            </a:r>
            <a:r>
              <a:rPr lang="kk-KZ" dirty="0" smtClean="0">
                <a:solidFill>
                  <a:schemeClr val="tx1">
                    <a:lumMod val="75000"/>
                    <a:lumOff val="25000"/>
                  </a:schemeClr>
                </a:solidFill>
              </a:rPr>
              <a:t> түсетін </a:t>
            </a:r>
            <a:r>
              <a:rPr lang="kk" dirty="0" smtClean="0">
                <a:solidFill>
                  <a:schemeClr val="tx1">
                    <a:lumMod val="75000"/>
                    <a:lumOff val="25000"/>
                  </a:schemeClr>
                </a:solidFill>
              </a:rPr>
              <a:t>тікелей салықтар</a:t>
            </a:r>
            <a:r>
              <a:rPr lang="kk-KZ" dirty="0" smtClean="0">
                <a:solidFill>
                  <a:schemeClr val="tx1">
                    <a:lumMod val="75000"/>
                    <a:lumOff val="25000"/>
                  </a:schemeClr>
                </a:solidFill>
              </a:rPr>
              <a:t>дың</a:t>
            </a:r>
            <a:r>
              <a:rPr lang="kk" dirty="0" smtClean="0">
                <a:solidFill>
                  <a:schemeClr val="tx1">
                    <a:lumMod val="75000"/>
                    <a:lumOff val="25000"/>
                  </a:schemeClr>
                </a:solidFill>
              </a:rPr>
              <a:t> </a:t>
            </a:r>
            <a:r>
              <a:rPr lang="kk-KZ" dirty="0" smtClean="0">
                <a:solidFill>
                  <a:schemeClr val="tx1">
                    <a:lumMod val="75000"/>
                    <a:lumOff val="25000"/>
                  </a:schemeClr>
                </a:solidFill>
              </a:rPr>
              <a:t>көлемінен</a:t>
            </a:r>
            <a:r>
              <a:rPr lang="kk" dirty="0" smtClean="0">
                <a:solidFill>
                  <a:schemeClr val="tx1">
                    <a:lumMod val="75000"/>
                    <a:lumOff val="25000"/>
                  </a:schemeClr>
                </a:solidFill>
              </a:rPr>
              <a:t> аспа</a:t>
            </a:r>
            <a:r>
              <a:rPr lang="kk-KZ" dirty="0" smtClean="0">
                <a:solidFill>
                  <a:schemeClr val="tx1">
                    <a:lumMod val="75000"/>
                    <a:lumOff val="25000"/>
                  </a:schemeClr>
                </a:solidFill>
              </a:rPr>
              <a:t>йды</a:t>
            </a:r>
            <a:r>
              <a:rPr lang="kk" dirty="0" smtClean="0">
                <a:solidFill>
                  <a:schemeClr val="tx1">
                    <a:lumMod val="75000"/>
                    <a:lumOff val="25000"/>
                  </a:schemeClr>
                </a:solidFill>
              </a:rPr>
              <a:t>; </a:t>
            </a:r>
            <a:r>
              <a:rPr lang="kk" b="1" dirty="0">
                <a:solidFill>
                  <a:schemeClr val="tx1">
                    <a:lumMod val="75000"/>
                    <a:lumOff val="25000"/>
                  </a:schemeClr>
                </a:solidFill>
              </a:rPr>
              <a:t>шығыстардың </a:t>
            </a:r>
            <a:r>
              <a:rPr lang="kk" b="1" dirty="0" smtClean="0">
                <a:solidFill>
                  <a:schemeClr val="tx1">
                    <a:lumMod val="75000"/>
                    <a:lumOff val="25000"/>
                  </a:schemeClr>
                </a:solidFill>
              </a:rPr>
              <a:t>өсуі </a:t>
            </a:r>
            <a:r>
              <a:rPr lang="kk" dirty="0">
                <a:solidFill>
                  <a:schemeClr val="tx1">
                    <a:lumMod val="75000"/>
                    <a:lumOff val="25000"/>
                  </a:schemeClr>
                </a:solidFill>
              </a:rPr>
              <a:t>инфляция</a:t>
            </a:r>
            <a:r>
              <a:rPr lang="kk-KZ" dirty="0">
                <a:solidFill>
                  <a:schemeClr val="tx1">
                    <a:lumMod val="75000"/>
                    <a:lumOff val="25000"/>
                  </a:schemeClr>
                </a:solidFill>
              </a:rPr>
              <a:t> бойынша мақсатқа ұлғайтылған </a:t>
            </a:r>
            <a:r>
              <a:rPr lang="kk" dirty="0" smtClean="0">
                <a:solidFill>
                  <a:schemeClr val="tx1">
                    <a:lumMod val="75000"/>
                    <a:lumOff val="25000"/>
                  </a:schemeClr>
                </a:solidFill>
              </a:rPr>
              <a:t>ұзақ </a:t>
            </a:r>
            <a:r>
              <a:rPr lang="kk" dirty="0">
                <a:solidFill>
                  <a:schemeClr val="tx1">
                    <a:lumMod val="75000"/>
                    <a:lumOff val="25000"/>
                  </a:schemeClr>
                </a:solidFill>
              </a:rPr>
              <a:t>мерзімді экономикалық өсу деңгейімен </a:t>
            </a:r>
            <a:r>
              <a:rPr lang="kk" dirty="0" smtClean="0">
                <a:solidFill>
                  <a:schemeClr val="tx1">
                    <a:lumMod val="75000"/>
                    <a:lumOff val="25000"/>
                  </a:schemeClr>
                </a:solidFill>
              </a:rPr>
              <a:t>шектел</a:t>
            </a:r>
            <a:r>
              <a:rPr lang="kk-KZ" dirty="0" smtClean="0">
                <a:solidFill>
                  <a:schemeClr val="tx1">
                    <a:lumMod val="75000"/>
                    <a:lumOff val="25000"/>
                  </a:schemeClr>
                </a:solidFill>
              </a:rPr>
              <a:t>ген</a:t>
            </a:r>
            <a:endParaRPr lang="kk" dirty="0">
              <a:solidFill>
                <a:schemeClr val="tx1">
                  <a:lumMod val="75000"/>
                  <a:lumOff val="25000"/>
                </a:schemeClr>
              </a:solidFill>
            </a:endParaRPr>
          </a:p>
          <a:p>
            <a:pPr marL="642937" indent="-285750">
              <a:spcAft>
                <a:spcPts val="600"/>
              </a:spcAft>
              <a:buFont typeface="Arial" panose="020B0604020202020204" pitchFamily="34" charset="0"/>
              <a:buChar char="›"/>
            </a:pPr>
            <a:r>
              <a:rPr lang="ru-RU" b="1" dirty="0" err="1">
                <a:solidFill>
                  <a:schemeClr val="tx1">
                    <a:lumMod val="75000"/>
                    <a:lumOff val="25000"/>
                  </a:schemeClr>
                </a:solidFill>
              </a:rPr>
              <a:t>кіріс</a:t>
            </a:r>
            <a:r>
              <a:rPr lang="ru-RU" b="1" dirty="0">
                <a:solidFill>
                  <a:schemeClr val="tx1">
                    <a:lumMod val="75000"/>
                    <a:lumOff val="25000"/>
                  </a:schemeClr>
                </a:solidFill>
              </a:rPr>
              <a:t> </a:t>
            </a:r>
            <a:r>
              <a:rPr lang="ru-RU" b="1" dirty="0" err="1">
                <a:solidFill>
                  <a:schemeClr val="tx1">
                    <a:lumMod val="75000"/>
                    <a:lumOff val="25000"/>
                  </a:schemeClr>
                </a:solidFill>
              </a:rPr>
              <a:t>базасын</a:t>
            </a:r>
            <a:r>
              <a:rPr lang="ru-RU" b="1" dirty="0">
                <a:solidFill>
                  <a:schemeClr val="tx1">
                    <a:lumMod val="75000"/>
                    <a:lumOff val="25000"/>
                  </a:schemeClr>
                </a:solidFill>
              </a:rPr>
              <a:t> </a:t>
            </a:r>
            <a:r>
              <a:rPr lang="ru-RU" b="1" dirty="0" err="1">
                <a:solidFill>
                  <a:schemeClr val="tx1">
                    <a:lumMod val="75000"/>
                    <a:lumOff val="25000"/>
                  </a:schemeClr>
                </a:solidFill>
              </a:rPr>
              <a:t>толықтырудың</a:t>
            </a:r>
            <a:r>
              <a:rPr lang="ru-RU" b="1" dirty="0">
                <a:solidFill>
                  <a:schemeClr val="tx1">
                    <a:lumMod val="75000"/>
                    <a:lumOff val="25000"/>
                  </a:schemeClr>
                </a:solidFill>
              </a:rPr>
              <a:t> </a:t>
            </a:r>
            <a:r>
              <a:rPr lang="ru-RU" b="1" dirty="0" err="1">
                <a:solidFill>
                  <a:schemeClr val="tx1">
                    <a:lumMod val="75000"/>
                    <a:lumOff val="25000"/>
                  </a:schemeClr>
                </a:solidFill>
              </a:rPr>
              <a:t>жаңа</a:t>
            </a:r>
            <a:r>
              <a:rPr lang="ru-RU" b="1" dirty="0">
                <a:solidFill>
                  <a:schemeClr val="tx1">
                    <a:lumMod val="75000"/>
                    <a:lumOff val="25000"/>
                  </a:schemeClr>
                </a:solidFill>
              </a:rPr>
              <a:t> </a:t>
            </a:r>
            <a:r>
              <a:rPr lang="ru-RU" b="1" dirty="0" err="1">
                <a:solidFill>
                  <a:schemeClr val="tx1">
                    <a:lumMod val="75000"/>
                    <a:lumOff val="25000"/>
                  </a:schemeClr>
                </a:solidFill>
              </a:rPr>
              <a:t>көздерін</a:t>
            </a:r>
            <a:r>
              <a:rPr lang="ru-RU" b="1" dirty="0">
                <a:solidFill>
                  <a:schemeClr val="tx1">
                    <a:lumMod val="75000"/>
                    <a:lumOff val="25000"/>
                  </a:schemeClr>
                </a:solidFill>
              </a:rPr>
              <a:t> </a:t>
            </a:r>
            <a:r>
              <a:rPr lang="ru-RU" b="1" dirty="0" err="1" smtClean="0">
                <a:solidFill>
                  <a:schemeClr val="tx1">
                    <a:lumMod val="75000"/>
                    <a:lumOff val="25000"/>
                  </a:schemeClr>
                </a:solidFill>
              </a:rPr>
              <a:t>генерациялау</a:t>
            </a:r>
            <a:endParaRPr lang="ru-RU" b="1" dirty="0">
              <a:solidFill>
                <a:schemeClr val="tx1">
                  <a:lumMod val="75000"/>
                  <a:lumOff val="25000"/>
                </a:schemeClr>
              </a:solidFill>
            </a:endParaRPr>
          </a:p>
          <a:p>
            <a:pPr marL="642937" indent="-285750">
              <a:spcAft>
                <a:spcPts val="600"/>
              </a:spcAft>
              <a:buFont typeface="Arial" panose="020B0604020202020204" pitchFamily="34" charset="0"/>
              <a:buChar char="›"/>
            </a:pPr>
            <a:r>
              <a:rPr lang="ru-RU" b="1" dirty="0" smtClean="0">
                <a:solidFill>
                  <a:schemeClr val="tx1">
                    <a:lumMod val="75000"/>
                    <a:lumOff val="25000"/>
                  </a:schemeClr>
                </a:solidFill>
              </a:rPr>
              <a:t>бюджет </a:t>
            </a:r>
            <a:r>
              <a:rPr lang="ru-RU" b="1" dirty="0" err="1" smtClean="0">
                <a:solidFill>
                  <a:schemeClr val="tx1">
                    <a:lumMod val="75000"/>
                    <a:lumOff val="25000"/>
                  </a:schemeClr>
                </a:solidFill>
              </a:rPr>
              <a:t>шығыстарын</a:t>
            </a:r>
            <a:r>
              <a:rPr lang="ru-RU" b="1" dirty="0" smtClean="0">
                <a:solidFill>
                  <a:schemeClr val="tx1">
                    <a:lumMod val="75000"/>
                    <a:lumOff val="25000"/>
                  </a:schemeClr>
                </a:solidFill>
              </a:rPr>
              <a:t> </a:t>
            </a:r>
            <a:r>
              <a:rPr lang="ru-RU" b="1" dirty="0" err="1" smtClean="0">
                <a:solidFill>
                  <a:schemeClr val="tx1">
                    <a:lumMod val="75000"/>
                    <a:lumOff val="25000"/>
                  </a:schemeClr>
                </a:solidFill>
              </a:rPr>
              <a:t>әлеуметтік-экономикалық</a:t>
            </a:r>
            <a:r>
              <a:rPr lang="ru-RU" b="1" dirty="0" smtClean="0">
                <a:solidFill>
                  <a:schemeClr val="tx1">
                    <a:lumMod val="75000"/>
                    <a:lumOff val="25000"/>
                  </a:schemeClr>
                </a:solidFill>
              </a:rPr>
              <a:t> </a:t>
            </a:r>
            <a:r>
              <a:rPr lang="ru-RU" b="1" dirty="0" err="1">
                <a:solidFill>
                  <a:schemeClr val="tx1">
                    <a:lumMod val="75000"/>
                    <a:lumOff val="25000"/>
                  </a:schemeClr>
                </a:solidFill>
              </a:rPr>
              <a:t>дамудың</a:t>
            </a:r>
            <a:r>
              <a:rPr lang="ru-RU" b="1" dirty="0">
                <a:solidFill>
                  <a:schemeClr val="tx1">
                    <a:lumMod val="75000"/>
                    <a:lumOff val="25000"/>
                  </a:schemeClr>
                </a:solidFill>
              </a:rPr>
              <a:t> </a:t>
            </a:r>
            <a:r>
              <a:rPr lang="ru-RU" b="1" dirty="0" err="1" smtClean="0">
                <a:solidFill>
                  <a:schemeClr val="tx1">
                    <a:lumMod val="75000"/>
                    <a:lumOff val="25000"/>
                  </a:schemeClr>
                </a:solidFill>
              </a:rPr>
              <a:t>басым</a:t>
            </a:r>
            <a:r>
              <a:rPr lang="ru-RU" b="1" dirty="0" smtClean="0">
                <a:solidFill>
                  <a:schemeClr val="tx1">
                    <a:lumMod val="75000"/>
                    <a:lumOff val="25000"/>
                  </a:schemeClr>
                </a:solidFill>
              </a:rPr>
              <a:t> </a:t>
            </a:r>
            <a:r>
              <a:rPr lang="ru-RU" b="1" dirty="0" err="1" smtClean="0">
                <a:solidFill>
                  <a:schemeClr val="tx1">
                    <a:lumMod val="75000"/>
                    <a:lumOff val="25000"/>
                  </a:schemeClr>
                </a:solidFill>
              </a:rPr>
              <a:t>бағыттарына</a:t>
            </a:r>
            <a:r>
              <a:rPr lang="ru-RU" b="1" dirty="0" smtClean="0">
                <a:solidFill>
                  <a:schemeClr val="tx1">
                    <a:lumMod val="75000"/>
                    <a:lumOff val="25000"/>
                  </a:schemeClr>
                </a:solidFill>
              </a:rPr>
              <a:t> </a:t>
            </a:r>
            <a:r>
              <a:rPr lang="ru-RU" b="1" dirty="0" err="1" smtClean="0">
                <a:solidFill>
                  <a:schemeClr val="tx1">
                    <a:lumMod val="75000"/>
                    <a:lumOff val="25000"/>
                  </a:schemeClr>
                </a:solidFill>
              </a:rPr>
              <a:t>шоғырландыру</a:t>
            </a:r>
            <a:endParaRPr lang="kk" b="1" dirty="0">
              <a:solidFill>
                <a:schemeClr val="tx1">
                  <a:lumMod val="75000"/>
                  <a:lumOff val="25000"/>
                </a:schemeClr>
              </a:solidFill>
            </a:endParaRPr>
          </a:p>
        </p:txBody>
      </p:sp>
      <p:sp>
        <p:nvSpPr>
          <p:cNvPr id="20" name="Прямоугольник 19"/>
          <p:cNvSpPr/>
          <p:nvPr/>
        </p:nvSpPr>
        <p:spPr>
          <a:xfrm>
            <a:off x="51366" y="36406"/>
            <a:ext cx="8567442" cy="400110"/>
          </a:xfrm>
          <a:prstGeom prst="rect">
            <a:avLst/>
          </a:prstGeom>
        </p:spPr>
        <p:txBody>
          <a:bodyPr wrap="square">
            <a:spAutoFit/>
          </a:bodyPr>
          <a:lstStyle/>
          <a:p>
            <a:r>
              <a:rPr lang="kk-KZ" sz="2000" b="1" dirty="0" smtClean="0">
                <a:solidFill>
                  <a:schemeClr val="accent1">
                    <a:lumMod val="50000"/>
                  </a:schemeClr>
                </a:solidFill>
                <a:latin typeface="Arial" pitchFamily="34" charset="0"/>
                <a:cs typeface="Arial" pitchFamily="34" charset="0"/>
              </a:rPr>
              <a:t>Мемлекеттік </a:t>
            </a:r>
            <a:r>
              <a:rPr lang="kk-KZ" sz="2000" b="1" dirty="0">
                <a:solidFill>
                  <a:schemeClr val="accent1">
                    <a:lumMod val="50000"/>
                  </a:schemeClr>
                </a:solidFill>
                <a:latin typeface="Arial" pitchFamily="34" charset="0"/>
                <a:cs typeface="Arial" pitchFamily="34" charset="0"/>
              </a:rPr>
              <a:t>қаржыны басқару міндеттері</a:t>
            </a:r>
            <a:endParaRPr lang="ru-RU" sz="2000" b="1" dirty="0">
              <a:solidFill>
                <a:schemeClr val="accent1">
                  <a:lumMod val="50000"/>
                </a:schemeClr>
              </a:solidFill>
              <a:latin typeface="Arial" pitchFamily="34" charset="0"/>
              <a:cs typeface="Arial" pitchFamily="34" charset="0"/>
            </a:endParaRPr>
          </a:p>
        </p:txBody>
      </p:sp>
      <p:sp>
        <p:nvSpPr>
          <p:cNvPr id="10" name="TextBox 9"/>
          <p:cNvSpPr txBox="1"/>
          <p:nvPr/>
        </p:nvSpPr>
        <p:spPr>
          <a:xfrm>
            <a:off x="7869316" y="23021"/>
            <a:ext cx="11628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1200" b="0" i="1" u="none" strike="noStrike" kern="0" cap="none" spc="0" normalizeH="0" baseline="0" noProof="0" dirty="0" smtClean="0">
                <a:ln>
                  <a:noFill/>
                </a:ln>
                <a:solidFill>
                  <a:srgbClr val="000000"/>
                </a:solidFill>
                <a:effectLst/>
                <a:uLnTx/>
                <a:uFillTx/>
                <a:latin typeface="Arial"/>
                <a:cs typeface="Arial"/>
                <a:sym typeface="Arial"/>
              </a:rPr>
              <a:t>жалғасы</a:t>
            </a:r>
            <a:endParaRPr kumimoji="0" lang="ru-RU" sz="1200" b="0" i="1"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899285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8">
            <a:extLst>
              <a:ext uri="{FF2B5EF4-FFF2-40B4-BE49-F238E27FC236}">
                <a16:creationId xmlns:a16="http://schemas.microsoft.com/office/drawing/2014/main" id="{C53A6420-60A9-4666-961F-FECA774BA234}"/>
              </a:ext>
            </a:extLst>
          </p:cNvPr>
          <p:cNvCxnSpPr>
            <a:cxnSpLocks/>
          </p:cNvCxnSpPr>
          <p:nvPr/>
        </p:nvCxnSpPr>
        <p:spPr>
          <a:xfrm>
            <a:off x="0" y="394535"/>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E078573-ABA6-CA30-3DE7-23DADAA97038}"/>
              </a:ext>
            </a:extLst>
          </p:cNvPr>
          <p:cNvSpPr txBox="1"/>
          <p:nvPr/>
        </p:nvSpPr>
        <p:spPr>
          <a:xfrm>
            <a:off x="-21657" y="59210"/>
            <a:ext cx="8186737" cy="307777"/>
          </a:xfrm>
          <a:prstGeom prst="rect">
            <a:avLst/>
          </a:prstGeom>
          <a:noFill/>
        </p:spPr>
        <p:txBody>
          <a:bodyPr wrap="square">
            <a:spAutoFit/>
          </a:bodyPr>
          <a:lstStyle/>
          <a:p>
            <a:pPr lvl="0" algn="just" defTabSz="899297">
              <a:spcAft>
                <a:spcPts val="600"/>
              </a:spcAft>
              <a:buClrTx/>
              <a:defRPr/>
            </a:pPr>
            <a:r>
              <a:rPr lang="kk-KZ" b="1" kern="1200" dirty="0" smtClean="0">
                <a:solidFill>
                  <a:srgbClr val="002060"/>
                </a:solidFill>
                <a:latin typeface="Arial" panose="020B0604020202020204" pitchFamily="34" charset="0"/>
                <a:ea typeface="+mn-ea"/>
                <a:cs typeface="Tahoma" panose="020B0604030504040204" pitchFamily="34" charset="0"/>
              </a:rPr>
              <a:t>Бюджет саясатының </a:t>
            </a:r>
            <a:r>
              <a:rPr lang="kk-KZ" b="1" kern="1200" dirty="0">
                <a:solidFill>
                  <a:srgbClr val="002060"/>
                </a:solidFill>
                <a:latin typeface="Arial" panose="020B0604020202020204" pitchFamily="34" charset="0"/>
                <a:ea typeface="+mn-ea"/>
                <a:cs typeface="Tahoma" panose="020B0604030504040204" pitchFamily="34" charset="0"/>
              </a:rPr>
              <a:t>шекті параметрлерін </a:t>
            </a:r>
            <a:r>
              <a:rPr lang="kk-KZ" b="1" kern="1200" dirty="0" smtClean="0">
                <a:solidFill>
                  <a:srgbClr val="002060"/>
                </a:solidFill>
                <a:latin typeface="Arial" panose="020B0604020202020204" pitchFamily="34" charset="0"/>
                <a:ea typeface="+mn-ea"/>
                <a:cs typeface="Tahoma" panose="020B0604030504040204" pitchFamily="34" charset="0"/>
              </a:rPr>
              <a:t>айқындау</a:t>
            </a:r>
            <a:endParaRPr kumimoji="0" lang="kk" sz="1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endParaRPr>
          </a:p>
        </p:txBody>
      </p:sp>
      <p:sp>
        <p:nvSpPr>
          <p:cNvPr id="5" name="TextBox 4">
            <a:extLst>
              <a:ext uri="{FF2B5EF4-FFF2-40B4-BE49-F238E27FC236}">
                <a16:creationId xmlns:a16="http://schemas.microsoft.com/office/drawing/2014/main" id="{89A3549B-064B-8813-E300-8597CC143FD9}"/>
              </a:ext>
            </a:extLst>
          </p:cNvPr>
          <p:cNvSpPr txBox="1"/>
          <p:nvPr/>
        </p:nvSpPr>
        <p:spPr>
          <a:xfrm>
            <a:off x="7812804" y="69377"/>
            <a:ext cx="1148316" cy="276813"/>
          </a:xfrm>
          <a:prstGeom prst="rect">
            <a:avLst/>
          </a:prstGeom>
          <a:noFill/>
        </p:spPr>
        <p:txBody>
          <a:bodyPr wrap="square" lIns="91225" tIns="45612" rIns="91225" bIns="45612" rtlCol="0">
            <a:spAutoFit/>
          </a:bodyPr>
          <a:lstStyle/>
          <a:p>
            <a:pPr marL="0" marR="0" lvl="0" indent="0" algn="l" defTabSz="914018" rtl="0" eaLnBrk="1" fontAlgn="auto" latinLnBrk="0" hangingPunct="1">
              <a:lnSpc>
                <a:spcPct val="100000"/>
              </a:lnSpc>
              <a:spcBef>
                <a:spcPts val="0"/>
              </a:spcBef>
              <a:spcAft>
                <a:spcPts val="0"/>
              </a:spcAft>
              <a:buClr>
                <a:srgbClr val="000000"/>
              </a:buClr>
              <a:buSzTx/>
              <a:buFont typeface="Arial"/>
              <a:buNone/>
              <a:tabLst/>
              <a:defRPr/>
            </a:pPr>
            <a:r>
              <a:rPr kumimoji="0" lang="kk" sz="1200" b="0" i="1"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rPr>
              <a:t>жалғасы</a:t>
            </a:r>
            <a:endParaRPr kumimoji="0" lang="ru-RU" sz="1200" b="0" i="1"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
        <p:nvSpPr>
          <p:cNvPr id="28" name="Прямоугольник 27"/>
          <p:cNvSpPr/>
          <p:nvPr/>
        </p:nvSpPr>
        <p:spPr>
          <a:xfrm>
            <a:off x="222636" y="4784032"/>
            <a:ext cx="3768765" cy="246221"/>
          </a:xfrm>
          <a:prstGeom prst="rect">
            <a:avLst/>
          </a:prstGeom>
          <a:solidFill>
            <a:sysClr val="window" lastClr="FFFFFF"/>
          </a:solidFill>
          <a:ln>
            <a:solidFill>
              <a:sysClr val="window" lastClr="FFFFFF">
                <a:lumMod val="65000"/>
              </a:sysClr>
            </a:solidFill>
            <a:prstDash val="dash"/>
          </a:ln>
        </p:spPr>
        <p:txBody>
          <a:bodyPr wrap="square" rtlCol="0">
            <a:spAutoFit/>
          </a:bodyPr>
          <a:lstStyle/>
          <a:p>
            <a:pPr marL="0" marR="0" lvl="0" indent="0" algn="ctr" defTabSz="689804" rtl="0" eaLnBrk="1" fontAlgn="base" latinLnBrk="0" hangingPunct="1">
              <a:lnSpc>
                <a:spcPct val="100000"/>
              </a:lnSpc>
              <a:spcBef>
                <a:spcPct val="0"/>
              </a:spcBef>
              <a:spcAft>
                <a:spcPct val="0"/>
              </a:spcAft>
              <a:buClrTx/>
              <a:buSzTx/>
              <a:buFont typeface="Arial"/>
              <a:buNone/>
              <a:tabLst/>
              <a:defRPr/>
            </a:pPr>
            <a:r>
              <a:rPr kumimoji="0" lang="kk" sz="10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sym typeface="Arial"/>
              </a:rPr>
              <a:t>Әлеуметтік-экономикалық даму болжамы</a:t>
            </a:r>
          </a:p>
        </p:txBody>
      </p:sp>
      <p:grpSp>
        <p:nvGrpSpPr>
          <p:cNvPr id="13" name="Группа 12"/>
          <p:cNvGrpSpPr/>
          <p:nvPr/>
        </p:nvGrpSpPr>
        <p:grpSpPr>
          <a:xfrm>
            <a:off x="142254" y="442881"/>
            <a:ext cx="8859491" cy="4285484"/>
            <a:chOff x="102338" y="442881"/>
            <a:chExt cx="8859491" cy="4285484"/>
          </a:xfrm>
        </p:grpSpPr>
        <p:sp>
          <p:nvSpPr>
            <p:cNvPr id="25" name="TextBox 24"/>
            <p:cNvSpPr txBox="1"/>
            <p:nvPr/>
          </p:nvSpPr>
          <p:spPr>
            <a:xfrm>
              <a:off x="102338" y="442881"/>
              <a:ext cx="8859491" cy="284868"/>
            </a:xfrm>
            <a:prstGeom prst="rect">
              <a:avLst/>
            </a:prstGeom>
            <a:noFill/>
            <a:ln>
              <a:solidFill>
                <a:sysClr val="window" lastClr="FFFFFF">
                  <a:lumMod val="65000"/>
                </a:sysClr>
              </a:solidFill>
              <a:prstDash val="dash"/>
            </a:ln>
          </p:spPr>
          <p:txBody>
            <a:bodyPr wrap="square" rtlCol="0">
              <a:spAutoFit/>
            </a:bodyPr>
            <a:lstStyle/>
            <a:p>
              <a:pPr lvl="0" algn="ctr" defTabSz="689804" fontAlgn="base">
                <a:spcBef>
                  <a:spcPct val="0"/>
                </a:spcBef>
                <a:spcAft>
                  <a:spcPct val="0"/>
                </a:spcAft>
                <a:buClrTx/>
                <a:defRPr/>
              </a:pPr>
              <a:r>
                <a:rPr lang="ru-RU" sz="1000" b="1" kern="1200" dirty="0">
                  <a:solidFill>
                    <a:prstClr val="black"/>
                  </a:solidFill>
                  <a:latin typeface="Arial" panose="020B0604020202020204" pitchFamily="34" charset="0"/>
                  <a:cs typeface="Arial" panose="020B0604020202020204" pitchFamily="34" charset="0"/>
                </a:rPr>
                <a:t>2030 </a:t>
              </a:r>
              <a:r>
                <a:rPr lang="ru-RU" sz="1000" b="1" kern="1200" dirty="0" err="1">
                  <a:solidFill>
                    <a:prstClr val="black"/>
                  </a:solidFill>
                  <a:latin typeface="Arial" panose="020B0604020202020204" pitchFamily="34" charset="0"/>
                  <a:cs typeface="Arial" panose="020B0604020202020204" pitchFamily="34" charset="0"/>
                </a:rPr>
                <a:t>жылға</a:t>
              </a:r>
              <a:r>
                <a:rPr lang="ru-RU" sz="1000" b="1" kern="1200" dirty="0">
                  <a:solidFill>
                    <a:prstClr val="black"/>
                  </a:solidFill>
                  <a:latin typeface="Arial" panose="020B0604020202020204" pitchFamily="34" charset="0"/>
                  <a:cs typeface="Arial" panose="020B0604020202020204" pitchFamily="34" charset="0"/>
                </a:rPr>
                <a:t> </a:t>
              </a:r>
              <a:r>
                <a:rPr lang="ru-RU" sz="1000" b="1" kern="1200" dirty="0" err="1">
                  <a:solidFill>
                    <a:prstClr val="black"/>
                  </a:solidFill>
                  <a:latin typeface="Arial" panose="020B0604020202020204" pitchFamily="34" charset="0"/>
                  <a:cs typeface="Arial" panose="020B0604020202020204" pitchFamily="34" charset="0"/>
                </a:rPr>
                <a:t>дейінгі</a:t>
              </a:r>
              <a:r>
                <a:rPr lang="ru-RU" sz="1000" b="1" kern="1200" dirty="0">
                  <a:solidFill>
                    <a:prstClr val="black"/>
                  </a:solidFill>
                  <a:latin typeface="Arial" panose="020B0604020202020204" pitchFamily="34" charset="0"/>
                  <a:cs typeface="Arial" panose="020B0604020202020204" pitchFamily="34" charset="0"/>
                </a:rPr>
                <a:t> МҚБТ </a:t>
              </a:r>
              <a:r>
                <a:rPr lang="ru-RU" sz="1000" b="1" kern="1200" dirty="0" err="1">
                  <a:solidFill>
                    <a:prstClr val="black"/>
                  </a:solidFill>
                  <a:latin typeface="Arial" panose="020B0604020202020204" pitchFamily="34" charset="0"/>
                  <a:cs typeface="Arial" panose="020B0604020202020204" pitchFamily="34" charset="0"/>
                </a:rPr>
                <a:t>ережелерін</a:t>
              </a:r>
              <a:r>
                <a:rPr lang="ru-RU" sz="1000" b="1" kern="1200" dirty="0">
                  <a:solidFill>
                    <a:prstClr val="black"/>
                  </a:solidFill>
                  <a:latin typeface="Arial" panose="020B0604020202020204" pitchFamily="34" charset="0"/>
                  <a:cs typeface="Arial" panose="020B0604020202020204" pitchFamily="34" charset="0"/>
                </a:rPr>
                <a:t> </a:t>
              </a:r>
              <a:r>
                <a:rPr lang="ru-RU" sz="1000" b="1" kern="1200" dirty="0" err="1">
                  <a:solidFill>
                    <a:prstClr val="black"/>
                  </a:solidFill>
                  <a:latin typeface="Arial" panose="020B0604020202020204" pitchFamily="34" charset="0"/>
                  <a:cs typeface="Arial" panose="020B0604020202020204" pitchFamily="34" charset="0"/>
                </a:rPr>
                <a:t>іске</a:t>
              </a:r>
              <a:r>
                <a:rPr lang="ru-RU" sz="1000" b="1" kern="1200" dirty="0">
                  <a:solidFill>
                    <a:prstClr val="black"/>
                  </a:solidFill>
                  <a:latin typeface="Arial" panose="020B0604020202020204" pitchFamily="34" charset="0"/>
                  <a:cs typeface="Arial" panose="020B0604020202020204" pitchFamily="34" charset="0"/>
                </a:rPr>
                <a:t> </a:t>
              </a:r>
              <a:r>
                <a:rPr lang="ru-RU" sz="1000" b="1" kern="1200" dirty="0" err="1">
                  <a:solidFill>
                    <a:prstClr val="black"/>
                  </a:solidFill>
                  <a:latin typeface="Arial" panose="020B0604020202020204" pitchFamily="34" charset="0"/>
                  <a:cs typeface="Arial" panose="020B0604020202020204" pitchFamily="34" charset="0"/>
                </a:rPr>
                <a:t>асыру</a:t>
              </a:r>
              <a:r>
                <a:rPr lang="ru-RU" sz="1000" b="1" kern="1200" dirty="0">
                  <a:solidFill>
                    <a:prstClr val="black"/>
                  </a:solidFill>
                  <a:latin typeface="Arial" panose="020B0604020202020204" pitchFamily="34" charset="0"/>
                  <a:cs typeface="Arial" panose="020B0604020202020204" pitchFamily="34" charset="0"/>
                </a:rPr>
                <a:t> </a:t>
              </a:r>
              <a:r>
                <a:rPr lang="ru-RU" sz="1000" b="1" kern="1200" dirty="0" err="1">
                  <a:solidFill>
                    <a:prstClr val="black"/>
                  </a:solidFill>
                  <a:latin typeface="Arial" panose="020B0604020202020204" pitchFamily="34" charset="0"/>
                  <a:cs typeface="Arial" panose="020B0604020202020204" pitchFamily="34" charset="0"/>
                </a:rPr>
                <a:t>мақсатында</a:t>
              </a:r>
              <a:r>
                <a:rPr lang="ru-RU" sz="1000" b="1" kern="1200" dirty="0">
                  <a:solidFill>
                    <a:prstClr val="black"/>
                  </a:solidFill>
                  <a:latin typeface="Arial" panose="020B0604020202020204" pitchFamily="34" charset="0"/>
                  <a:cs typeface="Arial" panose="020B0604020202020204" pitchFamily="34" charset="0"/>
                </a:rPr>
                <a:t> </a:t>
              </a:r>
              <a:r>
                <a:rPr lang="ru-RU" sz="1200" b="1" kern="1200" dirty="0" err="1">
                  <a:solidFill>
                    <a:srgbClr val="5B9BD5"/>
                  </a:solidFill>
                  <a:latin typeface="Arial" panose="020B0604020202020204" pitchFamily="34" charset="0"/>
                  <a:cs typeface="Arial" panose="020B0604020202020204" pitchFamily="34" charset="0"/>
                </a:rPr>
                <a:t>мемлекеттік</a:t>
              </a:r>
              <a:r>
                <a:rPr lang="ru-RU" sz="1200" b="1" kern="1200" dirty="0">
                  <a:solidFill>
                    <a:srgbClr val="5B9BD5"/>
                  </a:solidFill>
                  <a:latin typeface="Arial" panose="020B0604020202020204" pitchFamily="34" charset="0"/>
                  <a:cs typeface="Arial" panose="020B0604020202020204" pitchFamily="34" charset="0"/>
                </a:rPr>
                <a:t> </a:t>
              </a:r>
              <a:r>
                <a:rPr lang="ru-RU" sz="1200" b="1" kern="1200" dirty="0" err="1">
                  <a:solidFill>
                    <a:srgbClr val="5B9BD5"/>
                  </a:solidFill>
                  <a:latin typeface="Arial" panose="020B0604020202020204" pitchFamily="34" charset="0"/>
                  <a:cs typeface="Arial" panose="020B0604020202020204" pitchFamily="34" charset="0"/>
                </a:rPr>
                <a:t>қаржыны</a:t>
              </a:r>
              <a:r>
                <a:rPr lang="ru-RU" sz="1200" b="1" kern="1200" dirty="0">
                  <a:solidFill>
                    <a:srgbClr val="5B9BD5"/>
                  </a:solidFill>
                  <a:latin typeface="Arial" panose="020B0604020202020204" pitchFamily="34" charset="0"/>
                  <a:cs typeface="Arial" panose="020B0604020202020204" pitchFamily="34" charset="0"/>
                </a:rPr>
                <a:t> </a:t>
              </a:r>
              <a:r>
                <a:rPr lang="ru-RU" sz="1200" b="1" kern="1200" dirty="0" err="1">
                  <a:solidFill>
                    <a:srgbClr val="5B9BD5"/>
                  </a:solidFill>
                  <a:latin typeface="Arial" panose="020B0604020202020204" pitchFamily="34" charset="0"/>
                  <a:cs typeface="Arial" panose="020B0604020202020204" pitchFamily="34" charset="0"/>
                </a:rPr>
                <a:t>басқару</a:t>
              </a:r>
              <a:r>
                <a:rPr lang="ru-RU" sz="1200" b="1" kern="1200" dirty="0">
                  <a:solidFill>
                    <a:srgbClr val="5B9BD5"/>
                  </a:solidFill>
                  <a:latin typeface="Arial" panose="020B0604020202020204" pitchFamily="34" charset="0"/>
                  <a:cs typeface="Arial" panose="020B0604020202020204" pitchFamily="34" charset="0"/>
                </a:rPr>
                <a:t> </a:t>
              </a:r>
              <a:r>
                <a:rPr lang="ru-RU" sz="1000" i="1" kern="1200" dirty="0">
                  <a:solidFill>
                    <a:prstClr val="black"/>
                  </a:solidFill>
                  <a:latin typeface="Arial" panose="020B0604020202020204" pitchFamily="34" charset="0"/>
                  <a:cs typeface="Arial" panose="020B0604020202020204" pitchFamily="34" charset="0"/>
                </a:rPr>
                <a:t>(</a:t>
              </a:r>
              <a:r>
                <a:rPr lang="ru-RU" sz="1000" i="1" kern="1200" dirty="0" err="1">
                  <a:solidFill>
                    <a:prstClr val="black"/>
                  </a:solidFill>
                  <a:latin typeface="Arial" panose="020B0604020202020204" pitchFamily="34" charset="0"/>
                  <a:cs typeface="Arial" panose="020B0604020202020204" pitchFamily="34" charset="0"/>
                </a:rPr>
                <a:t>іс-қимыл</a:t>
              </a:r>
              <a:r>
                <a:rPr lang="ru-RU" sz="1000" i="1" kern="1200" dirty="0">
                  <a:solidFill>
                    <a:prstClr val="black"/>
                  </a:solidFill>
                  <a:latin typeface="Arial" panose="020B0604020202020204" pitchFamily="34" charset="0"/>
                  <a:cs typeface="Arial" panose="020B0604020202020204" pitchFamily="34" charset="0"/>
                </a:rPr>
                <a:t> </a:t>
              </a:r>
              <a:r>
                <a:rPr lang="ru-RU" sz="1000" i="1" kern="1200" dirty="0" err="1">
                  <a:solidFill>
                    <a:prstClr val="black"/>
                  </a:solidFill>
                  <a:latin typeface="Arial" panose="020B0604020202020204" pitchFamily="34" charset="0"/>
                  <a:cs typeface="Arial" panose="020B0604020202020204" pitchFamily="34" charset="0"/>
                </a:rPr>
                <a:t>жоспарына</a:t>
              </a:r>
              <a:r>
                <a:rPr lang="ru-RU" sz="1000" i="1" kern="1200" dirty="0">
                  <a:solidFill>
                    <a:prstClr val="black"/>
                  </a:solidFill>
                  <a:latin typeface="Arial" panose="020B0604020202020204" pitchFamily="34" charset="0"/>
                  <a:cs typeface="Arial" panose="020B0604020202020204" pitchFamily="34" charset="0"/>
                </a:rPr>
                <a:t> </a:t>
              </a:r>
              <a:r>
                <a:rPr lang="ru-RU" sz="1000" i="1" kern="1200" dirty="0" err="1">
                  <a:solidFill>
                    <a:prstClr val="black"/>
                  </a:solidFill>
                  <a:latin typeface="Arial" panose="020B0604020202020204" pitchFamily="34" charset="0"/>
                  <a:cs typeface="Arial" panose="020B0604020202020204" pitchFamily="34" charset="0"/>
                </a:rPr>
                <a:t>сәйкес</a:t>
              </a:r>
              <a:r>
                <a:rPr lang="ru-RU" sz="1000" i="1" kern="1200" dirty="0">
                  <a:solidFill>
                    <a:prstClr val="black"/>
                  </a:solidFill>
                  <a:latin typeface="Arial" panose="020B0604020202020204" pitchFamily="34" charset="0"/>
                  <a:cs typeface="Arial" panose="020B0604020202020204" pitchFamily="34" charset="0"/>
                </a:rPr>
                <a:t> </a:t>
              </a:r>
              <a:r>
                <a:rPr lang="ru-RU" sz="1000" i="1" kern="1200" dirty="0" err="1">
                  <a:solidFill>
                    <a:prstClr val="black"/>
                  </a:solidFill>
                  <a:latin typeface="Arial" panose="020B0604020202020204" pitchFamily="34" charset="0"/>
                  <a:cs typeface="Arial" panose="020B0604020202020204" pitchFamily="34" charset="0"/>
                </a:rPr>
                <a:t>бақылауда</a:t>
              </a:r>
              <a:r>
                <a:rPr lang="ru-RU" sz="1000" i="1" kern="1200" dirty="0">
                  <a:solidFill>
                    <a:prstClr val="black"/>
                  </a:solidFill>
                  <a:latin typeface="Arial" panose="020B0604020202020204" pitchFamily="34" charset="0"/>
                  <a:cs typeface="Arial" panose="020B0604020202020204" pitchFamily="34" charset="0"/>
                </a:rPr>
                <a:t>)</a:t>
              </a:r>
            </a:p>
          </p:txBody>
        </p:sp>
        <p:sp>
          <p:nvSpPr>
            <p:cNvPr id="26" name="Прямоугольник 25"/>
            <p:cNvSpPr/>
            <p:nvPr/>
          </p:nvSpPr>
          <p:spPr>
            <a:xfrm>
              <a:off x="102338" y="875049"/>
              <a:ext cx="2000024" cy="246221"/>
            </a:xfrm>
            <a:prstGeom prst="rect">
              <a:avLst/>
            </a:prstGeom>
            <a:solidFill>
              <a:sysClr val="window" lastClr="FFFFFF"/>
            </a:solidFill>
            <a:ln>
              <a:solidFill>
                <a:sysClr val="window" lastClr="FFFFFF">
                  <a:lumMod val="65000"/>
                </a:sysClr>
              </a:solidFill>
              <a:prstDash val="dash"/>
            </a:ln>
          </p:spPr>
          <p:txBody>
            <a:bodyPr wrap="square" rtlCol="0">
              <a:spAutoFit/>
            </a:bodyPr>
            <a:lstStyle/>
            <a:p>
              <a:pPr lvl="0" algn="ctr" defTabSz="689804" fontAlgn="base">
                <a:spcBef>
                  <a:spcPct val="0"/>
                </a:spcBef>
                <a:spcAft>
                  <a:spcPct val="0"/>
                </a:spcAft>
                <a:buClrTx/>
                <a:defRPr/>
              </a:pPr>
              <a:r>
                <a:rPr lang="ru-RU" sz="1000" b="1" kern="1200" dirty="0" err="1">
                  <a:solidFill>
                    <a:srgbClr val="5B9BD5"/>
                  </a:solidFill>
                  <a:latin typeface="Arial" panose="020B0604020202020204" pitchFamily="34" charset="0"/>
                  <a:ea typeface="+mn-ea"/>
                  <a:cs typeface="Arial" panose="020B0604020202020204" pitchFamily="34" charset="0"/>
                </a:rPr>
                <a:t>Бюджеттік</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ережелер</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жүйесі</a:t>
              </a:r>
              <a:endParaRPr kumimoji="0" lang="kk" sz="10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sym typeface="Arial"/>
              </a:endParaRPr>
            </a:p>
          </p:txBody>
        </p:sp>
        <p:sp>
          <p:nvSpPr>
            <p:cNvPr id="27" name="Прямоугольник 26"/>
            <p:cNvSpPr/>
            <p:nvPr/>
          </p:nvSpPr>
          <p:spPr>
            <a:xfrm>
              <a:off x="2189104" y="875270"/>
              <a:ext cx="1762381" cy="707886"/>
            </a:xfrm>
            <a:prstGeom prst="rect">
              <a:avLst/>
            </a:prstGeom>
            <a:solidFill>
              <a:sysClr val="window" lastClr="FFFFFF"/>
            </a:solidFill>
            <a:ln>
              <a:solidFill>
                <a:sysClr val="window" lastClr="FFFFFF">
                  <a:lumMod val="65000"/>
                </a:sysClr>
              </a:solidFill>
              <a:prstDash val="dash"/>
            </a:ln>
          </p:spPr>
          <p:txBody>
            <a:bodyPr wrap="square" rtlCol="0">
              <a:spAutoFit/>
            </a:bodyPr>
            <a:lstStyle/>
            <a:p>
              <a:pPr lvl="0" algn="ctr" defTabSz="689804" fontAlgn="base">
                <a:spcBef>
                  <a:spcPct val="0"/>
                </a:spcBef>
                <a:spcAft>
                  <a:spcPct val="0"/>
                </a:spcAft>
                <a:buClrTx/>
                <a:defRPr/>
              </a:pPr>
              <a:r>
                <a:rPr lang="ru-RU" sz="1000" b="1" kern="1200" dirty="0" err="1">
                  <a:solidFill>
                    <a:srgbClr val="5B9BD5"/>
                  </a:solidFill>
                  <a:latin typeface="Arial" panose="020B0604020202020204" pitchFamily="34" charset="0"/>
                  <a:ea typeface="+mn-ea"/>
                  <a:cs typeface="Arial" panose="020B0604020202020204" pitchFamily="34" charset="0"/>
                </a:rPr>
                <a:t>Мемлекеттік</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сектордың</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борыштық</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міндеттемелерін</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басқару</a:t>
              </a:r>
              <a:endParaRPr kumimoji="0" lang="ru-RU" sz="10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sym typeface="Arial"/>
              </a:endParaRPr>
            </a:p>
          </p:txBody>
        </p:sp>
        <p:sp>
          <p:nvSpPr>
            <p:cNvPr id="30" name="Прямоугольник 29"/>
            <p:cNvSpPr/>
            <p:nvPr/>
          </p:nvSpPr>
          <p:spPr>
            <a:xfrm>
              <a:off x="5851786" y="898214"/>
              <a:ext cx="1544823" cy="553998"/>
            </a:xfrm>
            <a:prstGeom prst="rect">
              <a:avLst/>
            </a:prstGeom>
            <a:solidFill>
              <a:sysClr val="window" lastClr="FFFFFF"/>
            </a:solidFill>
            <a:ln>
              <a:solidFill>
                <a:sysClr val="window" lastClr="FFFFFF">
                  <a:lumMod val="65000"/>
                </a:sysClr>
              </a:solidFill>
              <a:prstDash val="dash"/>
            </a:ln>
          </p:spPr>
          <p:txBody>
            <a:bodyPr wrap="square" rtlCol="0">
              <a:spAutoFit/>
            </a:bodyPr>
            <a:lstStyle/>
            <a:p>
              <a:pPr lvl="0" algn="ctr" defTabSz="689804" fontAlgn="base">
                <a:spcBef>
                  <a:spcPct val="0"/>
                </a:spcBef>
                <a:spcAft>
                  <a:spcPct val="0"/>
                </a:spcAft>
                <a:buClrTx/>
                <a:defRPr/>
              </a:pPr>
              <a:r>
                <a:rPr lang="ru-RU" sz="1000" b="1" kern="1200" dirty="0" err="1">
                  <a:solidFill>
                    <a:srgbClr val="5B9BD5"/>
                  </a:solidFill>
                  <a:latin typeface="Arial" panose="020B0604020202020204" pitchFamily="34" charset="0"/>
                  <a:ea typeface="+mn-ea"/>
                  <a:cs typeface="Arial" panose="020B0604020202020204" pitchFamily="34" charset="0"/>
                </a:rPr>
                <a:t>Бюджеттік</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тәуекелдер</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туралы</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талдамалық</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есеп</a:t>
              </a:r>
              <a:endParaRPr kumimoji="0" lang="kk" sz="10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sym typeface="Arial"/>
              </a:endParaRPr>
            </a:p>
          </p:txBody>
        </p:sp>
        <p:sp>
          <p:nvSpPr>
            <p:cNvPr id="31" name="Прямоугольник 30"/>
            <p:cNvSpPr/>
            <p:nvPr/>
          </p:nvSpPr>
          <p:spPr>
            <a:xfrm>
              <a:off x="7502653" y="898214"/>
              <a:ext cx="1459176" cy="553998"/>
            </a:xfrm>
            <a:prstGeom prst="rect">
              <a:avLst/>
            </a:prstGeom>
            <a:solidFill>
              <a:sysClr val="window" lastClr="FFFFFF"/>
            </a:solidFill>
            <a:ln>
              <a:solidFill>
                <a:sysClr val="window" lastClr="FFFFFF">
                  <a:lumMod val="65000"/>
                </a:sysClr>
              </a:solidFill>
              <a:prstDash val="dash"/>
            </a:ln>
          </p:spPr>
          <p:txBody>
            <a:bodyPr wrap="square" rtlCol="0">
              <a:spAutoFit/>
            </a:bodyPr>
            <a:lstStyle/>
            <a:p>
              <a:pPr lvl="0" algn="ctr" defTabSz="689804" fontAlgn="base">
                <a:spcBef>
                  <a:spcPct val="0"/>
                </a:spcBef>
                <a:spcAft>
                  <a:spcPct val="0"/>
                </a:spcAft>
                <a:buClrTx/>
                <a:defRPr/>
              </a:pPr>
              <a:r>
                <a:rPr lang="ru-RU" sz="1000" b="1" kern="1200" dirty="0" err="1">
                  <a:solidFill>
                    <a:srgbClr val="5B9BD5"/>
                  </a:solidFill>
                  <a:latin typeface="Arial" panose="020B0604020202020204" pitchFamily="34" charset="0"/>
                  <a:ea typeface="+mn-ea"/>
                  <a:cs typeface="Arial" panose="020B0604020202020204" pitchFamily="34" charset="0"/>
                </a:rPr>
                <a:t>Салық</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шығыстары</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туралы</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талдамалық</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есеп</a:t>
              </a:r>
              <a:endParaRPr kumimoji="0" lang="kk" sz="10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sym typeface="Arial"/>
              </a:endParaRPr>
            </a:p>
          </p:txBody>
        </p:sp>
        <p:sp>
          <p:nvSpPr>
            <p:cNvPr id="32" name="TextBox 31"/>
            <p:cNvSpPr txBox="1"/>
            <p:nvPr/>
          </p:nvSpPr>
          <p:spPr>
            <a:xfrm>
              <a:off x="2188387" y="1598946"/>
              <a:ext cx="1843409" cy="2708434"/>
            </a:xfrm>
            <a:prstGeom prst="rect">
              <a:avLst/>
            </a:prstGeom>
            <a:noFill/>
          </p:spPr>
          <p:txBody>
            <a:bodyPr wrap="square" rtlCol="0">
              <a:spAutoFit/>
            </a:bodyPr>
            <a:lstStyle/>
            <a:p>
              <a:pPr marL="0" marR="0" lvl="0" indent="0" algn="l" defTabSz="689804" rtl="0" eaLnBrk="1" fontAlgn="base" latinLnBrk="0" hangingPunct="1">
                <a:lnSpc>
                  <a:spcPct val="100000"/>
                </a:lnSpc>
                <a:spcBef>
                  <a:spcPct val="0"/>
                </a:spcBef>
                <a:spcAft>
                  <a:spcPct val="0"/>
                </a:spcAft>
                <a:buClr>
                  <a:prstClr val="black">
                    <a:lumMod val="75000"/>
                    <a:lumOff val="25000"/>
                  </a:prstClr>
                </a:buClr>
                <a:buSzTx/>
                <a:buFont typeface="Arial"/>
                <a:buNone/>
                <a:tabLst/>
                <a:defRPr/>
              </a:pPr>
              <a:r>
                <a:rPr kumimoji="0" lang="kk-KZ" sz="1000" b="1" i="0" u="none" strike="noStrike" kern="1200" cap="none" spc="0" normalizeH="0" baseline="0" noProof="0" dirty="0" smtClean="0">
                  <a:ln>
                    <a:noFill/>
                  </a:ln>
                  <a:solidFill>
                    <a:srgbClr val="44546A"/>
                  </a:solidFill>
                  <a:effectLst/>
                  <a:uLnTx/>
                  <a:uFillTx/>
                  <a:latin typeface="Arial" panose="020B0604020202020204" pitchFamily="34" charset="0"/>
                  <a:ea typeface="+mn-ea"/>
                  <a:cs typeface="Arial" panose="020B0604020202020204" pitchFamily="34" charset="0"/>
                  <a:sym typeface="Arial"/>
                </a:rPr>
                <a:t>Қолданыстағы</a:t>
              </a:r>
              <a:r>
                <a:rPr kumimoji="0" lang="kk" sz="1000" b="1" i="0" u="none" strike="noStrike" kern="1200" cap="none" spc="0" normalizeH="0" baseline="0" noProof="0" dirty="0" smtClean="0">
                  <a:ln>
                    <a:noFill/>
                  </a:ln>
                  <a:solidFill>
                    <a:srgbClr val="44546A"/>
                  </a:solidFill>
                  <a:effectLst/>
                  <a:uLnTx/>
                  <a:uFillTx/>
                  <a:latin typeface="Arial" panose="020B0604020202020204" pitchFamily="34" charset="0"/>
                  <a:ea typeface="+mn-ea"/>
                  <a:cs typeface="Arial" panose="020B0604020202020204" pitchFamily="34" charset="0"/>
                  <a:sym typeface="Arial"/>
                </a:rPr>
                <a:t> </a:t>
              </a:r>
              <a:r>
                <a:rPr kumimoji="0" lang="kk-KZ" sz="1000" b="1" i="0" u="none" strike="noStrike" kern="1200" cap="none" spc="0" normalizeH="0" baseline="0" noProof="0" dirty="0" smtClean="0">
                  <a:ln>
                    <a:noFill/>
                  </a:ln>
                  <a:solidFill>
                    <a:srgbClr val="44546A"/>
                  </a:solidFill>
                  <a:effectLst/>
                  <a:uLnTx/>
                  <a:uFillTx/>
                  <a:latin typeface="Arial" panose="020B0604020202020204" pitchFamily="34" charset="0"/>
                  <a:ea typeface="+mn-ea"/>
                  <a:cs typeface="Arial" panose="020B0604020202020204" pitchFamily="34" charset="0"/>
                  <a:sym typeface="Arial"/>
                </a:rPr>
                <a:t>нормалар</a:t>
              </a:r>
              <a:r>
                <a:rPr kumimoji="0" lang="kk" sz="1000" b="1" i="0" u="none" strike="noStrike" kern="1200" cap="none" spc="0" normalizeH="0" baseline="0" noProof="0" dirty="0" smtClean="0">
                  <a:ln>
                    <a:noFill/>
                  </a:ln>
                  <a:solidFill>
                    <a:srgbClr val="44546A"/>
                  </a:solidFill>
                  <a:effectLst/>
                  <a:uLnTx/>
                  <a:uFillTx/>
                  <a:latin typeface="Arial" panose="020B0604020202020204" pitchFamily="34" charset="0"/>
                  <a:ea typeface="+mn-ea"/>
                  <a:cs typeface="Arial" panose="020B0604020202020204" pitchFamily="34" charset="0"/>
                  <a:sym typeface="Arial"/>
                </a:rPr>
                <a:t>:</a:t>
              </a:r>
              <a:endParaRPr kumimoji="0" lang="kk" sz="10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sym typeface="Arial"/>
              </a:endParaRPr>
            </a:p>
            <a:p>
              <a:pPr marL="0" marR="0" lvl="0" indent="0" algn="l" defTabSz="689804" rtl="0" eaLnBrk="1" fontAlgn="base" latinLnBrk="0" hangingPunct="1">
                <a:lnSpc>
                  <a:spcPct val="100000"/>
                </a:lnSpc>
                <a:spcBef>
                  <a:spcPct val="0"/>
                </a:spcBef>
                <a:spcAft>
                  <a:spcPct val="0"/>
                </a:spcAft>
                <a:buClr>
                  <a:prstClr val="black">
                    <a:lumMod val="75000"/>
                    <a:lumOff val="25000"/>
                  </a:prstClr>
                </a:buClr>
                <a:buSzTx/>
                <a:buFont typeface="Arial"/>
                <a:buNone/>
                <a:tabLst/>
                <a:defRPr/>
              </a:pPr>
              <a:r>
                <a:rPr kumimoji="0" lang="kk"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Мемлекеттік сектордың</a:t>
              </a:r>
              <a:r>
                <a:rPr kumimoji="0" lang="kk-KZ"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борыштық міндеттемелерін басқару бойынша қолданыстағы нормаларды жүйелеу:</a:t>
              </a:r>
              <a:r>
                <a:rPr kumimoji="0" lang="kk"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endParaRPr kumimoji="0" lang="ru-RU"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171302" marR="0" lvl="0" indent="-171302" algn="l" defTabSz="689804" rtl="0" eaLnBrk="1" fontAlgn="base" latinLnBrk="0" hangingPunct="1">
                <a:lnSpc>
                  <a:spcPct val="100000"/>
                </a:lnSpc>
                <a:spcBef>
                  <a:spcPct val="0"/>
                </a:spcBef>
                <a:spcAft>
                  <a:spcPct val="0"/>
                </a:spcAft>
                <a:buClr>
                  <a:prstClr val="black">
                    <a:lumMod val="75000"/>
                    <a:lumOff val="25000"/>
                  </a:prstClr>
                </a:buClr>
                <a:buSzTx/>
                <a:buFont typeface="Arial" panose="020B0604020202020204" pitchFamily="34" charset="0"/>
                <a:buChar char="•"/>
                <a:tabLst/>
                <a:defRPr/>
              </a:pPr>
              <a:r>
                <a:rPr kumimoji="0" lang="k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бюджетке түсетін </a:t>
              </a:r>
              <a:r>
                <a:rPr kumimoji="0" lang="kk-KZ"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борыштық</a:t>
              </a:r>
              <a:r>
                <a:rPr lang="kk-KZ" sz="1000" kern="1200" dirty="0">
                  <a:solidFill>
                    <a:prstClr val="black"/>
                  </a:solidFill>
                  <a:latin typeface="Arial" panose="020B0604020202020204" pitchFamily="34" charset="0"/>
                  <a:ea typeface="+mn-ea"/>
                  <a:cs typeface="Arial" panose="020B0604020202020204" pitchFamily="34" charset="0"/>
                </a:rPr>
                <a:t> </a:t>
              </a:r>
              <a:r>
                <a:rPr kumimoji="0" lang="kk"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жүктеменің </a:t>
              </a:r>
              <a:r>
                <a:rPr kumimoji="0" lang="k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өсуін шектеу</a:t>
              </a:r>
            </a:p>
            <a:p>
              <a:pPr marL="171302" marR="0" lvl="0" indent="-171302" algn="l" defTabSz="689804" rtl="0" eaLnBrk="1" fontAlgn="base" latinLnBrk="0" hangingPunct="1">
                <a:lnSpc>
                  <a:spcPct val="100000"/>
                </a:lnSpc>
                <a:spcBef>
                  <a:spcPct val="0"/>
                </a:spcBef>
                <a:spcAft>
                  <a:spcPct val="0"/>
                </a:spcAft>
                <a:buClr>
                  <a:prstClr val="black">
                    <a:lumMod val="75000"/>
                    <a:lumOff val="25000"/>
                  </a:prstClr>
                </a:buClr>
                <a:buSzTx/>
                <a:buFont typeface="Arial" panose="020B0604020202020204" pitchFamily="34" charset="0"/>
                <a:buChar char="•"/>
                <a:tabLst/>
                <a:defRPr/>
              </a:pPr>
              <a:r>
                <a:rPr kumimoji="0" lang="kk-KZ"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дефолттарды болдырмау</a:t>
              </a:r>
            </a:p>
            <a:p>
              <a:pPr marL="171302" marR="0" lvl="0" indent="-171302" algn="l" defTabSz="689804" rtl="0" eaLnBrk="1" fontAlgn="base" latinLnBrk="0" hangingPunct="1">
                <a:lnSpc>
                  <a:spcPct val="100000"/>
                </a:lnSpc>
                <a:spcBef>
                  <a:spcPct val="0"/>
                </a:spcBef>
                <a:spcAft>
                  <a:spcPct val="0"/>
                </a:spcAft>
                <a:buClr>
                  <a:prstClr val="black">
                    <a:lumMod val="75000"/>
                    <a:lumOff val="25000"/>
                  </a:prstClr>
                </a:buClr>
                <a:buSzTx/>
                <a:buFont typeface="Arial" panose="020B0604020202020204" pitchFamily="34" charset="0"/>
                <a:buChar char="•"/>
                <a:tabLst/>
                <a:defRPr/>
              </a:pPr>
              <a:r>
                <a:rPr kumimoji="0" lang="kk"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валюталық </a:t>
              </a:r>
              <a:r>
                <a:rPr kumimoji="0" lang="k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тәуекелдерді төмендету</a:t>
              </a:r>
            </a:p>
            <a:p>
              <a:pPr marL="171302" marR="0" lvl="0" indent="-171302" algn="l" defTabSz="689804" rtl="0" eaLnBrk="1" fontAlgn="base" latinLnBrk="0" hangingPunct="1">
                <a:lnSpc>
                  <a:spcPct val="100000"/>
                </a:lnSpc>
                <a:spcBef>
                  <a:spcPct val="0"/>
                </a:spcBef>
                <a:spcAft>
                  <a:spcPct val="0"/>
                </a:spcAft>
                <a:buClr>
                  <a:prstClr val="black">
                    <a:lumMod val="75000"/>
                    <a:lumOff val="25000"/>
                  </a:prstClr>
                </a:buClr>
                <a:buSzTx/>
                <a:buFont typeface="Arial" panose="020B0604020202020204" pitchFamily="34" charset="0"/>
                <a:buChar char="•"/>
                <a:tabLst/>
                <a:defRPr/>
              </a:pPr>
              <a:r>
                <a:rPr kumimoji="0" lang="k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сыртқы және ішкі қарыздарды пайдаланудың тиімділігі мен тәртібін арттыру</a:t>
              </a:r>
            </a:p>
          </p:txBody>
        </p:sp>
        <p:sp>
          <p:nvSpPr>
            <p:cNvPr id="33" name="Прямоугольник 32"/>
            <p:cNvSpPr/>
            <p:nvPr/>
          </p:nvSpPr>
          <p:spPr>
            <a:xfrm>
              <a:off x="102338" y="1152269"/>
              <a:ext cx="2086049" cy="3477875"/>
            </a:xfrm>
            <a:prstGeom prst="rect">
              <a:avLst/>
            </a:prstGeom>
            <a:noFill/>
          </p:spPr>
          <p:txBody>
            <a:bodyPr wrap="square" rtlCol="0">
              <a:spAutoFit/>
            </a:bodyPr>
            <a:lstStyle/>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KZ" sz="1000" b="1" i="0" u="none" strike="noStrike" kern="1200" cap="none" spc="0" normalizeH="0" baseline="0" noProof="0" dirty="0" smtClean="0">
                  <a:ln>
                    <a:noFill/>
                  </a:ln>
                  <a:solidFill>
                    <a:srgbClr val="44546A"/>
                  </a:solidFill>
                  <a:effectLst/>
                  <a:uLnTx/>
                  <a:uFillTx/>
                  <a:latin typeface="Arial" panose="020B0604020202020204" pitchFamily="34" charset="0"/>
                  <a:ea typeface="+mn-ea"/>
                  <a:cs typeface="Arial" panose="020B0604020202020204" pitchFamily="34" charset="0"/>
                  <a:sym typeface="Arial"/>
                </a:rPr>
                <a:t>Қолданыстағы</a:t>
              </a:r>
              <a:r>
                <a:rPr kumimoji="0" lang="kk" sz="1000" b="1" i="0" u="none" strike="noStrike" kern="1200" cap="none" spc="0" normalizeH="0" baseline="0" noProof="0" dirty="0" smtClean="0">
                  <a:ln>
                    <a:noFill/>
                  </a:ln>
                  <a:solidFill>
                    <a:srgbClr val="44546A"/>
                  </a:solidFill>
                  <a:effectLst/>
                  <a:uLnTx/>
                  <a:uFillTx/>
                  <a:latin typeface="Arial" panose="020B0604020202020204" pitchFamily="34" charset="0"/>
                  <a:ea typeface="+mn-ea"/>
                  <a:cs typeface="Arial" panose="020B0604020202020204" pitchFamily="34" charset="0"/>
                  <a:sym typeface="Arial"/>
                </a:rPr>
                <a:t> </a:t>
              </a:r>
              <a:r>
                <a:rPr kumimoji="0" lang="kk-KZ" sz="1000" b="1" i="0" u="none" strike="noStrike" kern="1200" cap="none" spc="0" normalizeH="0" baseline="0" noProof="0" dirty="0" smtClean="0">
                  <a:ln>
                    <a:noFill/>
                  </a:ln>
                  <a:solidFill>
                    <a:srgbClr val="44546A"/>
                  </a:solidFill>
                  <a:effectLst/>
                  <a:uLnTx/>
                  <a:uFillTx/>
                  <a:latin typeface="Arial" panose="020B0604020202020204" pitchFamily="34" charset="0"/>
                  <a:ea typeface="+mn-ea"/>
                  <a:cs typeface="Arial" panose="020B0604020202020204" pitchFamily="34" charset="0"/>
                  <a:sym typeface="Arial"/>
                </a:rPr>
                <a:t>нормалар</a:t>
              </a:r>
              <a:r>
                <a:rPr kumimoji="0" lang="kk" sz="1000" b="1" i="0" u="none" strike="noStrike" kern="1200" cap="none" spc="0" normalizeH="0" baseline="0" noProof="0" dirty="0" smtClean="0">
                  <a:ln>
                    <a:noFill/>
                  </a:ln>
                  <a:solidFill>
                    <a:srgbClr val="44546A"/>
                  </a:solidFill>
                  <a:effectLst/>
                  <a:uLnTx/>
                  <a:uFillTx/>
                  <a:latin typeface="Arial" panose="020B0604020202020204" pitchFamily="34" charset="0"/>
                  <a:ea typeface="+mn-ea"/>
                  <a:cs typeface="Arial" panose="020B0604020202020204" pitchFamily="34" charset="0"/>
                  <a:sym typeface="Arial"/>
                </a:rPr>
                <a:t>:</a:t>
              </a:r>
              <a:endParaRPr kumimoji="0" lang="kk" sz="10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sym typeface="Arial"/>
              </a:endParaRPr>
            </a:p>
            <a:p>
              <a:pPr marL="228378" marR="0" lvl="0" indent="-228378" algn="l" defTabSz="689804" rtl="0" eaLnBrk="1" fontAlgn="base" latinLnBrk="0" hangingPunct="1">
                <a:lnSpc>
                  <a:spcPct val="100000"/>
                </a:lnSpc>
                <a:spcBef>
                  <a:spcPct val="0"/>
                </a:spcBef>
                <a:spcAft>
                  <a:spcPct val="0"/>
                </a:spcAft>
                <a:buClr>
                  <a:prstClr val="black">
                    <a:lumMod val="75000"/>
                    <a:lumOff val="25000"/>
                  </a:prstClr>
                </a:buClr>
                <a:buSzTx/>
                <a:buFont typeface="Arial" panose="020B0604020202020204" pitchFamily="34" charset="0"/>
                <a:buChar char="•"/>
                <a:tabLst/>
                <a:defRPr/>
              </a:pP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кепілдендірілген трансферт көлемін және республикалық бюджет шығыстарының өсу қарқынын шектеу </a:t>
              </a:r>
              <a:r>
                <a:rPr kumimoji="0" lang="kk-KZ"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бойынша</a:t>
              </a: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бюджеттік қағидалар </a:t>
              </a:r>
              <a:r>
                <a:rPr kumimoji="0" lang="kk"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шеңберінде бюджеттік </a:t>
              </a: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жоспарлау</a:t>
              </a:r>
            </a:p>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 sz="100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sym typeface="Arial"/>
                </a:rPr>
                <a:t>Тұжырымдама ережелерінен қосымша:</a:t>
              </a:r>
            </a:p>
            <a:p>
              <a:pPr marL="228378" indent="-228378" defTabSz="689804" fontAlgn="base">
                <a:spcBef>
                  <a:spcPct val="0"/>
                </a:spcBef>
                <a:spcAft>
                  <a:spcPct val="0"/>
                </a:spcAft>
                <a:buClr>
                  <a:prstClr val="black">
                    <a:lumMod val="75000"/>
                    <a:lumOff val="25000"/>
                  </a:prstClr>
                </a:buClr>
                <a:buFont typeface="Arial" panose="020B0604020202020204" pitchFamily="34" charset="0"/>
                <a:buChar char="•"/>
                <a:defRPr/>
              </a:pPr>
              <a:r>
                <a:rPr lang="kk-KZ" sz="1000" b="1" kern="1200" dirty="0" smtClean="0">
                  <a:solidFill>
                    <a:prstClr val="black"/>
                  </a:solidFill>
                  <a:latin typeface="Arial" panose="020B0604020202020204" pitchFamily="34" charset="0"/>
                  <a:ea typeface="+mn-ea"/>
                  <a:cs typeface="Arial" panose="020B0604020202020204" pitchFamily="34" charset="0"/>
                </a:rPr>
                <a:t>қағидалардан </a:t>
              </a:r>
              <a:r>
                <a:rPr kumimoji="0" lang="kk"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ауытқу </a:t>
              </a:r>
              <a:r>
                <a:rPr lang="kk-KZ" sz="1000" kern="1200" dirty="0" smtClean="0">
                  <a:solidFill>
                    <a:prstClr val="black"/>
                  </a:solidFill>
                  <a:latin typeface="Arial" panose="020B0604020202020204" pitchFamily="34" charset="0"/>
                  <a:ea typeface="+mn-ea"/>
                  <a:cs typeface="Arial" panose="020B0604020202020204" pitchFamily="34" charset="0"/>
                </a:rPr>
                <a:t>мен дағдарыс және </a:t>
              </a:r>
              <a:r>
                <a:rPr lang="kk-KZ" sz="1000" b="1" kern="1200" noProof="0" dirty="0" smtClean="0">
                  <a:solidFill>
                    <a:prstClr val="black"/>
                  </a:solidFill>
                  <a:latin typeface="Arial" panose="020B0604020202020204" pitchFamily="34" charset="0"/>
                  <a:ea typeface="+mn-ea"/>
                  <a:cs typeface="Arial" panose="020B0604020202020204" pitchFamily="34" charset="0"/>
                </a:rPr>
                <a:t>ТЖ жағдайларында</a:t>
              </a:r>
              <a:endParaRPr lang="kk" sz="1000" b="1" kern="1200" dirty="0">
                <a:solidFill>
                  <a:prstClr val="black"/>
                </a:solidFill>
                <a:latin typeface="Arial" panose="020B0604020202020204" pitchFamily="34" charset="0"/>
                <a:ea typeface="+mn-ea"/>
                <a:cs typeface="Arial" panose="020B0604020202020204" pitchFamily="34" charset="0"/>
              </a:endParaRPr>
            </a:p>
            <a:p>
              <a:pPr marL="228378" marR="0" lvl="0" indent="-228378" algn="l" defTabSz="689804" rtl="0" eaLnBrk="1" fontAlgn="base" latinLnBrk="0" hangingPunct="1">
                <a:lnSpc>
                  <a:spcPct val="100000"/>
                </a:lnSpc>
                <a:spcBef>
                  <a:spcPct val="0"/>
                </a:spcBef>
                <a:spcAft>
                  <a:spcPct val="0"/>
                </a:spcAft>
                <a:buClr>
                  <a:prstClr val="black">
                    <a:lumMod val="75000"/>
                    <a:lumOff val="25000"/>
                  </a:prstClr>
                </a:buClr>
                <a:buSzTx/>
                <a:buFont typeface="Arial" panose="020B0604020202020204" pitchFamily="34" charset="0"/>
                <a:buChar char="•"/>
                <a:tabLst/>
                <a:defRPr/>
              </a:pPr>
              <a:r>
                <a:rPr kumimoji="0" lang="kk"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kk"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бастапқы траекторияға </a:t>
              </a:r>
              <a:r>
                <a:rPr kumimoji="0" lang="kk"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оралу жағдайларын</a:t>
              </a:r>
              <a:r>
                <a:rPr kumimoji="0" lang="kk-KZ"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регламенттеу</a:t>
              </a:r>
            </a:p>
            <a:p>
              <a:pPr marL="228378" marR="0" lvl="0" indent="-228378" algn="l" defTabSz="689804" rtl="0" eaLnBrk="1" fontAlgn="base" latinLnBrk="0" hangingPunct="1">
                <a:lnSpc>
                  <a:spcPct val="100000"/>
                </a:lnSpc>
                <a:spcBef>
                  <a:spcPct val="0"/>
                </a:spcBef>
                <a:spcAft>
                  <a:spcPct val="0"/>
                </a:spcAft>
                <a:buClr>
                  <a:prstClr val="black">
                    <a:lumMod val="75000"/>
                    <a:lumOff val="25000"/>
                  </a:prstClr>
                </a:buClr>
                <a:buSzTx/>
                <a:buFont typeface="Arial" panose="020B0604020202020204" pitchFamily="34" charset="0"/>
                <a:buChar char="•"/>
                <a:tabLst/>
                <a:defRPr/>
              </a:pPr>
              <a:r>
                <a:rPr lang="kk-KZ" sz="1000" b="1" kern="1200" dirty="0" smtClean="0">
                  <a:solidFill>
                    <a:schemeClr val="tx2"/>
                  </a:solidFill>
                  <a:latin typeface="Arial" panose="020B0604020202020204" pitchFamily="34" charset="0"/>
                  <a:ea typeface="+mn-ea"/>
                  <a:cs typeface="Arial" panose="020B0604020202020204" pitchFamily="34" charset="0"/>
                </a:rPr>
                <a:t>+ </a:t>
              </a:r>
              <a:r>
                <a:rPr kumimoji="0" lang="kk-KZ" sz="1000" b="1" i="0" u="none" strike="noStrike" kern="1200" cap="none" spc="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sym typeface="Arial"/>
                </a:rPr>
                <a:t>Президенттің</a:t>
              </a:r>
              <a:r>
                <a:rPr kumimoji="0" lang="kk" sz="1000" b="1" i="0" u="none" strike="noStrike" kern="1200" cap="none" spc="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sym typeface="Arial"/>
                </a:rPr>
                <a:t> </a:t>
              </a:r>
              <a:r>
                <a:rPr kumimoji="0" lang="kk" sz="10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Arial"/>
                </a:rPr>
                <a:t>тапсырмасы бойынша Ұлттық қордан нысаналы трансферт </a:t>
              </a:r>
              <a:r>
                <a:rPr kumimoji="0" lang="kk" sz="1000" b="1" i="0" u="none" strike="noStrike" kern="1200" cap="none" spc="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sym typeface="Arial"/>
                </a:rPr>
                <a:t>тарту </a:t>
              </a:r>
              <a:r>
                <a:rPr kumimoji="0" lang="kk" sz="1000" b="0" i="0" u="none" strike="noStrike" kern="1200" cap="none" spc="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sym typeface="Arial"/>
                </a:rPr>
                <a:t>( </a:t>
              </a:r>
              <a:r>
                <a:rPr lang="kk" sz="800" i="1" kern="1200" dirty="0">
                  <a:solidFill>
                    <a:prstClr val="black">
                      <a:lumMod val="75000"/>
                      <a:lumOff val="25000"/>
                    </a:prstClr>
                  </a:solidFill>
                  <a:latin typeface="Arial" panose="020B0604020202020204" pitchFamily="34" charset="0"/>
                  <a:ea typeface="+mn-ea"/>
                  <a:cs typeface="Arial" panose="020B0604020202020204" pitchFamily="34" charset="0"/>
                </a:rPr>
                <a:t>қосымша ұсынылады </a:t>
              </a:r>
              <a:r>
                <a:rPr kumimoji="0" lang="kk" sz="1000" b="0" i="0" u="none" strike="noStrike" kern="1200" cap="none" spc="0" normalizeH="0" baseline="0" noProof="0" dirty="0" smtClean="0">
                  <a:ln>
                    <a:noFill/>
                  </a:ln>
                  <a:solidFill>
                    <a:schemeClr val="tx2"/>
                  </a:solidFill>
                  <a:effectLst/>
                  <a:uLnTx/>
                  <a:uFillTx/>
                  <a:latin typeface="Arial" panose="020B0604020202020204" pitchFamily="34" charset="0"/>
                  <a:ea typeface="+mn-ea"/>
                  <a:cs typeface="Arial" panose="020B0604020202020204" pitchFamily="34" charset="0"/>
                  <a:sym typeface="Arial"/>
                </a:rPr>
                <a:t>)</a:t>
              </a:r>
              <a:endParaRPr kumimoji="0" lang="ru-RU" sz="10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sym typeface="Arial"/>
              </a:endParaRPr>
            </a:p>
          </p:txBody>
        </p:sp>
        <p:sp>
          <p:nvSpPr>
            <p:cNvPr id="35" name="Прямоугольник 34"/>
            <p:cNvSpPr/>
            <p:nvPr/>
          </p:nvSpPr>
          <p:spPr>
            <a:xfrm>
              <a:off x="5820631" y="1487994"/>
              <a:ext cx="1607135" cy="2123658"/>
            </a:xfrm>
            <a:prstGeom prst="rect">
              <a:avLst/>
            </a:prstGeom>
            <a:noFill/>
          </p:spPr>
          <p:txBody>
            <a:bodyPr wrap="square" rtlCol="0">
              <a:spAutoFit/>
            </a:bodyPr>
            <a:lstStyle/>
            <a:p>
              <a:pPr marL="171302" lvl="0" indent="-171302" defTabSz="689804" fontAlgn="base">
                <a:spcBef>
                  <a:spcPct val="0"/>
                </a:spcBef>
                <a:spcAft>
                  <a:spcPct val="0"/>
                </a:spcAft>
                <a:buClr>
                  <a:prstClr val="black">
                    <a:lumMod val="75000"/>
                    <a:lumOff val="25000"/>
                  </a:prstClr>
                </a:buClr>
                <a:buFont typeface="Arial" panose="020B0604020202020204" pitchFamily="34" charset="0"/>
                <a:buChar char="•"/>
                <a:defRPr/>
              </a:pP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Бюджеттік</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параметрлерге</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әсер</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ететін</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фискалдық</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тәуекелдерді</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талдауды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жүзеге</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асыру</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Президенттің</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тапсырмасы</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бойынша</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smtClean="0">
                  <a:solidFill>
                    <a:prstClr val="black">
                      <a:lumMod val="75000"/>
                      <a:lumOff val="25000"/>
                    </a:prstClr>
                  </a:solidFill>
                  <a:latin typeface="Arial" panose="020B0604020202020204" pitchFamily="34" charset="0"/>
                  <a:ea typeface="+mn-ea"/>
                  <a:cs typeface="Arial" panose="020B0604020202020204" pitchFamily="34" charset="0"/>
                </a:rPr>
                <a:t>РЖК </a:t>
              </a:r>
              <a:r>
                <a:rPr lang="ru-RU" sz="8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жұмысы</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шеңберінде</a:t>
              </a:r>
              <a:r>
                <a:rPr lang="ru-RU" sz="800" kern="1200" dirty="0" smtClean="0">
                  <a:solidFill>
                    <a:prstClr val="black">
                      <a:lumMod val="75000"/>
                      <a:lumOff val="25000"/>
                    </a:prstClr>
                  </a:solidFill>
                  <a:latin typeface="Arial" panose="020B0604020202020204" pitchFamily="34" charset="0"/>
                  <a:ea typeface="+mn-ea"/>
                  <a:cs typeface="Arial" panose="020B0604020202020204" pitchFamily="34" charset="0"/>
                </a:rPr>
                <a:t> ХВҚ-</a:t>
              </a:r>
              <a:r>
                <a:rPr lang="ru-RU" sz="8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ның</a:t>
              </a:r>
              <a:r>
                <a:rPr lang="ru-RU" sz="8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техникалық</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көмегімен</a:t>
              </a:r>
              <a:r>
                <a:rPr lang="ru-RU" sz="800" kern="1200" dirty="0" smtClean="0">
                  <a:solidFill>
                    <a:prstClr val="black">
                      <a:lumMod val="75000"/>
                      <a:lumOff val="25000"/>
                    </a:prstClr>
                  </a:solidFill>
                  <a:latin typeface="Arial" panose="020B0604020202020204" pitchFamily="34" charset="0"/>
                  <a:ea typeface="+mn-ea"/>
                  <a:cs typeface="Arial" panose="020B0604020202020204" pitchFamily="34" charset="0"/>
                </a:rPr>
                <a:t> 2022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жылы</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әзірленді</a:t>
              </a:r>
              <a:r>
                <a:rPr lang="ru-RU" sz="8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және</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РБ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жобасына</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материалдар</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құрамында</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РБ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қалыптастыру</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кезінде</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Парламентке</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енгізілді</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a:t>
              </a:r>
              <a:endParaRPr kumimoji="0" lang="kk"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p:txBody>
        </p:sp>
        <p:sp>
          <p:nvSpPr>
            <p:cNvPr id="36" name="TextBox 35"/>
            <p:cNvSpPr txBox="1"/>
            <p:nvPr/>
          </p:nvSpPr>
          <p:spPr>
            <a:xfrm>
              <a:off x="7478663" y="1525936"/>
              <a:ext cx="1459176" cy="1785104"/>
            </a:xfrm>
            <a:prstGeom prst="rect">
              <a:avLst/>
            </a:prstGeom>
            <a:noFill/>
          </p:spPr>
          <p:txBody>
            <a:bodyPr wrap="square" rtlCol="0">
              <a:spAutoFit/>
            </a:bodyPr>
            <a:lstStyle/>
            <a:p>
              <a:pPr marL="171302" lvl="0" indent="-171302">
                <a:spcAft>
                  <a:spcPts val="600"/>
                </a:spcAft>
                <a:buClr>
                  <a:prstClr val="black">
                    <a:lumMod val="75000"/>
                    <a:lumOff val="25000"/>
                  </a:prstClr>
                </a:buClr>
                <a:buFont typeface="Arial" panose="020B0604020202020204" pitchFamily="34" charset="0"/>
                <a:buChar char="•"/>
                <a:defRPr/>
              </a:pP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Салықтық</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жеңілдіктер</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мен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босатулардан</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жіберіп</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алынған</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кірістер</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туралы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ақпаратты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ашуды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қамтамасыз</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ету</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(Президент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Әкімшілігінің</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тапсырмасы</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мен ХВҚ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ұсынымдары</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бойынша</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дайындау</a:t>
              </a:r>
              <a:r>
                <a:rPr lang="ru-RU" sz="800" kern="1200" dirty="0" smtClean="0">
                  <a:solidFill>
                    <a:prstClr val="black">
                      <a:lumMod val="75000"/>
                      <a:lumOff val="25000"/>
                    </a:prstClr>
                  </a:solidFill>
                  <a:latin typeface="Arial" panose="020B0604020202020204" pitchFamily="34" charset="0"/>
                  <a:ea typeface="+mn-ea"/>
                  <a:cs typeface="Arial" panose="020B0604020202020204" pitchFamily="34" charset="0"/>
                </a:rPr>
                <a:t>)</a:t>
              </a:r>
              <a:endParaRPr kumimoji="0" lang="kk"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p:txBody>
        </p:sp>
        <p:sp>
          <p:nvSpPr>
            <p:cNvPr id="37" name="Левая фигурная скобка 36"/>
            <p:cNvSpPr/>
            <p:nvPr/>
          </p:nvSpPr>
          <p:spPr>
            <a:xfrm rot="16200000">
              <a:off x="1971638" y="2668205"/>
              <a:ext cx="298558" cy="3821762"/>
            </a:xfrm>
            <a:prstGeom prst="leftBrace">
              <a:avLst/>
            </a:prstGeom>
            <a:noFill/>
            <a:ln w="6350" cap="flat" cmpd="sng" algn="ctr">
              <a:solidFill>
                <a:sysClr val="window" lastClr="FFFFFF">
                  <a:lumMod val="65000"/>
                </a:sysClr>
              </a:solidFill>
              <a:prstDash val="solid"/>
              <a:round/>
              <a:headEnd type="none" w="med" len="med"/>
              <a:tailEnd type="none" w="med" len="med"/>
            </a:ln>
            <a:effectLst/>
          </p:spPr>
          <p:txBody>
            <a:bodyPr rtlCol="0" anchor="ctr"/>
            <a:lstStyle/>
            <a:p>
              <a:pPr marL="0" marR="0" lvl="0" indent="0" algn="ctr" defTabSz="689804" rtl="0" eaLnBrk="1" fontAlgn="base" latinLnBrk="0" hangingPunct="1">
                <a:lnSpc>
                  <a:spcPct val="100000"/>
                </a:lnSpc>
                <a:spcBef>
                  <a:spcPct val="0"/>
                </a:spcBef>
                <a:spcAft>
                  <a:spcPct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Левая фигурная скобка 37"/>
            <p:cNvSpPr/>
            <p:nvPr/>
          </p:nvSpPr>
          <p:spPr>
            <a:xfrm rot="16200000">
              <a:off x="7361303" y="2224735"/>
              <a:ext cx="234719" cy="2877425"/>
            </a:xfrm>
            <a:prstGeom prst="leftBrace">
              <a:avLst/>
            </a:prstGeom>
            <a:noFill/>
            <a:ln w="6350" cap="flat" cmpd="sng" algn="ctr">
              <a:solidFill>
                <a:sysClr val="window" lastClr="FFFFFF">
                  <a:lumMod val="65000"/>
                </a:sysClr>
              </a:solidFill>
              <a:prstDash val="solid"/>
              <a:round/>
              <a:headEnd type="none" w="med" len="med"/>
              <a:tailEnd type="none" w="med" len="med"/>
            </a:ln>
            <a:effectLst/>
          </p:spPr>
          <p:txBody>
            <a:bodyPr rtlCol="0" anchor="ctr"/>
            <a:lstStyle/>
            <a:p>
              <a:pPr marL="0" marR="0" lvl="0" indent="0" algn="ctr" defTabSz="689804" rtl="0" eaLnBrk="1" fontAlgn="base" latinLnBrk="0" hangingPunct="1">
                <a:lnSpc>
                  <a:spcPct val="100000"/>
                </a:lnSpc>
                <a:spcBef>
                  <a:spcPct val="0"/>
                </a:spcBef>
                <a:spcAft>
                  <a:spcPct val="0"/>
                </a:spcAft>
                <a:buClrTx/>
                <a:buSzTx/>
                <a:buFont typeface="Arial"/>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Прямоугольник 38"/>
            <p:cNvSpPr/>
            <p:nvPr/>
          </p:nvSpPr>
          <p:spPr>
            <a:xfrm>
              <a:off x="6117845" y="3762911"/>
              <a:ext cx="2811307" cy="553998"/>
            </a:xfrm>
            <a:prstGeom prst="rect">
              <a:avLst/>
            </a:prstGeom>
            <a:solidFill>
              <a:sysClr val="window" lastClr="FFFFFF"/>
            </a:solidFill>
            <a:ln>
              <a:solidFill>
                <a:sysClr val="window" lastClr="FFFFFF">
                  <a:lumMod val="65000"/>
                </a:sysClr>
              </a:solidFill>
              <a:prstDash val="dash"/>
            </a:ln>
          </p:spPr>
          <p:txBody>
            <a:bodyPr wrap="square" rtlCol="0">
              <a:spAutoFit/>
            </a:bodyPr>
            <a:lstStyle/>
            <a:p>
              <a:pPr marL="0" marR="0" lvl="0" indent="0" algn="ctr" defTabSz="689804" rtl="0" eaLnBrk="1" fontAlgn="base" latinLnBrk="0" hangingPunct="1">
                <a:lnSpc>
                  <a:spcPct val="100000"/>
                </a:lnSpc>
                <a:spcBef>
                  <a:spcPct val="0"/>
                </a:spcBef>
                <a:spcAft>
                  <a:spcPct val="0"/>
                </a:spcAft>
                <a:buClrTx/>
                <a:buSzTx/>
                <a:buFont typeface="Arial"/>
                <a:buNone/>
                <a:tabLst/>
                <a:defRPr/>
              </a:pPr>
              <a:r>
                <a:rPr kumimoji="0" lang="kk-KZ" sz="1000" b="1" i="0" u="none" strike="noStrike" kern="1200" cap="none" spc="0" normalizeH="0" baseline="0" noProof="0" dirty="0" smtClean="0">
                  <a:ln>
                    <a:noFill/>
                  </a:ln>
                  <a:solidFill>
                    <a:srgbClr val="5B9BD5"/>
                  </a:solidFill>
                  <a:effectLst/>
                  <a:uLnTx/>
                  <a:uFillTx/>
                  <a:latin typeface="Arial" panose="020B0604020202020204" pitchFamily="34" charset="0"/>
                  <a:ea typeface="+mn-ea"/>
                  <a:cs typeface="Arial" panose="020B0604020202020204" pitchFamily="34" charset="0"/>
                  <a:sym typeface="Arial"/>
                </a:rPr>
                <a:t>РБ </a:t>
              </a:r>
              <a:r>
                <a:rPr kumimoji="0" lang="kk" sz="1000" b="1" i="0" u="none" strike="noStrike" kern="1200" cap="none" spc="0" normalizeH="0" baseline="0" noProof="0" dirty="0" smtClean="0">
                  <a:ln>
                    <a:noFill/>
                  </a:ln>
                  <a:solidFill>
                    <a:srgbClr val="5B9BD5"/>
                  </a:solidFill>
                  <a:effectLst/>
                  <a:uLnTx/>
                  <a:uFillTx/>
                  <a:latin typeface="Arial" panose="020B0604020202020204" pitchFamily="34" charset="0"/>
                  <a:ea typeface="+mn-ea"/>
                  <a:cs typeface="Arial" panose="020B0604020202020204" pitchFamily="34" charset="0"/>
                  <a:sym typeface="Arial"/>
                </a:rPr>
                <a:t>жобасы</a:t>
              </a:r>
              <a:r>
                <a:rPr kumimoji="0" lang="kk-KZ" sz="1000" b="1" i="0" u="none" strike="noStrike" kern="1200" cap="none" spc="0" normalizeH="0" baseline="0" noProof="0" dirty="0" smtClean="0">
                  <a:ln>
                    <a:noFill/>
                  </a:ln>
                  <a:solidFill>
                    <a:srgbClr val="5B9BD5"/>
                  </a:solidFill>
                  <a:effectLst/>
                  <a:uLnTx/>
                  <a:uFillTx/>
                  <a:latin typeface="Arial" panose="020B0604020202020204" pitchFamily="34" charset="0"/>
                  <a:ea typeface="+mn-ea"/>
                  <a:cs typeface="Arial" panose="020B0604020202020204" pitchFamily="34" charset="0"/>
                  <a:sym typeface="Arial"/>
                </a:rPr>
                <a:t>на</a:t>
              </a:r>
              <a:r>
                <a:rPr kumimoji="0" lang="kk" sz="1000" b="1" i="0" u="none" strike="noStrike" kern="1200" cap="none" spc="0" normalizeH="0" baseline="0" noProof="0" dirty="0" smtClean="0">
                  <a:ln>
                    <a:noFill/>
                  </a:ln>
                  <a:solidFill>
                    <a:srgbClr val="5B9BD5"/>
                  </a:solidFill>
                  <a:effectLst/>
                  <a:uLnTx/>
                  <a:uFillTx/>
                  <a:latin typeface="Arial" panose="020B0604020202020204" pitchFamily="34" charset="0"/>
                  <a:ea typeface="+mn-ea"/>
                  <a:cs typeface="Arial" panose="020B0604020202020204" pitchFamily="34" charset="0"/>
                  <a:sym typeface="Arial"/>
                </a:rPr>
                <a:t> материалдардың </a:t>
              </a:r>
              <a:r>
                <a:rPr kumimoji="0" lang="kk-KZ" sz="1000" b="1" i="0" u="none" strike="noStrike" kern="1200" cap="none" spc="0" normalizeH="0" baseline="0" noProof="0" dirty="0" smtClean="0">
                  <a:ln>
                    <a:noFill/>
                  </a:ln>
                  <a:solidFill>
                    <a:srgbClr val="5B9BD5"/>
                  </a:solidFill>
                  <a:effectLst/>
                  <a:uLnTx/>
                  <a:uFillTx/>
                  <a:latin typeface="Arial" panose="020B0604020202020204" pitchFamily="34" charset="0"/>
                  <a:ea typeface="+mn-ea"/>
                  <a:cs typeface="Arial" panose="020B0604020202020204" pitchFamily="34" charset="0"/>
                  <a:sym typeface="Arial"/>
                </a:rPr>
                <a:t>құрамында Парламентке ұсыну</a:t>
              </a:r>
              <a:r>
                <a:rPr kumimoji="0" lang="ru-RU" sz="10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sym typeface="Arial"/>
                </a:rPr>
                <a:t/>
              </a:r>
              <a:br>
                <a:rPr kumimoji="0" lang="ru-RU" sz="10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sym typeface="Arial"/>
                </a:rPr>
              </a:br>
              <a:endParaRPr kumimoji="0" lang="ru-RU" sz="10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sym typeface="Arial"/>
              </a:endParaRPr>
            </a:p>
          </p:txBody>
        </p:sp>
        <p:sp>
          <p:nvSpPr>
            <p:cNvPr id="7" name="Прямоугольник 6"/>
            <p:cNvSpPr/>
            <p:nvPr/>
          </p:nvSpPr>
          <p:spPr>
            <a:xfrm>
              <a:off x="4031796" y="891060"/>
              <a:ext cx="1682026" cy="553998"/>
            </a:xfrm>
            <a:prstGeom prst="rect">
              <a:avLst/>
            </a:prstGeom>
            <a:solidFill>
              <a:sysClr val="window" lastClr="FFFFFF"/>
            </a:solidFill>
            <a:ln>
              <a:solidFill>
                <a:sysClr val="window" lastClr="FFFFFF">
                  <a:lumMod val="65000"/>
                </a:sysClr>
              </a:solidFill>
              <a:prstDash val="dash"/>
            </a:ln>
          </p:spPr>
          <p:txBody>
            <a:bodyPr wrap="square" rtlCol="0">
              <a:spAutoFit/>
            </a:bodyPr>
            <a:lstStyle/>
            <a:p>
              <a:pPr lvl="0" algn="ctr" defTabSz="689804" fontAlgn="base">
                <a:spcBef>
                  <a:spcPct val="0"/>
                </a:spcBef>
                <a:spcAft>
                  <a:spcPct val="0"/>
                </a:spcAft>
                <a:buClrTx/>
                <a:defRPr/>
              </a:pPr>
              <a:r>
                <a:rPr lang="ru-RU" sz="1000" b="1" kern="1200" dirty="0">
                  <a:solidFill>
                    <a:srgbClr val="5B9BD5"/>
                  </a:solidFill>
                  <a:latin typeface="Arial" panose="020B0604020202020204" pitchFamily="34" charset="0"/>
                  <a:ea typeface="+mn-ea"/>
                  <a:cs typeface="Arial" panose="020B0604020202020204" pitchFamily="34" charset="0"/>
                </a:rPr>
                <a:t>ҚР </a:t>
              </a:r>
              <a:r>
                <a:rPr lang="ru-RU" sz="1000" b="1" kern="1200" dirty="0" err="1">
                  <a:solidFill>
                    <a:srgbClr val="5B9BD5"/>
                  </a:solidFill>
                  <a:latin typeface="Arial" panose="020B0604020202020204" pitchFamily="34" charset="0"/>
                  <a:ea typeface="+mn-ea"/>
                  <a:cs typeface="Arial" panose="020B0604020202020204" pitchFamily="34" charset="0"/>
                </a:rPr>
                <a:t>дамуының</a:t>
              </a:r>
              <a:r>
                <a:rPr lang="ru-RU" sz="1000" b="1" kern="1200" dirty="0">
                  <a:solidFill>
                    <a:srgbClr val="5B9BD5"/>
                  </a:solidFill>
                  <a:latin typeface="Arial" panose="020B0604020202020204" pitchFamily="34" charset="0"/>
                  <a:ea typeface="+mn-ea"/>
                  <a:cs typeface="Arial" panose="020B0604020202020204" pitchFamily="34" charset="0"/>
                </a:rPr>
                <a:t> 10 </a:t>
              </a:r>
              <a:r>
                <a:rPr lang="ru-RU" sz="1000" b="1" kern="1200" dirty="0" err="1">
                  <a:solidFill>
                    <a:srgbClr val="5B9BD5"/>
                  </a:solidFill>
                  <a:latin typeface="Arial" panose="020B0604020202020204" pitchFamily="34" charset="0"/>
                  <a:ea typeface="+mn-ea"/>
                  <a:cs typeface="Arial" panose="020B0604020202020204" pitchFamily="34" charset="0"/>
                </a:rPr>
                <a:t>жылға</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арналған</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ұзақ</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мерзімді</a:t>
              </a:r>
              <a:r>
                <a:rPr lang="ru-RU" sz="1000" b="1" kern="1200" dirty="0">
                  <a:solidFill>
                    <a:srgbClr val="5B9BD5"/>
                  </a:solidFill>
                  <a:latin typeface="Arial" panose="020B0604020202020204" pitchFamily="34" charset="0"/>
                  <a:ea typeface="+mn-ea"/>
                  <a:cs typeface="Arial" panose="020B0604020202020204" pitchFamily="34" charset="0"/>
                </a:rPr>
                <a:t> </a:t>
              </a:r>
              <a:r>
                <a:rPr lang="ru-RU" sz="1000" b="1" kern="1200" dirty="0" err="1">
                  <a:solidFill>
                    <a:srgbClr val="5B9BD5"/>
                  </a:solidFill>
                  <a:latin typeface="Arial" panose="020B0604020202020204" pitchFamily="34" charset="0"/>
                  <a:ea typeface="+mn-ea"/>
                  <a:cs typeface="Arial" panose="020B0604020202020204" pitchFamily="34" charset="0"/>
                </a:rPr>
                <a:t>болжамы</a:t>
              </a:r>
              <a:endParaRPr kumimoji="0" lang="kk" sz="10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sym typeface="Arial"/>
              </a:endParaRPr>
            </a:p>
          </p:txBody>
        </p:sp>
        <p:sp>
          <p:nvSpPr>
            <p:cNvPr id="9" name="Прямоугольник 8"/>
            <p:cNvSpPr/>
            <p:nvPr/>
          </p:nvSpPr>
          <p:spPr>
            <a:xfrm>
              <a:off x="3927723" y="1429268"/>
              <a:ext cx="1924063" cy="2585323"/>
            </a:xfrm>
            <a:prstGeom prst="rect">
              <a:avLst/>
            </a:prstGeom>
          </p:spPr>
          <p:txBody>
            <a:bodyPr wrap="square">
              <a:spAutoFit/>
            </a:bodyPr>
            <a:lstStyle/>
            <a:p>
              <a:pPr marL="171450" lvl="0" indent="-171450">
                <a:buClr>
                  <a:prstClr val="black">
                    <a:lumMod val="75000"/>
                    <a:lumOff val="25000"/>
                  </a:prstClr>
                </a:buClr>
                <a:buFont typeface="Arial" panose="020B0604020202020204" pitchFamily="34" charset="0"/>
                <a:buChar char="•"/>
                <a:defRPr/>
              </a:pPr>
              <a:r>
                <a:rPr lang="ru-RU" sz="10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Әрбір</a:t>
              </a:r>
              <a:r>
                <a:rPr lang="ru-RU"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үш</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b="1" kern="1200" dirty="0" err="1">
                  <a:solidFill>
                    <a:prstClr val="black">
                      <a:lumMod val="75000"/>
                      <a:lumOff val="25000"/>
                    </a:prstClr>
                  </a:solidFill>
                  <a:latin typeface="Arial" panose="020B0604020202020204" pitchFamily="34" charset="0"/>
                  <a:ea typeface="+mn-ea"/>
                  <a:cs typeface="Arial" panose="020B0604020202020204" pitchFamily="34" charset="0"/>
                </a:rPr>
                <a:t>жыл</a:t>
              </a:r>
              <a:r>
                <a:rPr lang="ru-RU" sz="10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сайын</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базалық</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Ұлттық</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даму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жоспары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көміртегі</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бейтараптығы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және</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т. б.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әртүрлі</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сценарийлер</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негізінде</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әзірленеді</a:t>
              </a:r>
              <a:endPar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endParaRPr>
            </a:p>
            <a:p>
              <a:pPr marL="171450" lvl="0" indent="-171450">
                <a:buClr>
                  <a:prstClr val="black">
                    <a:lumMod val="75000"/>
                    <a:lumOff val="25000"/>
                  </a:prstClr>
                </a:buClr>
                <a:buFont typeface="Arial" panose="020B0604020202020204" pitchFamily="34" charset="0"/>
                <a:buChar char="•"/>
                <a:defRPr/>
              </a:pP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Экономика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салаларының</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даму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бағыттары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мен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серпіні</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бойынша</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ақпаратты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және</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мемлекеттік</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қаржының</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орнықтылығын</a:t>
              </a:r>
              <a:r>
                <a:rPr lang="ru-RU" sz="10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бағалауды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000" kern="1200" dirty="0" err="1">
                  <a:solidFill>
                    <a:prstClr val="black">
                      <a:lumMod val="75000"/>
                      <a:lumOff val="25000"/>
                    </a:prstClr>
                  </a:solidFill>
                  <a:latin typeface="Arial" panose="020B0604020202020204" pitchFamily="34" charset="0"/>
                  <a:ea typeface="+mn-ea"/>
                  <a:cs typeface="Arial" panose="020B0604020202020204" pitchFamily="34" charset="0"/>
                </a:rPr>
                <a:t>қамтиды</a:t>
              </a:r>
              <a:r>
                <a:rPr lang="ru-RU" sz="10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Мемлекет</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басшысының</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тапсырмаларын</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орындау</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қажеттілігі</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шеңберінде</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әзірлеу</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ұсынылады</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Әрі</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a:solidFill>
                    <a:prstClr val="black">
                      <a:lumMod val="75000"/>
                      <a:lumOff val="25000"/>
                    </a:prstClr>
                  </a:solidFill>
                  <a:latin typeface="Arial" panose="020B0604020202020204" pitchFamily="34" charset="0"/>
                  <a:ea typeface="+mn-ea"/>
                  <a:cs typeface="Arial" panose="020B0604020202020204" pitchFamily="34" charset="0"/>
                </a:rPr>
                <a:t>қарай</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жеке</a:t>
              </a:r>
              <a:r>
                <a:rPr lang="ru-RU" sz="8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800" kern="1200" dirty="0">
                  <a:solidFill>
                    <a:prstClr val="black">
                      <a:lumMod val="75000"/>
                      <a:lumOff val="25000"/>
                    </a:prstClr>
                  </a:solidFill>
                  <a:latin typeface="Arial" panose="020B0604020202020204" pitchFamily="34" charset="0"/>
                  <a:ea typeface="+mn-ea"/>
                  <a:cs typeface="Arial" panose="020B0604020202020204" pitchFamily="34" charset="0"/>
                </a:rPr>
                <a:t>слайд)</a:t>
              </a:r>
              <a:endParaRPr kumimoji="0" lang="ru-RU" sz="80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p:txBody>
        </p:sp>
      </p:grpSp>
      <p:sp>
        <p:nvSpPr>
          <p:cNvPr id="11" name="TextBox 10"/>
          <p:cNvSpPr txBox="1"/>
          <p:nvPr/>
        </p:nvSpPr>
        <p:spPr>
          <a:xfrm>
            <a:off x="4399415" y="4258948"/>
            <a:ext cx="4557876" cy="784830"/>
          </a:xfrm>
          <a:prstGeom prst="rect">
            <a:avLst/>
          </a:prstGeom>
          <a:noFill/>
        </p:spPr>
        <p:txBody>
          <a:bodyPr wrap="square" rtlCol="0">
            <a:spAutoFit/>
          </a:bodyPr>
          <a:lstStyle/>
          <a:p>
            <a:pPr lvl="0">
              <a:defRPr/>
            </a:pPr>
            <a:r>
              <a:rPr lang="ru-RU" sz="900" i="1" dirty="0" err="1" smtClean="0">
                <a:solidFill>
                  <a:srgbClr val="44546A"/>
                </a:solidFill>
              </a:rPr>
              <a:t>Ұсынылған</a:t>
            </a:r>
            <a:r>
              <a:rPr lang="ru-RU" sz="900" i="1" dirty="0" smtClean="0">
                <a:solidFill>
                  <a:srgbClr val="44546A"/>
                </a:solidFill>
              </a:rPr>
              <a:t> </a:t>
            </a:r>
            <a:r>
              <a:rPr lang="ru-RU" sz="900" i="1" dirty="0" err="1">
                <a:solidFill>
                  <a:srgbClr val="44546A"/>
                </a:solidFill>
              </a:rPr>
              <a:t>құралдар</a:t>
            </a:r>
            <a:r>
              <a:rPr lang="ru-RU" sz="900" i="1" dirty="0">
                <a:solidFill>
                  <a:srgbClr val="44546A"/>
                </a:solidFill>
              </a:rPr>
              <a:t> </a:t>
            </a:r>
            <a:r>
              <a:rPr lang="ru-RU" sz="900" i="1" dirty="0" err="1">
                <a:solidFill>
                  <a:srgbClr val="44546A"/>
                </a:solidFill>
              </a:rPr>
              <a:t>халықаралық</a:t>
            </a:r>
            <a:r>
              <a:rPr lang="ru-RU" sz="900" i="1" dirty="0">
                <a:solidFill>
                  <a:srgbClr val="44546A"/>
                </a:solidFill>
              </a:rPr>
              <a:t> </a:t>
            </a:r>
            <a:r>
              <a:rPr lang="ru-RU" sz="900" i="1" dirty="0" err="1">
                <a:solidFill>
                  <a:srgbClr val="44546A"/>
                </a:solidFill>
              </a:rPr>
              <a:t>стандарттардың</a:t>
            </a:r>
            <a:r>
              <a:rPr lang="ru-RU" sz="900" i="1" dirty="0">
                <a:solidFill>
                  <a:srgbClr val="44546A"/>
                </a:solidFill>
              </a:rPr>
              <a:t> </a:t>
            </a:r>
            <a:r>
              <a:rPr lang="ru-RU" sz="900" i="1" dirty="0" err="1">
                <a:solidFill>
                  <a:srgbClr val="44546A"/>
                </a:solidFill>
              </a:rPr>
              <a:t>талаптары</a:t>
            </a:r>
            <a:r>
              <a:rPr lang="ru-RU" sz="900" i="1" dirty="0">
                <a:solidFill>
                  <a:srgbClr val="44546A"/>
                </a:solidFill>
              </a:rPr>
              <a:t> </a:t>
            </a:r>
            <a:r>
              <a:rPr lang="ru-RU" sz="900" i="1" dirty="0" err="1">
                <a:solidFill>
                  <a:srgbClr val="44546A"/>
                </a:solidFill>
              </a:rPr>
              <a:t>болып</a:t>
            </a:r>
            <a:r>
              <a:rPr lang="ru-RU" sz="900" i="1" dirty="0">
                <a:solidFill>
                  <a:srgbClr val="44546A"/>
                </a:solidFill>
              </a:rPr>
              <a:t> </a:t>
            </a:r>
            <a:r>
              <a:rPr lang="ru-RU" sz="900" i="1" dirty="0" err="1">
                <a:solidFill>
                  <a:srgbClr val="44546A"/>
                </a:solidFill>
              </a:rPr>
              <a:t>табылады</a:t>
            </a:r>
            <a:r>
              <a:rPr lang="ru-RU" sz="900" i="1" dirty="0">
                <a:solidFill>
                  <a:srgbClr val="44546A"/>
                </a:solidFill>
              </a:rPr>
              <a:t>, </a:t>
            </a:r>
            <a:r>
              <a:rPr lang="ru-RU" sz="900" i="1" dirty="0" err="1">
                <a:solidFill>
                  <a:srgbClr val="44546A"/>
                </a:solidFill>
              </a:rPr>
              <a:t>әсіресе</a:t>
            </a:r>
            <a:r>
              <a:rPr lang="ru-RU" sz="900" i="1" dirty="0">
                <a:solidFill>
                  <a:srgbClr val="44546A"/>
                </a:solidFill>
              </a:rPr>
              <a:t> </a:t>
            </a:r>
            <a:r>
              <a:rPr lang="ru-RU" sz="900" b="1" i="1" dirty="0">
                <a:solidFill>
                  <a:srgbClr val="44546A"/>
                </a:solidFill>
              </a:rPr>
              <a:t>ел </a:t>
            </a:r>
            <a:r>
              <a:rPr lang="ru-RU" sz="900" b="1" i="1" dirty="0" err="1">
                <a:solidFill>
                  <a:srgbClr val="44546A"/>
                </a:solidFill>
              </a:rPr>
              <a:t>рейтингін</a:t>
            </a:r>
            <a:r>
              <a:rPr lang="ru-RU" sz="900" b="1" i="1" dirty="0">
                <a:solidFill>
                  <a:srgbClr val="44546A"/>
                </a:solidFill>
              </a:rPr>
              <a:t> </a:t>
            </a:r>
            <a:r>
              <a:rPr lang="ru-RU" sz="900" b="1" i="1" dirty="0" err="1">
                <a:solidFill>
                  <a:srgbClr val="44546A"/>
                </a:solidFill>
              </a:rPr>
              <a:t>жүзеге</a:t>
            </a:r>
            <a:r>
              <a:rPr lang="ru-RU" sz="900" b="1" i="1" dirty="0">
                <a:solidFill>
                  <a:srgbClr val="44546A"/>
                </a:solidFill>
              </a:rPr>
              <a:t> </a:t>
            </a:r>
            <a:r>
              <a:rPr lang="ru-RU" sz="900" b="1" i="1" dirty="0" err="1">
                <a:solidFill>
                  <a:srgbClr val="44546A"/>
                </a:solidFill>
              </a:rPr>
              <a:t>асыру</a:t>
            </a:r>
            <a:r>
              <a:rPr lang="ru-RU" sz="900" b="1" i="1" dirty="0">
                <a:solidFill>
                  <a:srgbClr val="44546A"/>
                </a:solidFill>
              </a:rPr>
              <a:t>, </a:t>
            </a:r>
            <a:r>
              <a:rPr lang="ru-RU" sz="900" b="1" i="1" dirty="0" err="1">
                <a:solidFill>
                  <a:srgbClr val="44546A"/>
                </a:solidFill>
              </a:rPr>
              <a:t>тапшылықты</a:t>
            </a:r>
            <a:r>
              <a:rPr lang="ru-RU" sz="900" b="1" i="1" dirty="0">
                <a:solidFill>
                  <a:srgbClr val="44546A"/>
                </a:solidFill>
              </a:rPr>
              <a:t> </a:t>
            </a:r>
            <a:r>
              <a:rPr lang="ru-RU" sz="900" b="1" i="1" dirty="0" err="1">
                <a:solidFill>
                  <a:srgbClr val="44546A"/>
                </a:solidFill>
              </a:rPr>
              <a:t>қаржыландыру</a:t>
            </a:r>
            <a:r>
              <a:rPr lang="ru-RU" sz="900" b="1" i="1" dirty="0">
                <a:solidFill>
                  <a:srgbClr val="44546A"/>
                </a:solidFill>
              </a:rPr>
              <a:t> </a:t>
            </a:r>
            <a:r>
              <a:rPr lang="ru-RU" sz="900" b="1" i="1" dirty="0" err="1">
                <a:solidFill>
                  <a:srgbClr val="44546A"/>
                </a:solidFill>
              </a:rPr>
              <a:t>үшін</a:t>
            </a:r>
            <a:r>
              <a:rPr lang="ru-RU" sz="900" b="1" i="1" dirty="0">
                <a:solidFill>
                  <a:srgbClr val="44546A"/>
                </a:solidFill>
              </a:rPr>
              <a:t> </a:t>
            </a:r>
            <a:r>
              <a:rPr lang="ru-RU" sz="900" b="1" i="1" dirty="0" err="1">
                <a:solidFill>
                  <a:srgbClr val="44546A"/>
                </a:solidFill>
              </a:rPr>
              <a:t>қаражат</a:t>
            </a:r>
            <a:r>
              <a:rPr lang="ru-RU" sz="900" b="1" i="1" dirty="0">
                <a:solidFill>
                  <a:srgbClr val="44546A"/>
                </a:solidFill>
              </a:rPr>
              <a:t> </a:t>
            </a:r>
            <a:r>
              <a:rPr lang="ru-RU" sz="900" b="1" i="1" dirty="0" err="1">
                <a:solidFill>
                  <a:srgbClr val="44546A"/>
                </a:solidFill>
              </a:rPr>
              <a:t>алу</a:t>
            </a:r>
            <a:r>
              <a:rPr lang="ru-RU" sz="900" b="1" i="1" dirty="0">
                <a:solidFill>
                  <a:srgbClr val="44546A"/>
                </a:solidFill>
              </a:rPr>
              <a:t> </a:t>
            </a:r>
            <a:r>
              <a:rPr lang="ru-RU" sz="900" b="1" i="1" dirty="0" err="1">
                <a:solidFill>
                  <a:srgbClr val="44546A"/>
                </a:solidFill>
              </a:rPr>
              <a:t>кезінде</a:t>
            </a:r>
            <a:r>
              <a:rPr lang="ru-RU" sz="900" b="1" i="1" dirty="0">
                <a:solidFill>
                  <a:srgbClr val="44546A"/>
                </a:solidFill>
              </a:rPr>
              <a:t> </a:t>
            </a:r>
            <a:r>
              <a:rPr lang="ru-RU" sz="900" b="1" i="1" dirty="0" err="1">
                <a:solidFill>
                  <a:srgbClr val="44546A"/>
                </a:solidFill>
              </a:rPr>
              <a:t>маңызды</a:t>
            </a:r>
            <a:r>
              <a:rPr lang="ru-RU" sz="900" i="1" dirty="0">
                <a:solidFill>
                  <a:srgbClr val="44546A"/>
                </a:solidFill>
              </a:rPr>
              <a:t>. </a:t>
            </a:r>
            <a:r>
              <a:rPr lang="ru-RU" sz="900" i="1" dirty="0" smtClean="0">
                <a:solidFill>
                  <a:srgbClr val="44546A"/>
                </a:solidFill>
              </a:rPr>
              <a:t>ХҚҰ </a:t>
            </a:r>
            <a:r>
              <a:rPr lang="ru-RU" sz="900" i="1" dirty="0" err="1">
                <a:solidFill>
                  <a:srgbClr val="44546A"/>
                </a:solidFill>
              </a:rPr>
              <a:t>оларды</a:t>
            </a:r>
            <a:r>
              <a:rPr lang="ru-RU" sz="900" i="1" dirty="0">
                <a:solidFill>
                  <a:srgbClr val="44546A"/>
                </a:solidFill>
              </a:rPr>
              <a:t> </a:t>
            </a:r>
            <a:r>
              <a:rPr lang="ru-RU" sz="900" i="1" dirty="0" err="1">
                <a:solidFill>
                  <a:srgbClr val="44546A"/>
                </a:solidFill>
              </a:rPr>
              <a:t>жол</a:t>
            </a:r>
            <a:r>
              <a:rPr lang="ru-RU" sz="900" i="1" dirty="0">
                <a:solidFill>
                  <a:srgbClr val="44546A"/>
                </a:solidFill>
              </a:rPr>
              <a:t> </a:t>
            </a:r>
            <a:r>
              <a:rPr lang="ru-RU" sz="900" i="1" dirty="0" err="1">
                <a:solidFill>
                  <a:srgbClr val="44546A"/>
                </a:solidFill>
              </a:rPr>
              <a:t>карталарына</a:t>
            </a:r>
            <a:r>
              <a:rPr lang="ru-RU" sz="900" i="1" dirty="0">
                <a:solidFill>
                  <a:srgbClr val="44546A"/>
                </a:solidFill>
              </a:rPr>
              <a:t> </a:t>
            </a:r>
            <a:r>
              <a:rPr lang="ru-RU" sz="900" i="1" dirty="0" err="1" smtClean="0">
                <a:solidFill>
                  <a:srgbClr val="44546A"/>
                </a:solidFill>
              </a:rPr>
              <a:t>салық</a:t>
            </a:r>
            <a:r>
              <a:rPr lang="ru-RU" sz="900" i="1" dirty="0" smtClean="0">
                <a:solidFill>
                  <a:srgbClr val="44546A"/>
                </a:solidFill>
              </a:rPr>
              <a:t>-бюджет </a:t>
            </a:r>
            <a:r>
              <a:rPr lang="ru-RU" sz="900" i="1" dirty="0" err="1" smtClean="0">
                <a:solidFill>
                  <a:srgbClr val="44546A"/>
                </a:solidFill>
              </a:rPr>
              <a:t>саясаты</a:t>
            </a:r>
            <a:r>
              <a:rPr lang="ru-RU" sz="900" i="1" dirty="0" smtClean="0">
                <a:solidFill>
                  <a:srgbClr val="44546A"/>
                </a:solidFill>
              </a:rPr>
              <a:t> </a:t>
            </a:r>
            <a:r>
              <a:rPr lang="ru-RU" sz="900" i="1" dirty="0" err="1" smtClean="0">
                <a:solidFill>
                  <a:srgbClr val="44546A"/>
                </a:solidFill>
              </a:rPr>
              <a:t>мақсатының</a:t>
            </a:r>
            <a:r>
              <a:rPr lang="ru-RU" sz="900" i="1" dirty="0" smtClean="0">
                <a:solidFill>
                  <a:srgbClr val="44546A"/>
                </a:solidFill>
              </a:rPr>
              <a:t> </a:t>
            </a:r>
            <a:r>
              <a:rPr lang="ru-RU" sz="900" b="1" i="1" dirty="0" err="1" smtClean="0">
                <a:solidFill>
                  <a:srgbClr val="44546A"/>
                </a:solidFill>
              </a:rPr>
              <a:t>болжамдылығы</a:t>
            </a:r>
            <a:r>
              <a:rPr lang="ru-RU" sz="900" b="1" i="1" dirty="0" smtClean="0">
                <a:solidFill>
                  <a:srgbClr val="44546A"/>
                </a:solidFill>
              </a:rPr>
              <a:t> </a:t>
            </a:r>
            <a:r>
              <a:rPr lang="ru-RU" sz="900" b="1" i="1" dirty="0">
                <a:solidFill>
                  <a:srgbClr val="44546A"/>
                </a:solidFill>
              </a:rPr>
              <a:t>мен </a:t>
            </a:r>
            <a:r>
              <a:rPr lang="ru-RU" sz="900" b="1" i="1" dirty="0" err="1" smtClean="0">
                <a:solidFill>
                  <a:srgbClr val="44546A"/>
                </a:solidFill>
              </a:rPr>
              <a:t>орнықтылығын</a:t>
            </a:r>
            <a:r>
              <a:rPr lang="ru-RU" sz="900" i="1" dirty="0" smtClean="0">
                <a:solidFill>
                  <a:srgbClr val="44546A"/>
                </a:solidFill>
              </a:rPr>
              <a:t> </a:t>
            </a:r>
            <a:r>
              <a:rPr lang="ru-RU" sz="900" i="1" dirty="0" err="1">
                <a:solidFill>
                  <a:srgbClr val="44546A"/>
                </a:solidFill>
              </a:rPr>
              <a:t>қамтамасыз</a:t>
            </a:r>
            <a:r>
              <a:rPr lang="ru-RU" sz="900" i="1" dirty="0">
                <a:solidFill>
                  <a:srgbClr val="44546A"/>
                </a:solidFill>
              </a:rPr>
              <a:t> </a:t>
            </a:r>
            <a:r>
              <a:rPr lang="ru-RU" sz="900" i="1" dirty="0" err="1">
                <a:solidFill>
                  <a:srgbClr val="44546A"/>
                </a:solidFill>
              </a:rPr>
              <a:t>ету</a:t>
            </a:r>
            <a:r>
              <a:rPr lang="ru-RU" sz="900" i="1" dirty="0">
                <a:solidFill>
                  <a:srgbClr val="44546A"/>
                </a:solidFill>
              </a:rPr>
              <a:t> </a:t>
            </a:r>
            <a:r>
              <a:rPr lang="ru-RU" sz="900" i="1" dirty="0" err="1">
                <a:solidFill>
                  <a:srgbClr val="44546A"/>
                </a:solidFill>
              </a:rPr>
              <a:t>үшін</a:t>
            </a:r>
            <a:r>
              <a:rPr lang="ru-RU" sz="900" i="1" dirty="0">
                <a:solidFill>
                  <a:srgbClr val="44546A"/>
                </a:solidFill>
              </a:rPr>
              <a:t> </a:t>
            </a:r>
            <a:r>
              <a:rPr lang="ru-RU" sz="900" i="1" dirty="0" err="1">
                <a:solidFill>
                  <a:srgbClr val="44546A"/>
                </a:solidFill>
              </a:rPr>
              <a:t>негізгі</a:t>
            </a:r>
            <a:r>
              <a:rPr lang="ru-RU" sz="900" i="1" dirty="0">
                <a:solidFill>
                  <a:srgbClr val="44546A"/>
                </a:solidFill>
              </a:rPr>
              <a:t> </a:t>
            </a:r>
            <a:r>
              <a:rPr lang="ru-RU" sz="900" i="1" dirty="0" err="1">
                <a:solidFill>
                  <a:srgbClr val="44546A"/>
                </a:solidFill>
              </a:rPr>
              <a:t>іс-шаралар</a:t>
            </a:r>
            <a:r>
              <a:rPr lang="ru-RU" sz="900" i="1" dirty="0">
                <a:solidFill>
                  <a:srgbClr val="44546A"/>
                </a:solidFill>
              </a:rPr>
              <a:t> </a:t>
            </a:r>
            <a:r>
              <a:rPr lang="ru-RU" sz="900" i="1" dirty="0" err="1">
                <a:solidFill>
                  <a:srgbClr val="44546A"/>
                </a:solidFill>
              </a:rPr>
              <a:t>ретінде</a:t>
            </a:r>
            <a:r>
              <a:rPr lang="ru-RU" sz="900" i="1" dirty="0">
                <a:solidFill>
                  <a:srgbClr val="44546A"/>
                </a:solidFill>
              </a:rPr>
              <a:t> </a:t>
            </a:r>
            <a:r>
              <a:rPr lang="ru-RU" sz="900" i="1" dirty="0" err="1" smtClean="0">
                <a:solidFill>
                  <a:srgbClr val="44546A"/>
                </a:solidFill>
              </a:rPr>
              <a:t>қосады</a:t>
            </a:r>
            <a:r>
              <a:rPr lang="ru-RU" sz="900" i="1" dirty="0" smtClean="0">
                <a:solidFill>
                  <a:srgbClr val="44546A"/>
                </a:solidFill>
              </a:rPr>
              <a:t> </a:t>
            </a:r>
            <a:endParaRPr kumimoji="0" lang="ru-RU" sz="900" b="0" i="1" u="none" strike="noStrike" kern="0" cap="none" spc="0" normalizeH="0" baseline="0" noProof="0" dirty="0">
              <a:ln>
                <a:noFill/>
              </a:ln>
              <a:solidFill>
                <a:srgbClr val="44546A"/>
              </a:solidFill>
              <a:effectLst/>
              <a:uLnTx/>
              <a:uFillTx/>
              <a:latin typeface="Arial"/>
              <a:cs typeface="Arial"/>
              <a:sym typeface="Arial"/>
            </a:endParaRPr>
          </a:p>
        </p:txBody>
      </p:sp>
    </p:spTree>
    <p:extLst>
      <p:ext uri="{BB962C8B-B14F-4D97-AF65-F5344CB8AC3E}">
        <p14:creationId xmlns:p14="http://schemas.microsoft.com/office/powerpoint/2010/main" val="1199963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71" y="49495"/>
            <a:ext cx="8671792" cy="275719"/>
          </a:xfrm>
        </p:spPr>
        <p:txBody>
          <a:bodyPr>
            <a:noAutofit/>
          </a:bodyPr>
          <a:lstStyle/>
          <a:p>
            <a:pPr algn="l"/>
            <a:r>
              <a:rPr lang="ru-RU" sz="2000" b="1" dirty="0" err="1">
                <a:solidFill>
                  <a:schemeClr val="accent1">
                    <a:lumMod val="50000"/>
                  </a:schemeClr>
                </a:solidFill>
                <a:latin typeface="Arial" pitchFamily="34" charset="0"/>
                <a:ea typeface="Arial"/>
                <a:cs typeface="Arial" pitchFamily="34" charset="0"/>
                <a:sym typeface="Arial"/>
              </a:rPr>
              <a:t>Үкіметке</a:t>
            </a:r>
            <a:r>
              <a:rPr lang="ru-RU" sz="2000" b="1" dirty="0">
                <a:solidFill>
                  <a:schemeClr val="accent1">
                    <a:lumMod val="50000"/>
                  </a:schemeClr>
                </a:solidFill>
                <a:latin typeface="Arial" pitchFamily="34" charset="0"/>
                <a:ea typeface="Arial"/>
                <a:cs typeface="Arial" pitchFamily="34" charset="0"/>
                <a:sym typeface="Arial"/>
              </a:rPr>
              <a:t> бюджет </a:t>
            </a:r>
            <a:r>
              <a:rPr lang="ru-RU" sz="2000" b="1" dirty="0" err="1">
                <a:solidFill>
                  <a:schemeClr val="accent1">
                    <a:lumMod val="50000"/>
                  </a:schemeClr>
                </a:solidFill>
                <a:latin typeface="Arial" pitchFamily="34" charset="0"/>
                <a:ea typeface="Arial"/>
                <a:cs typeface="Arial" pitchFamily="34" charset="0"/>
                <a:sym typeface="Arial"/>
              </a:rPr>
              <a:t>саясаты</a:t>
            </a:r>
            <a:r>
              <a:rPr lang="ru-RU" sz="2000" b="1" dirty="0">
                <a:solidFill>
                  <a:schemeClr val="accent1">
                    <a:lumMod val="50000"/>
                  </a:schemeClr>
                </a:solidFill>
                <a:latin typeface="Arial" pitchFamily="34" charset="0"/>
                <a:ea typeface="Arial"/>
                <a:cs typeface="Arial" pitchFamily="34" charset="0"/>
                <a:sym typeface="Arial"/>
              </a:rPr>
              <a:t> </a:t>
            </a:r>
            <a:r>
              <a:rPr lang="ru-RU" sz="2000" b="1" dirty="0" err="1">
                <a:solidFill>
                  <a:schemeClr val="accent1">
                    <a:lumMod val="50000"/>
                  </a:schemeClr>
                </a:solidFill>
                <a:latin typeface="Arial" pitchFamily="34" charset="0"/>
                <a:ea typeface="Arial"/>
                <a:cs typeface="Arial" pitchFamily="34" charset="0"/>
                <a:sym typeface="Arial"/>
              </a:rPr>
              <a:t>бойынша</a:t>
            </a:r>
            <a:r>
              <a:rPr lang="ru-RU" sz="2000" b="1" dirty="0">
                <a:solidFill>
                  <a:schemeClr val="accent1">
                    <a:lumMod val="50000"/>
                  </a:schemeClr>
                </a:solidFill>
                <a:latin typeface="Arial" pitchFamily="34" charset="0"/>
                <a:ea typeface="Arial"/>
                <a:cs typeface="Arial" pitchFamily="34" charset="0"/>
                <a:sym typeface="Arial"/>
              </a:rPr>
              <a:t> </a:t>
            </a:r>
            <a:r>
              <a:rPr lang="ru-RU" sz="2000" b="1" dirty="0" err="1">
                <a:solidFill>
                  <a:schemeClr val="accent1">
                    <a:lumMod val="50000"/>
                  </a:schemeClr>
                </a:solidFill>
                <a:latin typeface="Arial" pitchFamily="34" charset="0"/>
                <a:ea typeface="Arial"/>
                <a:cs typeface="Arial" pitchFamily="34" charset="0"/>
                <a:sym typeface="Arial"/>
              </a:rPr>
              <a:t>міндет</a:t>
            </a:r>
            <a:r>
              <a:rPr lang="ru-RU" sz="2000" b="1" dirty="0">
                <a:solidFill>
                  <a:schemeClr val="accent1">
                    <a:lumMod val="50000"/>
                  </a:schemeClr>
                </a:solidFill>
                <a:latin typeface="Arial" pitchFamily="34" charset="0"/>
                <a:ea typeface="Arial"/>
                <a:cs typeface="Arial" pitchFamily="34" charset="0"/>
                <a:sym typeface="Arial"/>
              </a:rPr>
              <a:t> </a:t>
            </a:r>
            <a:r>
              <a:rPr lang="ru-RU" sz="2000" b="1" dirty="0" err="1">
                <a:solidFill>
                  <a:schemeClr val="accent1">
                    <a:lumMod val="50000"/>
                  </a:schemeClr>
                </a:solidFill>
                <a:latin typeface="Arial" pitchFamily="34" charset="0"/>
                <a:ea typeface="Arial"/>
                <a:cs typeface="Arial" pitchFamily="34" charset="0"/>
                <a:sym typeface="Arial"/>
              </a:rPr>
              <a:t>қою</a:t>
            </a:r>
            <a:r>
              <a:rPr lang="ru-RU" sz="2000" b="1" dirty="0">
                <a:solidFill>
                  <a:schemeClr val="accent1">
                    <a:lumMod val="50000"/>
                  </a:schemeClr>
                </a:solidFill>
                <a:latin typeface="Arial" pitchFamily="34" charset="0"/>
                <a:ea typeface="Arial"/>
                <a:cs typeface="Arial" pitchFamily="34" charset="0"/>
                <a:sym typeface="Arial"/>
              </a:rPr>
              <a:t> </a:t>
            </a:r>
          </a:p>
        </p:txBody>
      </p:sp>
      <p:sp>
        <p:nvSpPr>
          <p:cNvPr id="3" name="Содержимое 2"/>
          <p:cNvSpPr>
            <a:spLocks noGrp="1"/>
          </p:cNvSpPr>
          <p:nvPr>
            <p:ph idx="1"/>
          </p:nvPr>
        </p:nvSpPr>
        <p:spPr>
          <a:xfrm>
            <a:off x="209361" y="433842"/>
            <a:ext cx="8725280" cy="297931"/>
          </a:xfrm>
        </p:spPr>
        <p:txBody>
          <a:bodyPr wrap="square">
            <a:noAutofit/>
          </a:bodyPr>
          <a:lstStyle/>
          <a:p>
            <a:pPr marL="0" indent="0" algn="ctr" fontAlgn="base">
              <a:buNone/>
            </a:pPr>
            <a:r>
              <a:rPr lang="ru-RU" sz="1600" b="1" dirty="0" err="1">
                <a:solidFill>
                  <a:schemeClr val="tx2"/>
                </a:solidFill>
                <a:latin typeface="Arial" pitchFamily="34" charset="0"/>
                <a:ea typeface="+mj-ea"/>
                <a:cs typeface="Arial" pitchFamily="34" charset="0"/>
              </a:rPr>
              <a:t>Мемлекет</a:t>
            </a:r>
            <a:r>
              <a:rPr lang="ru-RU" sz="1600" b="1" dirty="0">
                <a:solidFill>
                  <a:schemeClr val="tx2"/>
                </a:solidFill>
                <a:latin typeface="Arial" pitchFamily="34" charset="0"/>
                <a:ea typeface="+mj-ea"/>
                <a:cs typeface="Arial" pitchFamily="34" charset="0"/>
              </a:rPr>
              <a:t> </a:t>
            </a:r>
            <a:r>
              <a:rPr lang="ru-RU" sz="1600" b="1" dirty="0" err="1">
                <a:solidFill>
                  <a:schemeClr val="tx2"/>
                </a:solidFill>
                <a:latin typeface="Arial" pitchFamily="34" charset="0"/>
                <a:ea typeface="+mj-ea"/>
                <a:cs typeface="Arial" pitchFamily="34" charset="0"/>
              </a:rPr>
              <a:t>басшысының</a:t>
            </a:r>
            <a:r>
              <a:rPr lang="ru-RU" sz="1600" b="1" dirty="0">
                <a:solidFill>
                  <a:schemeClr val="tx2"/>
                </a:solidFill>
                <a:latin typeface="Arial" pitchFamily="34" charset="0"/>
                <a:ea typeface="+mj-ea"/>
                <a:cs typeface="Arial" pitchFamily="34" charset="0"/>
              </a:rPr>
              <a:t> </a:t>
            </a:r>
            <a:r>
              <a:rPr lang="ru-RU" sz="1600" b="1" dirty="0" err="1">
                <a:solidFill>
                  <a:schemeClr val="tx2"/>
                </a:solidFill>
                <a:latin typeface="Arial" pitchFamily="34" charset="0"/>
                <a:ea typeface="+mj-ea"/>
                <a:cs typeface="Arial" pitchFamily="34" charset="0"/>
              </a:rPr>
              <a:t>Қазақстан</a:t>
            </a:r>
            <a:r>
              <a:rPr lang="ru-RU" sz="1600" b="1" dirty="0">
                <a:solidFill>
                  <a:schemeClr val="tx2"/>
                </a:solidFill>
                <a:latin typeface="Arial" pitchFamily="34" charset="0"/>
                <a:ea typeface="+mj-ea"/>
                <a:cs typeface="Arial" pitchFamily="34" charset="0"/>
              </a:rPr>
              <a:t> </a:t>
            </a:r>
            <a:r>
              <a:rPr lang="ru-RU" sz="1600" b="1" dirty="0" err="1">
                <a:solidFill>
                  <a:schemeClr val="tx2"/>
                </a:solidFill>
                <a:latin typeface="Arial" pitchFamily="34" charset="0"/>
                <a:ea typeface="+mj-ea"/>
                <a:cs typeface="Arial" pitchFamily="34" charset="0"/>
              </a:rPr>
              <a:t>халқына</a:t>
            </a:r>
            <a:r>
              <a:rPr lang="ru-RU" sz="1600" b="1" dirty="0">
                <a:solidFill>
                  <a:schemeClr val="tx2"/>
                </a:solidFill>
                <a:latin typeface="Arial" pitchFamily="34" charset="0"/>
                <a:ea typeface="+mj-ea"/>
                <a:cs typeface="Arial" pitchFamily="34" charset="0"/>
              </a:rPr>
              <a:t> </a:t>
            </a:r>
            <a:r>
              <a:rPr lang="ru-RU" sz="1600" b="1" dirty="0" err="1">
                <a:solidFill>
                  <a:schemeClr val="tx2"/>
                </a:solidFill>
                <a:latin typeface="Arial" pitchFamily="34" charset="0"/>
                <a:ea typeface="+mj-ea"/>
                <a:cs typeface="Arial" pitchFamily="34" charset="0"/>
              </a:rPr>
              <a:t>Жолдауы</a:t>
            </a:r>
            <a:r>
              <a:rPr lang="ru-RU" sz="1600" b="1" dirty="0">
                <a:solidFill>
                  <a:schemeClr val="tx2"/>
                </a:solidFill>
                <a:latin typeface="Arial" pitchFamily="34" charset="0"/>
                <a:ea typeface="+mj-ea"/>
                <a:cs typeface="Arial" pitchFamily="34" charset="0"/>
              </a:rPr>
              <a:t> </a:t>
            </a:r>
          </a:p>
        </p:txBody>
      </p:sp>
      <p:sp>
        <p:nvSpPr>
          <p:cNvPr id="9" name="Номер слайда 5"/>
          <p:cNvSpPr>
            <a:spLocks noGrp="1"/>
          </p:cNvSpPr>
          <p:nvPr>
            <p:ph type="sldNum" sz="quarter" idx="12"/>
          </p:nvPr>
        </p:nvSpPr>
        <p:spPr>
          <a:xfrm>
            <a:off x="8845980" y="4893004"/>
            <a:ext cx="370384" cy="273844"/>
          </a:xfrm>
        </p:spPr>
        <p:txBody>
          <a:bodyPr/>
          <a:lstStyle/>
          <a:p>
            <a:pPr defTabSz="914378">
              <a:buClrTx/>
            </a:pPr>
            <a:fld id="{C8FAE728-353B-469A-8C71-9ED453E3CE90}" type="slidenum">
              <a:rPr lang="ru-RU" sz="900" kern="1200" smtClean="0">
                <a:solidFill>
                  <a:schemeClr val="tx1"/>
                </a:solidFill>
                <a:latin typeface="Times New Roman" panose="02020603050405020304" pitchFamily="18" charset="0"/>
                <a:ea typeface="+mn-ea"/>
                <a:cs typeface="Times New Roman" panose="02020603050405020304" pitchFamily="18" charset="0"/>
              </a:rPr>
              <a:pPr defTabSz="914378">
                <a:buClrTx/>
              </a:pPr>
              <a:t>1</a:t>
            </a:fld>
            <a:endParaRPr lang="ru-RU" sz="900" kern="1200" dirty="0">
              <a:solidFill>
                <a:schemeClr val="tx1"/>
              </a:solidFill>
              <a:latin typeface="Times New Roman" panose="02020603050405020304" pitchFamily="18" charset="0"/>
              <a:ea typeface="+mn-ea"/>
              <a:cs typeface="Times New Roman" panose="02020603050405020304" pitchFamily="18" charset="0"/>
            </a:endParaRPr>
          </a:p>
        </p:txBody>
      </p:sp>
      <p:sp>
        <p:nvSpPr>
          <p:cNvPr id="7" name="Содержимое 2"/>
          <p:cNvSpPr txBox="1">
            <a:spLocks/>
          </p:cNvSpPr>
          <p:nvPr/>
        </p:nvSpPr>
        <p:spPr>
          <a:xfrm>
            <a:off x="3779913" y="1131590"/>
            <a:ext cx="5112568" cy="3635441"/>
          </a:xfrm>
          <a:prstGeom prst="rect">
            <a:avLst/>
          </a:prstGeom>
        </p:spPr>
        <p:txBody>
          <a:bodyPr vert="horz" wrap="square" lIns="91440" tIns="45720" rIns="91440" bIns="45720" rtlCol="0">
            <a:noAutofit/>
          </a:bodyPr>
          <a:lstStyle/>
          <a:p>
            <a:pPr marL="180971" indent="-180971" algn="ctr" defTabSz="914378">
              <a:spcAft>
                <a:spcPts val="1800"/>
              </a:spcAft>
              <a:buClr>
                <a:srgbClr val="1F497D"/>
              </a:buClr>
            </a:pPr>
            <a:endParaRPr lang="ru-RU" sz="1200" kern="1200" dirty="0">
              <a:solidFill>
                <a:prstClr val="black"/>
              </a:solidFill>
              <a:latin typeface="Arial" pitchFamily="34" charset="0"/>
              <a:ea typeface="+mn-ea"/>
              <a:cs typeface="Arial" pitchFamily="34"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3" y="823911"/>
            <a:ext cx="2920805" cy="2285297"/>
          </a:xfrm>
          <a:prstGeom prst="rect">
            <a:avLst/>
          </a:prstGeom>
        </p:spPr>
      </p:pic>
      <p:cxnSp>
        <p:nvCxnSpPr>
          <p:cNvPr id="13" name="Straight Connector 88">
            <a:extLst>
              <a:ext uri="{FF2B5EF4-FFF2-40B4-BE49-F238E27FC236}">
                <a16:creationId xmlns:a16="http://schemas.microsoft.com/office/drawing/2014/main" id="{C53A6420-60A9-4666-961F-FECA774BA234}"/>
              </a:ext>
            </a:extLst>
          </p:cNvPr>
          <p:cNvCxnSpPr>
            <a:cxnSpLocks/>
          </p:cNvCxnSpPr>
          <p:nvPr/>
        </p:nvCxnSpPr>
        <p:spPr>
          <a:xfrm>
            <a:off x="1" y="382877"/>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Группа 14"/>
          <p:cNvGrpSpPr/>
          <p:nvPr/>
        </p:nvGrpSpPr>
        <p:grpSpPr>
          <a:xfrm>
            <a:off x="3213690" y="743603"/>
            <a:ext cx="5559927" cy="4074244"/>
            <a:chOff x="3592609" y="1051831"/>
            <a:chExt cx="5174042" cy="4182336"/>
          </a:xfrm>
        </p:grpSpPr>
        <p:sp>
          <p:nvSpPr>
            <p:cNvPr id="16" name="Прямоугольник 15"/>
            <p:cNvSpPr/>
            <p:nvPr/>
          </p:nvSpPr>
          <p:spPr>
            <a:xfrm>
              <a:off x="3592609" y="1270906"/>
              <a:ext cx="5174042" cy="742464"/>
            </a:xfrm>
            <a:prstGeom prst="rect">
              <a:avLst/>
            </a:prstGeom>
          </p:spPr>
          <p:txBody>
            <a:bodyPr wrap="square">
              <a:spAutoFit/>
            </a:bodyPr>
            <a:lstStyle/>
            <a:p>
              <a:pPr algn="just" defTabSz="685784" fontAlgn="base"/>
              <a:r>
                <a:rPr lang="kk" sz="1000" i="1" dirty="0">
                  <a:solidFill>
                    <a:schemeClr val="tx2">
                      <a:lumMod val="50000"/>
                    </a:schemeClr>
                  </a:solidFill>
                  <a:latin typeface="Arial" pitchFamily="34" charset="0"/>
                  <a:cs typeface="Arial" pitchFamily="34" charset="0"/>
                </a:rPr>
                <a:t>«</a:t>
              </a:r>
              <a:r>
                <a:rPr lang="ru-RU" sz="1000" i="1" dirty="0" err="1">
                  <a:solidFill>
                    <a:schemeClr val="tx2">
                      <a:lumMod val="50000"/>
                    </a:schemeClr>
                  </a:solidFill>
                  <a:latin typeface="Arial" pitchFamily="34" charset="0"/>
                  <a:cs typeface="Arial" pitchFamily="34" charset="0"/>
                </a:rPr>
                <a:t>Біз</a:t>
              </a:r>
              <a:r>
                <a:rPr lang="ru-RU" sz="1000" i="1" dirty="0">
                  <a:solidFill>
                    <a:schemeClr val="tx2">
                      <a:lumMod val="50000"/>
                    </a:schemeClr>
                  </a:solidFill>
                  <a:latin typeface="Arial" pitchFamily="34" charset="0"/>
                  <a:cs typeface="Arial" pitchFamily="34" charset="0"/>
                </a:rPr>
                <a:t> </a:t>
              </a:r>
              <a:r>
                <a:rPr lang="ru-RU" sz="1000" i="1" dirty="0" err="1">
                  <a:solidFill>
                    <a:schemeClr val="tx2">
                      <a:lumMod val="50000"/>
                    </a:schemeClr>
                  </a:solidFill>
                  <a:latin typeface="Arial" pitchFamily="34" charset="0"/>
                  <a:cs typeface="Arial" pitchFamily="34" charset="0"/>
                </a:rPr>
                <a:t>үнемді</a:t>
              </a:r>
              <a:r>
                <a:rPr lang="ru-RU" sz="1000" i="1" dirty="0">
                  <a:solidFill>
                    <a:schemeClr val="tx2">
                      <a:lumMod val="50000"/>
                    </a:schemeClr>
                  </a:solidFill>
                  <a:latin typeface="Arial" pitchFamily="34" charset="0"/>
                  <a:cs typeface="Arial" pitchFamily="34" charset="0"/>
                </a:rPr>
                <a:t> </a:t>
              </a:r>
              <a:r>
                <a:rPr lang="en-US" sz="1000" i="1" dirty="0">
                  <a:solidFill>
                    <a:schemeClr val="tx2">
                      <a:lumMod val="50000"/>
                    </a:schemeClr>
                  </a:solidFill>
                  <a:latin typeface="Arial" pitchFamily="34" charset="0"/>
                  <a:cs typeface="Arial" pitchFamily="34" charset="0"/>
                </a:rPr>
                <a:t>ə</a:t>
              </a:r>
              <a:r>
                <a:rPr lang="ru-RU" sz="1000" i="1" dirty="0" err="1">
                  <a:solidFill>
                    <a:schemeClr val="tx2">
                      <a:lumMod val="50000"/>
                    </a:schemeClr>
                  </a:solidFill>
                  <a:latin typeface="Arial" pitchFamily="34" charset="0"/>
                  <a:cs typeface="Arial" pitchFamily="34" charset="0"/>
                </a:rPr>
                <a:t>рі</a:t>
              </a:r>
              <a:r>
                <a:rPr lang="ru-RU" sz="1000" i="1" dirty="0">
                  <a:solidFill>
                    <a:schemeClr val="tx2">
                      <a:lumMod val="50000"/>
                    </a:schemeClr>
                  </a:solidFill>
                  <a:latin typeface="Arial" pitchFamily="34" charset="0"/>
                  <a:cs typeface="Arial" pitchFamily="34" charset="0"/>
                </a:rPr>
                <a:t> </a:t>
              </a:r>
              <a:r>
                <a:rPr lang="ru-RU" sz="1000" i="1" dirty="0" err="1">
                  <a:solidFill>
                    <a:schemeClr val="tx2">
                      <a:lumMod val="50000"/>
                    </a:schemeClr>
                  </a:solidFill>
                  <a:latin typeface="Arial" pitchFamily="34" charset="0"/>
                  <a:cs typeface="Arial" pitchFamily="34" charset="0"/>
                </a:rPr>
                <a:t>жауапты</a:t>
              </a:r>
              <a:r>
                <a:rPr lang="ru-RU" sz="1000" i="1" dirty="0">
                  <a:solidFill>
                    <a:schemeClr val="tx2">
                      <a:lumMod val="50000"/>
                    </a:schemeClr>
                  </a:solidFill>
                  <a:latin typeface="Arial" pitchFamily="34" charset="0"/>
                  <a:cs typeface="Arial" pitchFamily="34" charset="0"/>
                </a:rPr>
                <a:t> </a:t>
              </a:r>
              <a:r>
                <a:rPr lang="ru-RU" sz="1000" b="1" i="1" dirty="0" err="1">
                  <a:solidFill>
                    <a:schemeClr val="tx2">
                      <a:lumMod val="50000"/>
                    </a:schemeClr>
                  </a:solidFill>
                  <a:latin typeface="Arial" pitchFamily="34" charset="0"/>
                  <a:cs typeface="Arial" pitchFamily="34" charset="0"/>
                </a:rPr>
                <a:t>жаңа</a:t>
              </a:r>
              <a:r>
                <a:rPr lang="ru-RU" sz="1000" b="1" i="1" dirty="0">
                  <a:solidFill>
                    <a:schemeClr val="tx2">
                      <a:lumMod val="50000"/>
                    </a:schemeClr>
                  </a:solidFill>
                  <a:latin typeface="Arial" pitchFamily="34" charset="0"/>
                  <a:cs typeface="Arial" pitchFamily="34" charset="0"/>
                </a:rPr>
                <a:t> бюджет </a:t>
              </a:r>
              <a:r>
                <a:rPr lang="ru-RU" sz="1000" b="1" i="1" dirty="0" err="1">
                  <a:solidFill>
                    <a:schemeClr val="tx2">
                      <a:lumMod val="50000"/>
                    </a:schemeClr>
                  </a:solidFill>
                  <a:latin typeface="Arial" pitchFamily="34" charset="0"/>
                  <a:cs typeface="Arial" pitchFamily="34" charset="0"/>
                </a:rPr>
                <a:t>саясатын</a:t>
              </a:r>
              <a:r>
                <a:rPr lang="ru-RU" sz="1000" b="1" i="1" dirty="0">
                  <a:solidFill>
                    <a:schemeClr val="tx2">
                      <a:lumMod val="50000"/>
                    </a:schemeClr>
                  </a:solidFill>
                  <a:latin typeface="Arial" pitchFamily="34" charset="0"/>
                  <a:cs typeface="Arial" pitchFamily="34" charset="0"/>
                </a:rPr>
                <a:t> </a:t>
              </a:r>
              <a:r>
                <a:rPr lang="en-US" sz="1000" i="1" dirty="0">
                  <a:solidFill>
                    <a:schemeClr val="tx2">
                      <a:lumMod val="50000"/>
                    </a:schemeClr>
                  </a:solidFill>
                  <a:latin typeface="Arial" pitchFamily="34" charset="0"/>
                  <a:cs typeface="Arial" pitchFamily="34" charset="0"/>
                </a:rPr>
                <a:t>ə</a:t>
              </a:r>
              <a:r>
                <a:rPr lang="ru-RU" sz="1000" i="1" dirty="0" err="1">
                  <a:solidFill>
                    <a:schemeClr val="tx2">
                      <a:lumMod val="50000"/>
                    </a:schemeClr>
                  </a:solidFill>
                  <a:latin typeface="Arial" pitchFamily="34" charset="0"/>
                  <a:cs typeface="Arial" pitchFamily="34" charset="0"/>
                </a:rPr>
                <a:t>зірлеуіміз</a:t>
              </a:r>
              <a:r>
                <a:rPr lang="ru-RU" sz="1000" i="1" dirty="0">
                  <a:solidFill>
                    <a:schemeClr val="tx2">
                      <a:lumMod val="50000"/>
                    </a:schemeClr>
                  </a:solidFill>
                  <a:latin typeface="Arial" pitchFamily="34" charset="0"/>
                  <a:cs typeface="Arial" pitchFamily="34" charset="0"/>
                </a:rPr>
                <a:t> керек. Басым </a:t>
              </a:r>
              <a:r>
                <a:rPr lang="ru-RU" sz="1000" i="1" dirty="0" err="1">
                  <a:solidFill>
                    <a:schemeClr val="tx2">
                      <a:lumMod val="50000"/>
                    </a:schemeClr>
                  </a:solidFill>
                  <a:latin typeface="Arial" pitchFamily="34" charset="0"/>
                  <a:cs typeface="Arial" pitchFamily="34" charset="0"/>
                </a:rPr>
                <a:t>бағыттар</a:t>
              </a:r>
              <a:r>
                <a:rPr lang="ru-RU" sz="1000" i="1" dirty="0">
                  <a:solidFill>
                    <a:schemeClr val="tx2">
                      <a:lumMod val="50000"/>
                    </a:schemeClr>
                  </a:solidFill>
                  <a:latin typeface="Arial" pitchFamily="34" charset="0"/>
                  <a:cs typeface="Arial" pitchFamily="34" charset="0"/>
                </a:rPr>
                <a:t> мен </a:t>
              </a:r>
              <a:r>
                <a:rPr lang="ru-RU" sz="1000" i="1" dirty="0" err="1">
                  <a:solidFill>
                    <a:schemeClr val="tx2">
                      <a:lumMod val="50000"/>
                    </a:schemeClr>
                  </a:solidFill>
                  <a:latin typeface="Arial" pitchFamily="34" charset="0"/>
                  <a:cs typeface="Arial" pitchFamily="34" charset="0"/>
                </a:rPr>
                <a:t>жобаларға</a:t>
              </a:r>
              <a:r>
                <a:rPr lang="ru-RU" sz="1000" i="1" dirty="0">
                  <a:solidFill>
                    <a:schemeClr val="tx2">
                      <a:lumMod val="50000"/>
                    </a:schemeClr>
                  </a:solidFill>
                  <a:latin typeface="Arial" pitchFamily="34" charset="0"/>
                  <a:cs typeface="Arial" pitchFamily="34" charset="0"/>
                </a:rPr>
                <a:t> </a:t>
              </a:r>
              <a:r>
                <a:rPr lang="ru-RU" sz="1000" i="1" dirty="0" err="1">
                  <a:solidFill>
                    <a:schemeClr val="tx2">
                      <a:lumMod val="50000"/>
                    </a:schemeClr>
                  </a:solidFill>
                  <a:latin typeface="Arial" pitchFamily="34" charset="0"/>
                  <a:cs typeface="Arial" pitchFamily="34" charset="0"/>
                </a:rPr>
                <a:t>ғана</a:t>
              </a:r>
              <a:r>
                <a:rPr lang="ru-RU" sz="1000" i="1" dirty="0">
                  <a:solidFill>
                    <a:schemeClr val="tx2">
                      <a:lumMod val="50000"/>
                    </a:schemeClr>
                  </a:solidFill>
                  <a:latin typeface="Arial" pitchFamily="34" charset="0"/>
                  <a:cs typeface="Arial" pitchFamily="34" charset="0"/>
                </a:rPr>
                <a:t> </a:t>
              </a:r>
              <a:r>
                <a:rPr lang="ru-RU" sz="1000" i="1" dirty="0" err="1">
                  <a:solidFill>
                    <a:schemeClr val="tx2">
                      <a:lumMod val="50000"/>
                    </a:schemeClr>
                  </a:solidFill>
                  <a:latin typeface="Arial" pitchFamily="34" charset="0"/>
                  <a:cs typeface="Arial" pitchFamily="34" charset="0"/>
                </a:rPr>
                <a:t>қаржы</a:t>
              </a:r>
              <a:r>
                <a:rPr lang="ru-RU" sz="1000" i="1" dirty="0">
                  <a:solidFill>
                    <a:schemeClr val="tx2">
                      <a:lumMod val="50000"/>
                    </a:schemeClr>
                  </a:solidFill>
                  <a:latin typeface="Arial" pitchFamily="34" charset="0"/>
                  <a:cs typeface="Arial" pitchFamily="34" charset="0"/>
                </a:rPr>
                <a:t> </a:t>
              </a:r>
              <a:r>
                <a:rPr lang="ru-RU" sz="1000" i="1" dirty="0" err="1">
                  <a:solidFill>
                    <a:schemeClr val="tx2">
                      <a:lumMod val="50000"/>
                    </a:schemeClr>
                  </a:solidFill>
                  <a:latin typeface="Arial" pitchFamily="34" charset="0"/>
                  <a:cs typeface="Arial" pitchFamily="34" charset="0"/>
                </a:rPr>
                <a:t>бөлген</a:t>
              </a:r>
              <a:r>
                <a:rPr lang="ru-RU" sz="1000" i="1" dirty="0">
                  <a:solidFill>
                    <a:schemeClr val="tx2">
                      <a:lumMod val="50000"/>
                    </a:schemeClr>
                  </a:solidFill>
                  <a:latin typeface="Arial" pitchFamily="34" charset="0"/>
                  <a:cs typeface="Arial" pitchFamily="34" charset="0"/>
                </a:rPr>
                <a:t> </a:t>
              </a:r>
              <a:r>
                <a:rPr lang="ru-RU" sz="1000" i="1" dirty="0" err="1">
                  <a:solidFill>
                    <a:schemeClr val="tx2">
                      <a:lumMod val="50000"/>
                    </a:schemeClr>
                  </a:solidFill>
                  <a:latin typeface="Arial" pitchFamily="34" charset="0"/>
                  <a:cs typeface="Arial" pitchFamily="34" charset="0"/>
                </a:rPr>
                <a:t>жөн</a:t>
              </a:r>
              <a:r>
                <a:rPr lang="ru-RU" sz="1000" i="1" dirty="0">
                  <a:solidFill>
                    <a:schemeClr val="tx2">
                      <a:lumMod val="50000"/>
                    </a:schemeClr>
                  </a:solidFill>
                  <a:latin typeface="Arial" pitchFamily="34" charset="0"/>
                  <a:cs typeface="Arial" pitchFamily="34" charset="0"/>
                </a:rPr>
                <a:t>. </a:t>
              </a:r>
              <a:r>
                <a:rPr lang="ru-RU" sz="1000" i="1" dirty="0" err="1" smtClean="0">
                  <a:solidFill>
                    <a:schemeClr val="tx2">
                      <a:lumMod val="50000"/>
                    </a:schemeClr>
                  </a:solidFill>
                  <a:latin typeface="Arial" pitchFamily="34" charset="0"/>
                  <a:cs typeface="Arial" pitchFamily="34" charset="0"/>
                </a:rPr>
                <a:t>Негізгі</a:t>
              </a:r>
              <a:r>
                <a:rPr lang="ru-RU" sz="1000" i="1" dirty="0" smtClean="0">
                  <a:solidFill>
                    <a:schemeClr val="tx2">
                      <a:lumMod val="50000"/>
                    </a:schemeClr>
                  </a:solidFill>
                  <a:latin typeface="Arial" pitchFamily="34" charset="0"/>
                  <a:cs typeface="Arial" pitchFamily="34" charset="0"/>
                </a:rPr>
                <a:t> </a:t>
              </a:r>
              <a:r>
                <a:rPr lang="ru-RU" sz="1000" i="1" dirty="0" err="1">
                  <a:solidFill>
                    <a:schemeClr val="tx2">
                      <a:lumMod val="50000"/>
                    </a:schemeClr>
                  </a:solidFill>
                  <a:latin typeface="Arial" pitchFamily="34" charset="0"/>
                  <a:cs typeface="Arial" pitchFamily="34" charset="0"/>
                </a:rPr>
                <a:t>бюджеттік</a:t>
              </a:r>
              <a:r>
                <a:rPr lang="ru-RU" sz="1000" i="1" dirty="0">
                  <a:solidFill>
                    <a:schemeClr val="tx2">
                      <a:lumMod val="50000"/>
                    </a:schemeClr>
                  </a:solidFill>
                  <a:latin typeface="Arial" pitchFamily="34" charset="0"/>
                  <a:cs typeface="Arial" pitchFamily="34" charset="0"/>
                </a:rPr>
                <a:t> </a:t>
              </a:r>
              <a:r>
                <a:rPr lang="ru-RU" sz="1000" i="1" dirty="0" err="1">
                  <a:solidFill>
                    <a:schemeClr val="tx2">
                      <a:lumMod val="50000"/>
                    </a:schemeClr>
                  </a:solidFill>
                  <a:latin typeface="Arial" pitchFamily="34" charset="0"/>
                  <a:cs typeface="Arial" pitchFamily="34" charset="0"/>
                </a:rPr>
                <a:t>коэффициенттер</a:t>
              </a:r>
              <a:r>
                <a:rPr lang="ru-RU" sz="1000" i="1" dirty="0">
                  <a:solidFill>
                    <a:schemeClr val="tx2">
                      <a:lumMod val="50000"/>
                    </a:schemeClr>
                  </a:solidFill>
                  <a:latin typeface="Arial" pitchFamily="34" charset="0"/>
                  <a:cs typeface="Arial" pitchFamily="34" charset="0"/>
                </a:rPr>
                <a:t> мен </a:t>
              </a:r>
              <a:r>
                <a:rPr lang="ru-RU" sz="1000" i="1" dirty="0" err="1" smtClean="0">
                  <a:solidFill>
                    <a:schemeClr val="tx2">
                      <a:lumMod val="50000"/>
                    </a:schemeClr>
                  </a:solidFill>
                  <a:latin typeface="Arial" pitchFamily="34" charset="0"/>
                  <a:cs typeface="Arial" pitchFamily="34" charset="0"/>
                </a:rPr>
                <a:t>қағидалардың</a:t>
              </a:r>
              <a:r>
                <a:rPr lang="ru-RU" sz="1000" i="1" dirty="0" smtClean="0">
                  <a:solidFill>
                    <a:schemeClr val="tx2">
                      <a:lumMod val="50000"/>
                    </a:schemeClr>
                  </a:solidFill>
                  <a:latin typeface="Arial" pitchFamily="34" charset="0"/>
                  <a:cs typeface="Arial" pitchFamily="34" charset="0"/>
                </a:rPr>
                <a:t> </a:t>
              </a:r>
              <a:r>
                <a:rPr lang="ru-RU" sz="1000" i="1" dirty="0" err="1">
                  <a:solidFill>
                    <a:schemeClr val="tx2">
                      <a:lumMod val="50000"/>
                    </a:schemeClr>
                  </a:solidFill>
                  <a:latin typeface="Arial" pitchFamily="34" charset="0"/>
                  <a:cs typeface="Arial" pitchFamily="34" charset="0"/>
                </a:rPr>
                <a:t>жинағын</a:t>
              </a:r>
              <a:r>
                <a:rPr lang="ru-RU" sz="1000" i="1" dirty="0">
                  <a:solidFill>
                    <a:schemeClr val="tx2">
                      <a:lumMod val="50000"/>
                    </a:schemeClr>
                  </a:solidFill>
                  <a:latin typeface="Arial" pitchFamily="34" charset="0"/>
                  <a:cs typeface="Arial" pitchFamily="34" charset="0"/>
                </a:rPr>
                <a:t> </a:t>
              </a:r>
              <a:r>
                <a:rPr lang="en-US" sz="1000" i="1" dirty="0">
                  <a:solidFill>
                    <a:schemeClr val="tx2">
                      <a:lumMod val="50000"/>
                    </a:schemeClr>
                  </a:solidFill>
                  <a:latin typeface="Arial" pitchFamily="34" charset="0"/>
                  <a:cs typeface="Arial" pitchFamily="34" charset="0"/>
                </a:rPr>
                <a:t>ə</a:t>
              </a:r>
              <a:r>
                <a:rPr lang="ru-RU" sz="1000" i="1" dirty="0" err="1">
                  <a:solidFill>
                    <a:schemeClr val="tx2">
                      <a:lumMod val="50000"/>
                    </a:schemeClr>
                  </a:solidFill>
                  <a:latin typeface="Arial" pitchFamily="34" charset="0"/>
                  <a:cs typeface="Arial" pitchFamily="34" charset="0"/>
                </a:rPr>
                <a:t>зірлеу</a:t>
              </a:r>
              <a:r>
                <a:rPr lang="ru-RU" sz="1000" i="1" dirty="0">
                  <a:solidFill>
                    <a:schemeClr val="tx2">
                      <a:lumMod val="50000"/>
                    </a:schemeClr>
                  </a:solidFill>
                  <a:latin typeface="Arial" pitchFamily="34" charset="0"/>
                  <a:cs typeface="Arial" pitchFamily="34" charset="0"/>
                </a:rPr>
                <a:t> </a:t>
              </a:r>
              <a:r>
                <a:rPr lang="ru-RU" sz="1000" i="1" dirty="0" err="1">
                  <a:solidFill>
                    <a:schemeClr val="tx2">
                      <a:lumMod val="50000"/>
                    </a:schemeClr>
                  </a:solidFill>
                  <a:latin typeface="Arial" pitchFamily="34" charset="0"/>
                  <a:cs typeface="Arial" pitchFamily="34" charset="0"/>
                </a:rPr>
                <a:t>қажет</a:t>
              </a:r>
              <a:r>
                <a:rPr lang="ru-RU" sz="1000" i="1" dirty="0">
                  <a:solidFill>
                    <a:schemeClr val="tx2">
                      <a:lumMod val="50000"/>
                    </a:schemeClr>
                  </a:solidFill>
                  <a:latin typeface="Arial" pitchFamily="34" charset="0"/>
                  <a:cs typeface="Arial" pitchFamily="34" charset="0"/>
                </a:rPr>
                <a:t>.</a:t>
              </a:r>
              <a:r>
                <a:rPr lang="kk" sz="1000" i="1" dirty="0">
                  <a:solidFill>
                    <a:schemeClr val="tx2">
                      <a:lumMod val="50000"/>
                    </a:schemeClr>
                  </a:solidFill>
                  <a:latin typeface="Arial" pitchFamily="34" charset="0"/>
                  <a:cs typeface="Arial" pitchFamily="34" charset="0"/>
                </a:rPr>
                <a:t>»</a:t>
              </a:r>
              <a:endParaRPr lang="ru-RU" sz="1000" i="1" dirty="0">
                <a:solidFill>
                  <a:schemeClr val="tx2">
                    <a:lumMod val="50000"/>
                  </a:schemeClr>
                </a:solidFill>
                <a:latin typeface="Arial" pitchFamily="34" charset="0"/>
                <a:cs typeface="Arial" pitchFamily="34" charset="0"/>
              </a:endParaRPr>
            </a:p>
            <a:p>
              <a:pPr algn="just" defTabSz="914378" fontAlgn="base"/>
              <a:endParaRPr lang="ru-RU" sz="1100" b="1" i="1" dirty="0">
                <a:solidFill>
                  <a:schemeClr val="tx2">
                    <a:lumMod val="50000"/>
                  </a:schemeClr>
                </a:solidFill>
                <a:latin typeface="Arial" pitchFamily="34" charset="0"/>
                <a:cs typeface="Arial" pitchFamily="34" charset="0"/>
              </a:endParaRPr>
            </a:p>
          </p:txBody>
        </p:sp>
        <p:sp>
          <p:nvSpPr>
            <p:cNvPr id="17" name="Прямоугольник 16"/>
            <p:cNvSpPr/>
            <p:nvPr/>
          </p:nvSpPr>
          <p:spPr>
            <a:xfrm>
              <a:off x="3603265" y="2051437"/>
              <a:ext cx="5163386" cy="2148406"/>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kk"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Ұлттық</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қордың</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активтерін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қалпына</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келтіру</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үшін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бюджет </a:t>
              </a:r>
              <a:r>
                <a:rPr kumimoji="0" lang="ru-RU" sz="1000" b="0" i="1" u="none" strike="noStrike" kern="0" cap="none" spc="0" normalizeH="0" baseline="0" noProof="0" dirty="0" err="1" smtClean="0">
                  <a:ln>
                    <a:noFill/>
                  </a:ln>
                  <a:solidFill>
                    <a:srgbClr val="1F497D">
                      <a:lumMod val="50000"/>
                    </a:srgbClr>
                  </a:solidFill>
                  <a:effectLst/>
                  <a:uLnTx/>
                  <a:uFillTx/>
                  <a:latin typeface="Arial" pitchFamily="34" charset="0"/>
                  <a:cs typeface="Arial" pitchFamily="34" charset="0"/>
                  <a:sym typeface="Arial"/>
                </a:rPr>
                <a:t>қағидаларын</a:t>
              </a:r>
              <a:r>
                <a:rPr kumimoji="0" lang="ru-RU" sz="1000" b="0" i="1" u="none" strike="noStrike" kern="0" cap="none" spc="0" normalizeH="0" baseline="0" noProof="0" dirty="0" smtClean="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smtClean="0">
                  <a:ln>
                    <a:noFill/>
                  </a:ln>
                  <a:solidFill>
                    <a:srgbClr val="1F497D">
                      <a:lumMod val="50000"/>
                    </a:srgbClr>
                  </a:solidFill>
                  <a:effectLst/>
                  <a:uLnTx/>
                  <a:uFillTx/>
                  <a:latin typeface="Arial" pitchFamily="34" charset="0"/>
                  <a:cs typeface="Arial" pitchFamily="34" charset="0"/>
                  <a:sym typeface="Arial"/>
                </a:rPr>
                <a:t>енгізуді</a:t>
              </a:r>
              <a:r>
                <a:rPr kumimoji="0" lang="ru-RU" sz="1000" b="0" i="1" u="none" strike="noStrike" kern="0" cap="none" spc="0" normalizeH="0" baseline="0" noProof="0" dirty="0" smtClean="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тездеткен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жөн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Бұған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қажетті</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заңнамалық</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өзгерістер</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осы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жылдың</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соңына</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дейін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қабылдануға</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тиіс</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a:t>
              </a: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Жалпы</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елімізге</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мемлекет</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қаржысын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атап</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айтқанда</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мемлекеттік</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smtClean="0">
                  <a:ln>
                    <a:noFill/>
                  </a:ln>
                  <a:solidFill>
                    <a:srgbClr val="1F497D">
                      <a:lumMod val="50000"/>
                    </a:srgbClr>
                  </a:solidFill>
                  <a:effectLst/>
                  <a:uLnTx/>
                  <a:uFillTx/>
                  <a:latin typeface="Arial" pitchFamily="34" charset="0"/>
                  <a:cs typeface="Arial" pitchFamily="34" charset="0"/>
                  <a:sym typeface="Arial"/>
                </a:rPr>
                <a:t>борышты</a:t>
              </a:r>
              <a:r>
                <a:rPr kumimoji="0" lang="ru-RU" sz="1000" b="0" i="1" u="none" strike="noStrike" kern="0" cap="none" spc="0" normalizeH="0" baseline="0" noProof="0" dirty="0" smtClean="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бюджет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саясатын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және</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Ұлттық</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қорды</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smtClean="0">
                  <a:ln>
                    <a:noFill/>
                  </a:ln>
                  <a:solidFill>
                    <a:srgbClr val="1F497D">
                      <a:lumMod val="50000"/>
                    </a:srgbClr>
                  </a:solidFill>
                  <a:effectLst/>
                  <a:uLnTx/>
                  <a:uFillTx/>
                  <a:latin typeface="Arial" pitchFamily="34" charset="0"/>
                  <a:cs typeface="Arial" pitchFamily="34" charset="0"/>
                  <a:sym typeface="Arial"/>
                </a:rPr>
                <a:t>басқару</a:t>
              </a:r>
              <a:r>
                <a:rPr kumimoji="0" lang="ru-RU" sz="1000" b="0" i="1" u="none" strike="noStrike" kern="0" cap="none" spc="0" normalizeH="0" baseline="0" noProof="0" dirty="0" smtClean="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smtClean="0">
                  <a:ln>
                    <a:noFill/>
                  </a:ln>
                  <a:solidFill>
                    <a:srgbClr val="1F497D">
                      <a:lumMod val="50000"/>
                    </a:srgbClr>
                  </a:solidFill>
                  <a:effectLst/>
                  <a:uLnTx/>
                  <a:uFillTx/>
                  <a:latin typeface="Arial" pitchFamily="34" charset="0"/>
                  <a:cs typeface="Arial" pitchFamily="34" charset="0"/>
                  <a:sym typeface="Arial"/>
                </a:rPr>
                <a:t>бойынша</a:t>
              </a:r>
              <a:r>
                <a:rPr kumimoji="0" lang="ru-RU" sz="1000" b="0" i="1" u="none" strike="noStrike" kern="0" cap="none" spc="0" normalizeH="0" baseline="0" noProof="0" dirty="0" smtClean="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smtClean="0">
                  <a:ln>
                    <a:noFill/>
                  </a:ln>
                  <a:solidFill>
                    <a:srgbClr val="1F497D">
                      <a:lumMod val="50000"/>
                    </a:srgbClr>
                  </a:solidFill>
                  <a:effectLst/>
                  <a:uLnTx/>
                  <a:uFillTx/>
                  <a:latin typeface="Arial" pitchFamily="34" charset="0"/>
                  <a:cs typeface="Arial" pitchFamily="34" charset="0"/>
                  <a:sym typeface="Arial"/>
                </a:rPr>
                <a:t>қағидалар</a:t>
              </a:r>
              <a:r>
                <a:rPr kumimoji="0" lang="ru-RU" sz="1000" b="0" i="1" u="none" strike="noStrike" kern="0" cap="none" spc="0" normalizeH="0" baseline="0" noProof="0" dirty="0" smtClean="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жинағы</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қажет</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Үкімет</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пен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Ұлттық</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банктен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жыл</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соңына</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дейін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1"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Мемлекет</a:t>
              </a:r>
              <a:r>
                <a:rPr kumimoji="0" lang="ru-RU" sz="1000" b="1"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1"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қаржысын</a:t>
              </a:r>
              <a:r>
                <a:rPr kumimoji="0" lang="ru-RU" sz="1000" b="1"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1"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басқару</a:t>
              </a:r>
              <a:r>
                <a:rPr kumimoji="0" lang="ru-RU" sz="1000" b="1"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1"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тұжырымдамасын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әзірлеуді</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сұраймын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a:t>
              </a:r>
              <a:endParaRPr kumimoji="0" lang="ru-RU" sz="1000" b="1"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kumimoji="0" lang="ru-RU" sz="1000" b="1"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kk"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a:t>
              </a:r>
              <a:r>
                <a:rPr kumimoji="0" lang="ru-RU" sz="1000" b="1"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Бюджет </a:t>
              </a:r>
              <a:r>
                <a:rPr lang="ru-RU" sz="1000" b="1" i="1" dirty="0" err="1" smtClean="0">
                  <a:solidFill>
                    <a:srgbClr val="1F497D">
                      <a:lumMod val="50000"/>
                    </a:srgbClr>
                  </a:solidFill>
                  <a:latin typeface="Arial" pitchFamily="34" charset="0"/>
                  <a:cs typeface="Arial" pitchFamily="34" charset="0"/>
                </a:rPr>
                <a:t>проце</a:t>
              </a:r>
              <a:r>
                <a:rPr kumimoji="0" lang="ru-RU" sz="1000" b="1" i="1" u="none" strike="noStrike" kern="0" cap="none" spc="0" normalizeH="0" baseline="0" noProof="0" dirty="0" err="1" smtClean="0">
                  <a:ln>
                    <a:noFill/>
                  </a:ln>
                  <a:solidFill>
                    <a:srgbClr val="1F497D">
                      <a:lumMod val="50000"/>
                    </a:srgbClr>
                  </a:solidFill>
                  <a:effectLst/>
                  <a:uLnTx/>
                  <a:uFillTx/>
                  <a:latin typeface="Arial" pitchFamily="34" charset="0"/>
                  <a:cs typeface="Arial" pitchFamily="34" charset="0"/>
                  <a:sym typeface="Arial"/>
                </a:rPr>
                <a:t>стерін</a:t>
              </a:r>
              <a:r>
                <a:rPr kumimoji="0" lang="ru-RU" sz="1000" b="1" i="1" u="none" strike="noStrike" kern="0" cap="none" spc="0" normalizeH="0" baseline="0" noProof="0" dirty="0" smtClean="0">
                  <a:ln>
                    <a:noFill/>
                  </a:ln>
                  <a:solidFill>
                    <a:srgbClr val="1F497D">
                      <a:lumMod val="50000"/>
                    </a:srgbClr>
                  </a:solidFill>
                  <a:effectLst/>
                  <a:uLnTx/>
                  <a:uFillTx/>
                  <a:latin typeface="Arial" pitchFamily="34" charset="0"/>
                  <a:cs typeface="Arial" pitchFamily="34" charset="0"/>
                  <a:sym typeface="Arial"/>
                </a:rPr>
                <a:t> </a:t>
              </a:r>
              <a:r>
                <a:rPr kumimoji="0" lang="ru-RU" sz="1000" b="1"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жеңілдетіп</a:t>
              </a:r>
              <a:r>
                <a:rPr kumimoji="0" lang="ru-RU" sz="1000" b="1"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бюрократияны</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барынша</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азайтқан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жөн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бұл</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lang="ru-RU" sz="1000" i="1" dirty="0" err="1" smtClean="0">
                  <a:solidFill>
                    <a:srgbClr val="1F497D">
                      <a:lumMod val="50000"/>
                    </a:srgbClr>
                  </a:solidFill>
                  <a:latin typeface="Arial" pitchFamily="34" charset="0"/>
                  <a:cs typeface="Arial" pitchFamily="34" charset="0"/>
                </a:rPr>
                <a:t>мәселеде</a:t>
              </a:r>
              <a:r>
                <a:rPr kumimoji="0" lang="ru-RU" sz="1000" b="0" i="1" u="none" strike="noStrike" kern="0" cap="none" spc="0" normalizeH="0" baseline="0" noProof="0" dirty="0" smtClean="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бюджетті</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жоспарлау</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мен </a:t>
              </a:r>
              <a:r>
                <a:rPr lang="ru-RU" sz="1000" i="1" dirty="0" err="1" smtClean="0">
                  <a:solidFill>
                    <a:srgbClr val="1F497D">
                      <a:lumMod val="50000"/>
                    </a:srgbClr>
                  </a:solidFill>
                  <a:latin typeface="Arial" pitchFamily="34" charset="0"/>
                  <a:cs typeface="Arial" pitchFamily="34" charset="0"/>
                </a:rPr>
                <a:t>атқару</a:t>
              </a:r>
              <a:r>
                <a:rPr kumimoji="0" lang="ru-RU" sz="1000" b="0" i="1" u="none" strike="noStrike" kern="0" cap="none" spc="0" normalizeH="0" baseline="0" noProof="0" dirty="0" smtClean="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кезінде</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цифрлық</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тәсілдерді</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қолдануды</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кеңейту</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керек.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Бюджеттік</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бағдарламалар</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әкімшілерінің</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жауапкершілігін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арттыра</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отырып</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smtClean="0">
                  <a:ln>
                    <a:noFill/>
                  </a:ln>
                  <a:solidFill>
                    <a:srgbClr val="1F497D">
                      <a:lumMod val="50000"/>
                    </a:srgbClr>
                  </a:solidFill>
                  <a:effectLst/>
                  <a:uLnTx/>
                  <a:uFillTx/>
                  <a:latin typeface="Arial" pitchFamily="34" charset="0"/>
                  <a:cs typeface="Arial" pitchFamily="34" charset="0"/>
                  <a:sym typeface="Arial"/>
                </a:rPr>
                <a:t>блоктық</a:t>
              </a:r>
              <a:r>
                <a:rPr kumimoji="0" lang="ru-RU" sz="1000" b="0" i="1" u="none" strike="noStrike" kern="0" cap="none" spc="0" normalizeH="0" baseline="0" noProof="0" dirty="0" smtClean="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бюджетті</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енгізу</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керек.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Үкімет</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бюджет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заңнамасы</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мен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заңға</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тәуелді</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актілерге</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енгізілетін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тиісті</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smtClean="0">
                  <a:ln>
                    <a:noFill/>
                  </a:ln>
                  <a:solidFill>
                    <a:srgbClr val="1F497D">
                      <a:lumMod val="50000"/>
                    </a:srgbClr>
                  </a:solidFill>
                  <a:effectLst/>
                  <a:uLnTx/>
                  <a:uFillTx/>
                  <a:latin typeface="Arial" pitchFamily="34" charset="0"/>
                  <a:cs typeface="Arial" pitchFamily="34" charset="0"/>
                  <a:sym typeface="Arial"/>
                </a:rPr>
                <a:t>түзетулер</a:t>
              </a:r>
              <a:r>
                <a:rPr kumimoji="0" lang="ru-RU" sz="1000" b="0" i="1" u="none" strike="noStrike" kern="0" cap="none" spc="0" normalizeH="0" baseline="0" noProof="0" dirty="0" smtClean="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топтамасын</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әзірлегені</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a:t>
              </a:r>
              <a:r>
                <a:rPr kumimoji="0" lang="ru-RU" sz="1000" b="0" i="1" u="none" strike="noStrike" kern="0" cap="none" spc="0" normalizeH="0" baseline="0" noProof="0" dirty="0" err="1">
                  <a:ln>
                    <a:noFill/>
                  </a:ln>
                  <a:solidFill>
                    <a:srgbClr val="1F497D">
                      <a:lumMod val="50000"/>
                    </a:srgbClr>
                  </a:solidFill>
                  <a:effectLst/>
                  <a:uLnTx/>
                  <a:uFillTx/>
                  <a:latin typeface="Arial" pitchFamily="34" charset="0"/>
                  <a:cs typeface="Arial" pitchFamily="34" charset="0"/>
                  <a:sym typeface="Arial"/>
                </a:rPr>
                <a:t>абзал</a:t>
              </a:r>
              <a:r>
                <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a:t>
              </a:r>
              <a:r>
                <a:rPr kumimoji="0" lang="kk"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a:t>
              </a:r>
              <a:endParaRPr kumimoji="0" lang="ru-RU"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endParaRPr>
            </a:p>
          </p:txBody>
        </p:sp>
        <p:sp>
          <p:nvSpPr>
            <p:cNvPr id="18" name="Прямоугольник 17"/>
            <p:cNvSpPr/>
            <p:nvPr/>
          </p:nvSpPr>
          <p:spPr>
            <a:xfrm>
              <a:off x="5762208" y="1051831"/>
              <a:ext cx="846119" cy="284348"/>
            </a:xfrm>
            <a:prstGeom prst="rect">
              <a:avLst/>
            </a:prstGeom>
          </p:spPr>
          <p:txBody>
            <a:bodyPr wrap="none">
              <a:spAutoFit/>
            </a:bodyPr>
            <a:lstStyle/>
            <a:p>
              <a:r>
                <a:rPr lang="ru-RU" sz="1200" b="1" i="1" dirty="0">
                  <a:solidFill>
                    <a:schemeClr val="tx2">
                      <a:lumMod val="50000"/>
                    </a:schemeClr>
                  </a:solidFill>
                  <a:latin typeface="Arial" pitchFamily="34" charset="0"/>
                  <a:cs typeface="Arial" pitchFamily="34" charset="0"/>
                </a:rPr>
                <a:t>2020 </a:t>
              </a:r>
              <a:r>
                <a:rPr lang="ru-RU" sz="1200" b="1" i="1" dirty="0" err="1">
                  <a:solidFill>
                    <a:schemeClr val="tx2">
                      <a:lumMod val="50000"/>
                    </a:schemeClr>
                  </a:solidFill>
                  <a:latin typeface="Arial" pitchFamily="34" charset="0"/>
                  <a:cs typeface="Arial" pitchFamily="34" charset="0"/>
                </a:rPr>
                <a:t>жыл</a:t>
              </a:r>
              <a:endParaRPr lang="ru-RU" sz="1200" b="1" i="1" dirty="0">
                <a:solidFill>
                  <a:schemeClr val="tx2">
                    <a:lumMod val="50000"/>
                  </a:schemeClr>
                </a:solidFill>
                <a:latin typeface="Arial" pitchFamily="34" charset="0"/>
                <a:cs typeface="Arial" pitchFamily="34" charset="0"/>
              </a:endParaRPr>
            </a:p>
          </p:txBody>
        </p:sp>
        <p:sp>
          <p:nvSpPr>
            <p:cNvPr id="19" name="Прямоугольник 18"/>
            <p:cNvSpPr/>
            <p:nvPr/>
          </p:nvSpPr>
          <p:spPr>
            <a:xfrm>
              <a:off x="5756877" y="1786250"/>
              <a:ext cx="846119" cy="284348"/>
            </a:xfrm>
            <a:prstGeom prst="rect">
              <a:avLst/>
            </a:prstGeom>
          </p:spPr>
          <p:txBody>
            <a:bodyPr wrap="none">
              <a:spAutoFit/>
            </a:bodyPr>
            <a:lstStyle/>
            <a:p>
              <a:r>
                <a:rPr lang="ru-RU" sz="1200" b="1" i="1" dirty="0">
                  <a:solidFill>
                    <a:schemeClr val="tx2">
                      <a:lumMod val="50000"/>
                    </a:schemeClr>
                  </a:solidFill>
                  <a:latin typeface="Arial" pitchFamily="34" charset="0"/>
                  <a:cs typeface="Arial" pitchFamily="34" charset="0"/>
                </a:rPr>
                <a:t>2021 </a:t>
              </a:r>
              <a:r>
                <a:rPr lang="ru-RU" sz="1200" b="1" i="1" dirty="0" err="1">
                  <a:solidFill>
                    <a:schemeClr val="tx2">
                      <a:lumMod val="50000"/>
                    </a:schemeClr>
                  </a:solidFill>
                  <a:latin typeface="Arial" pitchFamily="34" charset="0"/>
                  <a:cs typeface="Arial" pitchFamily="34" charset="0"/>
                </a:rPr>
                <a:t>жыл</a:t>
              </a:r>
              <a:endParaRPr lang="ru-RU" sz="1200" dirty="0"/>
            </a:p>
          </p:txBody>
        </p:sp>
        <p:sp>
          <p:nvSpPr>
            <p:cNvPr id="20" name="Прямоугольник 19"/>
            <p:cNvSpPr/>
            <p:nvPr/>
          </p:nvSpPr>
          <p:spPr>
            <a:xfrm>
              <a:off x="3603265" y="4349530"/>
              <a:ext cx="5163386" cy="884637"/>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kk" sz="1000" b="1"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a:t>
              </a:r>
              <a:r>
                <a:rPr kumimoji="0" lang="kk"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Бюджет саясат</a:t>
              </a:r>
              <a:r>
                <a:rPr kumimoji="0" lang="kk-KZ"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ы</a:t>
              </a:r>
              <a:r>
                <a:rPr kumimoji="0" lang="kk"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 моделі «</a:t>
              </a:r>
              <a:r>
                <a:rPr kumimoji="0" lang="kk" sz="1000" b="0" i="1" u="none" strike="noStrike" kern="0" cap="none" spc="0" normalizeH="0" baseline="0" noProof="0" dirty="0" smtClean="0">
                  <a:ln>
                    <a:noFill/>
                  </a:ln>
                  <a:solidFill>
                    <a:srgbClr val="1F497D">
                      <a:lumMod val="50000"/>
                    </a:srgbClr>
                  </a:solidFill>
                  <a:effectLst/>
                  <a:uLnTx/>
                  <a:uFillTx/>
                  <a:latin typeface="Arial" pitchFamily="34" charset="0"/>
                  <a:cs typeface="Arial" pitchFamily="34" charset="0"/>
                  <a:sym typeface="Arial"/>
                </a:rPr>
                <a:t>бюджетті </a:t>
              </a:r>
              <a:r>
                <a:rPr kumimoji="0" lang="kk"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басқарудан» «нәтижелерді басқаруға» көшу арқылы реформаланады.</a:t>
              </a:r>
              <a:r>
                <a:rPr kumimoji="0" lang="kk" sz="1000" b="1"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a:t>
              </a:r>
              <a:endParaRPr kumimoji="0" lang="ru-RU" sz="1000" b="1"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endParaRPr kumimoji="0" lang="kk"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endParaRPr>
            </a:p>
            <a:p>
              <a:pPr marL="0" marR="0" lvl="0" indent="0" algn="just" defTabSz="914400" rtl="0" eaLnBrk="1" fontAlgn="base" latinLnBrk="0" hangingPunct="1">
                <a:lnSpc>
                  <a:spcPct val="100000"/>
                </a:lnSpc>
                <a:spcBef>
                  <a:spcPts val="0"/>
                </a:spcBef>
                <a:spcAft>
                  <a:spcPts val="0"/>
                </a:spcAft>
                <a:buClr>
                  <a:srgbClr val="000000"/>
                </a:buClr>
                <a:buSzTx/>
                <a:buFont typeface="Arial"/>
                <a:buNone/>
                <a:tabLst/>
                <a:defRPr/>
              </a:pPr>
              <a:r>
                <a:rPr kumimoji="0" lang="kk"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a:t>
              </a:r>
              <a:r>
                <a:rPr kumimoji="0" lang="kk-KZ"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Осы айтылған мәселелерді </a:t>
              </a:r>
              <a:r>
                <a:rPr kumimoji="0" lang="kk"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тиімді </a:t>
              </a:r>
              <a:r>
                <a:rPr lang="kk" sz="1000" i="1" dirty="0" smtClean="0">
                  <a:solidFill>
                    <a:srgbClr val="1F497D">
                      <a:lumMod val="50000"/>
                    </a:srgbClr>
                  </a:solidFill>
                  <a:latin typeface="Arial" pitchFamily="34" charset="0"/>
                  <a:cs typeface="Arial" pitchFamily="34" charset="0"/>
                </a:rPr>
                <a:t>іске</a:t>
              </a:r>
              <a:r>
                <a:rPr kumimoji="0" lang="kk" sz="1000" b="0" i="1" u="none" strike="noStrike" kern="0" cap="none" spc="0" normalizeH="0" baseline="0" noProof="0" dirty="0" smtClean="0">
                  <a:ln>
                    <a:noFill/>
                  </a:ln>
                  <a:solidFill>
                    <a:srgbClr val="1F497D">
                      <a:lumMod val="50000"/>
                    </a:srgbClr>
                  </a:solidFill>
                  <a:effectLst/>
                  <a:uLnTx/>
                  <a:uFillTx/>
                  <a:latin typeface="Arial" pitchFamily="34" charset="0"/>
                  <a:cs typeface="Arial" pitchFamily="34" charset="0"/>
                  <a:sym typeface="Arial"/>
                </a:rPr>
                <a:t> </a:t>
              </a:r>
              <a:r>
                <a:rPr kumimoji="0" lang="kk"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асыру үшін </a:t>
              </a:r>
              <a:r>
                <a:rPr kumimoji="0" lang="kk" sz="1000" b="1"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жаңа Бюджет кодексін </a:t>
              </a:r>
              <a:r>
                <a:rPr kumimoji="0" lang="kk" sz="1000" b="0"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қабылдау қажет.</a:t>
              </a:r>
              <a:r>
                <a:rPr kumimoji="0" lang="kk" sz="1000" b="1" i="1" u="none" strike="noStrike" kern="0" cap="none" spc="0" normalizeH="0" baseline="0" noProof="0" dirty="0">
                  <a:ln>
                    <a:noFill/>
                  </a:ln>
                  <a:solidFill>
                    <a:srgbClr val="1F497D">
                      <a:lumMod val="50000"/>
                    </a:srgbClr>
                  </a:solidFill>
                  <a:effectLst/>
                  <a:uLnTx/>
                  <a:uFillTx/>
                  <a:latin typeface="Arial" pitchFamily="34" charset="0"/>
                  <a:cs typeface="Arial" pitchFamily="34" charset="0"/>
                  <a:sym typeface="Arial"/>
                </a:rPr>
                <a:t>»</a:t>
              </a:r>
              <a:endParaRPr lang="ru-RU" sz="1000" b="1" i="1" dirty="0">
                <a:solidFill>
                  <a:schemeClr val="tx2">
                    <a:lumMod val="50000"/>
                  </a:schemeClr>
                </a:solidFill>
                <a:latin typeface="Arial" pitchFamily="34" charset="0"/>
                <a:cs typeface="Arial" pitchFamily="34" charset="0"/>
              </a:endParaRPr>
            </a:p>
          </p:txBody>
        </p:sp>
        <p:sp>
          <p:nvSpPr>
            <p:cNvPr id="21" name="Прямоугольник 20"/>
            <p:cNvSpPr/>
            <p:nvPr/>
          </p:nvSpPr>
          <p:spPr>
            <a:xfrm>
              <a:off x="5756878" y="4102842"/>
              <a:ext cx="846119" cy="284348"/>
            </a:xfrm>
            <a:prstGeom prst="rect">
              <a:avLst/>
            </a:prstGeom>
          </p:spPr>
          <p:txBody>
            <a:bodyPr wrap="none">
              <a:spAutoFit/>
            </a:bodyPr>
            <a:lstStyle/>
            <a:p>
              <a:r>
                <a:rPr lang="ru-RU" sz="1200" b="1" i="1" dirty="0">
                  <a:solidFill>
                    <a:schemeClr val="tx2">
                      <a:lumMod val="50000"/>
                    </a:schemeClr>
                  </a:solidFill>
                  <a:latin typeface="Arial" pitchFamily="34" charset="0"/>
                  <a:cs typeface="Arial" pitchFamily="34" charset="0"/>
                </a:rPr>
                <a:t>2022 </a:t>
              </a:r>
              <a:r>
                <a:rPr lang="ru-RU" sz="1200" b="1" i="1" dirty="0" err="1">
                  <a:solidFill>
                    <a:schemeClr val="tx2">
                      <a:lumMod val="50000"/>
                    </a:schemeClr>
                  </a:solidFill>
                  <a:latin typeface="Arial" pitchFamily="34" charset="0"/>
                  <a:cs typeface="Arial" pitchFamily="34" charset="0"/>
                </a:rPr>
                <a:t>жыл</a:t>
              </a:r>
              <a:endParaRPr lang="ru-RU" sz="1200" dirty="0"/>
            </a:p>
          </p:txBody>
        </p:sp>
      </p:grpSp>
    </p:spTree>
    <p:extLst>
      <p:ext uri="{BB962C8B-B14F-4D97-AF65-F5344CB8AC3E}">
        <p14:creationId xmlns:p14="http://schemas.microsoft.com/office/powerpoint/2010/main" val="3827149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8">
            <a:extLst>
              <a:ext uri="{FF2B5EF4-FFF2-40B4-BE49-F238E27FC236}">
                <a16:creationId xmlns:a16="http://schemas.microsoft.com/office/drawing/2014/main" id="{C53A6420-60A9-4666-961F-FECA774BA234}"/>
              </a:ext>
            </a:extLst>
          </p:cNvPr>
          <p:cNvCxnSpPr>
            <a:cxnSpLocks/>
          </p:cNvCxnSpPr>
          <p:nvPr/>
        </p:nvCxnSpPr>
        <p:spPr>
          <a:xfrm>
            <a:off x="0" y="394535"/>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Объект 1"/>
          <p:cNvSpPr txBox="1">
            <a:spLocks/>
          </p:cNvSpPr>
          <p:nvPr/>
        </p:nvSpPr>
        <p:spPr>
          <a:xfrm>
            <a:off x="0" y="52694"/>
            <a:ext cx="8139448" cy="255371"/>
          </a:xfrm>
          <a:prstGeom prst="rect">
            <a:avLst/>
          </a:prstGeom>
        </p:spPr>
        <p:txBody>
          <a:bodyPr lIns="91211" tIns="45605" rIns="91211" bIns="45605"/>
          <a:lstStyle>
            <a:lvl1pPr marL="0" indent="0" algn="l" rtl="0" eaLnBrk="0" fontAlgn="base" hangingPunct="0">
              <a:lnSpc>
                <a:spcPct val="90000"/>
              </a:lnSpc>
              <a:spcBef>
                <a:spcPts val="0"/>
              </a:spcBef>
              <a:spcAft>
                <a:spcPts val="204"/>
              </a:spcAft>
              <a:buFontTx/>
              <a:buNone/>
              <a:defRPr sz="1200" kern="1200">
                <a:solidFill>
                  <a:schemeClr val="tx1"/>
                </a:solidFill>
                <a:latin typeface="+mn-lt"/>
                <a:ea typeface="+mn-ea"/>
                <a:cs typeface="+mn-cs"/>
              </a:defRPr>
            </a:lvl1pPr>
            <a:lvl2pPr marL="514097" indent="-171366" algn="l" rtl="0" eaLnBrk="0" fontAlgn="base" hangingPunct="0">
              <a:lnSpc>
                <a:spcPct val="90000"/>
              </a:lnSpc>
              <a:spcBef>
                <a:spcPts val="375"/>
              </a:spcBef>
              <a:spcAft>
                <a:spcPct val="0"/>
              </a:spcAft>
              <a:buFont typeface="Arial" pitchFamily="34" charset="0"/>
              <a:buChar char="•"/>
              <a:defRPr sz="2800" kern="1200">
                <a:solidFill>
                  <a:schemeClr val="tx1"/>
                </a:solidFill>
                <a:latin typeface="+mn-lt"/>
                <a:ea typeface="+mn-ea"/>
                <a:cs typeface="+mn-cs"/>
              </a:defRPr>
            </a:lvl2pPr>
            <a:lvl3pPr marL="858404" indent="-171366"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1122" indent="-171366" algn="l" rtl="0" eaLnBrk="0" fontAlgn="base" hangingPunct="0">
              <a:lnSpc>
                <a:spcPct val="90000"/>
              </a:lnSpc>
              <a:spcBef>
                <a:spcPts val="375"/>
              </a:spcBef>
              <a:spcAft>
                <a:spcPct val="0"/>
              </a:spcAft>
              <a:buFont typeface="Arial" pitchFamily="34" charset="0"/>
              <a:buChar char="•"/>
              <a:defRPr sz="2000" kern="1200">
                <a:solidFill>
                  <a:schemeClr val="tx1"/>
                </a:solidFill>
                <a:latin typeface="+mn-lt"/>
                <a:ea typeface="+mn-ea"/>
                <a:cs typeface="+mn-cs"/>
              </a:defRPr>
            </a:lvl4pPr>
            <a:lvl5pPr marL="1545428" indent="-171366" algn="l" rtl="0" eaLnBrk="0" fontAlgn="base" hangingPunct="0">
              <a:lnSpc>
                <a:spcPct val="90000"/>
              </a:lnSpc>
              <a:spcBef>
                <a:spcPts val="375"/>
              </a:spcBef>
              <a:spcAft>
                <a:spcPct val="0"/>
              </a:spcAft>
              <a:buFont typeface="Arial" pitchFamily="34" charset="0"/>
              <a:buChar char="•"/>
              <a:defRPr sz="2000" kern="1200">
                <a:solidFill>
                  <a:schemeClr val="tx1"/>
                </a:solidFill>
                <a:latin typeface="+mn-lt"/>
                <a:ea typeface="+mn-ea"/>
                <a:cs typeface="+mn-cs"/>
              </a:defRPr>
            </a:lvl5pPr>
            <a:lvl6pPr marL="1889762" indent="-171800" algn="l" defTabSz="687187"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6pPr>
            <a:lvl7pPr marL="2233355" indent="-171800" algn="l" defTabSz="687187"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7pPr>
            <a:lvl8pPr marL="2576941" indent="-171800" algn="l" defTabSz="687187"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8pPr>
            <a:lvl9pPr marL="2920536" indent="-171800" algn="l" defTabSz="687187"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9pPr>
          </a:lstStyle>
          <a:p>
            <a:pPr lvl="0" defTabSz="913838">
              <a:buClrTx/>
              <a:defRPr/>
            </a:pPr>
            <a:r>
              <a:rPr lang="ru-RU" sz="1500" b="1" dirty="0">
                <a:solidFill>
                  <a:srgbClr val="0070C0"/>
                </a:solidFill>
                <a:latin typeface="Arial" panose="020B0604020202020204" pitchFamily="34" charset="0"/>
                <a:cs typeface="Arial" panose="020B0604020202020204" pitchFamily="34" charset="0"/>
              </a:rPr>
              <a:t>ҚР </a:t>
            </a:r>
            <a:r>
              <a:rPr lang="ru-RU" sz="1500" b="1" dirty="0" err="1">
                <a:solidFill>
                  <a:srgbClr val="0070C0"/>
                </a:solidFill>
                <a:latin typeface="Arial" panose="020B0604020202020204" pitchFamily="34" charset="0"/>
                <a:cs typeface="Arial" panose="020B0604020202020204" pitchFamily="34" charset="0"/>
              </a:rPr>
              <a:t>дамуының</a:t>
            </a:r>
            <a:r>
              <a:rPr lang="ru-RU" sz="1500" b="1" dirty="0">
                <a:solidFill>
                  <a:srgbClr val="0070C0"/>
                </a:solidFill>
                <a:latin typeface="Arial" panose="020B0604020202020204" pitchFamily="34" charset="0"/>
                <a:cs typeface="Arial" panose="020B0604020202020204" pitchFamily="34" charset="0"/>
              </a:rPr>
              <a:t> 10 </a:t>
            </a:r>
            <a:r>
              <a:rPr lang="ru-RU" sz="1500" b="1" dirty="0" err="1">
                <a:solidFill>
                  <a:srgbClr val="0070C0"/>
                </a:solidFill>
                <a:latin typeface="Arial" panose="020B0604020202020204" pitchFamily="34" charset="0"/>
                <a:cs typeface="Arial" panose="020B0604020202020204" pitchFamily="34" charset="0"/>
              </a:rPr>
              <a:t>жылға</a:t>
            </a:r>
            <a:r>
              <a:rPr lang="ru-RU" sz="1500" b="1" dirty="0">
                <a:solidFill>
                  <a:srgbClr val="0070C0"/>
                </a:solidFill>
                <a:latin typeface="Arial" panose="020B0604020202020204" pitchFamily="34" charset="0"/>
                <a:cs typeface="Arial" panose="020B0604020202020204" pitchFamily="34" charset="0"/>
              </a:rPr>
              <a:t> </a:t>
            </a:r>
            <a:r>
              <a:rPr lang="ru-RU" sz="1500" b="1" dirty="0" err="1">
                <a:solidFill>
                  <a:srgbClr val="0070C0"/>
                </a:solidFill>
                <a:latin typeface="Arial" panose="020B0604020202020204" pitchFamily="34" charset="0"/>
                <a:cs typeface="Arial" panose="020B0604020202020204" pitchFamily="34" charset="0"/>
              </a:rPr>
              <a:t>арналған</a:t>
            </a:r>
            <a:r>
              <a:rPr lang="ru-RU" sz="1500" b="1" dirty="0">
                <a:solidFill>
                  <a:srgbClr val="0070C0"/>
                </a:solidFill>
                <a:latin typeface="Arial" panose="020B0604020202020204" pitchFamily="34" charset="0"/>
                <a:cs typeface="Arial" panose="020B0604020202020204" pitchFamily="34" charset="0"/>
              </a:rPr>
              <a:t> </a:t>
            </a:r>
            <a:r>
              <a:rPr lang="ru-RU" sz="1500" b="1" dirty="0" err="1">
                <a:solidFill>
                  <a:srgbClr val="0070C0"/>
                </a:solidFill>
                <a:latin typeface="Arial" panose="020B0604020202020204" pitchFamily="34" charset="0"/>
                <a:cs typeface="Arial" panose="020B0604020202020204" pitchFamily="34" charset="0"/>
              </a:rPr>
              <a:t>ұзақ</a:t>
            </a:r>
            <a:r>
              <a:rPr lang="ru-RU" sz="1500" b="1" dirty="0">
                <a:solidFill>
                  <a:srgbClr val="0070C0"/>
                </a:solidFill>
                <a:latin typeface="Arial" panose="020B0604020202020204" pitchFamily="34" charset="0"/>
                <a:cs typeface="Arial" panose="020B0604020202020204" pitchFamily="34" charset="0"/>
              </a:rPr>
              <a:t> </a:t>
            </a:r>
            <a:r>
              <a:rPr lang="ru-RU" sz="1500" b="1" dirty="0" err="1">
                <a:solidFill>
                  <a:srgbClr val="0070C0"/>
                </a:solidFill>
                <a:latin typeface="Arial" panose="020B0604020202020204" pitchFamily="34" charset="0"/>
                <a:cs typeface="Arial" panose="020B0604020202020204" pitchFamily="34" charset="0"/>
              </a:rPr>
              <a:t>мерзімді</a:t>
            </a:r>
            <a:r>
              <a:rPr lang="ru-RU" sz="1500" b="1" dirty="0">
                <a:solidFill>
                  <a:srgbClr val="0070C0"/>
                </a:solidFill>
                <a:latin typeface="Arial" panose="020B0604020202020204" pitchFamily="34" charset="0"/>
                <a:cs typeface="Arial" panose="020B0604020202020204" pitchFamily="34" charset="0"/>
              </a:rPr>
              <a:t> </a:t>
            </a:r>
            <a:r>
              <a:rPr lang="ru-RU" sz="1500" b="1" dirty="0" err="1">
                <a:solidFill>
                  <a:srgbClr val="0070C0"/>
                </a:solidFill>
                <a:latin typeface="Arial" panose="020B0604020202020204" pitchFamily="34" charset="0"/>
                <a:cs typeface="Arial" panose="020B0604020202020204" pitchFamily="34" charset="0"/>
              </a:rPr>
              <a:t>болжамы</a:t>
            </a:r>
            <a:endParaRPr kumimoji="0" lang="ru-RU" sz="1200" b="0" i="0" u="none" strike="noStrike" kern="1200" cap="none" spc="0" normalizeH="0" baseline="0" noProof="0" dirty="0">
              <a:ln>
                <a:noFill/>
              </a:ln>
              <a:solidFill>
                <a:srgbClr val="44546A">
                  <a:lumMod val="50000"/>
                </a:srgbClr>
              </a:solidFill>
              <a:effectLst/>
              <a:uLnTx/>
              <a:uFillTx/>
              <a:latin typeface="Calibri"/>
              <a:ea typeface="+mn-ea"/>
              <a:cs typeface="+mn-cs"/>
              <a:sym typeface="Arial"/>
            </a:endParaRPr>
          </a:p>
        </p:txBody>
      </p:sp>
      <p:grpSp>
        <p:nvGrpSpPr>
          <p:cNvPr id="4" name="Группа 3"/>
          <p:cNvGrpSpPr/>
          <p:nvPr/>
        </p:nvGrpSpPr>
        <p:grpSpPr>
          <a:xfrm>
            <a:off x="122349" y="465716"/>
            <a:ext cx="6909665" cy="4737239"/>
            <a:chOff x="256773" y="608187"/>
            <a:chExt cx="6717864" cy="3974630"/>
          </a:xfrm>
        </p:grpSpPr>
        <p:sp>
          <p:nvSpPr>
            <p:cNvPr id="5" name="TextBox 4"/>
            <p:cNvSpPr txBox="1"/>
            <p:nvPr/>
          </p:nvSpPr>
          <p:spPr>
            <a:xfrm>
              <a:off x="256773" y="608187"/>
              <a:ext cx="6587081" cy="438991"/>
            </a:xfrm>
            <a:prstGeom prst="rect">
              <a:avLst/>
            </a:prstGeom>
            <a:noFill/>
          </p:spPr>
          <p:txBody>
            <a:bodyPr wrap="square" rtlCol="0">
              <a:spAutoFit/>
            </a:bodyPr>
            <a:lstStyle/>
            <a:p>
              <a:pPr lvl="0" defTabSz="689804" fontAlgn="base">
                <a:spcBef>
                  <a:spcPct val="0"/>
                </a:spcBef>
                <a:spcAft>
                  <a:spcPct val="0"/>
                </a:spcAft>
                <a:buClrTx/>
                <a:defRPr/>
              </a:pPr>
              <a:r>
                <a:rPr lang="ru-RU" sz="1600" b="1" kern="1200" dirty="0" smtClean="0">
                  <a:solidFill>
                    <a:srgbClr val="5B9BD5"/>
                  </a:solidFill>
                  <a:latin typeface="Arial" panose="020B0604020202020204" pitchFamily="34" charset="0"/>
                  <a:ea typeface="+mn-ea"/>
                  <a:cs typeface="Arial" panose="020B0604020202020204" pitchFamily="34" charset="0"/>
                </a:rPr>
                <a:t>МАҚСАТЫ</a:t>
              </a:r>
              <a:r>
                <a:rPr lang="ru-RU" sz="1600" b="1" kern="1200" dirty="0">
                  <a:solidFill>
                    <a:srgbClr val="5B9BD5"/>
                  </a:solidFill>
                  <a:latin typeface="Arial" panose="020B0604020202020204" pitchFamily="34" charset="0"/>
                  <a:ea typeface="+mn-ea"/>
                  <a:cs typeface="Arial" panose="020B0604020202020204" pitchFamily="34" charset="0"/>
                </a:rPr>
                <a:t>: </a:t>
              </a:r>
              <a:r>
                <a:rPr lang="ru-RU" sz="1200" b="1" kern="1200" dirty="0">
                  <a:solidFill>
                    <a:prstClr val="black">
                      <a:lumMod val="75000"/>
                      <a:lumOff val="25000"/>
                    </a:prstClr>
                  </a:solidFill>
                  <a:latin typeface="Arial" panose="020B0604020202020204" pitchFamily="34" charset="0"/>
                  <a:ea typeface="+mn-ea"/>
                  <a:cs typeface="Arial" panose="020B0604020202020204" pitchFamily="34" charset="0"/>
                </a:rPr>
                <a:t>2029 </a:t>
              </a:r>
              <a:r>
                <a:rPr lang="ru-RU" sz="1200" b="1" kern="1200" dirty="0" err="1">
                  <a:solidFill>
                    <a:prstClr val="black">
                      <a:lumMod val="75000"/>
                      <a:lumOff val="25000"/>
                    </a:prstClr>
                  </a:solidFill>
                  <a:latin typeface="Arial" panose="020B0604020202020204" pitchFamily="34" charset="0"/>
                  <a:ea typeface="+mn-ea"/>
                  <a:cs typeface="Arial" panose="020B0604020202020204" pitchFamily="34" charset="0"/>
                </a:rPr>
                <a:t>жылға</a:t>
              </a:r>
              <a:r>
                <a:rPr lang="ru-RU" sz="12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kern="1200" dirty="0" err="1">
                  <a:solidFill>
                    <a:prstClr val="black">
                      <a:lumMod val="75000"/>
                      <a:lumOff val="25000"/>
                    </a:prstClr>
                  </a:solidFill>
                  <a:latin typeface="Arial" panose="020B0604020202020204" pitchFamily="34" charset="0"/>
                  <a:ea typeface="+mn-ea"/>
                  <a:cs typeface="Arial" panose="020B0604020202020204" pitchFamily="34" charset="0"/>
                </a:rPr>
                <a:t>дейін</a:t>
              </a:r>
              <a:r>
                <a:rPr lang="ru-RU" sz="12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kern="1200" dirty="0" smtClean="0">
                  <a:solidFill>
                    <a:prstClr val="black">
                      <a:lumMod val="75000"/>
                      <a:lumOff val="25000"/>
                    </a:prstClr>
                  </a:solidFill>
                  <a:latin typeface="Arial" panose="020B0604020202020204" pitchFamily="34" charset="0"/>
                  <a:ea typeface="+mn-ea"/>
                  <a:cs typeface="Arial" panose="020B0604020202020204" pitchFamily="34" charset="0"/>
                </a:rPr>
                <a:t>бюджет </a:t>
              </a:r>
              <a:r>
                <a:rPr lang="ru-RU" sz="12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жүйесінің</a:t>
              </a:r>
              <a:r>
                <a:rPr lang="ru-RU" sz="12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u="sng" kern="1200" dirty="0" err="1" smtClean="0">
                  <a:solidFill>
                    <a:srgbClr val="4472C4"/>
                  </a:solidFill>
                  <a:latin typeface="Arial" panose="020B0604020202020204" pitchFamily="34" charset="0"/>
                  <a:ea typeface="+mn-ea"/>
                  <a:cs typeface="Arial" panose="020B0604020202020204" pitchFamily="34" charset="0"/>
                </a:rPr>
                <a:t>шынайылық</a:t>
              </a:r>
              <a:r>
                <a:rPr lang="ru-RU" sz="1200" b="1" u="sng" kern="1200" dirty="0" smtClean="0">
                  <a:solidFill>
                    <a:srgbClr val="4472C4"/>
                  </a:solidFill>
                  <a:latin typeface="Arial" panose="020B0604020202020204" pitchFamily="34" charset="0"/>
                  <a:ea typeface="+mn-ea"/>
                  <a:cs typeface="Arial" panose="020B0604020202020204" pitchFamily="34" charset="0"/>
                </a:rPr>
                <a:t> </a:t>
              </a:r>
              <a:r>
                <a:rPr lang="ru-RU" sz="12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қағидатын</a:t>
              </a:r>
              <a:r>
                <a:rPr lang="ru-RU" sz="12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сақтауды</a:t>
              </a:r>
              <a:r>
                <a:rPr lang="ru-RU" sz="12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kern="1200" dirty="0" err="1">
                  <a:solidFill>
                    <a:prstClr val="black">
                      <a:lumMod val="75000"/>
                      <a:lumOff val="25000"/>
                    </a:prstClr>
                  </a:solidFill>
                  <a:latin typeface="Arial" panose="020B0604020202020204" pitchFamily="34" charset="0"/>
                  <a:ea typeface="+mn-ea"/>
                  <a:cs typeface="Arial" panose="020B0604020202020204" pitchFamily="34" charset="0"/>
                </a:rPr>
                <a:t>және</a:t>
              </a:r>
              <a:r>
                <a:rPr lang="ru-RU" sz="1200" b="1" kern="1200" dirty="0">
                  <a:solidFill>
                    <a:prstClr val="black">
                      <a:lumMod val="75000"/>
                      <a:lumOff val="25000"/>
                    </a:prstClr>
                  </a:solidFill>
                  <a:latin typeface="Arial" panose="020B0604020202020204" pitchFamily="34" charset="0"/>
                  <a:ea typeface="+mn-ea"/>
                  <a:cs typeface="Arial" panose="020B0604020202020204" pitchFamily="34" charset="0"/>
                </a:rPr>
                <a:t> ҰДП-</a:t>
              </a:r>
              <a:r>
                <a:rPr lang="ru-RU" sz="12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ның</a:t>
              </a:r>
              <a:r>
                <a:rPr lang="ru-RU" sz="12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kern="1200" dirty="0" err="1">
                  <a:solidFill>
                    <a:prstClr val="black">
                      <a:lumMod val="75000"/>
                      <a:lumOff val="25000"/>
                    </a:prstClr>
                  </a:solidFill>
                  <a:latin typeface="Arial" panose="020B0604020202020204" pitchFamily="34" charset="0"/>
                  <a:ea typeface="+mn-ea"/>
                  <a:cs typeface="Arial" panose="020B0604020202020204" pitchFamily="34" charset="0"/>
                </a:rPr>
                <a:t>іске</a:t>
              </a:r>
              <a:r>
                <a:rPr lang="ru-RU" sz="12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асырылуын</a:t>
              </a:r>
              <a:r>
                <a:rPr lang="ru-RU" sz="1200" b="1"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kern="1200" dirty="0" err="1">
                  <a:solidFill>
                    <a:prstClr val="black">
                      <a:lumMod val="75000"/>
                      <a:lumOff val="25000"/>
                    </a:prstClr>
                  </a:solidFill>
                  <a:latin typeface="Arial" panose="020B0604020202020204" pitchFamily="34" charset="0"/>
                  <a:ea typeface="+mn-ea"/>
                  <a:cs typeface="Arial" panose="020B0604020202020204" pitchFamily="34" charset="0"/>
                </a:rPr>
                <a:t>қаржылық</a:t>
              </a:r>
              <a:r>
                <a:rPr lang="ru-RU" sz="12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kern="1200" dirty="0" err="1">
                  <a:solidFill>
                    <a:prstClr val="black">
                      <a:lumMod val="75000"/>
                      <a:lumOff val="25000"/>
                    </a:prstClr>
                  </a:solidFill>
                  <a:latin typeface="Arial" panose="020B0604020202020204" pitchFamily="34" charset="0"/>
                  <a:ea typeface="+mn-ea"/>
                  <a:cs typeface="Arial" panose="020B0604020202020204" pitchFamily="34" charset="0"/>
                </a:rPr>
                <a:t>қамтамасыз</a:t>
              </a:r>
              <a:r>
                <a:rPr lang="ru-RU" sz="12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kern="1200" dirty="0" err="1">
                  <a:solidFill>
                    <a:prstClr val="black">
                      <a:lumMod val="75000"/>
                      <a:lumOff val="25000"/>
                    </a:prstClr>
                  </a:solidFill>
                  <a:latin typeface="Arial" panose="020B0604020202020204" pitchFamily="34" charset="0"/>
                  <a:ea typeface="+mn-ea"/>
                  <a:cs typeface="Arial" panose="020B0604020202020204" pitchFamily="34" charset="0"/>
                </a:rPr>
                <a:t>етуді</a:t>
              </a:r>
              <a:r>
                <a:rPr lang="ru-RU" sz="12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kern="1200" dirty="0" err="1">
                  <a:solidFill>
                    <a:prstClr val="black">
                      <a:lumMod val="75000"/>
                      <a:lumOff val="25000"/>
                    </a:prstClr>
                  </a:solidFill>
                  <a:latin typeface="Arial" panose="020B0604020202020204" pitchFamily="34" charset="0"/>
                  <a:ea typeface="+mn-ea"/>
                  <a:cs typeface="Arial" panose="020B0604020202020204" pitchFamily="34" charset="0"/>
                </a:rPr>
                <a:t>қамтамасыз</a:t>
              </a:r>
              <a:r>
                <a:rPr lang="ru-RU" sz="12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kern="1200" dirty="0" err="1">
                  <a:solidFill>
                    <a:prstClr val="black">
                      <a:lumMod val="75000"/>
                      <a:lumOff val="25000"/>
                    </a:prstClr>
                  </a:solidFill>
                  <a:latin typeface="Arial" panose="020B0604020202020204" pitchFamily="34" charset="0"/>
                  <a:ea typeface="+mn-ea"/>
                  <a:cs typeface="Arial" panose="020B0604020202020204" pitchFamily="34" charset="0"/>
                </a:rPr>
                <a:t>ету</a:t>
              </a:r>
              <a:endParaRPr kumimoji="0" lang="ru-RU" sz="12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p:txBody>
        </p:sp>
        <p:sp>
          <p:nvSpPr>
            <p:cNvPr id="6" name="TextBox 5"/>
            <p:cNvSpPr txBox="1"/>
            <p:nvPr/>
          </p:nvSpPr>
          <p:spPr>
            <a:xfrm>
              <a:off x="345369" y="3601542"/>
              <a:ext cx="6242286" cy="981275"/>
            </a:xfrm>
            <a:prstGeom prst="rect">
              <a:avLst/>
            </a:prstGeom>
            <a:noFill/>
          </p:spPr>
          <p:txBody>
            <a:bodyPr wrap="square" rtlCol="0">
              <a:spAutoFit/>
            </a:bodyPr>
            <a:lstStyle/>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Алғышарттар:</a:t>
              </a:r>
            </a:p>
            <a:p>
              <a:pPr marL="0" marR="0" lvl="0" indent="0" algn="l" defTabSz="689804" rtl="0" eaLnBrk="1" fontAlgn="base" latinLnBrk="0" hangingPunct="1">
                <a:lnSpc>
                  <a:spcPct val="100000"/>
                </a:lnSpc>
                <a:spcBef>
                  <a:spcPct val="0"/>
                </a:spcBef>
                <a:spcAft>
                  <a:spcPct val="0"/>
                </a:spcAft>
                <a:buClrTx/>
                <a:buSzTx/>
                <a:buFont typeface="Arial"/>
                <a:buNone/>
                <a:tabLst/>
                <a:defRPr/>
              </a:pPr>
              <a:r>
                <a:rPr lang="kk-KZ"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П</a:t>
              </a:r>
              <a:r>
                <a:rPr lang="kk"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резиденттің:</a:t>
              </a:r>
              <a:endParaRPr lang="kk" sz="1000" b="1" kern="1200" dirty="0">
                <a:solidFill>
                  <a:prstClr val="black">
                    <a:lumMod val="75000"/>
                    <a:lumOff val="25000"/>
                  </a:prstClr>
                </a:solidFill>
                <a:latin typeface="Arial" panose="020B0604020202020204" pitchFamily="34" charset="0"/>
                <a:ea typeface="+mn-ea"/>
                <a:cs typeface="Arial" panose="020B0604020202020204" pitchFamily="34" charset="0"/>
              </a:endParaRPr>
            </a:p>
            <a:p>
              <a:pPr marL="171350" marR="0" lvl="0" indent="-171350" algn="l" defTabSz="689804" rtl="0" eaLnBrk="1" fontAlgn="base" latinLnBrk="0" hangingPunct="1">
                <a:lnSpc>
                  <a:spcPct val="100000"/>
                </a:lnSpc>
                <a:spcBef>
                  <a:spcPct val="0"/>
                </a:spcBef>
                <a:spcAft>
                  <a:spcPct val="0"/>
                </a:spcAft>
                <a:buClrTx/>
                <a:buSzTx/>
                <a:buFont typeface="Arial" panose="020B0604020202020204" pitchFamily="34" charset="0"/>
                <a:buChar char="•"/>
                <a:tabLst/>
                <a:defRPr/>
              </a:pPr>
              <a:r>
                <a:rPr lang="kk-KZ" sz="1000" kern="1200" dirty="0">
                  <a:solidFill>
                    <a:prstClr val="black">
                      <a:lumMod val="75000"/>
                      <a:lumOff val="25000"/>
                    </a:prstClr>
                  </a:solidFill>
                  <a:latin typeface="Arial" panose="020B0604020202020204" pitchFamily="34" charset="0"/>
                  <a:ea typeface="+mn-ea"/>
                  <a:cs typeface="Arial" panose="020B0604020202020204" pitchFamily="34" charset="0"/>
                </a:rPr>
                <a:t>ш</a:t>
              </a:r>
              <a:r>
                <a:rPr kumimoji="0" lang="kk-KZ"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ығыстардың әлеуметтік-экономикалық әсерін талдауды</a:t>
              </a:r>
              <a:endParaRPr kumimoji="0" lang="ru-RU"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marL="171350" lvl="0" indent="-171350" defTabSz="689804" fontAlgn="base">
                <a:spcBef>
                  <a:spcPct val="0"/>
                </a:spcBef>
                <a:spcAft>
                  <a:spcPct val="0"/>
                </a:spcAft>
                <a:buClrTx/>
                <a:buFont typeface="Arial" panose="020B0604020202020204" pitchFamily="34" charset="0"/>
                <a:buChar char="•"/>
                <a:defRPr/>
              </a:pP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ағымдағы </a:t>
              </a: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салық-бюджет саясатының </a:t>
              </a:r>
              <a:r>
                <a:rPr kumimoji="0" lang="kk" sz="10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тұрақтылығын </a:t>
              </a:r>
              <a:r>
                <a:rPr kumimoji="0" lang="kk" sz="1000" b="1"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бағалауды</a:t>
              </a: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 </a:t>
              </a:r>
              <a:r>
                <a:rPr kumimoji="0" lang="kk"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барлық болашақ өзгерістер салдарының бюджетке әсерін </a:t>
              </a: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бағалауды, </a:t>
              </a:r>
              <a:r>
                <a:rPr kumimoji="0" lang="kk"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мемлекеттік </a:t>
              </a: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борышты </a:t>
              </a:r>
              <a:r>
                <a:rPr kumimoji="0" lang="kk"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және болашақта </a:t>
              </a: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бюджет үшін </a:t>
              </a:r>
              <a:r>
                <a:rPr kumimoji="0" lang="kk"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қаржылық салдары бар кез келген саяси міндеттемелерді </a:t>
              </a:r>
              <a:r>
                <a:rPr kumimoji="0" lang="kk" sz="10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бағалауды (СМР шеңберіндегі тапсырма)</a:t>
              </a:r>
              <a:r>
                <a:rPr lang="kk" sz="1000" b="1" kern="1200" dirty="0" smtClean="0">
                  <a:solidFill>
                    <a:prstClr val="black">
                      <a:lumMod val="75000"/>
                      <a:lumOff val="25000"/>
                    </a:prstClr>
                  </a:solidFill>
                  <a:latin typeface="Arial" panose="020B0604020202020204" pitchFamily="34" charset="0"/>
                  <a:ea typeface="+mn-ea"/>
                  <a:cs typeface="Arial" panose="020B0604020202020204" pitchFamily="34" charset="0"/>
                </a:rPr>
                <a:t> қамтамасыз ету жөніндегі тапсырмалары </a:t>
              </a:r>
              <a:endParaRPr kumimoji="0" lang="ru-RU" sz="1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p:txBody>
        </p:sp>
        <p:sp>
          <p:nvSpPr>
            <p:cNvPr id="7" name="Прямоугольник 6"/>
            <p:cNvSpPr/>
            <p:nvPr/>
          </p:nvSpPr>
          <p:spPr>
            <a:xfrm>
              <a:off x="256773" y="1047178"/>
              <a:ext cx="6717864" cy="2479009"/>
            </a:xfrm>
            <a:prstGeom prst="rect">
              <a:avLst/>
            </a:prstGeom>
          </p:spPr>
          <p:txBody>
            <a:bodyPr wrap="square">
              <a:spAutoFit/>
            </a:bodyPr>
            <a:lstStyle/>
            <a:p>
              <a:pPr marL="171350" lvl="0" indent="-171350" defTabSz="689804" fontAlgn="base">
                <a:spcBef>
                  <a:spcPct val="0"/>
                </a:spcBef>
                <a:spcAft>
                  <a:spcPct val="0"/>
                </a:spcAft>
                <a:buClrTx/>
                <a:buFont typeface="Wingdings" panose="05000000000000000000" pitchFamily="2" charset="2"/>
                <a:buChar char="Ø"/>
                <a:defRPr/>
              </a:pPr>
              <a:r>
                <a:rPr lang="ru-RU" sz="1200" b="1" kern="1200" dirty="0" err="1">
                  <a:solidFill>
                    <a:prstClr val="black">
                      <a:lumMod val="75000"/>
                      <a:lumOff val="25000"/>
                    </a:prstClr>
                  </a:solidFill>
                  <a:latin typeface="Arial" panose="020B0604020202020204" pitchFamily="34" charset="0"/>
                  <a:ea typeface="+mn-ea"/>
                  <a:cs typeface="Arial" panose="020B0604020202020204" pitchFamily="34" charset="0"/>
                </a:rPr>
                <a:t>мемлекеттік</a:t>
              </a:r>
              <a:r>
                <a:rPr lang="ru-RU" sz="12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kern="1200" dirty="0" err="1">
                  <a:solidFill>
                    <a:prstClr val="black">
                      <a:lumMod val="75000"/>
                      <a:lumOff val="25000"/>
                    </a:prstClr>
                  </a:solidFill>
                  <a:latin typeface="Arial" panose="020B0604020202020204" pitchFamily="34" charset="0"/>
                  <a:ea typeface="+mn-ea"/>
                  <a:cs typeface="Arial" panose="020B0604020202020204" pitchFamily="34" charset="0"/>
                </a:rPr>
                <a:t>қаржының</a:t>
              </a:r>
              <a:r>
                <a:rPr lang="ru-RU" sz="12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kern="1200" dirty="0" err="1">
                  <a:solidFill>
                    <a:prstClr val="black">
                      <a:lumMod val="75000"/>
                      <a:lumOff val="25000"/>
                    </a:prstClr>
                  </a:solidFill>
                  <a:latin typeface="Arial" panose="020B0604020202020204" pitchFamily="34" charset="0"/>
                  <a:ea typeface="+mn-ea"/>
                  <a:cs typeface="Arial" panose="020B0604020202020204" pitchFamily="34" charset="0"/>
                </a:rPr>
                <a:t>болжамды</a:t>
              </a:r>
              <a:r>
                <a:rPr lang="ru-RU" sz="12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kern="1200" dirty="0" err="1">
                  <a:solidFill>
                    <a:prstClr val="black">
                      <a:lumMod val="75000"/>
                      <a:lumOff val="25000"/>
                    </a:prstClr>
                  </a:solidFill>
                  <a:latin typeface="Arial" panose="020B0604020202020204" pitchFamily="34" charset="0"/>
                  <a:ea typeface="+mn-ea"/>
                  <a:cs typeface="Arial" panose="020B0604020202020204" pitchFamily="34" charset="0"/>
                </a:rPr>
                <a:t>жағдайын</a:t>
              </a:r>
              <a:r>
                <a:rPr lang="ru-RU" sz="1200"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айқындайды</a:t>
              </a:r>
              <a:endParaRPr lang="ru-RU" sz="1200" b="1" kern="1200" dirty="0" smtClean="0">
                <a:solidFill>
                  <a:prstClr val="black">
                    <a:lumMod val="75000"/>
                    <a:lumOff val="25000"/>
                  </a:prstClr>
                </a:solidFill>
                <a:latin typeface="Arial" panose="020B0604020202020204" pitchFamily="34" charset="0"/>
                <a:ea typeface="+mn-ea"/>
                <a:cs typeface="Arial" panose="020B0604020202020204" pitchFamily="34" charset="0"/>
              </a:endParaRPr>
            </a:p>
            <a:p>
              <a:pPr marL="171350" lvl="0" indent="-171350" defTabSz="689804" fontAlgn="base">
                <a:spcBef>
                  <a:spcPct val="0"/>
                </a:spcBef>
                <a:spcAft>
                  <a:spcPct val="0"/>
                </a:spcAft>
                <a:buClrTx/>
                <a:buFont typeface="Wingdings" panose="05000000000000000000" pitchFamily="2" charset="2"/>
                <a:buChar char="Ø"/>
                <a:defRPr/>
              </a:pPr>
              <a:r>
                <a:rPr lang="ru-RU" b="1" kern="1200" dirty="0" err="1" smtClean="0">
                  <a:solidFill>
                    <a:prstClr val="black">
                      <a:lumMod val="75000"/>
                      <a:lumOff val="25000"/>
                    </a:prstClr>
                  </a:solidFill>
                  <a:latin typeface="Arial" panose="020B0604020202020204" pitchFamily="34" charset="0"/>
                  <a:ea typeface="+mn-ea"/>
                  <a:cs typeface="Arial" panose="020B0604020202020204" pitchFamily="34" charset="0"/>
                </a:rPr>
                <a:t>салық</a:t>
              </a:r>
              <a:r>
                <a:rPr lang="ru-RU" b="1" kern="1200" dirty="0" smtClean="0">
                  <a:solidFill>
                    <a:prstClr val="black">
                      <a:lumMod val="75000"/>
                      <a:lumOff val="25000"/>
                    </a:prstClr>
                  </a:solidFill>
                  <a:latin typeface="Arial" panose="020B0604020202020204" pitchFamily="34" charset="0"/>
                  <a:ea typeface="+mn-ea"/>
                  <a:cs typeface="Arial" panose="020B0604020202020204" pitchFamily="34" charset="0"/>
                </a:rPr>
                <a:t>-бюджет </a:t>
              </a:r>
              <a:r>
                <a:rPr lang="ru-RU" b="1" kern="1200" dirty="0" err="1">
                  <a:solidFill>
                    <a:prstClr val="black">
                      <a:lumMod val="75000"/>
                      <a:lumOff val="25000"/>
                    </a:prstClr>
                  </a:solidFill>
                  <a:latin typeface="Arial" panose="020B0604020202020204" pitchFamily="34" charset="0"/>
                  <a:ea typeface="+mn-ea"/>
                  <a:cs typeface="Arial" panose="020B0604020202020204" pitchFamily="34" charset="0"/>
                </a:rPr>
                <a:t>саясатын</a:t>
              </a:r>
              <a:r>
                <a:rPr lang="ru-RU"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kern="1200" dirty="0" err="1">
                  <a:solidFill>
                    <a:prstClr val="black">
                      <a:lumMod val="75000"/>
                      <a:lumOff val="25000"/>
                    </a:prstClr>
                  </a:solidFill>
                  <a:latin typeface="Arial" panose="020B0604020202020204" pitchFamily="34" charset="0"/>
                  <a:ea typeface="+mn-ea"/>
                  <a:cs typeface="Arial" panose="020B0604020202020204" pitchFamily="34" charset="0"/>
                </a:rPr>
                <a:t>қалыптастыру</a:t>
              </a:r>
              <a:r>
                <a:rPr lang="ru-RU" sz="12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kern="1200" dirty="0" err="1">
                  <a:solidFill>
                    <a:prstClr val="black">
                      <a:lumMod val="75000"/>
                      <a:lumOff val="25000"/>
                    </a:prstClr>
                  </a:solidFill>
                  <a:latin typeface="Arial" panose="020B0604020202020204" pitchFamily="34" charset="0"/>
                  <a:ea typeface="+mn-ea"/>
                  <a:cs typeface="Arial" panose="020B0604020202020204" pitchFamily="34" charset="0"/>
                </a:rPr>
                <a:t>үшін</a:t>
              </a:r>
              <a:r>
                <a:rPr lang="ru-RU" sz="12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kern="1200" dirty="0" err="1">
                  <a:solidFill>
                    <a:prstClr val="black">
                      <a:lumMod val="75000"/>
                      <a:lumOff val="25000"/>
                    </a:prstClr>
                  </a:solidFill>
                  <a:latin typeface="Arial" panose="020B0604020202020204" pitchFamily="34" charset="0"/>
                  <a:ea typeface="+mn-ea"/>
                  <a:cs typeface="Arial" panose="020B0604020202020204" pitchFamily="34" charset="0"/>
                </a:rPr>
                <a:t>және</a:t>
              </a:r>
              <a:r>
                <a:rPr lang="ru-RU" sz="12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kern="1200" dirty="0" err="1">
                  <a:solidFill>
                    <a:prstClr val="black">
                      <a:lumMod val="75000"/>
                      <a:lumOff val="25000"/>
                    </a:prstClr>
                  </a:solidFill>
                  <a:latin typeface="Arial" panose="020B0604020202020204" pitchFamily="34" charset="0"/>
                  <a:ea typeface="+mn-ea"/>
                  <a:cs typeface="Arial" panose="020B0604020202020204" pitchFamily="34" charset="0"/>
                </a:rPr>
                <a:t>оларды</a:t>
              </a:r>
              <a:r>
                <a:rPr lang="ru-RU" sz="12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kern="1200" dirty="0" err="1">
                  <a:solidFill>
                    <a:prstClr val="black">
                      <a:lumMod val="75000"/>
                      <a:lumOff val="25000"/>
                    </a:prstClr>
                  </a:solidFill>
                  <a:latin typeface="Arial" panose="020B0604020202020204" pitchFamily="34" charset="0"/>
                  <a:ea typeface="+mn-ea"/>
                  <a:cs typeface="Arial" panose="020B0604020202020204" pitchFamily="34" charset="0"/>
                </a:rPr>
                <a:t>әзірлеу</a:t>
              </a:r>
              <a:r>
                <a:rPr lang="ru-RU" sz="12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kern="1200" dirty="0" err="1">
                  <a:solidFill>
                    <a:prstClr val="black">
                      <a:lumMod val="75000"/>
                      <a:lumOff val="25000"/>
                    </a:prstClr>
                  </a:solidFill>
                  <a:latin typeface="Arial" panose="020B0604020202020204" pitchFamily="34" charset="0"/>
                  <a:ea typeface="+mn-ea"/>
                  <a:cs typeface="Arial" panose="020B0604020202020204" pitchFamily="34" charset="0"/>
                </a:rPr>
                <a:t>кезінде</a:t>
              </a:r>
              <a:r>
                <a:rPr lang="ru-RU" sz="12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kk-KZ" sz="1200" kern="1200" dirty="0" smtClean="0">
                  <a:solidFill>
                    <a:prstClr val="black">
                      <a:lumMod val="75000"/>
                      <a:lumOff val="25000"/>
                    </a:prstClr>
                  </a:solidFill>
                  <a:latin typeface="Arial" panose="020B0604020202020204" pitchFamily="34" charset="0"/>
                  <a:ea typeface="+mn-ea"/>
                  <a:cs typeface="Arial" panose="020B0604020202020204" pitchFamily="34" charset="0"/>
                </a:rPr>
                <a:t>МЖЖ </a:t>
              </a:r>
              <a:r>
                <a:rPr lang="ru-RU" sz="12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құжаттарының</a:t>
              </a:r>
              <a:r>
                <a:rPr lang="ru-RU" sz="12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200" kern="1200" dirty="0" err="1">
                  <a:solidFill>
                    <a:prstClr val="black">
                      <a:lumMod val="75000"/>
                      <a:lumOff val="25000"/>
                    </a:prstClr>
                  </a:solidFill>
                  <a:latin typeface="Arial" panose="020B0604020202020204" pitchFamily="34" charset="0"/>
                  <a:ea typeface="+mn-ea"/>
                  <a:cs typeface="Arial" panose="020B0604020202020204" pitchFamily="34" charset="0"/>
                </a:rPr>
                <a:t>қаржылық</a:t>
              </a:r>
              <a:r>
                <a:rPr lang="ru-RU" sz="1200"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b="1" kern="1200" dirty="0" err="1">
                  <a:solidFill>
                    <a:prstClr val="black">
                      <a:lumMod val="75000"/>
                      <a:lumOff val="25000"/>
                    </a:prstClr>
                  </a:solidFill>
                  <a:latin typeface="Arial" panose="020B0604020202020204" pitchFamily="34" charset="0"/>
                  <a:ea typeface="+mn-ea"/>
                  <a:cs typeface="Arial" panose="020B0604020202020204" pitchFamily="34" charset="0"/>
                </a:rPr>
                <a:t>қамтамасыз</a:t>
              </a:r>
              <a:r>
                <a:rPr lang="ru-RU"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b="1" kern="1200" dirty="0" err="1">
                  <a:solidFill>
                    <a:prstClr val="black">
                      <a:lumMod val="75000"/>
                      <a:lumOff val="25000"/>
                    </a:prstClr>
                  </a:solidFill>
                  <a:latin typeface="Arial" panose="020B0604020202020204" pitchFamily="34" charset="0"/>
                  <a:ea typeface="+mn-ea"/>
                  <a:cs typeface="Arial" panose="020B0604020202020204" pitchFamily="34" charset="0"/>
                </a:rPr>
                <a:t>етілуін</a:t>
              </a:r>
              <a:r>
                <a:rPr lang="ru-RU" b="1" kern="1200" dirty="0">
                  <a:solidFill>
                    <a:prstClr val="black">
                      <a:lumMod val="75000"/>
                      <a:lumOff val="25000"/>
                    </a:prstClr>
                  </a:solidFill>
                  <a:latin typeface="Arial" panose="020B0604020202020204" pitchFamily="34" charset="0"/>
                  <a:ea typeface="+mn-ea"/>
                  <a:cs typeface="Arial" panose="020B0604020202020204" pitchFamily="34" charset="0"/>
                </a:rPr>
                <a:t> </a:t>
              </a:r>
              <a:r>
                <a:rPr lang="ru-RU" sz="1200" kern="1200" dirty="0" err="1" smtClean="0">
                  <a:solidFill>
                    <a:prstClr val="black">
                      <a:lumMod val="75000"/>
                      <a:lumOff val="25000"/>
                    </a:prstClr>
                  </a:solidFill>
                  <a:latin typeface="Arial" panose="020B0604020202020204" pitchFamily="34" charset="0"/>
                  <a:ea typeface="+mn-ea"/>
                  <a:cs typeface="Arial" panose="020B0604020202020204" pitchFamily="34" charset="0"/>
                </a:rPr>
                <a:t>айқындауда</a:t>
              </a:r>
              <a:r>
                <a:rPr lang="ru-RU" sz="1200" kern="1200" dirty="0" smtClean="0">
                  <a:solidFill>
                    <a:prstClr val="black">
                      <a:lumMod val="75000"/>
                      <a:lumOff val="25000"/>
                    </a:prstClr>
                  </a:solidFill>
                  <a:latin typeface="Arial" panose="020B0604020202020204" pitchFamily="34" charset="0"/>
                  <a:ea typeface="+mn-ea"/>
                  <a:cs typeface="Arial" panose="020B0604020202020204" pitchFamily="34" charset="0"/>
                </a:rPr>
                <a:t> </a:t>
              </a:r>
              <a:r>
                <a:rPr lang="ru-RU" sz="1200" kern="1200" dirty="0" err="1">
                  <a:solidFill>
                    <a:prstClr val="black">
                      <a:lumMod val="75000"/>
                      <a:lumOff val="25000"/>
                    </a:prstClr>
                  </a:solidFill>
                  <a:latin typeface="Arial" panose="020B0604020202020204" pitchFamily="34" charset="0"/>
                  <a:ea typeface="+mn-ea"/>
                  <a:cs typeface="Arial" panose="020B0604020202020204" pitchFamily="34" charset="0"/>
                </a:rPr>
                <a:t>қолданылады</a:t>
              </a:r>
              <a:endParaRPr kumimoji="0" lang="kk" sz="12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endParaRPr>
            </a:p>
            <a:p>
              <a:pPr marL="171350" marR="0" lvl="0" indent="-171350" algn="l" defTabSz="689804"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kk" sz="12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мыналарды </a:t>
              </a:r>
              <a:r>
                <a:rPr kumimoji="0" lang="kk"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sym typeface="Arial"/>
                </a:rPr>
                <a:t>қамтиды:</a:t>
              </a:r>
            </a:p>
            <a:p>
              <a:pPr marL="171350" marR="0" lvl="0" indent="-171350" algn="l" defTabSz="689804" rtl="0" eaLnBrk="1" fontAlgn="base" latinLnBrk="0" hangingPunct="1">
                <a:lnSpc>
                  <a:spcPct val="100000"/>
                </a:lnSpc>
                <a:spcBef>
                  <a:spcPct val="0"/>
                </a:spcBef>
                <a:spcAft>
                  <a:spcPct val="0"/>
                </a:spcAft>
                <a:buClrTx/>
                <a:buSzTx/>
                <a:buFont typeface="Wingdings" panose="05000000000000000000" pitchFamily="2" charset="2"/>
                <a:buChar char="Ø"/>
                <a:tabLst/>
                <a:defRPr/>
              </a:pPr>
              <a:endParaRPr kumimoji="0" lang="ru-RU" sz="4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515443" lvl="1" indent="-171350" defTabSz="689804" fontAlgn="base">
                <a:spcBef>
                  <a:spcPct val="0"/>
                </a:spcBef>
                <a:spcAft>
                  <a:spcPct val="0"/>
                </a:spcAft>
                <a:buClrTx/>
                <a:buFont typeface="Arial" panose="020B0604020202020204" pitchFamily="34" charset="0"/>
                <a:buChar char="•"/>
                <a:defRPr/>
              </a:pPr>
              <a:r>
                <a:rPr kumimoji="0" lang="kk" sz="12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ҚР-ның </a:t>
              </a:r>
              <a:r>
                <a:rPr kumimoji="0" lang="kk" sz="1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макроэкономикалық, салалық және </a:t>
              </a:r>
              <a:r>
                <a:rPr kumimoji="0" lang="kk" sz="12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қаржылық, </a:t>
              </a:r>
              <a:r>
                <a:rPr lang="kk" sz="1200" b="1" u="sng" kern="1200" dirty="0" smtClean="0">
                  <a:solidFill>
                    <a:srgbClr val="5B9BD5">
                      <a:lumMod val="50000"/>
                    </a:srgbClr>
                  </a:solidFill>
                  <a:latin typeface="Arial" panose="020B0604020202020204" pitchFamily="34" charset="0"/>
                  <a:ea typeface="+mn-ea"/>
                  <a:cs typeface="Arial" panose="020B0604020202020204" pitchFamily="34" charset="0"/>
                </a:rPr>
                <a:t>оның ішінде өңірлік </a:t>
              </a:r>
              <a:r>
                <a:rPr kumimoji="0" lang="kk" sz="12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көрсеткіштерінің </a:t>
              </a:r>
              <a:r>
                <a:rPr kumimoji="0" lang="kk" sz="1200" b="0" i="0" u="sng"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болашақ жағдайы </a:t>
              </a:r>
              <a:r>
                <a:rPr kumimoji="0" lang="kk" sz="12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мен даму </a:t>
              </a:r>
              <a:r>
                <a:rPr kumimoji="0" lang="kk" sz="12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бағыты </a:t>
              </a:r>
              <a:r>
                <a:rPr kumimoji="0" lang="kk" sz="12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туралы </a:t>
              </a:r>
              <a:r>
                <a:rPr kumimoji="0" lang="kk" sz="12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негізделген ұғымдар</a:t>
              </a:r>
              <a:endParaRPr kumimoji="0" lang="kk" sz="1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515443" marR="0" lvl="1" indent="-171350" algn="l" defTabSz="68980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k" sz="12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экономиканың әртүрлі салаларындағы ағымдағы жағдай мен </a:t>
              </a:r>
              <a:r>
                <a:rPr kumimoji="0" lang="kk" sz="12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үрдістерді, </a:t>
              </a:r>
              <a:r>
                <a:rPr kumimoji="0" lang="kk" sz="12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қабылданған шешімдерді және мемлекеттік қаржының жай-күйіне әсер ететін басқа да факторларды </a:t>
              </a:r>
              <a:r>
                <a:rPr kumimoji="0" lang="kk" sz="12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бағалау</a:t>
              </a:r>
            </a:p>
            <a:p>
              <a:pPr marL="515443" marR="0" lvl="1" indent="-171350" algn="l" defTabSz="68980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k" sz="12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мемлекеттік </a:t>
              </a:r>
              <a:r>
                <a:rPr kumimoji="0" lang="kk" sz="12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шығыстардың </a:t>
              </a:r>
              <a:r>
                <a:rPr kumimoji="0" lang="kk" sz="1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болашақ әсерін </a:t>
              </a:r>
              <a:r>
                <a:rPr kumimoji="0" lang="kk" sz="12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бағалау (таңдалған мақсаттардың, нысаналы индикаторлардың, </a:t>
              </a:r>
              <a:r>
                <a:rPr lang="kk" sz="1200" kern="1200" dirty="0" smtClean="0">
                  <a:solidFill>
                    <a:srgbClr val="5B9BD5">
                      <a:lumMod val="50000"/>
                    </a:srgbClr>
                  </a:solidFill>
                  <a:latin typeface="Arial" panose="020B0604020202020204" pitchFamily="34" charset="0"/>
                  <a:ea typeface="+mn-ea"/>
                  <a:cs typeface="Arial" panose="020B0604020202020204" pitchFamily="34" charset="0"/>
                </a:rPr>
                <a:t>міндеттердің</a:t>
              </a:r>
              <a:r>
                <a:rPr kumimoji="0" lang="kk" sz="12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 </a:t>
              </a:r>
              <a:r>
                <a:rPr lang="kk-KZ" sz="1000" i="1" kern="1200" dirty="0" smtClean="0">
                  <a:solidFill>
                    <a:prstClr val="black"/>
                  </a:solidFill>
                  <a:latin typeface="Arial" panose="020B0604020202020204" pitchFamily="34" charset="0"/>
                  <a:ea typeface="+mn-ea"/>
                  <a:cs typeface="Arial" panose="020B0604020202020204" pitchFamily="34" charset="0"/>
                </a:rPr>
                <a:t>МЖЖ</a:t>
              </a:r>
              <a:r>
                <a:rPr kumimoji="0" lang="kk"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 құжаттары шеңберінде нәтижелер көрсеткіштерінің таладуы) </a:t>
              </a:r>
              <a:endParaRPr kumimoji="0" lang="ru-RU"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515443" marR="0" lvl="1" indent="-171350" algn="l" defTabSz="689804"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kk" sz="12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он жылдық кезеңге арналған әлеуметтік-экономикалық даму </a:t>
              </a:r>
              <a:r>
                <a:rPr kumimoji="0" lang="kk" sz="1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көрсеткіштерінің </a:t>
              </a:r>
              <a:r>
                <a:rPr kumimoji="0" lang="kk" sz="12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болжамы</a:t>
              </a:r>
            </a:p>
            <a:p>
              <a:pPr marL="515443" lvl="1" indent="-171350" defTabSz="689804" fontAlgn="base">
                <a:spcBef>
                  <a:spcPct val="0"/>
                </a:spcBef>
                <a:spcAft>
                  <a:spcPct val="0"/>
                </a:spcAft>
                <a:buClrTx/>
                <a:buFont typeface="Arial" panose="020B0604020202020204" pitchFamily="34" charset="0"/>
                <a:buChar char="•"/>
                <a:defRPr/>
              </a:pPr>
              <a:r>
                <a:rPr lang="kk" sz="1200" kern="1200" dirty="0">
                  <a:solidFill>
                    <a:srgbClr val="5B9BD5">
                      <a:lumMod val="50000"/>
                    </a:srgbClr>
                  </a:solidFill>
                  <a:latin typeface="Arial" panose="020B0604020202020204" pitchFamily="34" charset="0"/>
                  <a:ea typeface="+mn-ea"/>
                  <a:cs typeface="Arial" panose="020B0604020202020204" pitchFamily="34" charset="0"/>
                </a:rPr>
                <a:t>он жылдық кезеңге </a:t>
              </a:r>
              <a:r>
                <a:rPr lang="kk" sz="1200" kern="1200" dirty="0" smtClean="0">
                  <a:solidFill>
                    <a:srgbClr val="5B9BD5">
                      <a:lumMod val="50000"/>
                    </a:srgbClr>
                  </a:solidFill>
                  <a:latin typeface="Arial" panose="020B0604020202020204" pitchFamily="34" charset="0"/>
                  <a:ea typeface="+mn-ea"/>
                  <a:cs typeface="Arial" panose="020B0604020202020204" pitchFamily="34" charset="0"/>
                </a:rPr>
                <a:t>арналған мемлекеттік қаржы </a:t>
              </a:r>
              <a:r>
                <a:rPr kumimoji="0" lang="kk" sz="12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параметрлерінің </a:t>
              </a:r>
              <a:r>
                <a:rPr kumimoji="0" lang="kk" sz="12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болжамы</a:t>
              </a:r>
              <a:endParaRPr kumimoji="0" lang="ru-RU" sz="12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p:txBody>
        </p:sp>
      </p:grpSp>
      <p:cxnSp>
        <p:nvCxnSpPr>
          <p:cNvPr id="8" name="Прямая соединительная линия 7"/>
          <p:cNvCxnSpPr/>
          <p:nvPr/>
        </p:nvCxnSpPr>
        <p:spPr>
          <a:xfrm>
            <a:off x="7103836" y="394535"/>
            <a:ext cx="17831" cy="4748965"/>
          </a:xfrm>
          <a:prstGeom prst="line">
            <a:avLst/>
          </a:prstGeom>
          <a:noFill/>
          <a:ln w="19050" cap="flat" cmpd="sng" algn="ctr">
            <a:solidFill>
              <a:sysClr val="window" lastClr="FFFFFF">
                <a:lumMod val="85000"/>
              </a:sysClr>
            </a:solidFill>
            <a:prstDash val="dash"/>
            <a:miter lim="800000"/>
          </a:ln>
          <a:effectLst/>
        </p:spPr>
      </p:cxnSp>
      <p:sp>
        <p:nvSpPr>
          <p:cNvPr id="11" name="TextBox 10"/>
          <p:cNvSpPr txBox="1"/>
          <p:nvPr/>
        </p:nvSpPr>
        <p:spPr>
          <a:xfrm>
            <a:off x="7128967" y="711009"/>
            <a:ext cx="2015033" cy="4339417"/>
          </a:xfrm>
          <a:prstGeom prst="rect">
            <a:avLst/>
          </a:prstGeom>
          <a:noFill/>
        </p:spPr>
        <p:txBody>
          <a:bodyPr wrap="square" lIns="91211" tIns="45605" rIns="91211" bIns="45605" rtlCol="0">
            <a:spAutoFit/>
          </a:bodyPr>
          <a:lstStyle/>
          <a:p>
            <a:pPr marL="171302" lvl="0" indent="-171302" defTabSz="689804" fontAlgn="base">
              <a:spcBef>
                <a:spcPct val="0"/>
              </a:spcBef>
              <a:spcAft>
                <a:spcPct val="0"/>
              </a:spcAft>
              <a:buClrTx/>
              <a:buFont typeface="Arial" panose="020B0604020202020204" pitchFamily="34" charset="0"/>
              <a:buChar char="•"/>
              <a:defRPr/>
            </a:pPr>
            <a:r>
              <a:rPr kumimoji="0" lang="kk" sz="1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rPr>
              <a:t>Үздік халықаралық </a:t>
            </a:r>
            <a:r>
              <a:rPr lang="ru-RU" sz="1200" kern="1200" dirty="0" err="1" smtClean="0">
                <a:solidFill>
                  <a:srgbClr val="4F81BD">
                    <a:lumMod val="50000"/>
                  </a:srgbClr>
                </a:solidFill>
                <a:latin typeface="Arial" panose="020B0604020202020204" pitchFamily="34" charset="0"/>
                <a:ea typeface="+mn-ea"/>
                <a:cs typeface="Arial" panose="020B0604020202020204" pitchFamily="34" charset="0"/>
              </a:rPr>
              <a:t>практикаға</a:t>
            </a:r>
            <a:r>
              <a:rPr lang="ru-RU" sz="1200" kern="1200" dirty="0" smtClean="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сәйкес</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мемлекеттік</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қаржының</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орнықтылық</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элементтерін</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қамтамасыз</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smtClean="0">
                <a:solidFill>
                  <a:srgbClr val="4F81BD">
                    <a:lumMod val="50000"/>
                  </a:srgbClr>
                </a:solidFill>
                <a:latin typeface="Arial" panose="020B0604020202020204" pitchFamily="34" charset="0"/>
                <a:ea typeface="+mn-ea"/>
                <a:cs typeface="Arial" panose="020B0604020202020204" pitchFamily="34" charset="0"/>
              </a:rPr>
              <a:t>ету</a:t>
            </a:r>
            <a:endParaRPr lang="ru-RU" sz="1200" kern="1200" dirty="0" smtClean="0">
              <a:solidFill>
                <a:srgbClr val="4F81BD">
                  <a:lumMod val="50000"/>
                </a:srgbClr>
              </a:solidFill>
              <a:latin typeface="Arial" panose="020B0604020202020204" pitchFamily="34" charset="0"/>
              <a:ea typeface="+mn-ea"/>
              <a:cs typeface="Arial" panose="020B0604020202020204" pitchFamily="34" charset="0"/>
            </a:endParaRPr>
          </a:p>
          <a:p>
            <a:pPr lvl="0" defTabSz="689804" fontAlgn="base">
              <a:spcBef>
                <a:spcPct val="0"/>
              </a:spcBef>
              <a:spcAft>
                <a:spcPct val="0"/>
              </a:spcAft>
              <a:buClrTx/>
              <a:defRPr/>
            </a:pPr>
            <a:endParaRPr kumimoji="0" lang="ru-RU" sz="1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endParaRPr>
          </a:p>
          <a:p>
            <a:pPr marL="171302" lvl="0" indent="-171302" defTabSz="689804" fontAlgn="base">
              <a:spcBef>
                <a:spcPct val="0"/>
              </a:spcBef>
              <a:spcAft>
                <a:spcPct val="0"/>
              </a:spcAft>
              <a:buClrTx/>
              <a:buFont typeface="Arial" panose="020B0604020202020204" pitchFamily="34" charset="0"/>
              <a:buChar char="•"/>
              <a:defRPr/>
            </a:pPr>
            <a:r>
              <a:rPr lang="ru-RU" sz="1200" kern="1200" dirty="0" err="1">
                <a:solidFill>
                  <a:srgbClr val="4F81BD">
                    <a:lumMod val="50000"/>
                  </a:srgbClr>
                </a:solidFill>
                <a:latin typeface="Arial" panose="020B0604020202020204" pitchFamily="34" charset="0"/>
                <a:ea typeface="+mn-ea"/>
                <a:cs typeface="Arial" panose="020B0604020202020204" pitchFamily="34" charset="0"/>
              </a:rPr>
              <a:t>Мемлекеттік</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қаржының</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нысаналы</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мәндерін</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негізге</a:t>
            </a:r>
            <a:r>
              <a:rPr lang="ru-RU" sz="1200" kern="1200" dirty="0">
                <a:solidFill>
                  <a:srgbClr val="4F81BD">
                    <a:lumMod val="50000"/>
                  </a:srgbClr>
                </a:solidFill>
                <a:latin typeface="Arial" panose="020B0604020202020204" pitchFamily="34" charset="0"/>
                <a:ea typeface="+mn-ea"/>
                <a:cs typeface="Arial" panose="020B0604020202020204" pitchFamily="34" charset="0"/>
              </a:rPr>
              <a:t> ала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отырып</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smtClean="0">
                <a:solidFill>
                  <a:srgbClr val="4F81BD">
                    <a:lumMod val="50000"/>
                  </a:srgbClr>
                </a:solidFill>
                <a:latin typeface="Arial" panose="020B0604020202020204" pitchFamily="34" charset="0"/>
                <a:ea typeface="+mn-ea"/>
                <a:cs typeface="Arial" panose="020B0604020202020204" pitchFamily="34" charset="0"/>
              </a:rPr>
              <a:t>МЖЖ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құжаттарын</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және</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басқа</a:t>
            </a:r>
            <a:r>
              <a:rPr lang="ru-RU" sz="1200" kern="1200" dirty="0">
                <a:solidFill>
                  <a:srgbClr val="4F81BD">
                    <a:lumMod val="50000"/>
                  </a:srgbClr>
                </a:solidFill>
                <a:latin typeface="Arial" panose="020B0604020202020204" pitchFamily="34" charset="0"/>
                <a:ea typeface="+mn-ea"/>
                <a:cs typeface="Arial" panose="020B0604020202020204" pitchFamily="34" charset="0"/>
              </a:rPr>
              <a:t> да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шешімдерді</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қабылдау</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кезінде</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мемлекеттік</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қаржының</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қаржылық</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мүмкіндіктерін</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бағалауды</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қамтамасыз</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smtClean="0">
                <a:solidFill>
                  <a:srgbClr val="4F81BD">
                    <a:lumMod val="50000"/>
                  </a:srgbClr>
                </a:solidFill>
                <a:latin typeface="Arial" panose="020B0604020202020204" pitchFamily="34" charset="0"/>
                <a:ea typeface="+mn-ea"/>
                <a:cs typeface="Arial" panose="020B0604020202020204" pitchFamily="34" charset="0"/>
              </a:rPr>
              <a:t>ету</a:t>
            </a:r>
            <a:endParaRPr lang="ru-RU" sz="1200" kern="1200" dirty="0" smtClean="0">
              <a:solidFill>
                <a:srgbClr val="4F81BD">
                  <a:lumMod val="50000"/>
                </a:srgbClr>
              </a:solidFill>
              <a:latin typeface="Arial" panose="020B0604020202020204" pitchFamily="34" charset="0"/>
              <a:ea typeface="+mn-ea"/>
              <a:cs typeface="Arial" panose="020B0604020202020204" pitchFamily="34" charset="0"/>
            </a:endParaRPr>
          </a:p>
          <a:p>
            <a:pPr marL="171302" lvl="0" indent="-171302" defTabSz="689804" fontAlgn="base">
              <a:spcBef>
                <a:spcPct val="0"/>
              </a:spcBef>
              <a:spcAft>
                <a:spcPct val="0"/>
              </a:spcAft>
              <a:buClrTx/>
              <a:buFont typeface="Arial" panose="020B0604020202020204" pitchFamily="34" charset="0"/>
              <a:buChar char="•"/>
              <a:defRPr/>
            </a:pPr>
            <a:endParaRPr kumimoji="0" lang="ru-RU" sz="1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endParaRPr>
          </a:p>
          <a:p>
            <a:pPr marL="171302" lvl="0" indent="-171302" defTabSz="689804" fontAlgn="base">
              <a:spcBef>
                <a:spcPct val="0"/>
              </a:spcBef>
              <a:spcAft>
                <a:spcPct val="0"/>
              </a:spcAft>
              <a:buClrTx/>
              <a:buFont typeface="Arial" panose="020B0604020202020204" pitchFamily="34" charset="0"/>
              <a:buChar char="•"/>
              <a:defRPr/>
            </a:pPr>
            <a:r>
              <a:rPr lang="ru-RU" sz="1200" kern="1200" dirty="0" err="1" smtClean="0">
                <a:solidFill>
                  <a:srgbClr val="4F81BD">
                    <a:lumMod val="50000"/>
                  </a:srgbClr>
                </a:solidFill>
                <a:latin typeface="Arial" panose="020B0604020202020204" pitchFamily="34" charset="0"/>
                <a:ea typeface="+mn-ea"/>
                <a:cs typeface="Arial" panose="020B0604020202020204" pitchFamily="34" charset="0"/>
              </a:rPr>
              <a:t>Салық</a:t>
            </a:r>
            <a:r>
              <a:rPr lang="ru-RU" sz="1200" kern="1200" dirty="0" smtClean="0">
                <a:solidFill>
                  <a:srgbClr val="4F81BD">
                    <a:lumMod val="50000"/>
                  </a:srgbClr>
                </a:solidFill>
                <a:latin typeface="Arial" panose="020B0604020202020204" pitchFamily="34" charset="0"/>
                <a:ea typeface="+mn-ea"/>
                <a:cs typeface="Arial" panose="020B0604020202020204" pitchFamily="34" charset="0"/>
              </a:rPr>
              <a:t>-бюджет </a:t>
            </a:r>
            <a:r>
              <a:rPr lang="ru-RU" sz="1200" kern="1200" dirty="0" err="1" smtClean="0">
                <a:solidFill>
                  <a:srgbClr val="4F81BD">
                    <a:lumMod val="50000"/>
                  </a:srgbClr>
                </a:solidFill>
                <a:latin typeface="Arial" panose="020B0604020202020204" pitchFamily="34" charset="0"/>
                <a:ea typeface="+mn-ea"/>
                <a:cs typeface="Arial" panose="020B0604020202020204" pitchFamily="34" charset="0"/>
              </a:rPr>
              <a:t>саясаты</a:t>
            </a:r>
            <a:r>
              <a:rPr lang="ru-RU" sz="1200" kern="1200" dirty="0" smtClean="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мақсаттарының</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тұрақтылығын</a:t>
            </a:r>
            <a:r>
              <a:rPr lang="ru-RU" sz="1200" kern="1200" dirty="0">
                <a:solidFill>
                  <a:srgbClr val="4F81BD">
                    <a:lumMod val="50000"/>
                  </a:srgbClr>
                </a:solidFill>
                <a:latin typeface="Arial" panose="020B0604020202020204" pitchFamily="34" charset="0"/>
                <a:ea typeface="+mn-ea"/>
                <a:cs typeface="Arial" panose="020B0604020202020204" pitchFamily="34" charset="0"/>
              </a:rPr>
              <a:t> </a:t>
            </a:r>
            <a:r>
              <a:rPr lang="ru-RU" sz="1200" kern="1200" dirty="0" err="1">
                <a:solidFill>
                  <a:srgbClr val="4F81BD">
                    <a:lumMod val="50000"/>
                  </a:srgbClr>
                </a:solidFill>
                <a:latin typeface="Arial" panose="020B0604020202020204" pitchFamily="34" charset="0"/>
                <a:ea typeface="+mn-ea"/>
                <a:cs typeface="Arial" panose="020B0604020202020204" pitchFamily="34" charset="0"/>
              </a:rPr>
              <a:t>бағалау</a:t>
            </a:r>
            <a:endParaRPr kumimoji="0" lang="kk" sz="1200" b="0" i="0" u="none" strike="noStrike" kern="1200" cap="none" spc="0" normalizeH="0" baseline="0" noProof="0" dirty="0">
              <a:ln>
                <a:noFill/>
              </a:ln>
              <a:solidFill>
                <a:srgbClr val="4F81BD">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12" name="TextBox 11"/>
          <p:cNvSpPr txBox="1"/>
          <p:nvPr/>
        </p:nvSpPr>
        <p:spPr>
          <a:xfrm>
            <a:off x="7128967" y="465716"/>
            <a:ext cx="1076325" cy="311548"/>
          </a:xfrm>
          <a:prstGeom prst="rect">
            <a:avLst/>
          </a:prstGeom>
          <a:noFill/>
        </p:spPr>
        <p:txBody>
          <a:bodyPr wrap="square" lIns="91211" tIns="45605" rIns="91211" bIns="45605" rtlCol="0">
            <a:spAutoFit/>
          </a:bodyPr>
          <a:lstStyle/>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 sz="14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rPr>
              <a:t>Әсері:</a:t>
            </a:r>
          </a:p>
        </p:txBody>
      </p:sp>
      <p:sp>
        <p:nvSpPr>
          <p:cNvPr id="13" name="TextBox 12">
            <a:extLst>
              <a:ext uri="{FF2B5EF4-FFF2-40B4-BE49-F238E27FC236}">
                <a16:creationId xmlns:a16="http://schemas.microsoft.com/office/drawing/2014/main" id="{89A3549B-064B-8813-E300-8597CC143FD9}"/>
              </a:ext>
            </a:extLst>
          </p:cNvPr>
          <p:cNvSpPr txBox="1"/>
          <p:nvPr/>
        </p:nvSpPr>
        <p:spPr>
          <a:xfrm>
            <a:off x="7812804" y="69377"/>
            <a:ext cx="1148316" cy="276813"/>
          </a:xfrm>
          <a:prstGeom prst="rect">
            <a:avLst/>
          </a:prstGeom>
          <a:noFill/>
        </p:spPr>
        <p:txBody>
          <a:bodyPr wrap="square" lIns="91225" tIns="45612" rIns="91225" bIns="45612" rtlCol="0">
            <a:spAutoFit/>
          </a:bodyPr>
          <a:lstStyle/>
          <a:p>
            <a:pPr marL="0" marR="0" lvl="0" indent="0" algn="l" defTabSz="914018" rtl="0" eaLnBrk="1" fontAlgn="auto" latinLnBrk="0" hangingPunct="1">
              <a:lnSpc>
                <a:spcPct val="100000"/>
              </a:lnSpc>
              <a:spcBef>
                <a:spcPts val="0"/>
              </a:spcBef>
              <a:spcAft>
                <a:spcPts val="0"/>
              </a:spcAft>
              <a:buClr>
                <a:srgbClr val="000000"/>
              </a:buClr>
              <a:buSzTx/>
              <a:buFont typeface="Arial"/>
              <a:buNone/>
              <a:tabLst/>
              <a:defRPr/>
            </a:pPr>
            <a:r>
              <a:rPr kumimoji="0" lang="kk" sz="1200" b="0" i="1"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rPr>
              <a:t>жалғасы</a:t>
            </a:r>
            <a:endParaRPr kumimoji="0" lang="ru-RU" sz="1200" b="0" i="1" u="none" strike="noStrike" kern="0" cap="none" spc="0" normalizeH="0" baseline="0" noProof="0" dirty="0">
              <a:ln>
                <a:noFill/>
              </a:ln>
              <a:solidFill>
                <a:srgbClr val="000000"/>
              </a:solidFill>
              <a:effectLst/>
              <a:uLnTx/>
              <a:uFillTx/>
              <a:latin typeface="Arial" panose="020B0604020202020204" pitchFamily="34" charset="0"/>
              <a:ea typeface="+mn-ea"/>
              <a:cs typeface="Arial"/>
              <a:sym typeface="Arial"/>
            </a:endParaRPr>
          </a:p>
        </p:txBody>
      </p:sp>
    </p:spTree>
    <p:extLst>
      <p:ext uri="{BB962C8B-B14F-4D97-AF65-F5344CB8AC3E}">
        <p14:creationId xmlns:p14="http://schemas.microsoft.com/office/powerpoint/2010/main" val="3027212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8">
            <a:extLst>
              <a:ext uri="{FF2B5EF4-FFF2-40B4-BE49-F238E27FC236}">
                <a16:creationId xmlns:a16="http://schemas.microsoft.com/office/drawing/2014/main" id="{C53A6420-60A9-4666-961F-FECA774BA234}"/>
              </a:ext>
            </a:extLst>
          </p:cNvPr>
          <p:cNvCxnSpPr>
            <a:cxnSpLocks/>
          </p:cNvCxnSpPr>
          <p:nvPr/>
        </p:nvCxnSpPr>
        <p:spPr>
          <a:xfrm flipV="1">
            <a:off x="0" y="365952"/>
            <a:ext cx="9144000" cy="171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725518" y="3976953"/>
            <a:ext cx="3713680" cy="1015663"/>
          </a:xfrm>
          <a:prstGeom prst="rect">
            <a:avLst/>
          </a:prstGeom>
          <a:noFill/>
          <a:ln>
            <a:solidFill>
              <a:schemeClr val="bg1">
                <a:lumMod val="50000"/>
              </a:schemeClr>
            </a:solidFill>
            <a:prstDash val="dash"/>
          </a:ln>
        </p:spPr>
        <p:txBody>
          <a:bodyPr wrap="square" rtlCol="0">
            <a:spAutoFit/>
          </a:bodyPr>
          <a:lstStyle/>
          <a:p>
            <a:pPr lvl="0">
              <a:defRPr/>
            </a:pPr>
            <a:r>
              <a:rPr lang="ru-RU" sz="1200" b="1" dirty="0" smtClean="0">
                <a:solidFill>
                  <a:srgbClr val="C00000"/>
                </a:solidFill>
              </a:rPr>
              <a:t>МЖЖ-дан </a:t>
            </a:r>
            <a:r>
              <a:rPr lang="ru-RU" sz="1200" b="1" dirty="0" err="1" smtClean="0">
                <a:solidFill>
                  <a:srgbClr val="C00000"/>
                </a:solidFill>
              </a:rPr>
              <a:t>тыс</a:t>
            </a:r>
            <a:r>
              <a:rPr lang="ru-RU" sz="1200" b="1" dirty="0" smtClean="0">
                <a:solidFill>
                  <a:srgbClr val="C00000"/>
                </a:solidFill>
              </a:rPr>
              <a:t> </a:t>
            </a:r>
            <a:r>
              <a:rPr lang="ru-RU" sz="1200" b="1" dirty="0" err="1" smtClean="0">
                <a:solidFill>
                  <a:srgbClr val="C00000"/>
                </a:solidFill>
              </a:rPr>
              <a:t>шұғыл</a:t>
            </a:r>
            <a:r>
              <a:rPr lang="ru-RU" sz="1200" b="1" dirty="0" smtClean="0">
                <a:solidFill>
                  <a:srgbClr val="C00000"/>
                </a:solidFill>
              </a:rPr>
              <a:t> </a:t>
            </a:r>
            <a:r>
              <a:rPr lang="ru-RU" sz="1200" b="1" dirty="0" err="1">
                <a:solidFill>
                  <a:srgbClr val="C00000"/>
                </a:solidFill>
              </a:rPr>
              <a:t>іс-шаралар</a:t>
            </a:r>
            <a:r>
              <a:rPr lang="ru-RU" sz="1200" b="1" dirty="0">
                <a:solidFill>
                  <a:srgbClr val="C00000"/>
                </a:solidFill>
              </a:rPr>
              <a:t>/МБ/ПМ </a:t>
            </a:r>
            <a:r>
              <a:rPr lang="ru-RU" sz="1200" b="1" dirty="0" err="1">
                <a:solidFill>
                  <a:srgbClr val="C00000"/>
                </a:solidFill>
              </a:rPr>
              <a:t>тапсырмаларынан</a:t>
            </a:r>
            <a:r>
              <a:rPr lang="ru-RU" sz="1200" b="1" dirty="0">
                <a:solidFill>
                  <a:srgbClr val="C00000"/>
                </a:solidFill>
              </a:rPr>
              <a:t> </a:t>
            </a:r>
            <a:r>
              <a:rPr lang="ru-RU" sz="1200" b="1" dirty="0" err="1" smtClean="0">
                <a:solidFill>
                  <a:srgbClr val="C00000"/>
                </a:solidFill>
              </a:rPr>
              <a:t>алынған</a:t>
            </a:r>
            <a:r>
              <a:rPr lang="ru-RU" sz="1200" b="1" dirty="0" smtClean="0">
                <a:solidFill>
                  <a:srgbClr val="C00000"/>
                </a:solidFill>
              </a:rPr>
              <a:t> </a:t>
            </a:r>
            <a:r>
              <a:rPr lang="ru-RU" sz="1200" b="1" dirty="0" err="1" smtClean="0">
                <a:solidFill>
                  <a:srgbClr val="C00000"/>
                </a:solidFill>
              </a:rPr>
              <a:t>жобалар</a:t>
            </a:r>
            <a:r>
              <a:rPr lang="ru-RU" sz="1200" b="1" dirty="0" smtClean="0">
                <a:solidFill>
                  <a:srgbClr val="C00000"/>
                </a:solidFill>
              </a:rPr>
              <a:t> </a:t>
            </a:r>
          </a:p>
          <a:p>
            <a:pPr lvl="0">
              <a:defRPr/>
            </a:pPr>
            <a:r>
              <a:rPr kumimoji="0" lang="kk" sz="1200" b="1" i="0" u="none" strike="noStrike" kern="0" cap="none" spc="0" normalizeH="0" baseline="0" noProof="0" dirty="0" smtClean="0">
                <a:ln>
                  <a:noFill/>
                </a:ln>
                <a:solidFill>
                  <a:prstClr val="black">
                    <a:lumMod val="75000"/>
                    <a:lumOff val="25000"/>
                  </a:prstClr>
                </a:solidFill>
                <a:effectLst/>
                <a:uLnTx/>
                <a:uFillTx/>
                <a:latin typeface="Arial"/>
                <a:cs typeface="Arial"/>
                <a:sym typeface="Arial"/>
              </a:rPr>
              <a:t>Даму </a:t>
            </a:r>
            <a:r>
              <a:rPr kumimoji="0" lang="kk" sz="1200" b="1" i="0" u="none" strike="noStrike" kern="0" cap="none" spc="0" normalizeH="0" baseline="0" noProof="0" dirty="0">
                <a:ln>
                  <a:noFill/>
                </a:ln>
                <a:solidFill>
                  <a:prstClr val="black">
                    <a:lumMod val="75000"/>
                    <a:lumOff val="25000"/>
                  </a:prstClr>
                </a:solidFill>
                <a:effectLst/>
                <a:uLnTx/>
                <a:uFillTx/>
                <a:latin typeface="Arial"/>
                <a:cs typeface="Arial"/>
                <a:sym typeface="Arial"/>
              </a:rPr>
              <a:t>қоры</a:t>
            </a:r>
            <a:endParaRPr kumimoji="0" lang="ru-RU" sz="1200" b="1" i="0" u="none" strike="noStrike" kern="0" cap="none" spc="0" normalizeH="0" baseline="0" noProof="0" dirty="0" smtClean="0">
              <a:ln>
                <a:noFill/>
              </a:ln>
              <a:solidFill>
                <a:prstClr val="black">
                  <a:lumMod val="75000"/>
                  <a:lumOff val="25000"/>
                </a:prstClr>
              </a:solidFill>
              <a:effectLst/>
              <a:uLnTx/>
              <a:uFillTx/>
              <a:latin typeface="Arial"/>
              <a:cs typeface="Arial"/>
              <a:sym typeface="Arial"/>
            </a:endParaRPr>
          </a:p>
          <a:p>
            <a:pPr lvl="0">
              <a:buClr>
                <a:prstClr val="black">
                  <a:lumMod val="75000"/>
                  <a:lumOff val="25000"/>
                </a:prstClr>
              </a:buClr>
              <a:defRPr/>
            </a:pPr>
            <a:r>
              <a:rPr kumimoji="0" lang="kk" sz="1200" b="1" i="0" u="none" strike="noStrike" kern="0" cap="none" spc="0" normalizeH="0" baseline="0" noProof="0" dirty="0">
                <a:ln>
                  <a:noFill/>
                </a:ln>
                <a:solidFill>
                  <a:prstClr val="black">
                    <a:lumMod val="75000"/>
                    <a:lumOff val="25000"/>
                  </a:prstClr>
                </a:solidFill>
                <a:effectLst/>
                <a:uLnTx/>
                <a:uFillTx/>
                <a:latin typeface="Arial"/>
                <a:cs typeface="Arial"/>
                <a:sym typeface="Arial"/>
              </a:rPr>
              <a:t>Президенттің/Үкіметтің </a:t>
            </a:r>
            <a:r>
              <a:rPr kumimoji="0" lang="kk" sz="1200" b="1" i="0" u="none" strike="noStrike" kern="0" cap="none" spc="0" normalizeH="0" baseline="0" noProof="0" dirty="0" smtClean="0">
                <a:ln>
                  <a:noFill/>
                </a:ln>
                <a:solidFill>
                  <a:prstClr val="black">
                    <a:lumMod val="75000"/>
                    <a:lumOff val="25000"/>
                  </a:prstClr>
                </a:solidFill>
                <a:effectLst/>
                <a:uLnTx/>
                <a:uFillTx/>
                <a:latin typeface="Arial"/>
                <a:cs typeface="Arial"/>
                <a:sym typeface="Arial"/>
              </a:rPr>
              <a:t>резерві</a:t>
            </a:r>
            <a:r>
              <a:rPr lang="ru-RU" sz="1200" b="1" dirty="0">
                <a:solidFill>
                  <a:srgbClr val="C00000"/>
                </a:solidFill>
              </a:rPr>
              <a:t> </a:t>
            </a:r>
            <a:r>
              <a:rPr lang="ru-RU" sz="1200" b="1" dirty="0" err="1">
                <a:solidFill>
                  <a:srgbClr val="C00000"/>
                </a:solidFill>
              </a:rPr>
              <a:t>арқылы</a:t>
            </a:r>
            <a:r>
              <a:rPr lang="ru-RU" sz="1200" b="1" dirty="0">
                <a:solidFill>
                  <a:srgbClr val="C00000"/>
                </a:solidFill>
              </a:rPr>
              <a:t> </a:t>
            </a:r>
            <a:r>
              <a:rPr lang="ru-RU" sz="1200" b="1" dirty="0" err="1" smtClean="0">
                <a:solidFill>
                  <a:srgbClr val="C00000"/>
                </a:solidFill>
              </a:rPr>
              <a:t>қаржыландырылады</a:t>
            </a:r>
            <a:r>
              <a:rPr lang="ru-RU" sz="1200" b="1" dirty="0" smtClean="0">
                <a:solidFill>
                  <a:srgbClr val="C00000"/>
                </a:solidFill>
              </a:rPr>
              <a:t> </a:t>
            </a:r>
            <a:endParaRPr kumimoji="0" lang="kk" sz="1200" b="1" i="0" u="none" strike="noStrike" kern="0" cap="none" spc="0" normalizeH="0" baseline="0" noProof="0" dirty="0" smtClean="0">
              <a:ln>
                <a:noFill/>
              </a:ln>
              <a:solidFill>
                <a:prstClr val="black">
                  <a:lumMod val="75000"/>
                  <a:lumOff val="25000"/>
                </a:prstClr>
              </a:solidFill>
              <a:effectLst/>
              <a:uLnTx/>
              <a:uFillTx/>
              <a:latin typeface="Arial"/>
              <a:cs typeface="Arial"/>
              <a:sym typeface="Arial"/>
            </a:endParaRPr>
          </a:p>
        </p:txBody>
      </p:sp>
      <p:sp>
        <p:nvSpPr>
          <p:cNvPr id="3" name="TextBox 2"/>
          <p:cNvSpPr txBox="1"/>
          <p:nvPr/>
        </p:nvSpPr>
        <p:spPr>
          <a:xfrm>
            <a:off x="543505" y="1777022"/>
            <a:ext cx="2709994" cy="892552"/>
          </a:xfrm>
          <a:prstGeom prst="rect">
            <a:avLst/>
          </a:prstGeom>
          <a:noFill/>
          <a:ln>
            <a:noFill/>
            <a:prstDash val="dash"/>
          </a:ln>
        </p:spPr>
        <p:txBody>
          <a:bodyPr wrap="square" rtlCol="0">
            <a:spAutoFit/>
          </a:bodyPr>
          <a:lstStyle/>
          <a:p>
            <a:pPr lvl="0">
              <a:defRPr/>
            </a:pPr>
            <a:r>
              <a:rPr lang="ru-RU" sz="1100" b="1" dirty="0" smtClean="0">
                <a:solidFill>
                  <a:srgbClr val="4472C4">
                    <a:lumMod val="50000"/>
                  </a:srgbClr>
                </a:solidFill>
              </a:rPr>
              <a:t>МО/</a:t>
            </a:r>
            <a:r>
              <a:rPr lang="ru-RU" sz="1100" b="1" dirty="0" err="1" smtClean="0">
                <a:solidFill>
                  <a:srgbClr val="4472C4">
                    <a:lumMod val="50000"/>
                  </a:srgbClr>
                </a:solidFill>
              </a:rPr>
              <a:t>өңірлерді</a:t>
            </a:r>
            <a:r>
              <a:rPr lang="ru-RU" sz="1100" b="1" dirty="0" smtClean="0">
                <a:solidFill>
                  <a:srgbClr val="4472C4">
                    <a:lumMod val="50000"/>
                  </a:srgbClr>
                </a:solidFill>
              </a:rPr>
              <a:t> </a:t>
            </a:r>
            <a:r>
              <a:rPr lang="ru-RU" sz="1100" b="1" dirty="0" err="1">
                <a:solidFill>
                  <a:srgbClr val="4472C4">
                    <a:lumMod val="50000"/>
                  </a:srgbClr>
                </a:solidFill>
              </a:rPr>
              <a:t>дамыту</a:t>
            </a:r>
            <a:r>
              <a:rPr lang="ru-RU" sz="1100" b="1" dirty="0">
                <a:solidFill>
                  <a:srgbClr val="4472C4">
                    <a:lumMod val="50000"/>
                  </a:srgbClr>
                </a:solidFill>
              </a:rPr>
              <a:t> </a:t>
            </a:r>
            <a:r>
              <a:rPr lang="ru-RU" sz="1100" b="1" dirty="0" err="1" smtClean="0">
                <a:solidFill>
                  <a:srgbClr val="4472C4">
                    <a:lumMod val="50000"/>
                  </a:srgbClr>
                </a:solidFill>
              </a:rPr>
              <a:t>жоспарлары</a:t>
            </a:r>
            <a:r>
              <a:rPr lang="ru-RU" sz="1100" b="1" dirty="0" smtClean="0">
                <a:solidFill>
                  <a:srgbClr val="4472C4">
                    <a:lumMod val="50000"/>
                  </a:srgbClr>
                </a:solidFill>
              </a:rPr>
              <a:t>/СҚГС</a:t>
            </a:r>
          </a:p>
          <a:p>
            <a:pPr lvl="0">
              <a:defRPr/>
            </a:pPr>
            <a:r>
              <a:rPr lang="ru-RU" sz="1000" dirty="0" err="1">
                <a:solidFill>
                  <a:prstClr val="black"/>
                </a:solidFill>
              </a:rPr>
              <a:t>Мемлекеттік</a:t>
            </a:r>
            <a:r>
              <a:rPr lang="ru-RU" sz="1000" dirty="0">
                <a:solidFill>
                  <a:prstClr val="black"/>
                </a:solidFill>
              </a:rPr>
              <a:t> </a:t>
            </a:r>
            <a:r>
              <a:rPr lang="ru-RU" sz="1000" dirty="0" err="1">
                <a:solidFill>
                  <a:prstClr val="black"/>
                </a:solidFill>
              </a:rPr>
              <a:t>жоспарлау</a:t>
            </a:r>
            <a:r>
              <a:rPr lang="ru-RU" sz="1000" dirty="0">
                <a:solidFill>
                  <a:prstClr val="black"/>
                </a:solidFill>
              </a:rPr>
              <a:t> </a:t>
            </a:r>
            <a:r>
              <a:rPr lang="ru-RU" sz="1000" dirty="0" err="1">
                <a:solidFill>
                  <a:prstClr val="black"/>
                </a:solidFill>
              </a:rPr>
              <a:t>жөніндегі</a:t>
            </a:r>
            <a:r>
              <a:rPr lang="ru-RU" sz="1000" dirty="0">
                <a:solidFill>
                  <a:prstClr val="black"/>
                </a:solidFill>
              </a:rPr>
              <a:t> </a:t>
            </a:r>
            <a:r>
              <a:rPr lang="ru-RU" sz="1000" dirty="0" err="1">
                <a:solidFill>
                  <a:prstClr val="black"/>
                </a:solidFill>
              </a:rPr>
              <a:t>уәкілетті</a:t>
            </a:r>
            <a:r>
              <a:rPr lang="ru-RU" sz="1000" dirty="0">
                <a:solidFill>
                  <a:prstClr val="black"/>
                </a:solidFill>
              </a:rPr>
              <a:t> </a:t>
            </a:r>
            <a:r>
              <a:rPr lang="ru-RU" sz="1000" dirty="0" err="1">
                <a:solidFill>
                  <a:prstClr val="black"/>
                </a:solidFill>
              </a:rPr>
              <a:t>органның</a:t>
            </a:r>
            <a:r>
              <a:rPr lang="ru-RU" sz="1000" dirty="0">
                <a:solidFill>
                  <a:prstClr val="black"/>
                </a:solidFill>
              </a:rPr>
              <a:t> </a:t>
            </a:r>
            <a:r>
              <a:rPr lang="ru-RU" sz="1000" dirty="0" smtClean="0">
                <a:solidFill>
                  <a:prstClr val="black"/>
                </a:solidFill>
              </a:rPr>
              <a:t>МЖЖ </a:t>
            </a:r>
            <a:r>
              <a:rPr lang="ru-RU" sz="1000" dirty="0" err="1" smtClean="0">
                <a:solidFill>
                  <a:prstClr val="black"/>
                </a:solidFill>
              </a:rPr>
              <a:t>талаптарына</a:t>
            </a:r>
            <a:r>
              <a:rPr lang="ru-RU" sz="1000" dirty="0" smtClean="0">
                <a:solidFill>
                  <a:prstClr val="black"/>
                </a:solidFill>
              </a:rPr>
              <a:t> </a:t>
            </a:r>
            <a:r>
              <a:rPr lang="ru-RU" sz="1000" dirty="0" err="1">
                <a:solidFill>
                  <a:prstClr val="black"/>
                </a:solidFill>
              </a:rPr>
              <a:t>сәйкестігі</a:t>
            </a:r>
            <a:r>
              <a:rPr lang="ru-RU" sz="1000" dirty="0">
                <a:solidFill>
                  <a:prstClr val="black"/>
                </a:solidFill>
              </a:rPr>
              <a:t> </a:t>
            </a:r>
            <a:r>
              <a:rPr lang="ru-RU" sz="1000" dirty="0" err="1">
                <a:solidFill>
                  <a:prstClr val="black"/>
                </a:solidFill>
              </a:rPr>
              <a:t>туралы</a:t>
            </a:r>
            <a:r>
              <a:rPr lang="ru-RU" sz="1000" dirty="0">
                <a:solidFill>
                  <a:prstClr val="black"/>
                </a:solidFill>
              </a:rPr>
              <a:t> </a:t>
            </a:r>
            <a:r>
              <a:rPr lang="ru-RU" sz="1000" dirty="0" err="1" smtClean="0">
                <a:solidFill>
                  <a:prstClr val="black"/>
                </a:solidFill>
              </a:rPr>
              <a:t>қорытындысы</a:t>
            </a:r>
            <a:r>
              <a:rPr lang="ru-RU" sz="1000" dirty="0" smtClean="0">
                <a:solidFill>
                  <a:prstClr val="black"/>
                </a:solidFill>
              </a:rPr>
              <a:t> (</a:t>
            </a:r>
            <a:r>
              <a:rPr lang="ru-RU" sz="1000" dirty="0">
                <a:solidFill>
                  <a:prstClr val="black"/>
                </a:solidFill>
              </a:rPr>
              <a:t>ҰЭМ) </a:t>
            </a:r>
            <a:endParaRPr kumimoji="0" lang="ru-RU" sz="1000" b="0" i="0" u="none" strike="noStrike" kern="0" cap="none" spc="0" normalizeH="0" baseline="0" noProof="0" dirty="0">
              <a:ln>
                <a:noFill/>
              </a:ln>
              <a:solidFill>
                <a:prstClr val="black"/>
              </a:solidFill>
              <a:effectLst/>
              <a:uLnTx/>
              <a:uFillTx/>
              <a:latin typeface="Arial"/>
              <a:cs typeface="Arial"/>
              <a:sym typeface="Arial"/>
            </a:endParaRPr>
          </a:p>
        </p:txBody>
      </p:sp>
      <p:sp>
        <p:nvSpPr>
          <p:cNvPr id="45" name="TextBox 44"/>
          <p:cNvSpPr txBox="1"/>
          <p:nvPr/>
        </p:nvSpPr>
        <p:spPr>
          <a:xfrm>
            <a:off x="3470290" y="1779905"/>
            <a:ext cx="2950682" cy="877163"/>
          </a:xfrm>
          <a:prstGeom prst="rect">
            <a:avLst/>
          </a:prstGeom>
          <a:noFill/>
          <a:ln>
            <a:solidFill>
              <a:schemeClr val="bg1"/>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1100" b="1" i="0" u="none" strike="noStrike" kern="0" cap="none" spc="0" normalizeH="0" baseline="0" noProof="0" dirty="0">
                <a:ln>
                  <a:noFill/>
                </a:ln>
                <a:solidFill>
                  <a:srgbClr val="4472C4">
                    <a:lumMod val="50000"/>
                  </a:srgbClr>
                </a:solidFill>
                <a:effectLst/>
                <a:uLnTx/>
                <a:uFillTx/>
                <a:latin typeface="Arial"/>
                <a:cs typeface="Arial"/>
                <a:sym typeface="Arial"/>
              </a:rPr>
              <a:t>Бюджеттік бағдарламалар </a:t>
            </a:r>
            <a:r>
              <a:rPr kumimoji="0" lang="kk" sz="1100" b="1" i="0" u="none" strike="noStrike" kern="0" cap="none" spc="0" normalizeH="0" baseline="0" noProof="0" dirty="0" smtClean="0">
                <a:ln>
                  <a:noFill/>
                </a:ln>
                <a:solidFill>
                  <a:srgbClr val="4472C4">
                    <a:lumMod val="50000"/>
                  </a:srgbClr>
                </a:solidFill>
                <a:effectLst/>
                <a:uLnTx/>
                <a:uFillTx/>
                <a:latin typeface="Arial"/>
                <a:cs typeface="Arial"/>
                <a:sym typeface="Arial"/>
              </a:rPr>
              <a:t>(</a:t>
            </a:r>
            <a:r>
              <a:rPr lang="kk-KZ" sz="1100" b="1" dirty="0" smtClean="0">
                <a:solidFill>
                  <a:srgbClr val="4472C4">
                    <a:lumMod val="50000"/>
                  </a:srgbClr>
                </a:solidFill>
              </a:rPr>
              <a:t>ББӘ</a:t>
            </a:r>
            <a:r>
              <a:rPr kumimoji="0" lang="kk" sz="1100" b="1" i="0" u="none" strike="noStrike" kern="0" cap="none" spc="0" normalizeH="0" baseline="0" noProof="0" dirty="0" smtClean="0">
                <a:ln>
                  <a:noFill/>
                </a:ln>
                <a:solidFill>
                  <a:srgbClr val="4472C4">
                    <a:lumMod val="50000"/>
                  </a:srgbClr>
                </a:solidFill>
                <a:effectLst/>
                <a:uLnTx/>
                <a:uFillTx/>
                <a:latin typeface="Arial"/>
                <a:cs typeface="Arial"/>
                <a:sym typeface="Arial"/>
              </a:rPr>
              <a:t>)</a:t>
            </a:r>
            <a:endParaRPr kumimoji="0" lang="kk" sz="1100" b="1" i="0" u="none" strike="noStrike" kern="0" cap="none" spc="0" normalizeH="0" baseline="0" noProof="0" dirty="0">
              <a:ln>
                <a:noFill/>
              </a:ln>
              <a:solidFill>
                <a:srgbClr val="4472C4">
                  <a:lumMod val="50000"/>
                </a:srgbClr>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kk" sz="1000" b="0" i="0" u="none" strike="noStrike" kern="0" cap="none" spc="0" normalizeH="0" baseline="0" noProof="0" dirty="0" smtClean="0">
                <a:ln>
                  <a:noFill/>
                </a:ln>
                <a:solidFill>
                  <a:prstClr val="black"/>
                </a:solidFill>
                <a:effectLst/>
                <a:uLnTx/>
                <a:uFillTx/>
                <a:latin typeface="Arial"/>
                <a:cs typeface="Arial"/>
                <a:sym typeface="Arial"/>
              </a:rPr>
              <a:t>тұрақты </a:t>
            </a:r>
            <a:r>
              <a:rPr kumimoji="0" lang="kk" sz="1000" b="0" i="0" u="none" strike="noStrike" kern="0" cap="none" spc="0" normalizeH="0" baseline="0" noProof="0" dirty="0">
                <a:ln>
                  <a:noFill/>
                </a:ln>
                <a:solidFill>
                  <a:prstClr val="black"/>
                </a:solidFill>
                <a:effectLst/>
                <a:uLnTx/>
                <a:uFillTx/>
                <a:latin typeface="Arial"/>
                <a:cs typeface="Arial"/>
                <a:sym typeface="Arial"/>
              </a:rPr>
              <a:t>шартсыз </a:t>
            </a:r>
            <a:r>
              <a:rPr kumimoji="0" lang="kk" sz="1000" b="0" i="0" u="none" strike="noStrike" kern="0" cap="none" spc="0" normalizeH="0" baseline="0" noProof="0" dirty="0" smtClean="0">
                <a:ln>
                  <a:noFill/>
                </a:ln>
                <a:solidFill>
                  <a:prstClr val="black"/>
                </a:solidFill>
                <a:effectLst/>
                <a:uLnTx/>
                <a:uFillTx/>
                <a:latin typeface="Arial"/>
                <a:cs typeface="Arial"/>
                <a:sym typeface="Arial"/>
              </a:rPr>
              <a:t>лимиттер </a:t>
            </a:r>
            <a:r>
              <a:rPr kumimoji="0" lang="kk" sz="1000" b="1" i="0" u="none" strike="noStrike" kern="0" cap="none" spc="0" normalizeH="0" baseline="0" noProof="0" dirty="0" smtClean="0">
                <a:ln>
                  <a:noFill/>
                </a:ln>
                <a:solidFill>
                  <a:prstClr val="black"/>
                </a:solidFill>
                <a:effectLst/>
                <a:uLnTx/>
                <a:uFillTx/>
                <a:latin typeface="Arial"/>
                <a:cs typeface="Arial"/>
                <a:sym typeface="Arial"/>
              </a:rPr>
              <a:t>– </a:t>
            </a:r>
            <a:r>
              <a:rPr kumimoji="0" lang="kk" sz="1000" b="0" i="0" u="none" strike="noStrike" kern="0" cap="none" spc="0" normalizeH="0" baseline="0" noProof="0" dirty="0" smtClean="0">
                <a:ln>
                  <a:noFill/>
                </a:ln>
                <a:solidFill>
                  <a:prstClr val="black"/>
                </a:solidFill>
                <a:effectLst/>
                <a:uLnTx/>
                <a:uFillTx/>
                <a:latin typeface="Arial"/>
                <a:cs typeface="Arial"/>
                <a:sym typeface="Arial"/>
              </a:rPr>
              <a:t>қосымша қажеттілік </a:t>
            </a:r>
            <a:r>
              <a:rPr kumimoji="0" lang="kk" sz="1000" b="1" i="0" u="none" strike="noStrike" kern="0" cap="none" spc="0" normalizeH="0" baseline="0" noProof="0" dirty="0" smtClean="0">
                <a:ln>
                  <a:noFill/>
                </a:ln>
                <a:solidFill>
                  <a:prstClr val="black"/>
                </a:solidFill>
                <a:effectLst/>
                <a:uLnTx/>
                <a:uFillTx/>
                <a:latin typeface="Arial"/>
                <a:cs typeface="Arial"/>
                <a:sym typeface="Arial"/>
              </a:rPr>
              <a:t>=</a:t>
            </a:r>
            <a:r>
              <a:rPr kumimoji="0" lang="kk" sz="1000" b="0" i="0" u="none" strike="noStrike" kern="0" cap="none" spc="0" normalizeH="0" baseline="0" noProof="0" dirty="0" smtClean="0">
                <a:ln>
                  <a:noFill/>
                </a:ln>
                <a:solidFill>
                  <a:prstClr val="black"/>
                </a:solidFill>
                <a:effectLst/>
                <a:uLnTx/>
                <a:uFillTx/>
                <a:latin typeface="Arial"/>
                <a:cs typeface="Arial"/>
                <a:sym typeface="Arial"/>
              </a:rPr>
              <a:t> </a:t>
            </a:r>
            <a:r>
              <a:rPr lang="kk" sz="1000" dirty="0">
                <a:solidFill>
                  <a:srgbClr val="C00000"/>
                </a:solidFill>
              </a:rPr>
              <a:t>лимиттен</a:t>
            </a:r>
            <a:r>
              <a:rPr kumimoji="0" lang="kk" sz="1000" b="0" i="0" u="none" strike="noStrike" kern="0" cap="none" spc="0" normalizeH="0" baseline="0" noProof="0" dirty="0" smtClean="0">
                <a:ln>
                  <a:noFill/>
                </a:ln>
                <a:solidFill>
                  <a:srgbClr val="C00000"/>
                </a:solidFill>
                <a:effectLst/>
                <a:uLnTx/>
                <a:uFillTx/>
                <a:latin typeface="Arial"/>
                <a:cs typeface="Arial"/>
                <a:sym typeface="Arial"/>
              </a:rPr>
              <a:t> </a:t>
            </a:r>
            <a:r>
              <a:rPr kumimoji="0" lang="kk" sz="1000" b="0" i="0" u="none" strike="noStrike" kern="0" cap="none" spc="0" normalizeH="0" baseline="0" noProof="0" dirty="0">
                <a:ln>
                  <a:noFill/>
                </a:ln>
                <a:solidFill>
                  <a:srgbClr val="C00000"/>
                </a:solidFill>
                <a:effectLst/>
                <a:uLnTx/>
                <a:uFillTx/>
                <a:latin typeface="Arial"/>
                <a:cs typeface="Arial"/>
                <a:sym typeface="Arial"/>
              </a:rPr>
              <a:t>ауытқу</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kk" sz="1000" b="0" i="0" u="none" strike="noStrike" kern="0" cap="none" spc="0" normalizeH="0" baseline="0" noProof="0" dirty="0" smtClean="0">
                <a:ln>
                  <a:noFill/>
                </a:ln>
                <a:solidFill>
                  <a:prstClr val="black"/>
                </a:solidFill>
                <a:effectLst/>
                <a:uLnTx/>
                <a:uFillTx/>
                <a:latin typeface="Arial"/>
                <a:cs typeface="Arial"/>
                <a:sym typeface="Arial"/>
              </a:rPr>
              <a:t>нысаналы индикатор </a:t>
            </a:r>
            <a:r>
              <a:rPr kumimoji="0" lang="kk" sz="1000" b="1" i="0" u="none" strike="noStrike" kern="0" cap="none" spc="0" normalizeH="0" baseline="0" noProof="0" dirty="0" smtClean="0">
                <a:ln>
                  <a:noFill/>
                </a:ln>
                <a:solidFill>
                  <a:prstClr val="black"/>
                </a:solidFill>
                <a:effectLst/>
                <a:uLnTx/>
                <a:uFillTx/>
                <a:latin typeface="Arial"/>
                <a:cs typeface="Arial"/>
                <a:sym typeface="Arial"/>
              </a:rPr>
              <a:t>– </a:t>
            </a:r>
            <a:r>
              <a:rPr kumimoji="0" lang="kk" sz="1000" b="0" i="0" u="none" strike="noStrike" kern="0" cap="none" spc="0" normalizeH="0" baseline="0" noProof="0" dirty="0" smtClean="0">
                <a:ln>
                  <a:noFill/>
                </a:ln>
                <a:solidFill>
                  <a:prstClr val="black"/>
                </a:solidFill>
                <a:effectLst/>
                <a:uLnTx/>
                <a:uFillTx/>
                <a:latin typeface="Arial"/>
                <a:cs typeface="Arial"/>
                <a:sym typeface="Arial"/>
              </a:rPr>
              <a:t>түпкілікті нәтиже </a:t>
            </a:r>
            <a:r>
              <a:rPr kumimoji="0" lang="kk" sz="1000" b="1" i="0" u="none" strike="noStrike" kern="0" cap="none" spc="0" normalizeH="0" baseline="0" noProof="0" dirty="0">
                <a:ln>
                  <a:noFill/>
                </a:ln>
                <a:solidFill>
                  <a:prstClr val="black"/>
                </a:solidFill>
                <a:effectLst/>
                <a:uLnTx/>
                <a:uFillTx/>
                <a:latin typeface="Arial"/>
                <a:cs typeface="Arial"/>
                <a:sym typeface="Arial"/>
              </a:rPr>
              <a:t>=</a:t>
            </a:r>
            <a:r>
              <a:rPr kumimoji="0" lang="kk" sz="1000" b="0" i="0" u="none" strike="noStrike" kern="0" cap="none" spc="0" normalizeH="0" baseline="0" noProof="0" dirty="0">
                <a:ln>
                  <a:noFill/>
                </a:ln>
                <a:solidFill>
                  <a:prstClr val="black"/>
                </a:solidFill>
                <a:effectLst/>
                <a:uLnTx/>
                <a:uFillTx/>
                <a:latin typeface="Arial"/>
                <a:cs typeface="Arial"/>
                <a:sym typeface="Arial"/>
              </a:rPr>
              <a:t> </a:t>
            </a:r>
            <a:r>
              <a:rPr kumimoji="0" lang="kk" sz="1000" b="0" i="0" u="none" strike="noStrike" kern="0" cap="none" spc="0" normalizeH="0" baseline="0" noProof="0" dirty="0" smtClean="0">
                <a:ln>
                  <a:noFill/>
                </a:ln>
                <a:solidFill>
                  <a:prstClr val="black"/>
                </a:solidFill>
                <a:effectLst/>
                <a:uLnTx/>
                <a:uFillTx/>
                <a:latin typeface="Arial"/>
                <a:cs typeface="Arial"/>
                <a:sym typeface="Arial"/>
              </a:rPr>
              <a:t>толық</a:t>
            </a:r>
            <a:r>
              <a:rPr kumimoji="0" lang="kk" sz="1000" b="0" i="0" u="none" strike="noStrike" kern="0" cap="none" spc="0" normalizeH="0" baseline="0" noProof="0" dirty="0" smtClean="0">
                <a:ln>
                  <a:noFill/>
                </a:ln>
                <a:solidFill>
                  <a:srgbClr val="C00000"/>
                </a:solidFill>
                <a:effectLst/>
                <a:uLnTx/>
                <a:uFillTx/>
                <a:latin typeface="Arial"/>
                <a:cs typeface="Arial"/>
                <a:sym typeface="Arial"/>
              </a:rPr>
              <a:t> қаржыландырылмаған бөлік</a:t>
            </a:r>
            <a:endParaRPr kumimoji="0" lang="kk" sz="1000" b="0" i="0" u="none" strike="noStrike" kern="0" cap="none" spc="0" normalizeH="0" baseline="0" noProof="0" dirty="0">
              <a:ln>
                <a:noFill/>
              </a:ln>
              <a:solidFill>
                <a:srgbClr val="C00000"/>
              </a:solidFill>
              <a:effectLst/>
              <a:uLnTx/>
              <a:uFillTx/>
              <a:latin typeface="Arial"/>
              <a:cs typeface="Arial"/>
              <a:sym typeface="Arial"/>
            </a:endParaRPr>
          </a:p>
        </p:txBody>
      </p:sp>
      <p:sp>
        <p:nvSpPr>
          <p:cNvPr id="46" name="TextBox 45"/>
          <p:cNvSpPr txBox="1"/>
          <p:nvPr/>
        </p:nvSpPr>
        <p:spPr>
          <a:xfrm>
            <a:off x="6519775" y="1777022"/>
            <a:ext cx="2118461" cy="938719"/>
          </a:xfrm>
          <a:prstGeom prst="rect">
            <a:avLst/>
          </a:prstGeom>
          <a:noFill/>
        </p:spPr>
        <p:txBody>
          <a:bodyPr wrap="square" rtlCol="0">
            <a:spAutoFit/>
          </a:bodyPr>
          <a:lstStyle/>
          <a:p>
            <a:pPr>
              <a:defRPr/>
            </a:pPr>
            <a:r>
              <a:rPr lang="ru-RU" sz="1100" dirty="0" smtClean="0">
                <a:solidFill>
                  <a:prstClr val="black"/>
                </a:solidFill>
              </a:rPr>
              <a:t>Даму </a:t>
            </a:r>
            <a:r>
              <a:rPr lang="ru-RU" sz="1100" dirty="0" err="1" smtClean="0">
                <a:solidFill>
                  <a:prstClr val="black"/>
                </a:solidFill>
              </a:rPr>
              <a:t>жоспарынан</a:t>
            </a:r>
            <a:r>
              <a:rPr lang="ru-RU" sz="1100" dirty="0">
                <a:solidFill>
                  <a:prstClr val="black"/>
                </a:solidFill>
              </a:rPr>
              <a:t>, </a:t>
            </a:r>
            <a:r>
              <a:rPr lang="ru-RU" sz="1100" dirty="0" smtClean="0">
                <a:solidFill>
                  <a:prstClr val="black"/>
                </a:solidFill>
              </a:rPr>
              <a:t>НҚА-дан </a:t>
            </a:r>
            <a:r>
              <a:rPr lang="ru-RU" sz="1100" dirty="0" err="1" smtClean="0">
                <a:solidFill>
                  <a:prstClr val="black"/>
                </a:solidFill>
              </a:rPr>
              <a:t>алынған</a:t>
            </a:r>
            <a:r>
              <a:rPr lang="ru-RU" sz="1100" dirty="0" smtClean="0">
                <a:solidFill>
                  <a:prstClr val="black"/>
                </a:solidFill>
              </a:rPr>
              <a:t> </a:t>
            </a:r>
            <a:r>
              <a:rPr lang="ru-RU" sz="1100" dirty="0" err="1" smtClean="0">
                <a:solidFill>
                  <a:prstClr val="black"/>
                </a:solidFill>
              </a:rPr>
              <a:t>жаңа</a:t>
            </a:r>
            <a:r>
              <a:rPr lang="ru-RU" sz="1100" dirty="0" smtClean="0">
                <a:solidFill>
                  <a:prstClr val="black"/>
                </a:solidFill>
              </a:rPr>
              <a:t> </a:t>
            </a:r>
            <a:r>
              <a:rPr lang="ru-RU" sz="1100" dirty="0" err="1">
                <a:solidFill>
                  <a:prstClr val="black"/>
                </a:solidFill>
              </a:rPr>
              <a:t>бастамалар</a:t>
            </a:r>
            <a:r>
              <a:rPr lang="ru-RU" sz="1100" dirty="0">
                <a:solidFill>
                  <a:prstClr val="black"/>
                </a:solidFill>
              </a:rPr>
              <a:t> </a:t>
            </a:r>
            <a:r>
              <a:rPr lang="ru-RU" sz="1100" dirty="0" err="1" smtClean="0">
                <a:solidFill>
                  <a:prstClr val="black"/>
                </a:solidFill>
              </a:rPr>
              <a:t>пулына</a:t>
            </a:r>
            <a:r>
              <a:rPr lang="ru-RU" sz="1100" dirty="0" smtClean="0">
                <a:solidFill>
                  <a:prstClr val="black"/>
                </a:solidFill>
              </a:rPr>
              <a:t> </a:t>
            </a:r>
            <a:r>
              <a:rPr lang="ru-RU" sz="1100" b="1" dirty="0" err="1" smtClean="0">
                <a:solidFill>
                  <a:srgbClr val="4472C4">
                    <a:lumMod val="50000"/>
                  </a:srgbClr>
                </a:solidFill>
              </a:rPr>
              <a:t>басымдық</a:t>
            </a:r>
            <a:r>
              <a:rPr lang="ru-RU" sz="1100" b="1" dirty="0" smtClean="0">
                <a:solidFill>
                  <a:srgbClr val="4472C4">
                    <a:lumMod val="50000"/>
                  </a:srgbClr>
                </a:solidFill>
              </a:rPr>
              <a:t> </a:t>
            </a:r>
            <a:r>
              <a:rPr lang="ru-RU" sz="1100" b="1" dirty="0">
                <a:solidFill>
                  <a:srgbClr val="4472C4">
                    <a:lumMod val="50000"/>
                  </a:srgbClr>
                </a:solidFill>
              </a:rPr>
              <a:t>беру (</a:t>
            </a:r>
            <a:r>
              <a:rPr lang="ru-RU" sz="1100" b="1" dirty="0" err="1">
                <a:solidFill>
                  <a:srgbClr val="4472C4">
                    <a:lumMod val="50000"/>
                  </a:srgbClr>
                </a:solidFill>
              </a:rPr>
              <a:t>Қаржымині</a:t>
            </a:r>
            <a:r>
              <a:rPr lang="ru-RU" sz="1100" b="1" dirty="0">
                <a:solidFill>
                  <a:srgbClr val="4472C4">
                    <a:lumMod val="50000"/>
                  </a:srgbClr>
                </a:solidFill>
              </a:rPr>
              <a:t>, МО</a:t>
            </a:r>
            <a:r>
              <a:rPr lang="ru-RU" sz="1100" b="1" dirty="0" smtClean="0">
                <a:solidFill>
                  <a:srgbClr val="4472C4">
                    <a:lumMod val="50000"/>
                  </a:srgbClr>
                </a:solidFill>
              </a:rPr>
              <a:t>)</a:t>
            </a:r>
            <a:endParaRPr lang="ru-RU" sz="1100" b="1" dirty="0">
              <a:solidFill>
                <a:srgbClr val="4472C4">
                  <a:lumMod val="50000"/>
                </a:srgbClr>
              </a:solidFill>
            </a:endParaRPr>
          </a:p>
          <a:p>
            <a:pPr lvl="0">
              <a:defRPr/>
            </a:pPr>
            <a:endParaRPr kumimoji="0" lang="ru-RU" sz="1100" b="1" i="0" u="none" strike="noStrike" kern="0" cap="none" spc="0" normalizeH="0" baseline="0" noProof="0" dirty="0">
              <a:ln>
                <a:noFill/>
              </a:ln>
              <a:solidFill>
                <a:prstClr val="black"/>
              </a:solidFill>
              <a:effectLst/>
              <a:uLnTx/>
              <a:uFillTx/>
              <a:latin typeface="Arial"/>
              <a:cs typeface="Arial"/>
              <a:sym typeface="Arial"/>
            </a:endParaRPr>
          </a:p>
        </p:txBody>
      </p:sp>
      <p:cxnSp>
        <p:nvCxnSpPr>
          <p:cNvPr id="26" name="Straight Connector 88">
            <a:extLst>
              <a:ext uri="{FF2B5EF4-FFF2-40B4-BE49-F238E27FC236}">
                <a16:creationId xmlns:a16="http://schemas.microsoft.com/office/drawing/2014/main" id="{C53A6420-60A9-4666-961F-FECA774BA234}"/>
              </a:ext>
            </a:extLst>
          </p:cNvPr>
          <p:cNvCxnSpPr>
            <a:cxnSpLocks/>
          </p:cNvCxnSpPr>
          <p:nvPr/>
        </p:nvCxnSpPr>
        <p:spPr>
          <a:xfrm flipH="1">
            <a:off x="462456" y="1081738"/>
            <a:ext cx="8188960" cy="4839"/>
          </a:xfrm>
          <a:prstGeom prst="line">
            <a:avLst/>
          </a:prstGeom>
          <a:ln w="285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Минус 47"/>
          <p:cNvSpPr/>
          <p:nvPr/>
        </p:nvSpPr>
        <p:spPr>
          <a:xfrm>
            <a:off x="2719185" y="520745"/>
            <a:ext cx="534314" cy="424968"/>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0" name="Равно 49"/>
          <p:cNvSpPr/>
          <p:nvPr/>
        </p:nvSpPr>
        <p:spPr>
          <a:xfrm>
            <a:off x="5673859" y="517978"/>
            <a:ext cx="599090" cy="43050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400" b="0" i="0" u="none" strike="noStrike" kern="0" cap="none" spc="0" normalizeH="0" baseline="0" noProof="0">
              <a:ln>
                <a:noFill/>
              </a:ln>
              <a:solidFill>
                <a:prstClr val="black"/>
              </a:solidFill>
              <a:effectLst/>
              <a:uLnTx/>
              <a:uFillTx/>
              <a:latin typeface="Calibri"/>
              <a:ea typeface="+mn-ea"/>
              <a:cs typeface="+mn-cs"/>
              <a:sym typeface="Arial"/>
            </a:endParaRPr>
          </a:p>
        </p:txBody>
      </p:sp>
      <p:sp>
        <p:nvSpPr>
          <p:cNvPr id="74" name="TextBox 73"/>
          <p:cNvSpPr txBox="1"/>
          <p:nvPr/>
        </p:nvSpPr>
        <p:spPr>
          <a:xfrm>
            <a:off x="182882" y="3972380"/>
            <a:ext cx="4411122" cy="1015663"/>
          </a:xfrm>
          <a:prstGeom prst="rect">
            <a:avLst/>
          </a:prstGeom>
          <a:noFill/>
          <a:ln>
            <a:solidFill>
              <a:schemeClr val="bg1">
                <a:lumMod val="50000"/>
              </a:schemeClr>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1200" b="1" i="1" u="sng"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rPr>
              <a:t>Әсер</a:t>
            </a:r>
          </a:p>
          <a:p>
            <a:pPr marL="171450" marR="0" lvl="0" indent="-171450" algn="l" defTabSz="914400" rtl="0" eaLnBrk="1" fontAlgn="auto" latinLnBrk="0" hangingPunct="1">
              <a:lnSpc>
                <a:spcPct val="100000"/>
              </a:lnSpc>
              <a:spcBef>
                <a:spcPts val="0"/>
              </a:spcBef>
              <a:spcAft>
                <a:spcPts val="0"/>
              </a:spcAft>
              <a:buClr>
                <a:srgbClr val="70AD47">
                  <a:lumMod val="50000"/>
                </a:srgbClr>
              </a:buClr>
              <a:buSzTx/>
              <a:buFont typeface="Wingdings" panose="05000000000000000000" pitchFamily="2" charset="2"/>
              <a:buChar char="ü"/>
              <a:tabLst/>
              <a:defRPr/>
            </a:pPr>
            <a:r>
              <a:rPr kumimoji="0" lang="kk" sz="1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rPr>
              <a:t>стратегиялық және бюджеттік жоспарлаудың тікелей байланысы</a:t>
            </a:r>
          </a:p>
          <a:p>
            <a:pPr marL="171450" indent="-171450">
              <a:buClr>
                <a:srgbClr val="70AD47">
                  <a:lumMod val="50000"/>
                </a:srgbClr>
              </a:buClr>
              <a:buFont typeface="Wingdings" panose="05000000000000000000" pitchFamily="2" charset="2"/>
              <a:buChar char="ü"/>
              <a:defRPr/>
            </a:pPr>
            <a:r>
              <a:rPr lang="kk-KZ" sz="1200" b="1" kern="1200" dirty="0">
                <a:solidFill>
                  <a:srgbClr val="70AD47">
                    <a:lumMod val="50000"/>
                  </a:srgbClr>
                </a:solidFill>
                <a:latin typeface="Arial" panose="020B0604020202020204" pitchFamily="34" charset="0"/>
                <a:ea typeface="+mn-ea"/>
                <a:cs typeface="Arial" panose="020B0604020202020204" pitchFamily="34" charset="0"/>
              </a:rPr>
              <a:t>б</a:t>
            </a:r>
            <a:r>
              <a:rPr lang="kk" sz="1200" b="1" kern="1200" dirty="0" smtClean="0">
                <a:solidFill>
                  <a:srgbClr val="70AD47">
                    <a:lumMod val="50000"/>
                  </a:srgbClr>
                </a:solidFill>
                <a:latin typeface="Arial" panose="020B0604020202020204" pitchFamily="34" charset="0"/>
                <a:ea typeface="+mn-ea"/>
                <a:cs typeface="Arial" panose="020B0604020202020204" pitchFamily="34" charset="0"/>
              </a:rPr>
              <a:t>асымдық беруді негіздеу</a:t>
            </a:r>
          </a:p>
          <a:p>
            <a:pPr marL="171450" indent="-171450">
              <a:buClr>
                <a:srgbClr val="70AD47">
                  <a:lumMod val="50000"/>
                </a:srgbClr>
              </a:buClr>
              <a:buFont typeface="Wingdings" panose="05000000000000000000" pitchFamily="2" charset="2"/>
              <a:buChar char="ü"/>
              <a:defRPr/>
            </a:pPr>
            <a:r>
              <a:rPr kumimoji="0" lang="kk" sz="1200" b="1" i="0" u="none" strike="noStrike" kern="1200" cap="none" spc="0" normalizeH="0" baseline="0" noProof="0" dirty="0" smtClean="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rPr>
              <a:t>айқын тетік</a:t>
            </a:r>
            <a:endParaRPr kumimoji="0" lang="kk" sz="1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36" name="Правая фигурная скобка 35"/>
          <p:cNvSpPr/>
          <p:nvPr/>
        </p:nvSpPr>
        <p:spPr>
          <a:xfrm rot="5400000">
            <a:off x="4492183" y="-399456"/>
            <a:ext cx="307778" cy="85106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ru-RU" sz="1400" b="0" i="0" u="none" strike="noStrike" kern="0" cap="none" spc="0" normalizeH="0" baseline="0" noProof="0">
              <a:ln>
                <a:noFill/>
              </a:ln>
              <a:solidFill>
                <a:prstClr val="black"/>
              </a:solidFill>
              <a:effectLst/>
              <a:uLnTx/>
              <a:uFillTx/>
              <a:latin typeface="Calibri"/>
              <a:ea typeface="+mn-ea"/>
              <a:cs typeface="+mn-cs"/>
              <a:sym typeface="Arial"/>
            </a:endParaRPr>
          </a:p>
        </p:txBody>
      </p:sp>
      <p:sp>
        <p:nvSpPr>
          <p:cNvPr id="44" name="TextBox 43"/>
          <p:cNvSpPr txBox="1"/>
          <p:nvPr/>
        </p:nvSpPr>
        <p:spPr>
          <a:xfrm>
            <a:off x="6506596" y="2711906"/>
            <a:ext cx="2144820" cy="1154162"/>
          </a:xfrm>
          <a:prstGeom prst="rect">
            <a:avLst/>
          </a:prstGeom>
        </p:spPr>
        <p:txBody>
          <a:bodyPr wrap="square">
            <a:spAutoFit/>
          </a:bodyPr>
          <a:lstStyle>
            <a:defPPr marR="0" lvl="0" algn="l" rtl="0">
              <a:lnSpc>
                <a:spcPct val="100000"/>
              </a:lnSpc>
              <a:spcBef>
                <a:spcPts val="0"/>
              </a:spcBef>
              <a:spcAft>
                <a:spcPts val="0"/>
              </a:spcAft>
            </a:defPPr>
            <a:lvl1pPr marL="0" indent="0" defTabSz="914400" eaLnBrk="1" fontAlgn="auto" latinLnBrk="0" hangingPunct="1">
              <a:buSzTx/>
              <a:buNone/>
              <a:tabLst/>
              <a:defRPr kumimoji="0" sz="1100" b="1" kern="0" spc="0" normalizeH="0" baseline="0">
                <a:ln>
                  <a:noFill/>
                </a:ln>
                <a:solidFill>
                  <a:srgbClr val="4472C4">
                    <a:lumMod val="50000"/>
                  </a:srgbClr>
                </a:solidFill>
                <a:effectLst/>
                <a:uLnTx/>
                <a:uFillTx/>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kk-KZ" sz="1200" dirty="0" smtClean="0">
                <a:solidFill>
                  <a:srgbClr val="C00000"/>
                </a:solidFill>
              </a:rPr>
              <a:t>Т</a:t>
            </a:r>
            <a:r>
              <a:rPr lang="kk" sz="1200" dirty="0" smtClean="0">
                <a:solidFill>
                  <a:srgbClr val="C00000"/>
                </a:solidFill>
              </a:rPr>
              <a:t>олық қ</a:t>
            </a:r>
            <a:r>
              <a:rPr kumimoji="0" lang="kk" sz="1200" b="1" i="0" u="none" strike="noStrike" kern="0" cap="none" spc="0" normalizeH="0" baseline="0" noProof="0" dirty="0" smtClean="0">
                <a:ln>
                  <a:noFill/>
                </a:ln>
                <a:solidFill>
                  <a:srgbClr val="C00000"/>
                </a:solidFill>
                <a:effectLst/>
                <a:uLnTx/>
                <a:uFillTx/>
                <a:latin typeface="Arial"/>
                <a:cs typeface="Arial"/>
                <a:sym typeface="Arial"/>
              </a:rPr>
              <a:t>аржыландырылмаған бөлік </a:t>
            </a:r>
            <a:r>
              <a:rPr kumimoji="0" lang="kk" sz="1200" b="1" i="0" u="none" strike="noStrike" kern="0" cap="none" spc="0" normalizeH="0" baseline="0" noProof="0" dirty="0">
                <a:ln>
                  <a:noFill/>
                </a:ln>
                <a:solidFill>
                  <a:srgbClr val="C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kk-KZ" noProof="0" dirty="0"/>
              <a:t>б</a:t>
            </a:r>
            <a:r>
              <a:rPr kumimoji="0" lang="kk" sz="1100" b="1" i="0" u="none" strike="noStrike" kern="0" cap="none" spc="0" normalizeH="0" baseline="0" noProof="0" dirty="0" smtClean="0">
                <a:ln>
                  <a:noFill/>
                </a:ln>
                <a:solidFill>
                  <a:srgbClr val="4472C4">
                    <a:lumMod val="50000"/>
                  </a:srgbClr>
                </a:solidFill>
                <a:effectLst/>
                <a:uLnTx/>
                <a:uFillTx/>
                <a:latin typeface="Arial"/>
                <a:cs typeface="Arial"/>
                <a:sym typeface="Arial"/>
              </a:rPr>
              <a:t>юджетті   түзетулерде/нақтылауларда қаралатын нысана</a:t>
            </a:r>
            <a:endParaRPr kumimoji="0" lang="kk" sz="1100" b="1" i="0" u="none" strike="noStrike" kern="0" cap="none" spc="0" normalizeH="0" baseline="0" noProof="0" dirty="0">
              <a:ln>
                <a:noFill/>
              </a:ln>
              <a:solidFill>
                <a:srgbClr val="4472C4">
                  <a:lumMod val="50000"/>
                </a:srgbClr>
              </a:solidFill>
              <a:effectLst/>
              <a:uLnTx/>
              <a:uFillTx/>
              <a:latin typeface="Arial"/>
              <a:cs typeface="Arial"/>
              <a:sym typeface="Arial"/>
            </a:endParaRPr>
          </a:p>
        </p:txBody>
      </p:sp>
      <p:sp>
        <p:nvSpPr>
          <p:cNvPr id="19" name="TextBox 18"/>
          <p:cNvSpPr txBox="1"/>
          <p:nvPr/>
        </p:nvSpPr>
        <p:spPr>
          <a:xfrm>
            <a:off x="480237" y="400074"/>
            <a:ext cx="1837766" cy="646331"/>
          </a:xfrm>
          <a:prstGeom prst="rect">
            <a:avLst/>
          </a:prstGeom>
          <a:noFill/>
          <a:ln>
            <a:noFill/>
            <a:prstDash val="dash"/>
          </a:ln>
        </p:spPr>
        <p:txBody>
          <a:bodyPr wrap="square" rtlCol="0">
            <a:spAutoFit/>
          </a:bodyPr>
          <a:lstStyle/>
          <a:p>
            <a:pPr lvl="0" algn="ctr">
              <a:defRPr/>
            </a:pPr>
            <a:r>
              <a:rPr lang="ru-RU" sz="1200" b="1" dirty="0" err="1">
                <a:solidFill>
                  <a:srgbClr val="5B9BD5"/>
                </a:solidFill>
              </a:rPr>
              <a:t>Стратегиялық</a:t>
            </a:r>
            <a:r>
              <a:rPr lang="ru-RU" sz="1200" b="1" dirty="0">
                <a:solidFill>
                  <a:srgbClr val="5B9BD5"/>
                </a:solidFill>
              </a:rPr>
              <a:t> </a:t>
            </a:r>
            <a:r>
              <a:rPr lang="ru-RU" sz="1200" b="1" dirty="0" err="1">
                <a:solidFill>
                  <a:srgbClr val="5B9BD5"/>
                </a:solidFill>
              </a:rPr>
              <a:t>және</a:t>
            </a:r>
            <a:r>
              <a:rPr lang="ru-RU" sz="1200" b="1" dirty="0">
                <a:solidFill>
                  <a:srgbClr val="5B9BD5"/>
                </a:solidFill>
              </a:rPr>
              <a:t> </a:t>
            </a:r>
            <a:r>
              <a:rPr lang="ru-RU" sz="1200" b="1" dirty="0" err="1">
                <a:solidFill>
                  <a:srgbClr val="5B9BD5"/>
                </a:solidFill>
              </a:rPr>
              <a:t>экономикалық</a:t>
            </a:r>
            <a:r>
              <a:rPr lang="ru-RU" sz="1200" b="1" dirty="0">
                <a:solidFill>
                  <a:srgbClr val="5B9BD5"/>
                </a:solidFill>
              </a:rPr>
              <a:t> </a:t>
            </a:r>
            <a:r>
              <a:rPr lang="ru-RU" sz="1200" b="1" dirty="0" err="1">
                <a:solidFill>
                  <a:srgbClr val="5B9BD5"/>
                </a:solidFill>
              </a:rPr>
              <a:t>жоспарлау</a:t>
            </a:r>
            <a:endParaRPr kumimoji="0" lang="kk" sz="1200" b="1" i="0" u="none" strike="noStrike" kern="0" cap="none" spc="0" normalizeH="0" baseline="0" noProof="0" dirty="0">
              <a:ln>
                <a:noFill/>
              </a:ln>
              <a:solidFill>
                <a:srgbClr val="5B9BD5"/>
              </a:solidFill>
              <a:effectLst/>
              <a:uLnTx/>
              <a:uFillTx/>
              <a:latin typeface="Arial"/>
              <a:cs typeface="Arial"/>
              <a:sym typeface="Arial"/>
            </a:endParaRPr>
          </a:p>
        </p:txBody>
      </p:sp>
      <p:sp>
        <p:nvSpPr>
          <p:cNvPr id="22" name="TextBox 21"/>
          <p:cNvSpPr txBox="1"/>
          <p:nvPr/>
        </p:nvSpPr>
        <p:spPr>
          <a:xfrm>
            <a:off x="3420195" y="472336"/>
            <a:ext cx="1592991" cy="461665"/>
          </a:xfrm>
          <a:prstGeom prst="rect">
            <a:avLst/>
          </a:prstGeom>
          <a:noFill/>
          <a:ln>
            <a:solidFill>
              <a:schemeClr val="bg1"/>
            </a:solidFill>
            <a:prstDash val="dash"/>
          </a:ln>
        </p:spPr>
        <p:txBody>
          <a:bodyPr wrap="square" rtlCol="0">
            <a:spAutoFit/>
          </a:bodyPr>
          <a:lstStyle/>
          <a:p>
            <a:pPr lvl="0" algn="ctr">
              <a:defRPr/>
            </a:pPr>
            <a:r>
              <a:rPr lang="ru-RU" sz="1200" b="1" dirty="0" err="1">
                <a:solidFill>
                  <a:srgbClr val="5B9BD5"/>
                </a:solidFill>
              </a:rPr>
              <a:t>Бюджеттік</a:t>
            </a:r>
            <a:r>
              <a:rPr lang="ru-RU" sz="1200" b="1" dirty="0">
                <a:solidFill>
                  <a:srgbClr val="5B9BD5"/>
                </a:solidFill>
              </a:rPr>
              <a:t> </a:t>
            </a:r>
            <a:r>
              <a:rPr lang="ru-RU" sz="1200" b="1" dirty="0" err="1">
                <a:solidFill>
                  <a:srgbClr val="5B9BD5"/>
                </a:solidFill>
              </a:rPr>
              <a:t>жоспарлау</a:t>
            </a:r>
            <a:endParaRPr kumimoji="0" lang="kk" sz="1200" b="1" i="0" u="none" strike="noStrike" kern="0" cap="none" spc="0" normalizeH="0" baseline="0" noProof="0" dirty="0">
              <a:ln>
                <a:noFill/>
              </a:ln>
              <a:solidFill>
                <a:srgbClr val="5B9BD5"/>
              </a:solidFill>
              <a:effectLst/>
              <a:uLnTx/>
              <a:uFillTx/>
              <a:latin typeface="Arial"/>
              <a:cs typeface="Arial"/>
              <a:sym typeface="Arial"/>
            </a:endParaRPr>
          </a:p>
        </p:txBody>
      </p:sp>
      <p:sp>
        <p:nvSpPr>
          <p:cNvPr id="23" name="TextBox 22"/>
          <p:cNvSpPr txBox="1"/>
          <p:nvPr/>
        </p:nvSpPr>
        <p:spPr>
          <a:xfrm>
            <a:off x="3495194" y="1171120"/>
            <a:ext cx="2123483" cy="600164"/>
          </a:xfrm>
          <a:prstGeom prst="rect">
            <a:avLst/>
          </a:prstGeom>
          <a:noFill/>
          <a:ln>
            <a:solidFill>
              <a:schemeClr val="bg1"/>
            </a:solidFill>
            <a:prstDash val="dash"/>
          </a:ln>
        </p:spPr>
        <p:txBody>
          <a:bodyPr wrap="square" rtlCol="0">
            <a:spAutoFit/>
          </a:bodyPr>
          <a:lstStyle/>
          <a:p>
            <a:pPr lvl="0">
              <a:defRPr/>
            </a:pPr>
            <a:r>
              <a:rPr lang="ru-RU" sz="1100" b="1" dirty="0" err="1">
                <a:solidFill>
                  <a:srgbClr val="4472C4">
                    <a:lumMod val="50000"/>
                  </a:srgbClr>
                </a:solidFill>
              </a:rPr>
              <a:t>Жоспарлы</a:t>
            </a:r>
            <a:r>
              <a:rPr lang="ru-RU" sz="1100" b="1" dirty="0">
                <a:solidFill>
                  <a:srgbClr val="4472C4">
                    <a:lumMod val="50000"/>
                  </a:srgbClr>
                </a:solidFill>
              </a:rPr>
              <a:t> </a:t>
            </a:r>
            <a:r>
              <a:rPr lang="ru-RU" sz="1100" b="1" dirty="0" err="1">
                <a:solidFill>
                  <a:srgbClr val="4472C4">
                    <a:lumMod val="50000"/>
                  </a:srgbClr>
                </a:solidFill>
              </a:rPr>
              <a:t>кезеңге</a:t>
            </a:r>
            <a:r>
              <a:rPr lang="ru-RU" sz="1100" b="1" dirty="0">
                <a:solidFill>
                  <a:srgbClr val="4472C4">
                    <a:lumMod val="50000"/>
                  </a:srgbClr>
                </a:solidFill>
              </a:rPr>
              <a:t> </a:t>
            </a:r>
            <a:r>
              <a:rPr lang="ru-RU" sz="1100" b="1" dirty="0" err="1">
                <a:solidFill>
                  <a:srgbClr val="4472C4">
                    <a:lumMod val="50000"/>
                  </a:srgbClr>
                </a:solidFill>
              </a:rPr>
              <a:t>арналған</a:t>
            </a:r>
            <a:r>
              <a:rPr lang="ru-RU" sz="1100" b="1" dirty="0">
                <a:solidFill>
                  <a:srgbClr val="4472C4">
                    <a:lumMod val="50000"/>
                  </a:srgbClr>
                </a:solidFill>
              </a:rPr>
              <a:t> </a:t>
            </a:r>
            <a:r>
              <a:rPr lang="ru-RU" sz="1100" b="1" dirty="0" err="1">
                <a:solidFill>
                  <a:srgbClr val="4472C4">
                    <a:lumMod val="50000"/>
                  </a:srgbClr>
                </a:solidFill>
              </a:rPr>
              <a:t>жыл</a:t>
            </a:r>
            <a:r>
              <a:rPr lang="ru-RU" sz="1100" b="1" dirty="0">
                <a:solidFill>
                  <a:srgbClr val="4472C4">
                    <a:lumMod val="50000"/>
                  </a:srgbClr>
                </a:solidFill>
              </a:rPr>
              <a:t> </a:t>
            </a:r>
            <a:r>
              <a:rPr lang="ru-RU" sz="1100" b="1" dirty="0" err="1" smtClean="0">
                <a:solidFill>
                  <a:srgbClr val="4472C4">
                    <a:lumMod val="50000"/>
                  </a:srgbClr>
                </a:solidFill>
              </a:rPr>
              <a:t>сайынғы</a:t>
            </a:r>
            <a:r>
              <a:rPr lang="ru-RU" sz="1100" b="1" dirty="0" smtClean="0">
                <a:solidFill>
                  <a:srgbClr val="4472C4">
                    <a:lumMod val="50000"/>
                  </a:srgbClr>
                </a:solidFill>
              </a:rPr>
              <a:t> ӘЭДБ  </a:t>
            </a:r>
            <a:r>
              <a:rPr lang="ru-RU" sz="1100" b="1" dirty="0">
                <a:solidFill>
                  <a:srgbClr val="4472C4">
                    <a:lumMod val="50000"/>
                  </a:srgbClr>
                </a:solidFill>
              </a:rPr>
              <a:t>(ҰЭМ) </a:t>
            </a:r>
            <a:r>
              <a:rPr lang="ru-RU" sz="800" b="1" dirty="0">
                <a:solidFill>
                  <a:schemeClr val="tx1"/>
                </a:solidFill>
              </a:rPr>
              <a:t>(</a:t>
            </a:r>
            <a:r>
              <a:rPr lang="ru-RU" sz="800" b="1" dirty="0" err="1">
                <a:solidFill>
                  <a:schemeClr val="tx1"/>
                </a:solidFill>
              </a:rPr>
              <a:t>оңайлатылған</a:t>
            </a:r>
            <a:r>
              <a:rPr lang="ru-RU" sz="800" b="1" dirty="0">
                <a:solidFill>
                  <a:schemeClr val="tx1"/>
                </a:solidFill>
              </a:rPr>
              <a:t>)</a:t>
            </a:r>
            <a:endParaRPr kumimoji="0" lang="kk" sz="800" b="0" i="1" u="none" strike="noStrike" kern="0" cap="none" spc="0" normalizeH="0" baseline="0" noProof="0" dirty="0">
              <a:ln>
                <a:noFill/>
              </a:ln>
              <a:solidFill>
                <a:schemeClr val="tx1"/>
              </a:solidFill>
              <a:effectLst/>
              <a:uLnTx/>
              <a:uFillTx/>
              <a:sym typeface="Arial"/>
            </a:endParaRPr>
          </a:p>
        </p:txBody>
      </p:sp>
      <p:sp>
        <p:nvSpPr>
          <p:cNvPr id="11" name="Прямоугольник 10"/>
          <p:cNvSpPr/>
          <p:nvPr/>
        </p:nvSpPr>
        <p:spPr>
          <a:xfrm>
            <a:off x="543505" y="2744562"/>
            <a:ext cx="3468264"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1100" b="1" i="0" u="none" strike="noStrike" kern="0" cap="none" spc="0" normalizeH="0" baseline="0" noProof="0" dirty="0">
                <a:ln>
                  <a:noFill/>
                </a:ln>
                <a:solidFill>
                  <a:srgbClr val="4472C4">
                    <a:lumMod val="50000"/>
                  </a:srgbClr>
                </a:solidFill>
                <a:effectLst/>
                <a:uLnTx/>
                <a:uFillTx/>
                <a:latin typeface="Arial"/>
                <a:cs typeface="Arial"/>
                <a:sym typeface="Arial"/>
              </a:rPr>
              <a:t>Бюджет жобасы (РБК)</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kk" sz="900" b="0" i="0" u="none" strike="noStrike" kern="0" cap="none" spc="0" normalizeH="0" baseline="0" noProof="0" dirty="0">
                <a:ln>
                  <a:noFill/>
                </a:ln>
                <a:solidFill>
                  <a:prstClr val="black"/>
                </a:solidFill>
                <a:effectLst/>
                <a:uLnTx/>
                <a:uFillTx/>
                <a:latin typeface="Arial"/>
                <a:cs typeface="Arial"/>
                <a:sym typeface="Arial"/>
              </a:rPr>
              <a:t>Шартсыз </a:t>
            </a:r>
            <a:r>
              <a:rPr kumimoji="0" lang="kk" sz="900" b="0" i="0" u="none" strike="noStrike" kern="0" cap="none" spc="0" normalizeH="0" baseline="0" noProof="0" dirty="0" smtClean="0">
                <a:ln>
                  <a:noFill/>
                </a:ln>
                <a:solidFill>
                  <a:prstClr val="black"/>
                </a:solidFill>
                <a:effectLst/>
                <a:uLnTx/>
                <a:uFillTx/>
                <a:latin typeface="Arial"/>
                <a:cs typeface="Arial"/>
                <a:sym typeface="Arial"/>
              </a:rPr>
              <a:t>базалық шығыстардың </a:t>
            </a:r>
            <a:r>
              <a:rPr kumimoji="0" lang="kk" sz="900" b="0" i="0" u="none" strike="noStrike" kern="0" cap="none" spc="0" normalizeH="0" baseline="0" noProof="0" dirty="0">
                <a:ln>
                  <a:noFill/>
                </a:ln>
                <a:solidFill>
                  <a:prstClr val="black"/>
                </a:solidFill>
                <a:effectLst/>
                <a:uLnTx/>
                <a:uFillTx/>
                <a:latin typeface="Arial"/>
                <a:cs typeface="Arial"/>
                <a:sym typeface="Arial"/>
              </a:rPr>
              <a:t>лимитке сәйкестігін </a:t>
            </a:r>
            <a:r>
              <a:rPr kumimoji="0" lang="kk" sz="900" b="1" i="0" u="none" strike="noStrike" kern="0" cap="none" spc="0" normalizeH="0" baseline="0" noProof="0" dirty="0">
                <a:ln>
                  <a:noFill/>
                </a:ln>
                <a:solidFill>
                  <a:prstClr val="black"/>
                </a:solidFill>
                <a:effectLst/>
                <a:uLnTx/>
                <a:uFillTx/>
                <a:latin typeface="Arial"/>
                <a:cs typeface="Arial"/>
                <a:sym typeface="Arial"/>
              </a:rPr>
              <a:t>тексеру</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900" b="0" i="0" u="none" strike="noStrike" kern="0" cap="none" spc="0" normalizeH="0" baseline="0" noProof="0" dirty="0" smtClean="0">
                <a:ln>
                  <a:noFill/>
                </a:ln>
                <a:solidFill>
                  <a:prstClr val="black"/>
                </a:solidFill>
                <a:effectLst/>
                <a:uLnTx/>
                <a:uFillTx/>
                <a:latin typeface="Arial"/>
                <a:cs typeface="Arial"/>
                <a:sym typeface="Arial"/>
              </a:rPr>
              <a:t>жаңа </a:t>
            </a:r>
            <a:r>
              <a:rPr kumimoji="0" lang="kk" sz="900" b="0" i="0" u="none" strike="noStrike" kern="0" cap="none" spc="0" normalizeH="0" baseline="0" noProof="0" dirty="0">
                <a:ln>
                  <a:noFill/>
                </a:ln>
                <a:solidFill>
                  <a:prstClr val="black"/>
                </a:solidFill>
                <a:effectLst/>
                <a:uLnTx/>
                <a:uFillTx/>
                <a:latin typeface="Arial"/>
                <a:cs typeface="Arial"/>
                <a:sym typeface="Arial"/>
              </a:rPr>
              <a:t>бастамалар </a:t>
            </a:r>
            <a:r>
              <a:rPr kumimoji="0" lang="kk" sz="800" b="0" i="1" u="none" strike="noStrike" kern="0" cap="none" spc="0" normalizeH="0" baseline="0" noProof="0" dirty="0">
                <a:ln>
                  <a:noFill/>
                </a:ln>
                <a:solidFill>
                  <a:srgbClr val="000000"/>
                </a:solidFill>
                <a:effectLst/>
                <a:uLnTx/>
                <a:uFillTx/>
                <a:latin typeface="Arial"/>
                <a:cs typeface="Arial"/>
                <a:sym typeface="Arial"/>
              </a:rPr>
              <a:t>(жыл ішінде РБК </a:t>
            </a:r>
            <a:r>
              <a:rPr kumimoji="0" lang="kk-KZ" sz="800" b="0" i="1" u="none" strike="noStrike" kern="0" cap="none" spc="0" normalizeH="0" baseline="0" noProof="0" dirty="0" smtClean="0">
                <a:ln>
                  <a:noFill/>
                </a:ln>
                <a:solidFill>
                  <a:srgbClr val="000000"/>
                </a:solidFill>
                <a:effectLst/>
                <a:uLnTx/>
                <a:uFillTx/>
                <a:latin typeface="Arial"/>
                <a:cs typeface="Arial"/>
                <a:sym typeface="Arial"/>
              </a:rPr>
              <a:t>НҚА </a:t>
            </a:r>
            <a:r>
              <a:rPr kumimoji="0" lang="kk" sz="800" b="0" i="1" u="none" strike="noStrike" kern="0" cap="none" spc="0" normalizeH="0" baseline="0" noProof="0" dirty="0" smtClean="0">
                <a:ln>
                  <a:noFill/>
                </a:ln>
                <a:solidFill>
                  <a:srgbClr val="000000"/>
                </a:solidFill>
                <a:effectLst/>
                <a:uLnTx/>
                <a:uFillTx/>
                <a:latin typeface="Arial"/>
                <a:cs typeface="Arial"/>
                <a:sym typeface="Arial"/>
              </a:rPr>
              <a:t>қарайды</a:t>
            </a:r>
            <a:r>
              <a:rPr kumimoji="0" lang="kk" sz="800" b="0" i="1"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900" b="0" i="0" u="none" strike="noStrike" kern="0" cap="none" spc="0" normalizeH="0" baseline="0" noProof="0" dirty="0" smtClean="0">
                <a:ln>
                  <a:noFill/>
                </a:ln>
                <a:solidFill>
                  <a:prstClr val="black"/>
                </a:solidFill>
                <a:effectLst/>
                <a:uLnTx/>
                <a:uFillTx/>
                <a:latin typeface="Arial"/>
                <a:cs typeface="Arial"/>
                <a:sym typeface="Arial"/>
              </a:rPr>
              <a:t>ұлттық жобалар</a:t>
            </a:r>
          </a:p>
          <a:p>
            <a:pPr lvl="0">
              <a:defRPr/>
            </a:pPr>
            <a:r>
              <a:rPr kumimoji="0" lang="kk" sz="900" b="0" i="0" u="none" strike="noStrike" kern="0" cap="none" spc="0" normalizeH="0" baseline="0" noProof="0" dirty="0" smtClean="0">
                <a:ln>
                  <a:noFill/>
                </a:ln>
                <a:solidFill>
                  <a:prstClr val="black"/>
                </a:solidFill>
                <a:effectLst/>
                <a:uLnTx/>
                <a:uFillTx/>
                <a:latin typeface="Arial"/>
                <a:cs typeface="Arial"/>
                <a:sym typeface="Arial"/>
              </a:rPr>
              <a:t>резерв </a:t>
            </a:r>
            <a:r>
              <a:rPr kumimoji="0" lang="kk" sz="900" b="0" i="0" u="none" strike="noStrike" kern="0" cap="none" spc="0" normalizeH="0" baseline="0" noProof="0" dirty="0">
                <a:ln>
                  <a:noFill/>
                </a:ln>
                <a:solidFill>
                  <a:prstClr val="black"/>
                </a:solidFill>
                <a:effectLst/>
                <a:uLnTx/>
                <a:uFillTx/>
                <a:latin typeface="Arial"/>
                <a:cs typeface="Arial"/>
                <a:sym typeface="Arial"/>
              </a:rPr>
              <a:t>және т.б</a:t>
            </a:r>
            <a:r>
              <a:rPr kumimoji="0" lang="kk" sz="900" b="0" i="0" u="none" strike="noStrike" kern="0" cap="none" spc="0" normalizeH="0" baseline="0" noProof="0" dirty="0" smtClean="0">
                <a:ln>
                  <a:noFill/>
                </a:ln>
                <a:solidFill>
                  <a:prstClr val="black"/>
                </a:solidFill>
                <a:effectLst/>
                <a:uLnTx/>
                <a:uFillTx/>
                <a:latin typeface="Arial"/>
                <a:cs typeface="Arial"/>
                <a:sym typeface="Arial"/>
              </a:rPr>
              <a:t>.</a:t>
            </a:r>
            <a:r>
              <a:rPr lang="kk" sz="900" b="1" dirty="0">
                <a:solidFill>
                  <a:prstClr val="black"/>
                </a:solidFill>
              </a:rPr>
              <a:t> </a:t>
            </a:r>
            <a:r>
              <a:rPr lang="kk" sz="900" b="1" dirty="0" smtClean="0">
                <a:solidFill>
                  <a:prstClr val="black"/>
                </a:solidFill>
              </a:rPr>
              <a:t>лимитті айқындау</a:t>
            </a:r>
            <a:endParaRPr kumimoji="0" lang="kk" sz="900" b="0" i="0" u="none" strike="noStrike" kern="0" cap="none" spc="0" normalizeH="0" baseline="0" noProof="0" dirty="0">
              <a:ln>
                <a:noFill/>
              </a:ln>
              <a:solidFill>
                <a:prstClr val="black"/>
              </a:solidFill>
              <a:effectLst/>
              <a:uLnTx/>
              <a:uFillTx/>
              <a:latin typeface="Arial"/>
              <a:cs typeface="Arial"/>
              <a:sym typeface="Arial"/>
            </a:endParaRPr>
          </a:p>
        </p:txBody>
      </p:sp>
      <p:sp>
        <p:nvSpPr>
          <p:cNvPr id="27" name="TextBox 26"/>
          <p:cNvSpPr txBox="1"/>
          <p:nvPr/>
        </p:nvSpPr>
        <p:spPr>
          <a:xfrm>
            <a:off x="6506595" y="427200"/>
            <a:ext cx="2012173" cy="646331"/>
          </a:xfrm>
          <a:prstGeom prst="rect">
            <a:avLst/>
          </a:prstGeom>
          <a:noFill/>
        </p:spPr>
        <p:txBody>
          <a:bodyPr wrap="square" rtlCol="0">
            <a:spAutoFit/>
          </a:bodyPr>
          <a:lstStyle/>
          <a:p>
            <a:pPr lvl="0">
              <a:defRPr/>
            </a:pPr>
            <a:r>
              <a:rPr lang="ru-RU" sz="1200" b="1" dirty="0" err="1">
                <a:solidFill>
                  <a:srgbClr val="C00000"/>
                </a:solidFill>
              </a:rPr>
              <a:t>Стратегиялық</a:t>
            </a:r>
            <a:r>
              <a:rPr lang="ru-RU" sz="1200" b="1" dirty="0">
                <a:solidFill>
                  <a:srgbClr val="C00000"/>
                </a:solidFill>
              </a:rPr>
              <a:t> </a:t>
            </a:r>
            <a:r>
              <a:rPr lang="ru-RU" sz="1200" b="1" dirty="0" err="1">
                <a:solidFill>
                  <a:srgbClr val="C00000"/>
                </a:solidFill>
              </a:rPr>
              <a:t>жоспарлаудан</a:t>
            </a:r>
            <a:r>
              <a:rPr lang="ru-RU" sz="1200" b="1" dirty="0">
                <a:solidFill>
                  <a:srgbClr val="C00000"/>
                </a:solidFill>
              </a:rPr>
              <a:t> </a:t>
            </a:r>
            <a:r>
              <a:rPr lang="ru-RU" sz="1200" b="1" dirty="0" err="1">
                <a:solidFill>
                  <a:srgbClr val="C00000"/>
                </a:solidFill>
              </a:rPr>
              <a:t>ауытқулар</a:t>
            </a:r>
            <a:endParaRPr kumimoji="0" lang="kk" sz="1200" b="1" i="0" u="none" strike="noStrike" kern="0" cap="none" spc="0" normalizeH="0" baseline="0" noProof="0" dirty="0">
              <a:ln>
                <a:noFill/>
              </a:ln>
              <a:solidFill>
                <a:srgbClr val="C00000"/>
              </a:solidFill>
              <a:effectLst/>
              <a:uLnTx/>
              <a:uFillTx/>
              <a:latin typeface="Arial"/>
              <a:cs typeface="Arial"/>
              <a:sym typeface="Arial"/>
            </a:endParaRPr>
          </a:p>
        </p:txBody>
      </p:sp>
      <p:sp>
        <p:nvSpPr>
          <p:cNvPr id="28" name="TextBox 27"/>
          <p:cNvSpPr txBox="1"/>
          <p:nvPr/>
        </p:nvSpPr>
        <p:spPr>
          <a:xfrm>
            <a:off x="6506595" y="1169522"/>
            <a:ext cx="2309858" cy="553998"/>
          </a:xfrm>
          <a:prstGeom prst="rect">
            <a:avLst/>
          </a:prstGeom>
          <a:noFill/>
        </p:spPr>
        <p:txBody>
          <a:bodyPr wrap="square" rtlCol="0">
            <a:spAutoFit/>
          </a:bodyPr>
          <a:lstStyle/>
          <a:p>
            <a:pPr lvl="0">
              <a:defRPr/>
            </a:pPr>
            <a:r>
              <a:rPr lang="ru-RU" sz="1100" b="1" dirty="0" err="1" smtClean="0">
                <a:solidFill>
                  <a:srgbClr val="4472C4">
                    <a:lumMod val="50000"/>
                  </a:srgbClr>
                </a:solidFill>
              </a:rPr>
              <a:t>Болжамды</a:t>
            </a:r>
            <a:r>
              <a:rPr lang="ru-RU" sz="1100" b="1" dirty="0" smtClean="0">
                <a:solidFill>
                  <a:srgbClr val="4472C4">
                    <a:lumMod val="50000"/>
                  </a:srgbClr>
                </a:solidFill>
              </a:rPr>
              <a:t> </a:t>
            </a:r>
            <a:r>
              <a:rPr lang="ru-RU" sz="1100" b="1" dirty="0" err="1">
                <a:solidFill>
                  <a:srgbClr val="4472C4">
                    <a:lumMod val="50000"/>
                  </a:srgbClr>
                </a:solidFill>
              </a:rPr>
              <a:t>параметрлердегі</a:t>
            </a:r>
            <a:r>
              <a:rPr lang="ru-RU" sz="1100" b="1" dirty="0">
                <a:solidFill>
                  <a:srgbClr val="4472C4">
                    <a:lumMod val="50000"/>
                  </a:srgbClr>
                </a:solidFill>
              </a:rPr>
              <a:t> </a:t>
            </a:r>
            <a:r>
              <a:rPr lang="ru-RU" sz="1100" b="1" dirty="0" err="1">
                <a:solidFill>
                  <a:srgbClr val="4472C4">
                    <a:lumMod val="50000"/>
                  </a:srgbClr>
                </a:solidFill>
              </a:rPr>
              <a:t>ауытқу</a:t>
            </a:r>
            <a:r>
              <a:rPr lang="ru-RU" sz="1100" b="1" dirty="0">
                <a:solidFill>
                  <a:srgbClr val="4472C4">
                    <a:lumMod val="50000"/>
                  </a:srgbClr>
                </a:solidFill>
              </a:rPr>
              <a:t> </a:t>
            </a:r>
            <a:r>
              <a:rPr lang="ru-RU" sz="1100" b="1" dirty="0" smtClean="0">
                <a:solidFill>
                  <a:srgbClr val="4472C4">
                    <a:lumMod val="50000"/>
                  </a:srgbClr>
                </a:solidFill>
              </a:rPr>
              <a:t>(ҰЭМ) </a:t>
            </a:r>
            <a:r>
              <a:rPr lang="ru-RU" sz="800" dirty="0">
                <a:solidFill>
                  <a:srgbClr val="C00000"/>
                </a:solidFill>
              </a:rPr>
              <a:t>(</a:t>
            </a:r>
            <a:r>
              <a:rPr lang="ru-RU" sz="800" dirty="0" err="1">
                <a:solidFill>
                  <a:srgbClr val="C00000"/>
                </a:solidFill>
              </a:rPr>
              <a:t>себебі</a:t>
            </a:r>
            <a:r>
              <a:rPr lang="ru-RU" sz="800" dirty="0">
                <a:solidFill>
                  <a:srgbClr val="C00000"/>
                </a:solidFill>
              </a:rPr>
              <a:t> </a:t>
            </a:r>
            <a:r>
              <a:rPr lang="kk-KZ" sz="800" dirty="0" smtClean="0">
                <a:solidFill>
                  <a:srgbClr val="C00000"/>
                </a:solidFill>
              </a:rPr>
              <a:t>ӘЭДБ-де</a:t>
            </a:r>
            <a:r>
              <a:rPr lang="ru-RU" sz="800" dirty="0" smtClean="0">
                <a:solidFill>
                  <a:srgbClr val="C00000"/>
                </a:solidFill>
              </a:rPr>
              <a:t> </a:t>
            </a:r>
            <a:r>
              <a:rPr lang="ru-RU" sz="800" dirty="0" err="1">
                <a:solidFill>
                  <a:srgbClr val="C00000"/>
                </a:solidFill>
              </a:rPr>
              <a:t>сипатталған</a:t>
            </a:r>
            <a:r>
              <a:rPr lang="ru-RU" sz="800" dirty="0" smtClean="0">
                <a:solidFill>
                  <a:srgbClr val="C00000"/>
                </a:solidFill>
              </a:rPr>
              <a:t>)</a:t>
            </a:r>
            <a:endParaRPr kumimoji="0" lang="kk" sz="800" b="0" i="0" u="none" strike="noStrike" kern="0" cap="none" spc="0" normalizeH="0" baseline="0" noProof="0" dirty="0">
              <a:ln>
                <a:noFill/>
              </a:ln>
              <a:solidFill>
                <a:srgbClr val="C00000"/>
              </a:solidFill>
              <a:effectLst/>
              <a:uLnTx/>
              <a:uFillTx/>
              <a:latin typeface="Arial"/>
              <a:cs typeface="Arial"/>
              <a:sym typeface="Arial"/>
            </a:endParaRPr>
          </a:p>
        </p:txBody>
      </p:sp>
      <p:sp>
        <p:nvSpPr>
          <p:cNvPr id="12" name="Прямоугольник 11"/>
          <p:cNvSpPr/>
          <p:nvPr/>
        </p:nvSpPr>
        <p:spPr>
          <a:xfrm>
            <a:off x="3940776" y="2754486"/>
            <a:ext cx="2144820" cy="93871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1100" b="1" i="0" u="none" strike="noStrike" kern="0" cap="none" spc="0" normalizeH="0" baseline="0" noProof="0" dirty="0">
                <a:ln>
                  <a:noFill/>
                </a:ln>
                <a:solidFill>
                  <a:srgbClr val="4472C4">
                    <a:lumMod val="50000"/>
                  </a:srgbClr>
                </a:solidFill>
                <a:effectLst/>
                <a:uLnTx/>
                <a:uFillTx/>
                <a:latin typeface="Arial"/>
                <a:cs typeface="Arial"/>
                <a:sym typeface="Arial"/>
              </a:rPr>
              <a:t>Қорытынды және ауытқу сомасына қолдау </a:t>
            </a:r>
            <a:r>
              <a:rPr kumimoji="0" lang="kk" sz="1100" b="1" i="0" u="none" strike="noStrike" kern="0" cap="none" spc="0" normalizeH="0" baseline="0" noProof="0" dirty="0" smtClean="0">
                <a:ln>
                  <a:noFill/>
                </a:ln>
                <a:solidFill>
                  <a:srgbClr val="4472C4">
                    <a:lumMod val="50000"/>
                  </a:srgbClr>
                </a:solidFill>
                <a:effectLst/>
                <a:uLnTx/>
                <a:uFillTx/>
                <a:latin typeface="Arial"/>
                <a:cs typeface="Arial"/>
                <a:sym typeface="Arial"/>
              </a:rPr>
              <a:t>көрсетілмеген шығыстардың </a:t>
            </a:r>
            <a:r>
              <a:rPr kumimoji="0" lang="kk" sz="1100" b="1" i="0" u="none" strike="noStrike" kern="0" cap="none" spc="0" normalizeH="0" baseline="0" noProof="0" dirty="0">
                <a:ln>
                  <a:noFill/>
                </a:ln>
                <a:solidFill>
                  <a:srgbClr val="4472C4">
                    <a:lumMod val="50000"/>
                  </a:srgbClr>
                </a:solidFill>
                <a:effectLst/>
                <a:uLnTx/>
                <a:uFillTx/>
                <a:latin typeface="Arial"/>
                <a:cs typeface="Arial"/>
                <a:sym typeface="Arial"/>
              </a:rPr>
              <a:t>тізімі </a:t>
            </a:r>
            <a:r>
              <a:rPr kumimoji="0" lang="kk" sz="1100" b="1" i="0" u="none" strike="noStrike" kern="0" cap="none" spc="0" normalizeH="0" baseline="0" noProof="0" dirty="0" smtClean="0">
                <a:ln>
                  <a:noFill/>
                </a:ln>
                <a:solidFill>
                  <a:srgbClr val="4472C4">
                    <a:lumMod val="50000"/>
                  </a:srgbClr>
                </a:solidFill>
                <a:effectLst/>
                <a:uLnTx/>
                <a:uFillTx/>
                <a:latin typeface="Arial"/>
                <a:cs typeface="Arial"/>
                <a:sym typeface="Arial"/>
              </a:rPr>
              <a:t>(</a:t>
            </a:r>
            <a:r>
              <a:rPr lang="kk-KZ" sz="1100" b="1" dirty="0" smtClean="0">
                <a:solidFill>
                  <a:srgbClr val="4472C4">
                    <a:lumMod val="50000"/>
                  </a:srgbClr>
                </a:solidFill>
              </a:rPr>
              <a:t>Қаржымині</a:t>
            </a:r>
            <a:r>
              <a:rPr kumimoji="0" lang="kk" sz="1100" b="1" i="0" u="none" strike="noStrike" kern="0" cap="none" spc="0" normalizeH="0" baseline="0" noProof="0" dirty="0" smtClean="0">
                <a:ln>
                  <a:noFill/>
                </a:ln>
                <a:solidFill>
                  <a:srgbClr val="4472C4">
                    <a:lumMod val="50000"/>
                  </a:srgbClr>
                </a:solidFill>
                <a:effectLst/>
                <a:uLnTx/>
                <a:uFillTx/>
                <a:latin typeface="Arial"/>
                <a:cs typeface="Arial"/>
                <a:sym typeface="Arial"/>
              </a:rPr>
              <a:t>)</a:t>
            </a:r>
            <a:endParaRPr kumimoji="0" lang="kk" sz="1100" b="1" i="0" u="none" strike="noStrike" kern="0" cap="none" spc="0" normalizeH="0" baseline="0" noProof="0" dirty="0">
              <a:ln>
                <a:noFill/>
              </a:ln>
              <a:solidFill>
                <a:srgbClr val="4472C4">
                  <a:lumMod val="50000"/>
                </a:srgbClr>
              </a:solidFill>
              <a:effectLst/>
              <a:uLnTx/>
              <a:uFillTx/>
              <a:latin typeface="Arial"/>
              <a:cs typeface="Arial"/>
              <a:sym typeface="Arial"/>
            </a:endParaRPr>
          </a:p>
        </p:txBody>
      </p:sp>
      <p:cxnSp>
        <p:nvCxnSpPr>
          <p:cNvPr id="29" name="Straight Connector 88">
            <a:extLst>
              <a:ext uri="{FF2B5EF4-FFF2-40B4-BE49-F238E27FC236}">
                <a16:creationId xmlns:a16="http://schemas.microsoft.com/office/drawing/2014/main" id="{C53A6420-60A9-4666-961F-FECA774BA234}"/>
              </a:ext>
            </a:extLst>
          </p:cNvPr>
          <p:cNvCxnSpPr>
            <a:cxnSpLocks/>
          </p:cNvCxnSpPr>
          <p:nvPr/>
        </p:nvCxnSpPr>
        <p:spPr>
          <a:xfrm flipH="1">
            <a:off x="475068" y="1760338"/>
            <a:ext cx="8188960" cy="4839"/>
          </a:xfrm>
          <a:prstGeom prst="line">
            <a:avLst/>
          </a:prstGeom>
          <a:ln w="285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88">
            <a:extLst>
              <a:ext uri="{FF2B5EF4-FFF2-40B4-BE49-F238E27FC236}">
                <a16:creationId xmlns:a16="http://schemas.microsoft.com/office/drawing/2014/main" id="{C53A6420-60A9-4666-961F-FECA774BA234}"/>
              </a:ext>
            </a:extLst>
          </p:cNvPr>
          <p:cNvCxnSpPr>
            <a:cxnSpLocks/>
          </p:cNvCxnSpPr>
          <p:nvPr/>
        </p:nvCxnSpPr>
        <p:spPr>
          <a:xfrm flipH="1">
            <a:off x="475068" y="2724995"/>
            <a:ext cx="8188960" cy="4839"/>
          </a:xfrm>
          <a:prstGeom prst="line">
            <a:avLst/>
          </a:prstGeom>
          <a:ln w="28575">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2882" y="1078367"/>
            <a:ext cx="3606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2400" b="1" i="0" u="none" strike="noStrike" kern="0" cap="none" spc="0" normalizeH="0" baseline="0" noProof="0" dirty="0">
                <a:ln>
                  <a:noFill/>
                </a:ln>
                <a:solidFill>
                  <a:prstClr val="white">
                    <a:lumMod val="65000"/>
                  </a:prstClr>
                </a:solidFill>
                <a:effectLst/>
                <a:uLnTx/>
                <a:uFillTx/>
                <a:latin typeface="Arial"/>
                <a:cs typeface="Arial"/>
                <a:sym typeface="Arial"/>
              </a:rPr>
              <a:t>1</a:t>
            </a:r>
          </a:p>
        </p:txBody>
      </p:sp>
      <p:sp>
        <p:nvSpPr>
          <p:cNvPr id="34" name="TextBox 33"/>
          <p:cNvSpPr txBox="1"/>
          <p:nvPr/>
        </p:nvSpPr>
        <p:spPr>
          <a:xfrm>
            <a:off x="174680" y="1909746"/>
            <a:ext cx="3606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2400" b="1" i="0" u="none" strike="noStrike" kern="0" cap="none" spc="0" normalizeH="0" baseline="0" noProof="0" dirty="0">
                <a:ln>
                  <a:noFill/>
                </a:ln>
                <a:solidFill>
                  <a:prstClr val="white">
                    <a:lumMod val="65000"/>
                  </a:prstClr>
                </a:solidFill>
                <a:effectLst/>
                <a:uLnTx/>
                <a:uFillTx/>
                <a:latin typeface="Arial"/>
                <a:cs typeface="Arial"/>
                <a:sym typeface="Arial"/>
              </a:rPr>
              <a:t>2</a:t>
            </a:r>
          </a:p>
        </p:txBody>
      </p:sp>
      <p:sp>
        <p:nvSpPr>
          <p:cNvPr id="35" name="TextBox 34"/>
          <p:cNvSpPr txBox="1"/>
          <p:nvPr/>
        </p:nvSpPr>
        <p:spPr>
          <a:xfrm>
            <a:off x="182882" y="2783437"/>
            <a:ext cx="3606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2400" b="1" i="0" u="none" strike="noStrike" kern="0" cap="none" spc="0" normalizeH="0" baseline="0" noProof="0" dirty="0">
                <a:ln>
                  <a:noFill/>
                </a:ln>
                <a:solidFill>
                  <a:prstClr val="white">
                    <a:lumMod val="65000"/>
                  </a:prstClr>
                </a:solidFill>
                <a:effectLst/>
                <a:uLnTx/>
                <a:uFillTx/>
                <a:latin typeface="Arial"/>
                <a:cs typeface="Arial"/>
                <a:sym typeface="Arial"/>
              </a:rPr>
              <a:t>3</a:t>
            </a:r>
          </a:p>
        </p:txBody>
      </p:sp>
      <p:sp>
        <p:nvSpPr>
          <p:cNvPr id="4" name="TextBox 3">
            <a:extLst>
              <a:ext uri="{FF2B5EF4-FFF2-40B4-BE49-F238E27FC236}">
                <a16:creationId xmlns:a16="http://schemas.microsoft.com/office/drawing/2014/main" id="{E9918452-AFE3-77BA-E02E-91EF436FB0BF}"/>
              </a:ext>
            </a:extLst>
          </p:cNvPr>
          <p:cNvSpPr txBox="1"/>
          <p:nvPr/>
        </p:nvSpPr>
        <p:spPr>
          <a:xfrm>
            <a:off x="535303" y="1149420"/>
            <a:ext cx="2183882" cy="600164"/>
          </a:xfrm>
          <a:prstGeom prst="rect">
            <a:avLst/>
          </a:prstGeom>
          <a:noFill/>
        </p:spPr>
        <p:txBody>
          <a:bodyPr wrap="square" rtlCol="0">
            <a:spAutoFit/>
          </a:bodyPr>
          <a:lstStyle/>
          <a:p>
            <a:pPr lvl="0">
              <a:defRPr/>
            </a:pPr>
            <a:r>
              <a:rPr lang="ru-RU" sz="1100" b="1" dirty="0">
                <a:solidFill>
                  <a:srgbClr val="4472C4">
                    <a:lumMod val="50000"/>
                  </a:srgbClr>
                </a:solidFill>
              </a:rPr>
              <a:t>ҚР </a:t>
            </a:r>
            <a:r>
              <a:rPr lang="ru-RU" sz="1100" b="1" dirty="0" err="1">
                <a:solidFill>
                  <a:srgbClr val="4472C4">
                    <a:lumMod val="50000"/>
                  </a:srgbClr>
                </a:solidFill>
              </a:rPr>
              <a:t>дамуының</a:t>
            </a:r>
            <a:r>
              <a:rPr lang="ru-RU" sz="1100" b="1" dirty="0">
                <a:solidFill>
                  <a:srgbClr val="4472C4">
                    <a:lumMod val="50000"/>
                  </a:srgbClr>
                </a:solidFill>
              </a:rPr>
              <a:t> 10 </a:t>
            </a:r>
            <a:r>
              <a:rPr lang="ru-RU" sz="1100" b="1" dirty="0" err="1">
                <a:solidFill>
                  <a:srgbClr val="4472C4">
                    <a:lumMod val="50000"/>
                  </a:srgbClr>
                </a:solidFill>
              </a:rPr>
              <a:t>жылға</a:t>
            </a:r>
            <a:r>
              <a:rPr lang="ru-RU" sz="1100" b="1" dirty="0">
                <a:solidFill>
                  <a:srgbClr val="4472C4">
                    <a:lumMod val="50000"/>
                  </a:srgbClr>
                </a:solidFill>
              </a:rPr>
              <a:t> </a:t>
            </a:r>
            <a:r>
              <a:rPr lang="ru-RU" sz="1100" b="1" dirty="0" err="1">
                <a:solidFill>
                  <a:srgbClr val="4472C4">
                    <a:lumMod val="50000"/>
                  </a:srgbClr>
                </a:solidFill>
              </a:rPr>
              <a:t>арналған</a:t>
            </a:r>
            <a:r>
              <a:rPr lang="ru-RU" sz="1100" b="1" dirty="0">
                <a:solidFill>
                  <a:srgbClr val="4472C4">
                    <a:lumMod val="50000"/>
                  </a:srgbClr>
                </a:solidFill>
              </a:rPr>
              <a:t> </a:t>
            </a:r>
            <a:r>
              <a:rPr lang="ru-RU" sz="1100" b="1" dirty="0" err="1">
                <a:solidFill>
                  <a:srgbClr val="4472C4">
                    <a:lumMod val="50000"/>
                  </a:srgbClr>
                </a:solidFill>
              </a:rPr>
              <a:t>ұзақ</a:t>
            </a:r>
            <a:r>
              <a:rPr lang="ru-RU" sz="1100" b="1" dirty="0">
                <a:solidFill>
                  <a:srgbClr val="4472C4">
                    <a:lumMod val="50000"/>
                  </a:srgbClr>
                </a:solidFill>
              </a:rPr>
              <a:t> </a:t>
            </a:r>
            <a:r>
              <a:rPr lang="ru-RU" sz="1100" b="1" dirty="0" err="1">
                <a:solidFill>
                  <a:srgbClr val="4472C4">
                    <a:lumMod val="50000"/>
                  </a:srgbClr>
                </a:solidFill>
              </a:rPr>
              <a:t>мерзімді</a:t>
            </a:r>
            <a:r>
              <a:rPr lang="ru-RU" sz="1100" b="1" dirty="0">
                <a:solidFill>
                  <a:srgbClr val="4472C4">
                    <a:lumMod val="50000"/>
                  </a:srgbClr>
                </a:solidFill>
              </a:rPr>
              <a:t> </a:t>
            </a:r>
            <a:r>
              <a:rPr lang="ru-RU" sz="1100" b="1" dirty="0" err="1">
                <a:solidFill>
                  <a:srgbClr val="4472C4">
                    <a:lumMod val="50000"/>
                  </a:srgbClr>
                </a:solidFill>
              </a:rPr>
              <a:t>болжамы</a:t>
            </a:r>
            <a:r>
              <a:rPr lang="ru-RU" sz="1100" b="1" dirty="0">
                <a:solidFill>
                  <a:srgbClr val="4472C4">
                    <a:lumMod val="50000"/>
                  </a:srgbClr>
                </a:solidFill>
              </a:rPr>
              <a:t> </a:t>
            </a:r>
            <a:r>
              <a:rPr lang="ru-RU" sz="1100" b="1" dirty="0" smtClean="0">
                <a:solidFill>
                  <a:srgbClr val="4472C4">
                    <a:lumMod val="50000"/>
                  </a:srgbClr>
                </a:solidFill>
              </a:rPr>
              <a:t>(ҰЭМ)</a:t>
            </a:r>
            <a:endParaRPr kumimoji="0" lang="kk" sz="1100" b="1" i="0" u="none" strike="noStrike" kern="0" cap="none" spc="0" normalizeH="0" baseline="0" noProof="0" dirty="0">
              <a:ln>
                <a:noFill/>
              </a:ln>
              <a:solidFill>
                <a:srgbClr val="4472C4">
                  <a:lumMod val="50000"/>
                </a:srgbClr>
              </a:solidFill>
              <a:effectLst/>
              <a:uLnTx/>
              <a:uFillTx/>
              <a:latin typeface="Arial"/>
              <a:cs typeface="Arial"/>
              <a:sym typeface="Arial"/>
            </a:endParaRPr>
          </a:p>
        </p:txBody>
      </p:sp>
      <p:sp>
        <p:nvSpPr>
          <p:cNvPr id="31" name="Прямоугольник 30"/>
          <p:cNvSpPr/>
          <p:nvPr/>
        </p:nvSpPr>
        <p:spPr>
          <a:xfrm>
            <a:off x="0" y="17894"/>
            <a:ext cx="8442101" cy="323165"/>
          </a:xfrm>
          <a:prstGeom prst="rect">
            <a:avLst/>
          </a:prstGeom>
        </p:spPr>
        <p:txBody>
          <a:bodyPr wrap="square">
            <a:spAutoFit/>
          </a:bodyPr>
          <a:lstStyle/>
          <a:p>
            <a:pPr lvl="0">
              <a:defRPr/>
            </a:pPr>
            <a:r>
              <a:rPr lang="ru-RU" sz="1500" b="1" kern="1200" dirty="0" err="1" smtClean="0">
                <a:solidFill>
                  <a:srgbClr val="0070C0"/>
                </a:solidFill>
                <a:latin typeface="Arial" panose="020B0604020202020204" pitchFamily="34" charset="0"/>
                <a:ea typeface="+mn-ea"/>
                <a:cs typeface="Arial" panose="020B0604020202020204" pitchFamily="34" charset="0"/>
              </a:rPr>
              <a:t>Ұсынылып</a:t>
            </a:r>
            <a:r>
              <a:rPr lang="ru-RU" sz="1500" b="1" kern="1200" dirty="0" smtClean="0">
                <a:solidFill>
                  <a:srgbClr val="0070C0"/>
                </a:solidFill>
                <a:latin typeface="Arial" panose="020B0604020202020204" pitchFamily="34" charset="0"/>
                <a:ea typeface="+mn-ea"/>
                <a:cs typeface="Arial" panose="020B0604020202020204" pitchFamily="34" charset="0"/>
              </a:rPr>
              <a:t> </a:t>
            </a:r>
            <a:r>
              <a:rPr lang="ru-RU" sz="1500" b="1" kern="1200" dirty="0" err="1" smtClean="0">
                <a:solidFill>
                  <a:srgbClr val="0070C0"/>
                </a:solidFill>
                <a:latin typeface="Arial" panose="020B0604020202020204" pitchFamily="34" charset="0"/>
                <a:ea typeface="+mn-ea"/>
                <a:cs typeface="Arial" panose="020B0604020202020204" pitchFamily="34" charset="0"/>
              </a:rPr>
              <a:t>отырған</a:t>
            </a:r>
            <a:r>
              <a:rPr lang="ru-RU" sz="1500" b="1" kern="1200" dirty="0" smtClean="0">
                <a:solidFill>
                  <a:srgbClr val="0070C0"/>
                </a:solidFill>
                <a:latin typeface="Arial" panose="020B0604020202020204" pitchFamily="34" charset="0"/>
                <a:ea typeface="+mn-ea"/>
                <a:cs typeface="Arial" panose="020B0604020202020204" pitchFamily="34" charset="0"/>
              </a:rPr>
              <a:t> </a:t>
            </a:r>
            <a:r>
              <a:rPr lang="ru-RU" sz="1500" b="1" kern="1200" dirty="0" err="1" smtClean="0">
                <a:solidFill>
                  <a:srgbClr val="0070C0"/>
                </a:solidFill>
                <a:latin typeface="Arial" panose="020B0604020202020204" pitchFamily="34" charset="0"/>
                <a:ea typeface="+mn-ea"/>
                <a:cs typeface="Arial" panose="020B0604020202020204" pitchFamily="34" charset="0"/>
              </a:rPr>
              <a:t>тәсілдер</a:t>
            </a:r>
            <a:r>
              <a:rPr lang="ru-RU" sz="1500" b="1" kern="1200" dirty="0" smtClean="0">
                <a:solidFill>
                  <a:srgbClr val="0070C0"/>
                </a:solidFill>
                <a:latin typeface="Arial" panose="020B0604020202020204" pitchFamily="34" charset="0"/>
                <a:ea typeface="+mn-ea"/>
                <a:cs typeface="Arial" panose="020B0604020202020204" pitchFamily="34" charset="0"/>
              </a:rPr>
              <a:t> </a:t>
            </a:r>
            <a:r>
              <a:rPr lang="ru-RU" sz="1500" b="1" kern="1200" dirty="0" err="1" smtClean="0">
                <a:solidFill>
                  <a:srgbClr val="0070C0"/>
                </a:solidFill>
                <a:latin typeface="Arial" panose="020B0604020202020204" pitchFamily="34" charset="0"/>
                <a:ea typeface="+mn-ea"/>
                <a:cs typeface="Arial" panose="020B0604020202020204" pitchFamily="34" charset="0"/>
              </a:rPr>
              <a:t>ескерілген</a:t>
            </a:r>
            <a:r>
              <a:rPr lang="ru-RU" sz="1500" b="1" kern="1200" dirty="0" smtClean="0">
                <a:solidFill>
                  <a:srgbClr val="0070C0"/>
                </a:solidFill>
                <a:latin typeface="Arial" panose="020B0604020202020204" pitchFamily="34" charset="0"/>
                <a:ea typeface="+mn-ea"/>
                <a:cs typeface="Arial" panose="020B0604020202020204" pitchFamily="34" charset="0"/>
              </a:rPr>
              <a:t> </a:t>
            </a:r>
            <a:r>
              <a:rPr lang="ru-RU" sz="1500" b="1" kern="1200" dirty="0" err="1" smtClean="0">
                <a:solidFill>
                  <a:srgbClr val="0070C0"/>
                </a:solidFill>
                <a:latin typeface="Arial" panose="020B0604020202020204" pitchFamily="34" charset="0"/>
                <a:ea typeface="+mn-ea"/>
                <a:cs typeface="Arial" panose="020B0604020202020204" pitchFamily="34" charset="0"/>
              </a:rPr>
              <a:t>мемжоспарлау</a:t>
            </a:r>
            <a:r>
              <a:rPr lang="ru-RU" sz="1500" b="1" kern="1200" dirty="0" smtClean="0">
                <a:solidFill>
                  <a:srgbClr val="0070C0"/>
                </a:solidFill>
                <a:latin typeface="Arial" panose="020B0604020202020204" pitchFamily="34" charset="0"/>
                <a:ea typeface="+mn-ea"/>
                <a:cs typeface="Arial" panose="020B0604020202020204" pitchFamily="34" charset="0"/>
              </a:rPr>
              <a:t> </a:t>
            </a:r>
            <a:r>
              <a:rPr lang="ru-RU" sz="1500" b="1" kern="1200" dirty="0" err="1" smtClean="0">
                <a:solidFill>
                  <a:srgbClr val="0070C0"/>
                </a:solidFill>
                <a:latin typeface="Arial" panose="020B0604020202020204" pitchFamily="34" charset="0"/>
                <a:ea typeface="+mn-ea"/>
                <a:cs typeface="Arial" panose="020B0604020202020204" pitchFamily="34" charset="0"/>
              </a:rPr>
              <a:t>схемасы</a:t>
            </a:r>
            <a:r>
              <a:rPr lang="ru-RU" sz="1500" b="1" kern="1200" dirty="0" smtClean="0">
                <a:solidFill>
                  <a:srgbClr val="0070C0"/>
                </a:solidFill>
                <a:latin typeface="Arial" panose="020B0604020202020204" pitchFamily="34" charset="0"/>
                <a:ea typeface="+mn-ea"/>
                <a:cs typeface="Arial" panose="020B0604020202020204" pitchFamily="34" charset="0"/>
              </a:rPr>
              <a:t> – </a:t>
            </a:r>
            <a:r>
              <a:rPr lang="ru-RU" sz="1500" b="1" kern="1200" dirty="0" err="1" smtClean="0">
                <a:solidFill>
                  <a:srgbClr val="0070C0"/>
                </a:solidFill>
                <a:latin typeface="Arial" panose="020B0604020202020204" pitchFamily="34" charset="0"/>
                <a:ea typeface="+mn-ea"/>
                <a:cs typeface="Arial" panose="020B0604020202020204" pitchFamily="34" charset="0"/>
              </a:rPr>
              <a:t>түйіндеме</a:t>
            </a:r>
            <a:r>
              <a:rPr lang="ru-RU" sz="1500" b="1" kern="1200" dirty="0" smtClean="0">
                <a:solidFill>
                  <a:srgbClr val="0070C0"/>
                </a:solidFill>
                <a:latin typeface="Arial" panose="020B0604020202020204" pitchFamily="34" charset="0"/>
                <a:ea typeface="+mn-ea"/>
                <a:cs typeface="Arial" panose="020B0604020202020204" pitchFamily="34" charset="0"/>
              </a:rPr>
              <a:t> </a:t>
            </a:r>
            <a:endParaRPr kumimoji="0" lang="ru-RU" sz="15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717545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1"/>
          <p:cNvSpPr txBox="1">
            <a:spLocks/>
          </p:cNvSpPr>
          <p:nvPr/>
        </p:nvSpPr>
        <p:spPr>
          <a:xfrm>
            <a:off x="18815" y="21223"/>
            <a:ext cx="8131168" cy="316474"/>
          </a:xfrm>
          <a:prstGeom prst="rect">
            <a:avLst/>
          </a:prstGeom>
        </p:spPr>
        <p:txBody>
          <a:bodyPr lIns="91211" tIns="45605" rIns="91211" bIns="45605"/>
          <a:lstStyle>
            <a:lvl1pPr marL="0" indent="0" algn="l" rtl="0" eaLnBrk="0" fontAlgn="base" hangingPunct="0">
              <a:lnSpc>
                <a:spcPct val="90000"/>
              </a:lnSpc>
              <a:spcBef>
                <a:spcPts val="0"/>
              </a:spcBef>
              <a:spcAft>
                <a:spcPts val="204"/>
              </a:spcAft>
              <a:buFontTx/>
              <a:buNone/>
              <a:defRPr sz="1200" kern="1200">
                <a:solidFill>
                  <a:schemeClr val="tx1"/>
                </a:solidFill>
                <a:latin typeface="+mn-lt"/>
                <a:ea typeface="+mn-ea"/>
                <a:cs typeface="+mn-cs"/>
              </a:defRPr>
            </a:lvl1pPr>
            <a:lvl2pPr marL="514097" indent="-171366" algn="l" rtl="0" eaLnBrk="0" fontAlgn="base" hangingPunct="0">
              <a:lnSpc>
                <a:spcPct val="90000"/>
              </a:lnSpc>
              <a:spcBef>
                <a:spcPts val="375"/>
              </a:spcBef>
              <a:spcAft>
                <a:spcPct val="0"/>
              </a:spcAft>
              <a:buFont typeface="Arial" pitchFamily="34" charset="0"/>
              <a:buChar char="•"/>
              <a:defRPr sz="2800" kern="1200">
                <a:solidFill>
                  <a:schemeClr val="tx1"/>
                </a:solidFill>
                <a:latin typeface="+mn-lt"/>
                <a:ea typeface="+mn-ea"/>
                <a:cs typeface="+mn-cs"/>
              </a:defRPr>
            </a:lvl2pPr>
            <a:lvl3pPr marL="858404" indent="-171366" algn="l"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1122" indent="-171366" algn="l" rtl="0" eaLnBrk="0" fontAlgn="base" hangingPunct="0">
              <a:lnSpc>
                <a:spcPct val="90000"/>
              </a:lnSpc>
              <a:spcBef>
                <a:spcPts val="375"/>
              </a:spcBef>
              <a:spcAft>
                <a:spcPct val="0"/>
              </a:spcAft>
              <a:buFont typeface="Arial" pitchFamily="34" charset="0"/>
              <a:buChar char="•"/>
              <a:defRPr sz="2000" kern="1200">
                <a:solidFill>
                  <a:schemeClr val="tx1"/>
                </a:solidFill>
                <a:latin typeface="+mn-lt"/>
                <a:ea typeface="+mn-ea"/>
                <a:cs typeface="+mn-cs"/>
              </a:defRPr>
            </a:lvl4pPr>
            <a:lvl5pPr marL="1545428" indent="-171366" algn="l" rtl="0" eaLnBrk="0" fontAlgn="base" hangingPunct="0">
              <a:lnSpc>
                <a:spcPct val="90000"/>
              </a:lnSpc>
              <a:spcBef>
                <a:spcPts val="375"/>
              </a:spcBef>
              <a:spcAft>
                <a:spcPct val="0"/>
              </a:spcAft>
              <a:buFont typeface="Arial" pitchFamily="34" charset="0"/>
              <a:buChar char="•"/>
              <a:defRPr sz="2000" kern="1200">
                <a:solidFill>
                  <a:schemeClr val="tx1"/>
                </a:solidFill>
                <a:latin typeface="+mn-lt"/>
                <a:ea typeface="+mn-ea"/>
                <a:cs typeface="+mn-cs"/>
              </a:defRPr>
            </a:lvl5pPr>
            <a:lvl6pPr marL="1889762" indent="-171800" algn="l" defTabSz="687187"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6pPr>
            <a:lvl7pPr marL="2233355" indent="-171800" algn="l" defTabSz="687187"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7pPr>
            <a:lvl8pPr marL="2576941" indent="-171800" algn="l" defTabSz="687187"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8pPr>
            <a:lvl9pPr marL="2920536" indent="-171800" algn="l" defTabSz="687187" rtl="0" eaLnBrk="1" latinLnBrk="0" hangingPunct="1">
              <a:lnSpc>
                <a:spcPct val="90000"/>
              </a:lnSpc>
              <a:spcBef>
                <a:spcPts val="376"/>
              </a:spcBef>
              <a:buFont typeface="Arial" panose="020B0604020202020204" pitchFamily="34" charset="0"/>
              <a:buChar char="•"/>
              <a:defRPr sz="1400" kern="1200">
                <a:solidFill>
                  <a:schemeClr val="tx1"/>
                </a:solidFill>
                <a:latin typeface="+mn-lt"/>
                <a:ea typeface="+mn-ea"/>
                <a:cs typeface="+mn-cs"/>
              </a:defRPr>
            </a:lvl9pPr>
          </a:lstStyle>
          <a:p>
            <a:pPr lvl="0">
              <a:buClrTx/>
              <a:defRPr/>
            </a:pPr>
            <a:r>
              <a:rPr lang="ru-RU" sz="1400" b="1" dirty="0">
                <a:solidFill>
                  <a:srgbClr val="002060"/>
                </a:solidFill>
                <a:latin typeface="Arial" panose="020B0604020202020204" pitchFamily="34" charset="0"/>
                <a:cs typeface="Tahoma" panose="020B0604030504040204" pitchFamily="34" charset="0"/>
              </a:rPr>
              <a:t>5. </a:t>
            </a:r>
            <a:r>
              <a:rPr lang="ru-RU" sz="1400" b="1" dirty="0" err="1">
                <a:solidFill>
                  <a:srgbClr val="002060"/>
                </a:solidFill>
                <a:latin typeface="Arial" panose="020B0604020202020204" pitchFamily="34" charset="0"/>
                <a:cs typeface="Tahoma" panose="020B0604030504040204" pitchFamily="34" charset="0"/>
              </a:rPr>
              <a:t>Ұлттық</a:t>
            </a:r>
            <a:r>
              <a:rPr lang="ru-RU" sz="1400" b="1" dirty="0">
                <a:solidFill>
                  <a:srgbClr val="002060"/>
                </a:solidFill>
                <a:latin typeface="Arial" panose="020B0604020202020204" pitchFamily="34" charset="0"/>
                <a:cs typeface="Tahoma" panose="020B0604030504040204" pitchFamily="34" charset="0"/>
              </a:rPr>
              <a:t> </a:t>
            </a:r>
            <a:r>
              <a:rPr lang="ru-RU" sz="1400" b="1" dirty="0" err="1">
                <a:solidFill>
                  <a:srgbClr val="002060"/>
                </a:solidFill>
                <a:latin typeface="Arial" panose="020B0604020202020204" pitchFamily="34" charset="0"/>
                <a:cs typeface="Tahoma" panose="020B0604030504040204" pitchFamily="34" charset="0"/>
              </a:rPr>
              <a:t>қор</a:t>
            </a:r>
            <a:endParaRPr kumimoji="0" lang="kk" sz="1400" b="1"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endParaRPr>
          </a:p>
        </p:txBody>
      </p:sp>
      <p:cxnSp>
        <p:nvCxnSpPr>
          <p:cNvPr id="13" name="Straight Connector 88">
            <a:extLst>
              <a:ext uri="{FF2B5EF4-FFF2-40B4-BE49-F238E27FC236}">
                <a16:creationId xmlns:a16="http://schemas.microsoft.com/office/drawing/2014/main" id="{C53A6420-60A9-4666-961F-FECA774BA234}"/>
              </a:ext>
            </a:extLst>
          </p:cNvPr>
          <p:cNvCxnSpPr>
            <a:cxnSpLocks/>
          </p:cNvCxnSpPr>
          <p:nvPr/>
        </p:nvCxnSpPr>
        <p:spPr>
          <a:xfrm>
            <a:off x="18815" y="321258"/>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64394" y="476106"/>
            <a:ext cx="7478430" cy="4585639"/>
          </a:xfrm>
          <a:prstGeom prst="rect">
            <a:avLst/>
          </a:prstGeom>
        </p:spPr>
        <p:txBody>
          <a:bodyPr wrap="square" lIns="91211" tIns="45605" rIns="91211" bIns="45605">
            <a:spAutoFit/>
          </a:bodyPr>
          <a:lstStyle/>
          <a:p>
            <a:pPr marL="171302" marR="0" lvl="0" indent="-171302" algn="l" defTabSz="689804" rtl="0" eaLnBrk="1" fontAlgn="base" latinLnBrk="0" hangingPunct="1">
              <a:lnSpc>
                <a:spcPct val="100000"/>
              </a:lnSpc>
              <a:spcBef>
                <a:spcPct val="0"/>
              </a:spcBef>
              <a:spcAft>
                <a:spcPts val="300"/>
              </a:spcAft>
              <a:buClrTx/>
              <a:buSzTx/>
              <a:buFont typeface="Wingdings" panose="05000000000000000000" pitchFamily="2" charset="2"/>
              <a:buChar char="Ø"/>
              <a:tabLst/>
              <a:defRPr/>
            </a:pPr>
            <a:r>
              <a:rPr kumimoji="0" lang="kk" sz="10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Ұлттық қор жөніндегі ережелерді жеке тарауға жинақтау </a:t>
            </a:r>
          </a:p>
          <a:p>
            <a:pPr marL="171302" lvl="0" indent="-171302" defTabSz="689804" fontAlgn="base">
              <a:spcBef>
                <a:spcPct val="0"/>
              </a:spcBef>
              <a:spcAft>
                <a:spcPts val="300"/>
              </a:spcAft>
              <a:buClrTx/>
              <a:buFont typeface="Wingdings" panose="05000000000000000000" pitchFamily="2" charset="2"/>
              <a:buChar char="Ø"/>
              <a:defRPr/>
            </a:pPr>
            <a:r>
              <a:rPr lang="kk-KZ" sz="1000" b="1" kern="1200" dirty="0">
                <a:solidFill>
                  <a:srgbClr val="5B9BD5">
                    <a:lumMod val="50000"/>
                  </a:srgbClr>
                </a:solidFill>
                <a:latin typeface="Arial" panose="020B0604020202020204" pitchFamily="34" charset="0"/>
                <a:ea typeface="+mn-ea"/>
                <a:cs typeface="Arial" panose="020B0604020202020204" pitchFamily="34" charset="0"/>
              </a:rPr>
              <a:t>КТ бойынша жекелеген </a:t>
            </a:r>
            <a:r>
              <a:rPr lang="kk-KZ" sz="1000" b="1" kern="1200" dirty="0" smtClean="0">
                <a:solidFill>
                  <a:srgbClr val="5B9BD5">
                    <a:lumMod val="50000"/>
                  </a:srgbClr>
                </a:solidFill>
                <a:latin typeface="Arial" panose="020B0604020202020204" pitchFamily="34" charset="0"/>
                <a:ea typeface="+mn-ea"/>
                <a:cs typeface="Arial" panose="020B0604020202020204" pitchFamily="34" charset="0"/>
              </a:rPr>
              <a:t>заңның әзірленуін алып тастай отырып, КТ </a:t>
            </a:r>
            <a:r>
              <a:rPr lang="kk-KZ" sz="1000" b="1" kern="1200" dirty="0">
                <a:solidFill>
                  <a:srgbClr val="5B9BD5">
                    <a:lumMod val="50000"/>
                  </a:srgbClr>
                </a:solidFill>
                <a:latin typeface="Arial" panose="020B0604020202020204" pitchFamily="34" charset="0"/>
                <a:ea typeface="+mn-ea"/>
                <a:cs typeface="Arial" panose="020B0604020202020204" pitchFamily="34" charset="0"/>
              </a:rPr>
              <a:t>көлемін РБ туралы заңмен бекіту </a:t>
            </a:r>
            <a:r>
              <a:rPr lang="kk-KZ" sz="1000" b="1" kern="1200" dirty="0" smtClean="0">
                <a:solidFill>
                  <a:srgbClr val="5B9BD5">
                    <a:lumMod val="50000"/>
                  </a:srgbClr>
                </a:solidFill>
                <a:latin typeface="Arial" panose="020B0604020202020204" pitchFamily="34" charset="0"/>
                <a:ea typeface="+mn-ea"/>
                <a:cs typeface="Arial" panose="020B0604020202020204" pitchFamily="34" charset="0"/>
              </a:rPr>
              <a:t>(</a:t>
            </a:r>
            <a:r>
              <a:rPr lang="kk-KZ" sz="1000" kern="1200" dirty="0" smtClean="0">
                <a:solidFill>
                  <a:prstClr val="black"/>
                </a:solidFill>
                <a:latin typeface="Arial" panose="020B0604020202020204" pitchFamily="34" charset="0"/>
                <a:ea typeface="+mn-ea"/>
                <a:cs typeface="Arial" panose="020B0604020202020204" pitchFamily="34" charset="0"/>
              </a:rPr>
              <a:t>РБ </a:t>
            </a:r>
            <a:r>
              <a:rPr lang="kk-KZ" sz="1000" kern="1200" dirty="0">
                <a:solidFill>
                  <a:prstClr val="black"/>
                </a:solidFill>
                <a:latin typeface="Arial" panose="020B0604020202020204" pitchFamily="34" charset="0"/>
                <a:ea typeface="+mn-ea"/>
                <a:cs typeface="Arial" panose="020B0604020202020204" pitchFamily="34" charset="0"/>
              </a:rPr>
              <a:t>туралы заңда </a:t>
            </a:r>
            <a:r>
              <a:rPr lang="kk-KZ" sz="1000" kern="1200" dirty="0" smtClean="0">
                <a:solidFill>
                  <a:prstClr val="black"/>
                </a:solidFill>
                <a:latin typeface="Arial" panose="020B0604020202020204" pitchFamily="34" charset="0"/>
                <a:ea typeface="+mn-ea"/>
                <a:cs typeface="Arial" panose="020B0604020202020204" pitchFamily="34" charset="0"/>
              </a:rPr>
              <a:t>бап </a:t>
            </a:r>
            <a:r>
              <a:rPr lang="kk-KZ" sz="1000" kern="1200" dirty="0">
                <a:solidFill>
                  <a:prstClr val="black"/>
                </a:solidFill>
                <a:latin typeface="Arial" panose="020B0604020202020204" pitchFamily="34" charset="0"/>
                <a:ea typeface="+mn-ea"/>
                <a:cs typeface="Arial" panose="020B0604020202020204" pitchFamily="34" charset="0"/>
              </a:rPr>
              <a:t>және Ұлттық қорға түсімдердің жекелеген қосымшасы </a:t>
            </a:r>
            <a:r>
              <a:rPr lang="kk-KZ" sz="1000" kern="1200" dirty="0" smtClean="0">
                <a:solidFill>
                  <a:prstClr val="black"/>
                </a:solidFill>
                <a:latin typeface="Arial" panose="020B0604020202020204" pitchFamily="34" charset="0"/>
                <a:ea typeface="+mn-ea"/>
                <a:cs typeface="Arial" panose="020B0604020202020204" pitchFamily="34" charset="0"/>
              </a:rPr>
              <a:t>көзделген)</a:t>
            </a:r>
            <a:endParaRPr lang="kk-KZ" sz="1000" b="1" kern="1200" dirty="0">
              <a:solidFill>
                <a:srgbClr val="5B9BD5">
                  <a:lumMod val="50000"/>
                </a:srgbClr>
              </a:solidFill>
              <a:latin typeface="Arial" panose="020B0604020202020204" pitchFamily="34" charset="0"/>
              <a:ea typeface="+mn-ea"/>
              <a:cs typeface="Arial" panose="020B0604020202020204" pitchFamily="34" charset="0"/>
            </a:endParaRPr>
          </a:p>
          <a:p>
            <a:pPr marL="171302" marR="0" lvl="0" indent="-171302" algn="l" defTabSz="689804" rtl="0" eaLnBrk="1" fontAlgn="base" latinLnBrk="0" hangingPunct="1">
              <a:lnSpc>
                <a:spcPct val="100000"/>
              </a:lnSpc>
              <a:spcBef>
                <a:spcPct val="0"/>
              </a:spcBef>
              <a:spcAft>
                <a:spcPts val="300"/>
              </a:spcAft>
              <a:buClrTx/>
              <a:buSzTx/>
              <a:buFont typeface="Wingdings" panose="05000000000000000000" pitchFamily="2" charset="2"/>
              <a:buChar char="Ø"/>
              <a:tabLst/>
              <a:defRPr/>
            </a:pPr>
            <a:r>
              <a:rPr kumimoji="0" lang="kk" sz="10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2030 </a:t>
            </a:r>
            <a:r>
              <a:rPr kumimoji="0" lang="kk" sz="1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жылға дейінгі </a:t>
            </a:r>
            <a:r>
              <a:rPr kumimoji="0" lang="kk" sz="10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мемлекеттік қаржы тұжырымдамасының </a:t>
            </a:r>
            <a:r>
              <a:rPr kumimoji="0" lang="kk" sz="1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ережелерін негізге ала отырып, Ұлттық </a:t>
            </a:r>
            <a:r>
              <a:rPr kumimoji="0" lang="kk" sz="10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қордың қаражатын </a:t>
            </a:r>
            <a:r>
              <a:rPr kumimoji="0" lang="kk" sz="1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пайдалануға </a:t>
            </a:r>
            <a:r>
              <a:rPr kumimoji="0" lang="kk" sz="1000" b="1" i="0" u="sng"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шектеулерді </a:t>
            </a:r>
            <a:r>
              <a:rPr kumimoji="0" lang="kk" sz="10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кеңейту:</a:t>
            </a:r>
            <a:endParaRPr kumimoji="0" lang="kk" sz="1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515393" marR="0" lvl="0" indent="-171302" algn="l" defTabSz="689804" rtl="0" eaLnBrk="1" fontAlgn="base" latinLnBrk="0" hangingPunct="1">
              <a:lnSpc>
                <a:spcPct val="100000"/>
              </a:lnSpc>
              <a:spcBef>
                <a:spcPct val="0"/>
              </a:spcBef>
              <a:spcAft>
                <a:spcPts val="100"/>
              </a:spcAft>
              <a:buClrTx/>
              <a:buSzTx/>
              <a:buFont typeface="Wingdings" panose="05000000000000000000" pitchFamily="2" charset="2"/>
              <a:buChar char="ü"/>
              <a:tabLst/>
              <a:defRPr/>
            </a:pPr>
            <a:r>
              <a:rPr kumimoji="0" lang="kk" sz="1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Жаңа </a:t>
            </a:r>
            <a:r>
              <a:rPr kumimoji="0" lang="kk"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(Мемлекеттік қаржы тұжырымдамасынан</a:t>
            </a:r>
            <a:r>
              <a:rPr kumimoji="0" lang="kk"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a:t>
            </a:r>
            <a:r>
              <a:rPr kumimoji="0" lang="kk" sz="10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a:t>
            </a:r>
            <a:endParaRPr kumimoji="0" lang="kk" sz="1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861106" lvl="1" indent="-171302" defTabSz="689804" fontAlgn="base">
              <a:spcBef>
                <a:spcPct val="0"/>
              </a:spcBef>
              <a:spcAft>
                <a:spcPts val="100"/>
              </a:spcAft>
              <a:buClrTx/>
              <a:buFont typeface="Arial" panose="020B0604020202020204" pitchFamily="34" charset="0"/>
              <a:buChar char="•"/>
              <a:defRPr/>
            </a:pPr>
            <a:r>
              <a:rPr lang="kk" sz="1000" kern="1200" dirty="0">
                <a:solidFill>
                  <a:srgbClr val="5B9BD5">
                    <a:lumMod val="50000"/>
                  </a:srgbClr>
                </a:solidFill>
                <a:latin typeface="Arial" panose="020B0604020202020204" pitchFamily="34" charset="0"/>
                <a:ea typeface="+mn-ea"/>
                <a:cs typeface="Arial" panose="020B0604020202020204" pitchFamily="34" charset="0"/>
              </a:rPr>
              <a:t>Қазақстан Республикасы Президентінің тапсырмасы бойынша стратегиялық инфрақұрылымдық жобаларды іске асыру үшін шығарылған Ұлттық әл-ауқат қорының борыштық бағалы қағаздарын сатып алуды қоспағанда, қазақстандық эмитенттердің </a:t>
            </a:r>
            <a:r>
              <a:rPr lang="kk" sz="1000" kern="1200" dirty="0" smtClean="0">
                <a:solidFill>
                  <a:srgbClr val="5B9BD5">
                    <a:lumMod val="50000"/>
                  </a:srgbClr>
                </a:solidFill>
                <a:latin typeface="Arial" panose="020B0604020202020204" pitchFamily="34" charset="0"/>
                <a:ea typeface="+mn-ea"/>
                <a:cs typeface="Arial" panose="020B0604020202020204" pitchFamily="34" charset="0"/>
              </a:rPr>
              <a:t>ішкі </a:t>
            </a:r>
            <a:r>
              <a:rPr lang="kk" sz="1000" kern="1200" dirty="0">
                <a:solidFill>
                  <a:srgbClr val="5B9BD5">
                    <a:lumMod val="50000"/>
                  </a:srgbClr>
                </a:solidFill>
                <a:latin typeface="Arial" panose="020B0604020202020204" pitchFamily="34" charset="0"/>
                <a:ea typeface="+mn-ea"/>
                <a:cs typeface="Arial" panose="020B0604020202020204" pitchFamily="34" charset="0"/>
              </a:rPr>
              <a:t>қаржы құралдарына инвестициялау </a:t>
            </a:r>
            <a:endParaRPr kumimoji="0" lang="ru-RU" sz="1000" i="0"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endParaRPr>
          </a:p>
          <a:p>
            <a:pPr marL="861106" marR="0" lvl="1" indent="-171302" algn="l" defTabSz="689804" rtl="0" eaLnBrk="1" fontAlgn="base" latinLnBrk="0" hangingPunct="1">
              <a:lnSpc>
                <a:spcPct val="100000"/>
              </a:lnSpc>
              <a:spcBef>
                <a:spcPct val="0"/>
              </a:spcBef>
              <a:spcAft>
                <a:spcPts val="100"/>
              </a:spcAft>
              <a:buClrTx/>
              <a:buSzTx/>
              <a:buFont typeface="Arial" panose="020B0604020202020204" pitchFamily="34" charset="0"/>
              <a:buChar char="•"/>
              <a:tabLst/>
              <a:defRPr/>
            </a:pPr>
            <a:r>
              <a:rPr kumimoji="0" lang="kk" sz="100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нысаналы трансферттер түріндегі бюджеттің ағымдағы шығыстарын </a:t>
            </a:r>
            <a:r>
              <a:rPr kumimoji="0" lang="kk" sz="100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қаржыландыру </a:t>
            </a:r>
            <a:r>
              <a:rPr kumimoji="0" lang="kk" sz="100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және (немесе) қоса </a:t>
            </a:r>
            <a:r>
              <a:rPr kumimoji="0" lang="kk" sz="100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қаржыландыру</a:t>
            </a:r>
            <a:endParaRPr kumimoji="0" lang="kk" sz="100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515393" marR="0" lvl="0" indent="-171302" algn="l" defTabSz="689804" rtl="0" eaLnBrk="1" fontAlgn="base" latinLnBrk="0" hangingPunct="1">
              <a:lnSpc>
                <a:spcPct val="100000"/>
              </a:lnSpc>
              <a:spcBef>
                <a:spcPct val="0"/>
              </a:spcBef>
              <a:spcAft>
                <a:spcPts val="100"/>
              </a:spcAft>
              <a:buClrTx/>
              <a:buSzTx/>
              <a:buFont typeface="Wingdings" panose="05000000000000000000" pitchFamily="2" charset="2"/>
              <a:buChar char="ü"/>
              <a:tabLst/>
              <a:defRPr/>
            </a:pPr>
            <a:r>
              <a:rPr kumimoji="0" lang="kk" sz="1000" b="1"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Қолданыстағы нормалардың </a:t>
            </a:r>
            <a:r>
              <a:rPr kumimoji="0" lang="kk"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редакциясын нақтылау:</a:t>
            </a:r>
            <a:endParaRPr kumimoji="0" lang="kk"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a:p>
            <a:pPr marL="861106" lvl="1" indent="-171302" defTabSz="689804" fontAlgn="base">
              <a:spcBef>
                <a:spcPct val="0"/>
              </a:spcBef>
              <a:spcAft>
                <a:spcPts val="100"/>
              </a:spcAft>
              <a:buClrTx/>
              <a:buFont typeface="Arial" panose="020B0604020202020204" pitchFamily="34" charset="0"/>
              <a:buChar char="•"/>
              <a:defRPr/>
            </a:pPr>
            <a:r>
              <a:rPr lang="kk" sz="1000" kern="1200" dirty="0">
                <a:solidFill>
                  <a:prstClr val="black"/>
                </a:solidFill>
                <a:latin typeface="Arial" panose="020B0604020202020204" pitchFamily="34" charset="0"/>
                <a:ea typeface="+mn-ea"/>
                <a:cs typeface="Arial" panose="020B0604020202020204" pitchFamily="34" charset="0"/>
              </a:rPr>
              <a:t>жеке және заңды тұлғаларды кредиттеу үшін, оның ішінде Қазақстан Республикасының Ұлттық қорынан нысаналы трансферттер </a:t>
            </a:r>
            <a:r>
              <a:rPr lang="kk" sz="1000" kern="1200" dirty="0" smtClean="0">
                <a:solidFill>
                  <a:prstClr val="black"/>
                </a:solidFill>
                <a:latin typeface="Arial" panose="020B0604020202020204" pitchFamily="34" charset="0"/>
                <a:ea typeface="+mn-ea"/>
                <a:cs typeface="Arial" panose="020B0604020202020204" pitchFamily="34" charset="0"/>
              </a:rPr>
              <a:t>есебінен</a:t>
            </a:r>
            <a:r>
              <a:rPr lang="kk" sz="1000" kern="1200" dirty="0">
                <a:solidFill>
                  <a:prstClr val="black"/>
                </a:solidFill>
                <a:latin typeface="Arial" panose="020B0604020202020204" pitchFamily="34" charset="0"/>
                <a:cs typeface="Arial" panose="020B0604020202020204" pitchFamily="34" charset="0"/>
              </a:rPr>
              <a:t> кредиттеу үшін</a:t>
            </a:r>
            <a:r>
              <a:rPr lang="kk" sz="1000" kern="1200" dirty="0" smtClean="0">
                <a:solidFill>
                  <a:prstClr val="black"/>
                </a:solidFill>
                <a:latin typeface="Arial" panose="020B0604020202020204" pitchFamily="34" charset="0"/>
                <a:ea typeface="+mn-ea"/>
                <a:cs typeface="Arial" panose="020B0604020202020204" pitchFamily="34" charset="0"/>
              </a:rPr>
              <a:t>; </a:t>
            </a:r>
            <a:endParaRPr lang="kk" sz="1000" kern="1200" dirty="0">
              <a:solidFill>
                <a:prstClr val="black"/>
              </a:solidFill>
              <a:latin typeface="Arial" panose="020B0604020202020204" pitchFamily="34" charset="0"/>
              <a:ea typeface="+mn-ea"/>
              <a:cs typeface="Arial" panose="020B0604020202020204" pitchFamily="34" charset="0"/>
            </a:endParaRPr>
          </a:p>
          <a:p>
            <a:pPr marL="861106" lvl="1" indent="-171302" defTabSz="689804" fontAlgn="base">
              <a:spcBef>
                <a:spcPct val="0"/>
              </a:spcBef>
              <a:spcAft>
                <a:spcPts val="100"/>
              </a:spcAft>
              <a:buClrTx/>
              <a:buFont typeface="Arial" panose="020B0604020202020204" pitchFamily="34" charset="0"/>
              <a:buChar char="•"/>
              <a:defRPr/>
            </a:pPr>
            <a:r>
              <a:rPr lang="kk" sz="1000" kern="1200" dirty="0">
                <a:solidFill>
                  <a:prstClr val="black"/>
                </a:solidFill>
                <a:latin typeface="Arial" panose="020B0604020202020204" pitchFamily="34" charset="0"/>
                <a:ea typeface="+mn-ea"/>
                <a:cs typeface="Arial" panose="020B0604020202020204" pitchFamily="34" charset="0"/>
              </a:rPr>
              <a:t>мемлекеттік және мемлекеттік емес қарыздар бойынша борыштық міндеттемелердің орындалуын қамтамасыз ету ретінде;</a:t>
            </a:r>
          </a:p>
          <a:p>
            <a:pPr marL="171302" marR="0" lvl="0" indent="-171302" algn="l" defTabSz="689804" rtl="0" eaLnBrk="1" fontAlgn="base" latinLnBrk="0" hangingPunct="1">
              <a:lnSpc>
                <a:spcPct val="100000"/>
              </a:lnSpc>
              <a:spcBef>
                <a:spcPct val="0"/>
              </a:spcBef>
              <a:spcAft>
                <a:spcPts val="300"/>
              </a:spcAft>
              <a:buClrTx/>
              <a:buSzTx/>
              <a:buFont typeface="Wingdings" panose="05000000000000000000" pitchFamily="2" charset="2"/>
              <a:buChar char="Ø"/>
              <a:tabLst/>
              <a:defRPr/>
            </a:pPr>
            <a:r>
              <a:rPr kumimoji="0" lang="kk" sz="1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Ұлттық қордан нысаналы трансферт есебінен шығыстарды қаржыландыру талаптарын </a:t>
            </a:r>
            <a:r>
              <a:rPr kumimoji="0" lang="kk" sz="10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күшейту.</a:t>
            </a:r>
          </a:p>
          <a:p>
            <a:pPr marL="515393" marR="0" lvl="0" indent="-171302" algn="l" defTabSz="689804" rtl="0" eaLnBrk="1" fontAlgn="base" latinLnBrk="0" hangingPunct="1">
              <a:lnSpc>
                <a:spcPct val="100000"/>
              </a:lnSpc>
              <a:spcBef>
                <a:spcPct val="0"/>
              </a:spcBef>
              <a:spcAft>
                <a:spcPts val="100"/>
              </a:spcAft>
              <a:buClrTx/>
              <a:buSzTx/>
              <a:buFont typeface="Wingdings" panose="05000000000000000000" pitchFamily="2" charset="2"/>
              <a:buChar char="ü"/>
              <a:tabLst/>
              <a:defRPr/>
            </a:pPr>
            <a:r>
              <a:rPr kumimoji="0" lang="kk" sz="105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Қаражатты:</a:t>
            </a:r>
            <a:endParaRPr kumimoji="0" lang="kk" sz="105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861106" marR="0" lvl="2" indent="-171302" algn="l" defTabSz="689804" rtl="0" eaLnBrk="1" fontAlgn="base" latinLnBrk="0" hangingPunct="1">
              <a:lnSpc>
                <a:spcPct val="100000"/>
              </a:lnSpc>
              <a:spcBef>
                <a:spcPct val="0"/>
              </a:spcBef>
              <a:spcAft>
                <a:spcPts val="100"/>
              </a:spcAft>
              <a:buClrTx/>
              <a:buSzTx/>
              <a:buFont typeface="Arial" panose="020B0604020202020204" pitchFamily="34" charset="0"/>
              <a:buChar char="•"/>
              <a:tabLst/>
              <a:defRPr/>
            </a:pPr>
            <a:r>
              <a:rPr kumimoji="0" lang="kk" sz="105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өмірлік </a:t>
            </a:r>
            <a:r>
              <a:rPr kumimoji="0" lang="kk" sz="105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маңызы бар объектілердің</a:t>
            </a:r>
            <a:r>
              <a:rPr kumimoji="0" lang="kk" sz="105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 қызметтердің, жүйелер мен желілердің жұмыс істеуін қамтамасыз ету үшін </a:t>
            </a:r>
            <a:r>
              <a:rPr kumimoji="0" lang="kk" sz="105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қажет </a:t>
            </a:r>
            <a:r>
              <a:rPr kumimoji="0" lang="kk" sz="105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маңызды инфрақұрылымды </a:t>
            </a:r>
            <a:r>
              <a:rPr kumimoji="0" lang="kk" sz="105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дамытуға</a:t>
            </a:r>
            <a:endParaRPr kumimoji="0" lang="kk" sz="105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861106" marR="0" lvl="2" indent="-171302" algn="l" defTabSz="689804" rtl="0" eaLnBrk="1" fontAlgn="base" latinLnBrk="0" hangingPunct="1">
              <a:lnSpc>
                <a:spcPct val="100000"/>
              </a:lnSpc>
              <a:spcBef>
                <a:spcPct val="0"/>
              </a:spcBef>
              <a:spcAft>
                <a:spcPts val="100"/>
              </a:spcAft>
              <a:buClrTx/>
              <a:buSzTx/>
              <a:buFont typeface="Arial" panose="020B0604020202020204" pitchFamily="34" charset="0"/>
              <a:buChar char="•"/>
              <a:tabLst/>
              <a:defRPr/>
            </a:pPr>
            <a:r>
              <a:rPr kumimoji="0" lang="kk" sz="105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ұлттық ауқымдағы жобаларға жұмсау</a:t>
            </a:r>
            <a:endParaRPr kumimoji="0" lang="kk" sz="105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541338" marR="0" lvl="2" indent="-180975" algn="l" defTabSz="689804" rtl="0" eaLnBrk="1" fontAlgn="base" latinLnBrk="0" hangingPunct="1">
              <a:lnSpc>
                <a:spcPct val="100000"/>
              </a:lnSpc>
              <a:spcBef>
                <a:spcPct val="0"/>
              </a:spcBef>
              <a:spcAft>
                <a:spcPts val="100"/>
              </a:spcAft>
              <a:buClrTx/>
              <a:buSzTx/>
              <a:buFont typeface="Wingdings" panose="05000000000000000000" pitchFamily="2" charset="2"/>
              <a:buChar char="ü"/>
              <a:tabLst/>
              <a:defRPr/>
            </a:pPr>
            <a:r>
              <a:rPr kumimoji="0" lang="kk" sz="10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Мәлімделген шығыстардың күтілетін әлеуметтік-экономикалық әсері туралы ақпараттың міндетті болуы</a:t>
            </a:r>
            <a:endParaRPr kumimoji="0" lang="ru-RU" sz="1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515393" lvl="0" indent="-171302" defTabSz="689804" fontAlgn="base">
              <a:spcBef>
                <a:spcPct val="0"/>
              </a:spcBef>
              <a:spcAft>
                <a:spcPts val="100"/>
              </a:spcAft>
              <a:buClrTx/>
              <a:buFont typeface="Wingdings" panose="05000000000000000000" pitchFamily="2" charset="2"/>
              <a:buChar char="ü"/>
              <a:defRPr/>
            </a:pPr>
            <a:r>
              <a:rPr lang="kk-KZ" sz="1000" b="1" kern="1200" dirty="0" smtClean="0">
                <a:solidFill>
                  <a:srgbClr val="5B9BD5">
                    <a:lumMod val="50000"/>
                  </a:srgbClr>
                </a:solidFill>
                <a:latin typeface="Arial" panose="020B0604020202020204" pitchFamily="34" charset="0"/>
                <a:ea typeface="+mn-ea"/>
                <a:cs typeface="Arial" panose="020B0604020202020204" pitchFamily="34" charset="0"/>
              </a:rPr>
              <a:t>РББӘ-нің п</a:t>
            </a:r>
            <a:r>
              <a:rPr kumimoji="0" lang="kk" sz="10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айдаланылмаған қ</a:t>
            </a:r>
            <a:r>
              <a:rPr lang="kk-KZ" sz="1000" b="1" kern="1200" dirty="0" smtClean="0">
                <a:solidFill>
                  <a:srgbClr val="5B9BD5">
                    <a:lumMod val="50000"/>
                  </a:srgbClr>
                </a:solidFill>
                <a:latin typeface="Arial" panose="020B0604020202020204" pitchFamily="34" charset="0"/>
                <a:ea typeface="+mn-ea"/>
                <a:cs typeface="Arial" panose="020B0604020202020204" pitchFamily="34" charset="0"/>
              </a:rPr>
              <a:t>аражат </a:t>
            </a:r>
            <a:r>
              <a:rPr kumimoji="0" lang="kk" sz="10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бөлігін </a:t>
            </a:r>
            <a:r>
              <a:rPr kumimoji="0" lang="kk" sz="10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бюджет </a:t>
            </a:r>
            <a:r>
              <a:rPr kumimoji="0" lang="kk" sz="1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қаражаты </a:t>
            </a:r>
            <a:r>
              <a:rPr lang="kk" sz="1000" kern="1200" dirty="0" smtClean="0">
                <a:solidFill>
                  <a:srgbClr val="5B9BD5">
                    <a:lumMod val="50000"/>
                  </a:srgbClr>
                </a:solidFill>
                <a:latin typeface="Arial" panose="020B0604020202020204" pitchFamily="34" charset="0"/>
                <a:ea typeface="+mn-ea"/>
                <a:cs typeface="Arial" panose="020B0604020202020204" pitchFamily="34" charset="0"/>
              </a:rPr>
              <a:t>қалдықтарының есебінен </a:t>
            </a:r>
            <a:r>
              <a:rPr lang="kk" sz="1000" kern="1200" dirty="0">
                <a:solidFill>
                  <a:srgbClr val="5B9BD5">
                    <a:lumMod val="50000"/>
                  </a:srgbClr>
                </a:solidFill>
                <a:latin typeface="Arial" panose="020B0604020202020204" pitchFamily="34" charset="0"/>
                <a:ea typeface="+mn-ea"/>
                <a:cs typeface="Arial" panose="020B0604020202020204" pitchFamily="34" charset="0"/>
              </a:rPr>
              <a:t>Ұлттық </a:t>
            </a:r>
            <a:r>
              <a:rPr lang="kk" sz="1000" kern="1200" dirty="0" smtClean="0">
                <a:solidFill>
                  <a:srgbClr val="5B9BD5">
                    <a:lumMod val="50000"/>
                  </a:srgbClr>
                </a:solidFill>
                <a:latin typeface="Arial" panose="020B0604020202020204" pitchFamily="34" charset="0"/>
                <a:ea typeface="+mn-ea"/>
                <a:cs typeface="Arial" panose="020B0604020202020204" pitchFamily="34" charset="0"/>
              </a:rPr>
              <a:t>қорға  </a:t>
            </a:r>
            <a:r>
              <a:rPr lang="kk" sz="1000" kern="1200" dirty="0">
                <a:solidFill>
                  <a:srgbClr val="5B9BD5">
                    <a:lumMod val="50000"/>
                  </a:srgbClr>
                </a:solidFill>
                <a:latin typeface="Arial" panose="020B0604020202020204" pitchFamily="34" charset="0"/>
                <a:ea typeface="+mn-ea"/>
                <a:cs typeface="Arial" panose="020B0604020202020204" pitchFamily="34" charset="0"/>
              </a:rPr>
              <a:t>және </a:t>
            </a:r>
            <a:r>
              <a:rPr lang="kk" sz="1000" kern="1200" dirty="0" smtClean="0">
                <a:solidFill>
                  <a:srgbClr val="5B9BD5">
                    <a:lumMod val="50000"/>
                  </a:srgbClr>
                </a:solidFill>
                <a:latin typeface="Arial" panose="020B0604020202020204" pitchFamily="34" charset="0"/>
                <a:ea typeface="+mn-ea"/>
                <a:cs typeface="Arial" panose="020B0604020202020204" pitchFamily="34" charset="0"/>
              </a:rPr>
              <a:t>ЖАО-ның республикалық </a:t>
            </a:r>
            <a:r>
              <a:rPr kumimoji="0" lang="kk" sz="1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бюджетке </a:t>
            </a:r>
            <a:r>
              <a:rPr kumimoji="0" lang="kk" sz="10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а.ж. 20 желтоқсанға дейін қайтаруын </a:t>
            </a:r>
            <a:r>
              <a:rPr kumimoji="0" lang="kk" sz="1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қамтамасыз </a:t>
            </a:r>
            <a:r>
              <a:rPr kumimoji="0" lang="kk" sz="10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ету</a:t>
            </a:r>
            <a:endParaRPr kumimoji="0" lang="kk" sz="1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515393" marR="0" lvl="0" indent="-171302" algn="l" defTabSz="689804" rtl="0" eaLnBrk="1" fontAlgn="base" latinLnBrk="0" hangingPunct="1">
              <a:lnSpc>
                <a:spcPct val="100000"/>
              </a:lnSpc>
              <a:spcBef>
                <a:spcPct val="0"/>
              </a:spcBef>
              <a:spcAft>
                <a:spcPts val="100"/>
              </a:spcAft>
              <a:buClrTx/>
              <a:buSzTx/>
              <a:buFont typeface="Wingdings" panose="05000000000000000000" pitchFamily="2" charset="2"/>
              <a:buChar char="ü"/>
              <a:tabLst/>
              <a:defRPr/>
            </a:pPr>
            <a:r>
              <a:rPr kumimoji="0" lang="kk" sz="10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Ұ</a:t>
            </a:r>
            <a:r>
              <a:rPr lang="kk-KZ" sz="1000" kern="1200" dirty="0">
                <a:solidFill>
                  <a:srgbClr val="5B9BD5">
                    <a:lumMod val="50000"/>
                  </a:srgbClr>
                </a:solidFill>
                <a:latin typeface="Arial" panose="020B0604020202020204" pitchFamily="34" charset="0"/>
                <a:ea typeface="+mn-ea"/>
                <a:cs typeface="Arial" panose="020B0604020202020204" pitchFamily="34" charset="0"/>
              </a:rPr>
              <a:t>Қ</a:t>
            </a:r>
            <a:r>
              <a:rPr kumimoji="0" lang="kk" sz="10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-дан </a:t>
            </a:r>
            <a:r>
              <a:rPr kumimoji="0" lang="kk" sz="1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нысаналы трансферт қаражатын мақсатсыз пайдаланғаны үшін </a:t>
            </a:r>
            <a:r>
              <a:rPr kumimoji="0" lang="kk" sz="10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Б</a:t>
            </a:r>
            <a:r>
              <a:rPr kumimoji="0" lang="kk-KZ" sz="10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БӘ</a:t>
            </a:r>
            <a:r>
              <a:rPr kumimoji="0" lang="kk" sz="1000" b="1"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бірінші басшысының жеке жауапкершілігін </a:t>
            </a:r>
            <a:r>
              <a:rPr kumimoji="0" lang="kk" sz="1000" b="0" i="0" u="none" strike="noStrike" kern="1200" cap="none" spc="0" normalizeH="0" baseline="0" noProof="0" dirty="0" smtClean="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rPr>
              <a:t>енгізу</a:t>
            </a:r>
            <a:endParaRPr kumimoji="0" lang="kk" sz="1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515393" lvl="0" indent="-171302" defTabSz="689804" fontAlgn="base">
              <a:spcBef>
                <a:spcPct val="0"/>
              </a:spcBef>
              <a:spcAft>
                <a:spcPts val="100"/>
              </a:spcAft>
              <a:buClrTx/>
              <a:buFont typeface="Wingdings" panose="05000000000000000000" pitchFamily="2" charset="2"/>
              <a:buChar char="ü"/>
              <a:defRPr/>
            </a:pPr>
            <a:r>
              <a:rPr lang="ru-RU" sz="1000" kern="1200" dirty="0" err="1">
                <a:solidFill>
                  <a:srgbClr val="5B9BD5">
                    <a:lumMod val="50000"/>
                  </a:srgbClr>
                </a:solidFill>
                <a:latin typeface="Arial" panose="020B0604020202020204" pitchFamily="34" charset="0"/>
                <a:ea typeface="+mn-ea"/>
                <a:cs typeface="Arial" panose="020B0604020202020204" pitchFamily="34" charset="0"/>
              </a:rPr>
              <a:t>Ұлттық</a:t>
            </a:r>
            <a:r>
              <a:rPr lang="ru-RU" sz="1000" kern="1200" dirty="0">
                <a:solidFill>
                  <a:srgbClr val="5B9BD5">
                    <a:lumMod val="50000"/>
                  </a:srgbClr>
                </a:solidFill>
                <a:latin typeface="Arial" panose="020B0604020202020204" pitchFamily="34" charset="0"/>
                <a:ea typeface="+mn-ea"/>
                <a:cs typeface="Arial" panose="020B0604020202020204" pitchFamily="34" charset="0"/>
              </a:rPr>
              <a:t> </a:t>
            </a:r>
            <a:r>
              <a:rPr lang="ru-RU" sz="1000" kern="1200" dirty="0" err="1">
                <a:solidFill>
                  <a:srgbClr val="5B9BD5">
                    <a:lumMod val="50000"/>
                  </a:srgbClr>
                </a:solidFill>
                <a:latin typeface="Arial" panose="020B0604020202020204" pitchFamily="34" charset="0"/>
                <a:ea typeface="+mn-ea"/>
                <a:cs typeface="Arial" panose="020B0604020202020204" pitchFamily="34" charset="0"/>
              </a:rPr>
              <a:t>қор</a:t>
            </a:r>
            <a:r>
              <a:rPr lang="ru-RU" sz="1000" kern="1200" dirty="0">
                <a:solidFill>
                  <a:srgbClr val="5B9BD5">
                    <a:lumMod val="50000"/>
                  </a:srgbClr>
                </a:solidFill>
                <a:latin typeface="Arial" panose="020B0604020202020204" pitchFamily="34" charset="0"/>
                <a:ea typeface="+mn-ea"/>
                <a:cs typeface="Arial" panose="020B0604020202020204" pitchFamily="34" charset="0"/>
              </a:rPr>
              <a:t> </a:t>
            </a:r>
            <a:r>
              <a:rPr lang="ru-RU" sz="1000" kern="1200" dirty="0" err="1" smtClean="0">
                <a:solidFill>
                  <a:srgbClr val="5B9BD5">
                    <a:lumMod val="50000"/>
                  </a:srgbClr>
                </a:solidFill>
                <a:latin typeface="Arial" panose="020B0604020202020204" pitchFamily="34" charset="0"/>
                <a:ea typeface="+mn-ea"/>
                <a:cs typeface="Arial" panose="020B0604020202020204" pitchFamily="34" charset="0"/>
              </a:rPr>
              <a:t>балаларға</a:t>
            </a:r>
            <a:r>
              <a:rPr lang="ru-RU" sz="1000" kern="1200" dirty="0" smtClean="0">
                <a:solidFill>
                  <a:srgbClr val="5B9BD5">
                    <a:lumMod val="50000"/>
                  </a:srgbClr>
                </a:solidFill>
                <a:latin typeface="Arial" panose="020B0604020202020204" pitchFamily="34" charset="0"/>
                <a:ea typeface="+mn-ea"/>
                <a:cs typeface="Arial" panose="020B0604020202020204" pitchFamily="34" charset="0"/>
              </a:rPr>
              <a:t> </a:t>
            </a:r>
            <a:r>
              <a:rPr lang="ru-RU" sz="1000" kern="1200" dirty="0" err="1" smtClean="0">
                <a:solidFill>
                  <a:srgbClr val="5B9BD5">
                    <a:lumMod val="50000"/>
                  </a:srgbClr>
                </a:solidFill>
                <a:latin typeface="Arial" panose="020B0604020202020204" pitchFamily="34" charset="0"/>
                <a:ea typeface="+mn-ea"/>
                <a:cs typeface="Arial" panose="020B0604020202020204" pitchFamily="34" charset="0"/>
              </a:rPr>
              <a:t>бағдарламасы</a:t>
            </a:r>
            <a:r>
              <a:rPr lang="ru-RU" sz="1000" kern="1200" dirty="0" smtClean="0">
                <a:solidFill>
                  <a:srgbClr val="5B9BD5">
                    <a:lumMod val="50000"/>
                  </a:srgbClr>
                </a:solidFill>
                <a:latin typeface="Arial" panose="020B0604020202020204" pitchFamily="34" charset="0"/>
                <a:ea typeface="+mn-ea"/>
                <a:cs typeface="Arial" panose="020B0604020202020204" pitchFamily="34" charset="0"/>
              </a:rPr>
              <a:t> </a:t>
            </a:r>
            <a:r>
              <a:rPr lang="ru-RU" sz="1000" kern="1200" dirty="0" err="1">
                <a:solidFill>
                  <a:srgbClr val="5B9BD5">
                    <a:lumMod val="50000"/>
                  </a:srgbClr>
                </a:solidFill>
                <a:latin typeface="Arial" panose="020B0604020202020204" pitchFamily="34" charset="0"/>
                <a:ea typeface="+mn-ea"/>
                <a:cs typeface="Arial" panose="020B0604020202020204" pitchFamily="34" charset="0"/>
              </a:rPr>
              <a:t>бойынша</a:t>
            </a:r>
            <a:r>
              <a:rPr lang="ru-RU" sz="1000" kern="1200" dirty="0">
                <a:solidFill>
                  <a:srgbClr val="5B9BD5">
                    <a:lumMod val="50000"/>
                  </a:srgbClr>
                </a:solidFill>
                <a:latin typeface="Arial" panose="020B0604020202020204" pitchFamily="34" charset="0"/>
                <a:ea typeface="+mn-ea"/>
                <a:cs typeface="Arial" panose="020B0604020202020204" pitchFamily="34" charset="0"/>
              </a:rPr>
              <a:t> </a:t>
            </a:r>
            <a:r>
              <a:rPr lang="ru-RU" sz="1000" kern="1200" dirty="0" err="1">
                <a:solidFill>
                  <a:srgbClr val="5B9BD5">
                    <a:lumMod val="50000"/>
                  </a:srgbClr>
                </a:solidFill>
                <a:latin typeface="Arial" panose="020B0604020202020204" pitchFamily="34" charset="0"/>
                <a:ea typeface="+mn-ea"/>
                <a:cs typeface="Arial" panose="020B0604020202020204" pitchFamily="34" charset="0"/>
              </a:rPr>
              <a:t>нормаларды</a:t>
            </a:r>
            <a:r>
              <a:rPr lang="ru-RU" sz="1000" kern="1200" dirty="0">
                <a:solidFill>
                  <a:srgbClr val="5B9BD5">
                    <a:lumMod val="50000"/>
                  </a:srgbClr>
                </a:solidFill>
                <a:latin typeface="Arial" panose="020B0604020202020204" pitchFamily="34" charset="0"/>
                <a:ea typeface="+mn-ea"/>
                <a:cs typeface="Arial" panose="020B0604020202020204" pitchFamily="34" charset="0"/>
              </a:rPr>
              <a:t> </a:t>
            </a:r>
            <a:r>
              <a:rPr lang="ru-RU" sz="1000" kern="1200" dirty="0" err="1">
                <a:solidFill>
                  <a:srgbClr val="5B9BD5">
                    <a:lumMod val="50000"/>
                  </a:srgbClr>
                </a:solidFill>
                <a:latin typeface="Arial" panose="020B0604020202020204" pitchFamily="34" charset="0"/>
                <a:ea typeface="+mn-ea"/>
                <a:cs typeface="Arial" panose="020B0604020202020204" pitchFamily="34" charset="0"/>
              </a:rPr>
              <a:t>регламенттеу</a:t>
            </a:r>
            <a:endParaRPr kumimoji="0" lang="ru-RU" sz="10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p:txBody>
      </p:sp>
      <p:cxnSp>
        <p:nvCxnSpPr>
          <p:cNvPr id="16" name="Прямая соединительная линия 15"/>
          <p:cNvCxnSpPr/>
          <p:nvPr/>
        </p:nvCxnSpPr>
        <p:spPr>
          <a:xfrm>
            <a:off x="7477701" y="345615"/>
            <a:ext cx="0" cy="4850989"/>
          </a:xfrm>
          <a:prstGeom prst="line">
            <a:avLst/>
          </a:prstGeom>
          <a:ln w="1905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516363" y="630955"/>
            <a:ext cx="1646452" cy="2969993"/>
          </a:xfrm>
          <a:prstGeom prst="rect">
            <a:avLst/>
          </a:prstGeom>
          <a:noFill/>
        </p:spPr>
        <p:txBody>
          <a:bodyPr wrap="square" lIns="91390" tIns="45695" rIns="91390" bIns="45695" rtlCol="0">
            <a:spAutoFit/>
          </a:bodyPr>
          <a:lstStyle/>
          <a:p>
            <a:pPr marL="171350" lvl="0" indent="-171350" defTabSz="689804" fontAlgn="base">
              <a:spcBef>
                <a:spcPct val="0"/>
              </a:spcBef>
              <a:spcAft>
                <a:spcPct val="0"/>
              </a:spcAft>
              <a:buClrTx/>
              <a:buFont typeface="Arial" panose="020B0604020202020204" pitchFamily="34" charset="0"/>
              <a:buChar char="•"/>
              <a:defRPr/>
            </a:pPr>
            <a:r>
              <a:rPr lang="ru-RU" sz="1100" kern="1200" dirty="0">
                <a:solidFill>
                  <a:srgbClr val="5B9BD5">
                    <a:lumMod val="50000"/>
                  </a:srgbClr>
                </a:solidFill>
                <a:latin typeface="Arial" panose="020B0604020202020204" pitchFamily="34" charset="0"/>
                <a:ea typeface="+mn-ea"/>
                <a:cs typeface="Arial" panose="020B0604020202020204" pitchFamily="34" charset="0"/>
              </a:rPr>
              <a:t>Бюджет </a:t>
            </a:r>
            <a:r>
              <a:rPr lang="ru-RU" sz="1100" kern="1200" dirty="0" err="1" smtClean="0">
                <a:solidFill>
                  <a:srgbClr val="5B9BD5">
                    <a:lumMod val="50000"/>
                  </a:srgbClr>
                </a:solidFill>
                <a:latin typeface="Arial" panose="020B0604020202020204" pitchFamily="34" charset="0"/>
                <a:ea typeface="+mn-ea"/>
                <a:cs typeface="Arial" panose="020B0604020202020204" pitchFamily="34" charset="0"/>
              </a:rPr>
              <a:t>кодексінде</a:t>
            </a:r>
            <a:r>
              <a:rPr lang="ru-RU" sz="1100" kern="1200" dirty="0" smtClean="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Ұлттық</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қорды</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қалыптастыру</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және</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пайдалану</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жөніндегі</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ережелерді</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регламенттеу</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smtClean="0">
                <a:solidFill>
                  <a:srgbClr val="5B9BD5">
                    <a:lumMod val="50000"/>
                  </a:srgbClr>
                </a:solidFill>
                <a:latin typeface="Arial" panose="020B0604020202020204" pitchFamily="34" charset="0"/>
                <a:ea typeface="+mn-ea"/>
                <a:cs typeface="Arial" panose="020B0604020202020204" pitchFamily="34" charset="0"/>
              </a:rPr>
              <a:t>(</a:t>
            </a:r>
            <a:r>
              <a:rPr lang="ru-RU" sz="1100" kern="1200" dirty="0" err="1" smtClean="0">
                <a:solidFill>
                  <a:srgbClr val="5B9BD5">
                    <a:lumMod val="50000"/>
                  </a:srgbClr>
                </a:solidFill>
                <a:latin typeface="Arial" panose="020B0604020202020204" pitchFamily="34" charset="0"/>
                <a:ea typeface="+mn-ea"/>
                <a:cs typeface="Arial" panose="020B0604020202020204" pitchFamily="34" charset="0"/>
              </a:rPr>
              <a:t>бұдан</a:t>
            </a:r>
            <a:r>
              <a:rPr lang="ru-RU" sz="1100" kern="1200" dirty="0" smtClean="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smtClean="0">
                <a:solidFill>
                  <a:srgbClr val="5B9BD5">
                    <a:lumMod val="50000"/>
                  </a:srgbClr>
                </a:solidFill>
                <a:latin typeface="Arial" panose="020B0604020202020204" pitchFamily="34" charset="0"/>
                <a:ea typeface="+mn-ea"/>
                <a:cs typeface="Arial" panose="020B0604020202020204" pitchFamily="34" charset="0"/>
              </a:rPr>
              <a:t>бұрын</a:t>
            </a:r>
            <a:r>
              <a:rPr lang="ru-RU" sz="1100" kern="1200" dirty="0" smtClean="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тұжырымдамамен</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ішінара</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реттелген</a:t>
            </a:r>
            <a:r>
              <a:rPr lang="ru-RU" sz="1100" kern="1200" dirty="0" smtClean="0">
                <a:solidFill>
                  <a:srgbClr val="5B9BD5">
                    <a:lumMod val="50000"/>
                  </a:srgbClr>
                </a:solidFill>
                <a:latin typeface="Arial" panose="020B0604020202020204" pitchFamily="34" charset="0"/>
                <a:ea typeface="+mn-ea"/>
                <a:cs typeface="Arial" panose="020B0604020202020204" pitchFamily="34" charset="0"/>
              </a:rPr>
              <a:t>)</a:t>
            </a:r>
          </a:p>
          <a:p>
            <a:pPr lvl="0" defTabSz="689804" fontAlgn="base">
              <a:spcBef>
                <a:spcPct val="0"/>
              </a:spcBef>
              <a:spcAft>
                <a:spcPct val="0"/>
              </a:spcAft>
              <a:buClrTx/>
              <a:defRPr/>
            </a:pPr>
            <a:endParaRPr kumimoji="0" lang="ru-RU" sz="11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a:p>
            <a:pPr marL="171350" lvl="0" indent="-171350" defTabSz="689804" fontAlgn="base">
              <a:spcBef>
                <a:spcPct val="0"/>
              </a:spcBef>
              <a:spcAft>
                <a:spcPct val="0"/>
              </a:spcAft>
              <a:buClrTx/>
              <a:buFont typeface="Arial" panose="020B0604020202020204" pitchFamily="34" charset="0"/>
              <a:buChar char="•"/>
              <a:defRPr/>
            </a:pPr>
            <a:r>
              <a:rPr lang="ru-RU" sz="1100" kern="1200" dirty="0" smtClean="0">
                <a:solidFill>
                  <a:srgbClr val="5B9BD5">
                    <a:lumMod val="50000"/>
                  </a:srgbClr>
                </a:solidFill>
                <a:latin typeface="Arial" panose="020B0604020202020204" pitchFamily="34" charset="0"/>
                <a:ea typeface="+mn-ea"/>
                <a:cs typeface="Arial" panose="020B0604020202020204" pitchFamily="34" charset="0"/>
              </a:rPr>
              <a:t>Бюджет </a:t>
            </a:r>
            <a:r>
              <a:rPr lang="ru-RU" sz="1100" kern="1200" dirty="0" err="1" smtClean="0">
                <a:solidFill>
                  <a:srgbClr val="5B9BD5">
                    <a:lumMod val="50000"/>
                  </a:srgbClr>
                </a:solidFill>
                <a:latin typeface="Arial" panose="020B0604020202020204" pitchFamily="34" charset="0"/>
                <a:ea typeface="+mn-ea"/>
                <a:cs typeface="Arial" panose="020B0604020202020204" pitchFamily="34" charset="0"/>
              </a:rPr>
              <a:t>рәсімдерін</a:t>
            </a:r>
            <a:r>
              <a:rPr lang="ru-RU" sz="1100" kern="1200" dirty="0" smtClean="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жеңілдете</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отырып</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smtClean="0">
                <a:solidFill>
                  <a:srgbClr val="5B9BD5">
                    <a:lumMod val="50000"/>
                  </a:srgbClr>
                </a:solidFill>
                <a:latin typeface="Arial" panose="020B0604020202020204" pitchFamily="34" charset="0"/>
                <a:ea typeface="+mn-ea"/>
                <a:cs typeface="Arial" panose="020B0604020202020204" pitchFamily="34" charset="0"/>
              </a:rPr>
              <a:t>КТ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және</a:t>
            </a:r>
            <a:r>
              <a:rPr lang="ru-RU" sz="1100" kern="1200" dirty="0">
                <a:solidFill>
                  <a:srgbClr val="5B9BD5">
                    <a:lumMod val="50000"/>
                  </a:srgbClr>
                </a:solidFill>
                <a:latin typeface="Arial" panose="020B0604020202020204" pitchFamily="34" charset="0"/>
                <a:ea typeface="+mn-ea"/>
                <a:cs typeface="Arial" panose="020B0604020202020204" pitchFamily="34" charset="0"/>
              </a:rPr>
              <a:t> РБ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туралы</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заңдар</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арасындағы</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a:solidFill>
                  <a:srgbClr val="5B9BD5">
                    <a:lumMod val="50000"/>
                  </a:srgbClr>
                </a:solidFill>
                <a:latin typeface="Arial" panose="020B0604020202020204" pitchFamily="34" charset="0"/>
                <a:ea typeface="+mn-ea"/>
                <a:cs typeface="Arial" panose="020B0604020202020204" pitchFamily="34" charset="0"/>
              </a:rPr>
              <a:t>қайталануды</a:t>
            </a:r>
            <a:r>
              <a:rPr lang="ru-RU" sz="1100" kern="1200" dirty="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smtClean="0">
                <a:solidFill>
                  <a:srgbClr val="5B9BD5">
                    <a:lumMod val="50000"/>
                  </a:srgbClr>
                </a:solidFill>
                <a:latin typeface="Arial" panose="020B0604020202020204" pitchFamily="34" charset="0"/>
                <a:ea typeface="+mn-ea"/>
                <a:cs typeface="Arial" panose="020B0604020202020204" pitchFamily="34" charset="0"/>
              </a:rPr>
              <a:t>алып</a:t>
            </a:r>
            <a:r>
              <a:rPr lang="ru-RU" sz="1100" kern="1200" dirty="0" smtClean="0">
                <a:solidFill>
                  <a:srgbClr val="5B9BD5">
                    <a:lumMod val="50000"/>
                  </a:srgbClr>
                </a:solidFill>
                <a:latin typeface="Arial" panose="020B0604020202020204" pitchFamily="34" charset="0"/>
                <a:ea typeface="+mn-ea"/>
                <a:cs typeface="Arial" panose="020B0604020202020204" pitchFamily="34" charset="0"/>
              </a:rPr>
              <a:t> </a:t>
            </a:r>
            <a:r>
              <a:rPr lang="ru-RU" sz="1100" kern="1200" dirty="0" err="1" smtClean="0">
                <a:solidFill>
                  <a:srgbClr val="5B9BD5">
                    <a:lumMod val="50000"/>
                  </a:srgbClr>
                </a:solidFill>
                <a:latin typeface="Arial" panose="020B0604020202020204" pitchFamily="34" charset="0"/>
                <a:ea typeface="+mn-ea"/>
                <a:cs typeface="Arial" panose="020B0604020202020204" pitchFamily="34" charset="0"/>
              </a:rPr>
              <a:t>тастау</a:t>
            </a:r>
            <a:endParaRPr kumimoji="0" lang="ru-RU" sz="1100" b="0"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19" name="TextBox 18"/>
          <p:cNvSpPr txBox="1"/>
          <p:nvPr/>
        </p:nvSpPr>
        <p:spPr>
          <a:xfrm>
            <a:off x="7492079" y="337698"/>
            <a:ext cx="2018988" cy="276817"/>
          </a:xfrm>
          <a:prstGeom prst="rect">
            <a:avLst/>
          </a:prstGeom>
          <a:noFill/>
        </p:spPr>
        <p:txBody>
          <a:bodyPr wrap="square" lIns="91261" tIns="45630" rIns="91261" bIns="45630" rtlCol="0">
            <a:spAutoFit/>
          </a:bodyPr>
          <a:lstStyle/>
          <a:p>
            <a:pPr marL="0" marR="0" lvl="0" indent="0" algn="l" defTabSz="689804" rtl="0" eaLnBrk="1" fontAlgn="base" latinLnBrk="0" hangingPunct="1">
              <a:lnSpc>
                <a:spcPct val="100000"/>
              </a:lnSpc>
              <a:spcBef>
                <a:spcPct val="0"/>
              </a:spcBef>
              <a:spcAft>
                <a:spcPct val="0"/>
              </a:spcAft>
              <a:buClrTx/>
              <a:buSzTx/>
              <a:buFont typeface="Arial"/>
              <a:buNone/>
              <a:tabLst/>
              <a:defRPr/>
            </a:pPr>
            <a:r>
              <a:rPr kumimoji="0" lang="kk" sz="1200" b="1" i="0" u="none" strike="noStrike" kern="1200" cap="none" spc="0" normalizeH="0" baseline="0" noProof="0" dirty="0">
                <a:ln>
                  <a:noFill/>
                </a:ln>
                <a:solidFill>
                  <a:srgbClr val="70AD47">
                    <a:lumMod val="50000"/>
                  </a:srgbClr>
                </a:solidFill>
                <a:effectLst/>
                <a:uLnTx/>
                <a:uFillTx/>
                <a:latin typeface="Arial" panose="020B0604020202020204" pitchFamily="34" charset="0"/>
                <a:ea typeface="+mn-ea"/>
                <a:cs typeface="Arial" panose="020B0604020202020204" pitchFamily="34" charset="0"/>
                <a:sym typeface="Arial"/>
              </a:rPr>
              <a:t>Әсері:</a:t>
            </a:r>
          </a:p>
        </p:txBody>
      </p:sp>
    </p:spTree>
    <p:extLst>
      <p:ext uri="{BB962C8B-B14F-4D97-AF65-F5344CB8AC3E}">
        <p14:creationId xmlns:p14="http://schemas.microsoft.com/office/powerpoint/2010/main" val="1119614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8">
            <a:extLst>
              <a:ext uri="{FF2B5EF4-FFF2-40B4-BE49-F238E27FC236}">
                <a16:creationId xmlns:a16="http://schemas.microsoft.com/office/drawing/2014/main" id="{C53A6420-60A9-4666-961F-FECA774BA234}"/>
              </a:ext>
            </a:extLst>
          </p:cNvPr>
          <p:cNvCxnSpPr>
            <a:cxnSpLocks/>
          </p:cNvCxnSpPr>
          <p:nvPr/>
        </p:nvCxnSpPr>
        <p:spPr>
          <a:xfrm>
            <a:off x="0" y="394535"/>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 name="Группа 5"/>
          <p:cNvGrpSpPr/>
          <p:nvPr/>
        </p:nvGrpSpPr>
        <p:grpSpPr>
          <a:xfrm>
            <a:off x="71355" y="1104733"/>
            <a:ext cx="9072645" cy="3746483"/>
            <a:chOff x="470530" y="1102622"/>
            <a:chExt cx="8715436" cy="4299887"/>
          </a:xfrm>
        </p:grpSpPr>
        <p:cxnSp>
          <p:nvCxnSpPr>
            <p:cNvPr id="13" name="Прямая со стрелкой 12"/>
            <p:cNvCxnSpPr/>
            <p:nvPr/>
          </p:nvCxnSpPr>
          <p:spPr>
            <a:xfrm>
              <a:off x="554804" y="2607530"/>
              <a:ext cx="8529004" cy="0"/>
            </a:xfrm>
            <a:prstGeom prst="straightConnector1">
              <a:avLst/>
            </a:prstGeom>
            <a:noFill/>
            <a:ln w="38100" cap="flat" cmpd="sng" algn="ctr">
              <a:solidFill>
                <a:srgbClr val="27ACAA"/>
              </a:solidFill>
              <a:prstDash val="solid"/>
              <a:tailEnd type="arrow"/>
            </a:ln>
            <a:effectLst>
              <a:outerShdw blurRad="40000" dist="23000" dir="5400000" rotWithShape="0">
                <a:srgbClr val="000000">
                  <a:alpha val="35000"/>
                </a:srgbClr>
              </a:outerShdw>
            </a:effectLst>
          </p:spPr>
        </p:cxnSp>
        <p:sp>
          <p:nvSpPr>
            <p:cNvPr id="14" name="TextBox 13"/>
            <p:cNvSpPr txBox="1"/>
            <p:nvPr/>
          </p:nvSpPr>
          <p:spPr>
            <a:xfrm>
              <a:off x="566829" y="2268236"/>
              <a:ext cx="1016429" cy="278548"/>
            </a:xfrm>
            <a:prstGeom prst="rect">
              <a:avLst/>
            </a:prstGeom>
            <a:noFill/>
          </p:spPr>
          <p:txBody>
            <a:bodyPr wrap="square" lIns="0" tIns="36576" rIns="0" bIns="0" rtlCol="0">
              <a:spAutoFit/>
            </a:bodyPr>
            <a:lstStyle/>
            <a:p>
              <a:pPr marL="0" marR="0" lvl="0" indent="0" algn="l" defTabSz="689804" rtl="0" eaLnBrk="1" fontAlgn="base" latinLnBrk="0" hangingPunct="1">
                <a:lnSpc>
                  <a:spcPct val="85000"/>
                </a:lnSpc>
                <a:spcBef>
                  <a:spcPct val="0"/>
                </a:spcBef>
                <a:spcAft>
                  <a:spcPts val="600"/>
                </a:spcAft>
                <a:buClr>
                  <a:srgbClr val="27ACAA"/>
                </a:buClr>
                <a:buSzPct val="70000"/>
                <a:buFont typeface="Arial"/>
                <a:buNone/>
                <a:tabLst/>
                <a:defRPr/>
              </a:pPr>
              <a:r>
                <a:rPr kumimoji="0" lang="kk" sz="1600" b="1" i="0" u="none" strike="noStrike" kern="1200" cap="none" spc="0" normalizeH="0" baseline="0" noProof="0" dirty="0">
                  <a:ln>
                    <a:noFill/>
                  </a:ln>
                  <a:solidFill>
                    <a:srgbClr val="27ACAA">
                      <a:lumMod val="50000"/>
                    </a:srgbClr>
                  </a:solidFill>
                  <a:effectLst/>
                  <a:uLnTx/>
                  <a:uFillTx/>
                  <a:latin typeface="Arial"/>
                  <a:ea typeface="+mn-ea"/>
                  <a:cs typeface="Arial" panose="020B0604020202020204" pitchFamily="34" charset="0"/>
                  <a:sym typeface="Arial"/>
                </a:rPr>
                <a:t>2007</a:t>
              </a:r>
            </a:p>
          </p:txBody>
        </p:sp>
        <p:sp>
          <p:nvSpPr>
            <p:cNvPr id="15" name="TextBox 14"/>
            <p:cNvSpPr txBox="1"/>
            <p:nvPr/>
          </p:nvSpPr>
          <p:spPr>
            <a:xfrm>
              <a:off x="554804" y="1414295"/>
              <a:ext cx="2891355" cy="851307"/>
            </a:xfrm>
            <a:prstGeom prst="rect">
              <a:avLst/>
            </a:prstGeom>
            <a:noFill/>
          </p:spPr>
          <p:txBody>
            <a:bodyPr wrap="square" lIns="0" tIns="36576" rIns="0" bIns="0" rtlCol="0">
              <a:spAutoFit/>
            </a:bodyPr>
            <a:lstStyle>
              <a:defPPr>
                <a:defRPr lang="ru-RU"/>
              </a:defPPr>
              <a:lvl1pPr algn="ctr">
                <a:lnSpc>
                  <a:spcPct val="85000"/>
                </a:lnSpc>
                <a:spcAft>
                  <a:spcPts val="600"/>
                </a:spcAft>
                <a:buClr>
                  <a:schemeClr val="accent2"/>
                </a:buClr>
                <a:buSzPct val="70000"/>
                <a:defRPr sz="1200" b="1">
                  <a:solidFill>
                    <a:schemeClr val="accent3">
                      <a:lumMod val="50000"/>
                    </a:schemeClr>
                  </a:solidFill>
                  <a:latin typeface="Arial" panose="020B0604020202020204" pitchFamily="34" charset="0"/>
                </a:defRPr>
              </a:lvl1pPr>
            </a:lstStyle>
            <a:p>
              <a:pPr defTabSz="689804" fontAlgn="base">
                <a:spcBef>
                  <a:spcPct val="0"/>
                </a:spcBef>
                <a:buClr>
                  <a:srgbClr val="27ACAA"/>
                </a:buClr>
                <a:defRPr/>
              </a:pPr>
              <a:r>
                <a:rPr lang="ru-RU" kern="1200" dirty="0" err="1" smtClean="0">
                  <a:solidFill>
                    <a:srgbClr val="188CE5">
                      <a:lumMod val="50000"/>
                    </a:srgbClr>
                  </a:solidFill>
                  <a:cs typeface="Arial" panose="020B0604020202020204" pitchFamily="34" charset="0"/>
                </a:rPr>
                <a:t>Нәтижелерге</a:t>
              </a:r>
              <a:r>
                <a:rPr lang="ru-RU" kern="1200" dirty="0" smtClean="0">
                  <a:solidFill>
                    <a:srgbClr val="188CE5">
                      <a:lumMod val="50000"/>
                    </a:srgbClr>
                  </a:solidFill>
                  <a:cs typeface="Arial" panose="020B0604020202020204" pitchFamily="34" charset="0"/>
                </a:rPr>
                <a:t> </a:t>
              </a:r>
              <a:r>
                <a:rPr lang="ru-RU" kern="1200" dirty="0" err="1">
                  <a:solidFill>
                    <a:srgbClr val="188CE5">
                      <a:lumMod val="50000"/>
                    </a:srgbClr>
                  </a:solidFill>
                  <a:cs typeface="Arial" panose="020B0604020202020204" pitchFamily="34" charset="0"/>
                </a:rPr>
                <a:t>бағдарланған</a:t>
              </a:r>
              <a:r>
                <a:rPr lang="ru-RU" kern="1200" dirty="0">
                  <a:solidFill>
                    <a:srgbClr val="188CE5">
                      <a:lumMod val="50000"/>
                    </a:srgbClr>
                  </a:solidFill>
                  <a:cs typeface="Arial" panose="020B0604020202020204" pitchFamily="34" charset="0"/>
                </a:rPr>
                <a:t> </a:t>
              </a:r>
              <a:r>
                <a:rPr lang="ru-RU" kern="1200" dirty="0" err="1">
                  <a:solidFill>
                    <a:srgbClr val="188CE5">
                      <a:lumMod val="50000"/>
                    </a:srgbClr>
                  </a:solidFill>
                  <a:cs typeface="Arial" panose="020B0604020202020204" pitchFamily="34" charset="0"/>
                </a:rPr>
                <a:t>мемлекеттік</a:t>
              </a:r>
              <a:r>
                <a:rPr lang="ru-RU" kern="1200" dirty="0">
                  <a:solidFill>
                    <a:srgbClr val="188CE5">
                      <a:lumMod val="50000"/>
                    </a:srgbClr>
                  </a:solidFill>
                  <a:cs typeface="Arial" panose="020B0604020202020204" pitchFamily="34" charset="0"/>
                </a:rPr>
                <a:t> </a:t>
              </a:r>
              <a:r>
                <a:rPr lang="ru-RU" kern="1200" dirty="0" err="1">
                  <a:solidFill>
                    <a:srgbClr val="188CE5">
                      <a:lumMod val="50000"/>
                    </a:srgbClr>
                  </a:solidFill>
                  <a:cs typeface="Arial" panose="020B0604020202020204" pitchFamily="34" charset="0"/>
                </a:rPr>
                <a:t>жоспарлау</a:t>
              </a:r>
              <a:r>
                <a:rPr lang="ru-RU" kern="1200" dirty="0">
                  <a:solidFill>
                    <a:srgbClr val="188CE5">
                      <a:lumMod val="50000"/>
                    </a:srgbClr>
                  </a:solidFill>
                  <a:cs typeface="Arial" panose="020B0604020202020204" pitchFamily="34" charset="0"/>
                </a:rPr>
                <a:t> </a:t>
              </a:r>
              <a:r>
                <a:rPr lang="ru-RU" kern="1200" dirty="0" err="1">
                  <a:solidFill>
                    <a:srgbClr val="188CE5">
                      <a:lumMod val="50000"/>
                    </a:srgbClr>
                  </a:solidFill>
                  <a:cs typeface="Arial" panose="020B0604020202020204" pitchFamily="34" charset="0"/>
                </a:rPr>
                <a:t>жүйесін</a:t>
              </a:r>
              <a:r>
                <a:rPr lang="ru-RU" kern="1200" dirty="0">
                  <a:solidFill>
                    <a:srgbClr val="188CE5">
                      <a:lumMod val="50000"/>
                    </a:srgbClr>
                  </a:solidFill>
                  <a:cs typeface="Arial" panose="020B0604020202020204" pitchFamily="34" charset="0"/>
                </a:rPr>
                <a:t> </a:t>
              </a:r>
              <a:r>
                <a:rPr lang="ru-RU" kern="1200" dirty="0" err="1">
                  <a:solidFill>
                    <a:srgbClr val="188CE5">
                      <a:lumMod val="50000"/>
                    </a:srgbClr>
                  </a:solidFill>
                  <a:cs typeface="Arial" panose="020B0604020202020204" pitchFamily="34" charset="0"/>
                </a:rPr>
                <a:t>енгізу</a:t>
              </a:r>
              <a:r>
                <a:rPr lang="ru-RU" kern="1200" dirty="0">
                  <a:solidFill>
                    <a:srgbClr val="188CE5">
                      <a:lumMod val="50000"/>
                    </a:srgbClr>
                  </a:solidFill>
                  <a:cs typeface="Arial" panose="020B0604020202020204" pitchFamily="34" charset="0"/>
                </a:rPr>
                <a:t> </a:t>
              </a:r>
              <a:r>
                <a:rPr lang="ru-RU" kern="1200" dirty="0" smtClean="0">
                  <a:solidFill>
                    <a:srgbClr val="188CE5">
                      <a:lumMod val="50000"/>
                    </a:srgbClr>
                  </a:solidFill>
                  <a:cs typeface="Arial" panose="020B0604020202020204" pitchFamily="34" charset="0"/>
                </a:rPr>
                <a:t> </a:t>
              </a:r>
              <a:r>
                <a:rPr lang="ru-RU" kern="1200" dirty="0" err="1">
                  <a:solidFill>
                    <a:srgbClr val="188CE5">
                      <a:lumMod val="50000"/>
                    </a:srgbClr>
                  </a:solidFill>
                  <a:cs typeface="Arial" panose="020B0604020202020204" pitchFamily="34" charset="0"/>
                </a:rPr>
                <a:t>тұжырымдамасы</a:t>
              </a:r>
              <a:endParaRPr lang="ru-RU" kern="1200" dirty="0">
                <a:solidFill>
                  <a:srgbClr val="188CE5">
                    <a:lumMod val="50000"/>
                  </a:srgbClr>
                </a:solidFill>
                <a:cs typeface="Arial" panose="020B0604020202020204" pitchFamily="34" charset="0"/>
              </a:endParaRPr>
            </a:p>
            <a:p>
              <a:pPr marL="0" marR="0" lvl="0" indent="0" algn="ctr" defTabSz="689804" rtl="0" eaLnBrk="1" fontAlgn="base" latinLnBrk="0" hangingPunct="1">
                <a:lnSpc>
                  <a:spcPct val="85000"/>
                </a:lnSpc>
                <a:spcBef>
                  <a:spcPct val="0"/>
                </a:spcBef>
                <a:spcAft>
                  <a:spcPts val="600"/>
                </a:spcAft>
                <a:buClr>
                  <a:srgbClr val="27ACAA"/>
                </a:buClr>
                <a:buSzPct val="70000"/>
                <a:buFont typeface="Arial"/>
                <a:buNone/>
                <a:tabLst/>
                <a:defRPr/>
              </a:pPr>
              <a:endParaRPr kumimoji="0" lang="kk" sz="1200" b="1" i="0" u="none" strike="noStrike" kern="1200" cap="none" spc="0" normalizeH="0" baseline="0" noProof="0" dirty="0">
                <a:ln>
                  <a:noFill/>
                </a:ln>
                <a:solidFill>
                  <a:srgbClr val="188CE5">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16" name="Прямоугольник 15"/>
            <p:cNvSpPr/>
            <p:nvPr/>
          </p:nvSpPr>
          <p:spPr>
            <a:xfrm>
              <a:off x="3486674" y="1376960"/>
              <a:ext cx="2843373" cy="1031459"/>
            </a:xfrm>
            <a:prstGeom prst="rect">
              <a:avLst/>
            </a:prstGeom>
            <a:noFill/>
          </p:spPr>
          <p:txBody>
            <a:bodyPr wrap="square" lIns="0" tIns="36576" rIns="0" bIns="0" rtlCol="0">
              <a:spAutoFit/>
            </a:bodyPr>
            <a:lstStyle/>
            <a:p>
              <a:pPr algn="ctr" defTabSz="689804" fontAlgn="base">
                <a:lnSpc>
                  <a:spcPct val="85000"/>
                </a:lnSpc>
                <a:spcBef>
                  <a:spcPct val="0"/>
                </a:spcBef>
                <a:spcAft>
                  <a:spcPts val="600"/>
                </a:spcAft>
                <a:buClr>
                  <a:srgbClr val="27ACAA"/>
                </a:buClr>
                <a:buSzPct val="70000"/>
                <a:defRPr/>
              </a:pPr>
              <a:r>
                <a:rPr lang="ru-RU" sz="1200" b="1" kern="1200" dirty="0" err="1" smtClean="0">
                  <a:solidFill>
                    <a:srgbClr val="188CE5">
                      <a:lumMod val="50000"/>
                    </a:srgbClr>
                  </a:solidFill>
                  <a:latin typeface="Arial" panose="020B0604020202020204" pitchFamily="34" charset="0"/>
                  <a:cs typeface="Arial" panose="020B0604020202020204" pitchFamily="34" charset="0"/>
                </a:rPr>
                <a:t>Жаңа</a:t>
              </a:r>
              <a:r>
                <a:rPr lang="ru-RU" sz="1200" b="1" kern="1200" dirty="0" smtClean="0">
                  <a:solidFill>
                    <a:srgbClr val="188CE5">
                      <a:lumMod val="50000"/>
                    </a:srgbClr>
                  </a:solidFill>
                  <a:latin typeface="Arial" panose="020B0604020202020204" pitchFamily="34" charset="0"/>
                  <a:cs typeface="Arial" panose="020B0604020202020204" pitchFamily="34" charset="0"/>
                </a:rPr>
                <a:t> </a:t>
              </a:r>
              <a:r>
                <a:rPr lang="ru-RU" sz="1200" b="1" kern="1200" dirty="0">
                  <a:solidFill>
                    <a:srgbClr val="188CE5">
                      <a:lumMod val="50000"/>
                    </a:srgbClr>
                  </a:solidFill>
                  <a:latin typeface="Arial" panose="020B0604020202020204" pitchFamily="34" charset="0"/>
                  <a:cs typeface="Arial" panose="020B0604020202020204" pitchFamily="34" charset="0"/>
                </a:rPr>
                <a:t>бюджет </a:t>
              </a:r>
              <a:r>
                <a:rPr lang="ru-RU" sz="1200" b="1" kern="1200" dirty="0" err="1">
                  <a:solidFill>
                    <a:srgbClr val="188CE5">
                      <a:lumMod val="50000"/>
                    </a:srgbClr>
                  </a:solidFill>
                  <a:latin typeface="Arial" panose="020B0604020202020204" pitchFamily="34" charset="0"/>
                  <a:cs typeface="Arial" panose="020B0604020202020204" pitchFamily="34" charset="0"/>
                </a:rPr>
                <a:t>саясаты</a:t>
              </a:r>
              <a:r>
                <a:rPr lang="ru-RU" sz="1200" b="1" kern="1200" dirty="0">
                  <a:solidFill>
                    <a:srgbClr val="188CE5">
                      <a:lumMod val="50000"/>
                    </a:srgbClr>
                  </a:solidFill>
                  <a:latin typeface="Arial" panose="020B0604020202020204" pitchFamily="34" charset="0"/>
                  <a:cs typeface="Arial" panose="020B0604020202020204" pitchFamily="34" charset="0"/>
                </a:rPr>
                <a:t> </a:t>
              </a:r>
              <a:r>
                <a:rPr lang="ru-RU" sz="1200" b="1" kern="1200" dirty="0" err="1">
                  <a:solidFill>
                    <a:srgbClr val="188CE5">
                      <a:lumMod val="50000"/>
                    </a:srgbClr>
                  </a:solidFill>
                  <a:latin typeface="Arial" panose="020B0604020202020204" pitchFamily="34" charset="0"/>
                  <a:cs typeface="Arial" panose="020B0604020202020204" pitchFamily="34" charset="0"/>
                </a:rPr>
                <a:t>тұжырымдамасы</a:t>
              </a:r>
              <a:r>
                <a:rPr lang="en-US" sz="1200" b="1" kern="1200" dirty="0">
                  <a:solidFill>
                    <a:srgbClr val="188CE5">
                      <a:lumMod val="50000"/>
                    </a:srgbClr>
                  </a:solidFill>
                  <a:latin typeface="Arial" panose="020B0604020202020204" pitchFamily="34" charset="0"/>
                  <a:cs typeface="Arial" panose="020B0604020202020204" pitchFamily="34" charset="0"/>
                </a:rPr>
                <a:t>/ </a:t>
              </a:r>
              <a:r>
                <a:rPr lang="ru-RU" sz="1200" b="1" kern="1200" dirty="0" err="1">
                  <a:solidFill>
                    <a:srgbClr val="188CE5">
                      <a:lumMod val="50000"/>
                    </a:srgbClr>
                  </a:solidFill>
                  <a:latin typeface="Arial" panose="020B0604020202020204" pitchFamily="34" charset="0"/>
                  <a:cs typeface="Arial" panose="020B0604020202020204" pitchFamily="34" charset="0"/>
                </a:rPr>
                <a:t>Ұлттық</a:t>
              </a:r>
              <a:r>
                <a:rPr lang="ru-RU" sz="1200" b="1" kern="1200" dirty="0">
                  <a:solidFill>
                    <a:srgbClr val="188CE5">
                      <a:lumMod val="50000"/>
                    </a:srgbClr>
                  </a:solidFill>
                  <a:latin typeface="Arial" panose="020B0604020202020204" pitchFamily="34" charset="0"/>
                  <a:cs typeface="Arial" panose="020B0604020202020204" pitchFamily="34" charset="0"/>
                </a:rPr>
                <a:t> </a:t>
              </a:r>
              <a:r>
                <a:rPr lang="ru-RU" sz="1200" b="1" kern="1200" dirty="0" err="1" smtClean="0">
                  <a:solidFill>
                    <a:srgbClr val="188CE5">
                      <a:lumMod val="50000"/>
                    </a:srgbClr>
                  </a:solidFill>
                  <a:latin typeface="Arial" panose="020B0604020202020204" pitchFamily="34" charset="0"/>
                  <a:cs typeface="Arial" panose="020B0604020202020204" pitchFamily="34" charset="0"/>
                </a:rPr>
                <a:t>қордың</a:t>
              </a:r>
              <a:r>
                <a:rPr lang="ru-RU" sz="1200" b="1" kern="1200" dirty="0" smtClean="0">
                  <a:solidFill>
                    <a:srgbClr val="188CE5">
                      <a:lumMod val="50000"/>
                    </a:srgbClr>
                  </a:solidFill>
                  <a:latin typeface="Arial" panose="020B0604020202020204" pitchFamily="34" charset="0"/>
                  <a:cs typeface="Arial" panose="020B0604020202020204" pitchFamily="34" charset="0"/>
                </a:rPr>
                <a:t> </a:t>
              </a:r>
              <a:r>
                <a:rPr lang="ru-RU" sz="1200" b="1" kern="1200" dirty="0" err="1">
                  <a:solidFill>
                    <a:srgbClr val="188CE5">
                      <a:lumMod val="50000"/>
                    </a:srgbClr>
                  </a:solidFill>
                  <a:latin typeface="Arial" panose="020B0604020202020204" pitchFamily="34" charset="0"/>
                  <a:cs typeface="Arial" panose="020B0604020202020204" pitchFamily="34" charset="0"/>
                </a:rPr>
                <a:t>қаражатын</a:t>
              </a:r>
              <a:r>
                <a:rPr lang="ru-RU" sz="1200" b="1" kern="1200" dirty="0">
                  <a:solidFill>
                    <a:srgbClr val="188CE5">
                      <a:lumMod val="50000"/>
                    </a:srgbClr>
                  </a:solidFill>
                  <a:latin typeface="Arial" panose="020B0604020202020204" pitchFamily="34" charset="0"/>
                  <a:cs typeface="Arial" panose="020B0604020202020204" pitchFamily="34" charset="0"/>
                </a:rPr>
                <a:t> </a:t>
              </a:r>
              <a:r>
                <a:rPr lang="ru-RU" sz="1200" b="1" kern="1200" dirty="0" err="1">
                  <a:solidFill>
                    <a:srgbClr val="188CE5">
                      <a:lumMod val="50000"/>
                    </a:srgbClr>
                  </a:solidFill>
                  <a:latin typeface="Arial" panose="020B0604020202020204" pitchFamily="34" charset="0"/>
                  <a:cs typeface="Arial" panose="020B0604020202020204" pitchFamily="34" charset="0"/>
                </a:rPr>
                <a:t>қалыптастыру</a:t>
              </a:r>
              <a:r>
                <a:rPr lang="ru-RU" sz="1200" b="1" kern="1200" dirty="0">
                  <a:solidFill>
                    <a:srgbClr val="188CE5">
                      <a:lumMod val="50000"/>
                    </a:srgbClr>
                  </a:solidFill>
                  <a:latin typeface="Arial" panose="020B0604020202020204" pitchFamily="34" charset="0"/>
                  <a:cs typeface="Arial" panose="020B0604020202020204" pitchFamily="34" charset="0"/>
                </a:rPr>
                <a:t> </a:t>
              </a:r>
              <a:r>
                <a:rPr lang="ru-RU" sz="1200" b="1" kern="1200" dirty="0" err="1">
                  <a:solidFill>
                    <a:srgbClr val="188CE5">
                      <a:lumMod val="50000"/>
                    </a:srgbClr>
                  </a:solidFill>
                  <a:latin typeface="Arial" panose="020B0604020202020204" pitchFamily="34" charset="0"/>
                  <a:cs typeface="Arial" panose="020B0604020202020204" pitchFamily="34" charset="0"/>
                </a:rPr>
                <a:t>және</a:t>
              </a:r>
              <a:r>
                <a:rPr lang="ru-RU" sz="1200" b="1" kern="1200" dirty="0">
                  <a:solidFill>
                    <a:srgbClr val="188CE5">
                      <a:lumMod val="50000"/>
                    </a:srgbClr>
                  </a:solidFill>
                  <a:latin typeface="Arial" panose="020B0604020202020204" pitchFamily="34" charset="0"/>
                  <a:cs typeface="Arial" panose="020B0604020202020204" pitchFamily="34" charset="0"/>
                </a:rPr>
                <a:t> </a:t>
              </a:r>
              <a:r>
                <a:rPr lang="ru-RU" sz="1200" b="1" kern="1200" dirty="0" err="1">
                  <a:solidFill>
                    <a:srgbClr val="188CE5">
                      <a:lumMod val="50000"/>
                    </a:srgbClr>
                  </a:solidFill>
                  <a:latin typeface="Arial" panose="020B0604020202020204" pitchFamily="34" charset="0"/>
                  <a:cs typeface="Arial" panose="020B0604020202020204" pitchFamily="34" charset="0"/>
                </a:rPr>
                <a:t>пайдалану</a:t>
              </a:r>
              <a:r>
                <a:rPr lang="ru-RU" sz="1200" b="1" kern="1200" dirty="0">
                  <a:solidFill>
                    <a:srgbClr val="188CE5">
                      <a:lumMod val="50000"/>
                    </a:srgbClr>
                  </a:solidFill>
                  <a:latin typeface="Arial" panose="020B0604020202020204" pitchFamily="34" charset="0"/>
                  <a:cs typeface="Arial" panose="020B0604020202020204" pitchFamily="34" charset="0"/>
                </a:rPr>
                <a:t> </a:t>
              </a:r>
              <a:r>
                <a:rPr lang="ru-RU" sz="1200" b="1" kern="1200" dirty="0" err="1">
                  <a:solidFill>
                    <a:srgbClr val="188CE5">
                      <a:lumMod val="50000"/>
                    </a:srgbClr>
                  </a:solidFill>
                  <a:latin typeface="Arial" panose="020B0604020202020204" pitchFamily="34" charset="0"/>
                  <a:cs typeface="Arial" panose="020B0604020202020204" pitchFamily="34" charset="0"/>
                </a:rPr>
                <a:t>тұжырымдамасы</a:t>
              </a:r>
              <a:endParaRPr lang="ru-RU" sz="1200" b="1" kern="1200" dirty="0">
                <a:solidFill>
                  <a:srgbClr val="188CE5">
                    <a:lumMod val="50000"/>
                  </a:srgbClr>
                </a:solidFill>
                <a:latin typeface="Arial" panose="020B0604020202020204" pitchFamily="34" charset="0"/>
                <a:cs typeface="Arial" panose="020B0604020202020204" pitchFamily="34" charset="0"/>
              </a:endParaRPr>
            </a:p>
            <a:p>
              <a:pPr marL="0" marR="0" lvl="0" indent="0" algn="ctr" defTabSz="689804" rtl="0" eaLnBrk="1" fontAlgn="base" latinLnBrk="0" hangingPunct="1">
                <a:lnSpc>
                  <a:spcPct val="85000"/>
                </a:lnSpc>
                <a:spcBef>
                  <a:spcPct val="0"/>
                </a:spcBef>
                <a:spcAft>
                  <a:spcPts val="600"/>
                </a:spcAft>
                <a:buClr>
                  <a:srgbClr val="27ACAA"/>
                </a:buClr>
                <a:buSzPct val="70000"/>
                <a:buFont typeface="Arial"/>
                <a:buNone/>
                <a:tabLst/>
                <a:defRPr/>
              </a:pPr>
              <a:endParaRPr kumimoji="0" lang="kk" sz="1200" b="1" i="0" u="none" strike="noStrike" kern="1200" cap="none" spc="0" normalizeH="0" baseline="0" noProof="0" dirty="0">
                <a:ln>
                  <a:noFill/>
                </a:ln>
                <a:solidFill>
                  <a:srgbClr val="188CE5">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17" name="TextBox 16"/>
            <p:cNvSpPr txBox="1"/>
            <p:nvPr/>
          </p:nvSpPr>
          <p:spPr>
            <a:xfrm>
              <a:off x="3268470" y="2260492"/>
              <a:ext cx="1479478" cy="278548"/>
            </a:xfrm>
            <a:prstGeom prst="rect">
              <a:avLst/>
            </a:prstGeom>
            <a:noFill/>
          </p:spPr>
          <p:txBody>
            <a:bodyPr wrap="square" lIns="0" tIns="36576" rIns="0" bIns="0" rtlCol="0">
              <a:spAutoFit/>
            </a:bodyPr>
            <a:lstStyle/>
            <a:p>
              <a:pPr marL="0" marR="0" lvl="0" indent="0" algn="ctr" defTabSz="689804" rtl="0" eaLnBrk="1" fontAlgn="base" latinLnBrk="0" hangingPunct="1">
                <a:lnSpc>
                  <a:spcPct val="85000"/>
                </a:lnSpc>
                <a:spcBef>
                  <a:spcPct val="0"/>
                </a:spcBef>
                <a:spcAft>
                  <a:spcPts val="600"/>
                </a:spcAft>
                <a:buClr>
                  <a:srgbClr val="27ACAA"/>
                </a:buClr>
                <a:buSzPct val="70000"/>
                <a:buFont typeface="Arial"/>
                <a:buNone/>
                <a:tabLst/>
                <a:defRPr/>
              </a:pPr>
              <a:r>
                <a:rPr kumimoji="0" lang="kk" sz="1600" b="1" i="0" u="none" strike="noStrike" kern="1200" cap="none" spc="0" normalizeH="0" baseline="0" noProof="0" dirty="0">
                  <a:ln>
                    <a:noFill/>
                  </a:ln>
                  <a:solidFill>
                    <a:srgbClr val="27ACAA">
                      <a:lumMod val="50000"/>
                    </a:srgbClr>
                  </a:solidFill>
                  <a:effectLst/>
                  <a:uLnTx/>
                  <a:uFillTx/>
                  <a:latin typeface="Arial"/>
                  <a:ea typeface="+mn-ea"/>
                  <a:cs typeface="Arial" panose="020B0604020202020204" pitchFamily="34" charset="0"/>
                  <a:sym typeface="Arial"/>
                </a:rPr>
                <a:t>2013 жыл</a:t>
              </a:r>
            </a:p>
          </p:txBody>
        </p:sp>
        <p:sp>
          <p:nvSpPr>
            <p:cNvPr id="18" name="TextBox 17"/>
            <p:cNvSpPr txBox="1"/>
            <p:nvPr/>
          </p:nvSpPr>
          <p:spPr>
            <a:xfrm>
              <a:off x="7778597" y="2260492"/>
              <a:ext cx="1252721" cy="278548"/>
            </a:xfrm>
            <a:prstGeom prst="rect">
              <a:avLst/>
            </a:prstGeom>
            <a:noFill/>
          </p:spPr>
          <p:txBody>
            <a:bodyPr wrap="square" lIns="0" tIns="36576" rIns="0" bIns="0" rtlCol="0">
              <a:spAutoFit/>
            </a:bodyPr>
            <a:lstStyle/>
            <a:p>
              <a:pPr marL="0" marR="0" lvl="0" indent="0" algn="ctr" defTabSz="689804" rtl="0" eaLnBrk="1" fontAlgn="base" latinLnBrk="0" hangingPunct="1">
                <a:lnSpc>
                  <a:spcPct val="85000"/>
                </a:lnSpc>
                <a:spcBef>
                  <a:spcPct val="0"/>
                </a:spcBef>
                <a:spcAft>
                  <a:spcPts val="600"/>
                </a:spcAft>
                <a:buClr>
                  <a:srgbClr val="27ACAA"/>
                </a:buClr>
                <a:buSzPct val="70000"/>
                <a:buFont typeface="Arial"/>
                <a:buNone/>
                <a:tabLst/>
                <a:defRPr/>
              </a:pPr>
              <a:r>
                <a:rPr kumimoji="0" lang="kk" sz="1600" b="1" i="0" u="none" strike="noStrike" kern="1200" cap="none" spc="0" normalizeH="0" baseline="0" noProof="0" dirty="0">
                  <a:ln>
                    <a:noFill/>
                  </a:ln>
                  <a:solidFill>
                    <a:srgbClr val="27ACAA">
                      <a:lumMod val="50000"/>
                    </a:srgbClr>
                  </a:solidFill>
                  <a:effectLst/>
                  <a:uLnTx/>
                  <a:uFillTx/>
                  <a:latin typeface="Arial"/>
                  <a:ea typeface="+mn-ea"/>
                  <a:cs typeface="Arial" panose="020B0604020202020204" pitchFamily="34" charset="0"/>
                  <a:sym typeface="Arial"/>
                </a:rPr>
                <a:t>2022</a:t>
              </a:r>
            </a:p>
          </p:txBody>
        </p:sp>
        <p:sp>
          <p:nvSpPr>
            <p:cNvPr id="19" name="Прямоугольник 18"/>
            <p:cNvSpPr/>
            <p:nvPr/>
          </p:nvSpPr>
          <p:spPr>
            <a:xfrm>
              <a:off x="6503306" y="1444085"/>
              <a:ext cx="2416251" cy="851307"/>
            </a:xfrm>
            <a:prstGeom prst="rect">
              <a:avLst/>
            </a:prstGeom>
            <a:noFill/>
          </p:spPr>
          <p:txBody>
            <a:bodyPr wrap="square" lIns="0" tIns="36576" rIns="0" bIns="0" rtlCol="0">
              <a:spAutoFit/>
            </a:bodyPr>
            <a:lstStyle/>
            <a:p>
              <a:pPr algn="ctr" defTabSz="689804" fontAlgn="base">
                <a:lnSpc>
                  <a:spcPct val="85000"/>
                </a:lnSpc>
                <a:spcBef>
                  <a:spcPct val="0"/>
                </a:spcBef>
                <a:spcAft>
                  <a:spcPts val="600"/>
                </a:spcAft>
                <a:buClr>
                  <a:srgbClr val="27ACAA"/>
                </a:buClr>
                <a:buSzPct val="70000"/>
                <a:defRPr/>
              </a:pPr>
              <a:r>
                <a:rPr lang="ru-RU" sz="1200" b="1" kern="1200" dirty="0" err="1" smtClean="0">
                  <a:solidFill>
                    <a:srgbClr val="188CE5">
                      <a:lumMod val="50000"/>
                    </a:srgbClr>
                  </a:solidFill>
                  <a:latin typeface="Arial" panose="020B0604020202020204" pitchFamily="34" charset="0"/>
                  <a:cs typeface="Arial" panose="020B0604020202020204" pitchFamily="34" charset="0"/>
                </a:rPr>
                <a:t>Мемлекеттік</a:t>
              </a:r>
              <a:r>
                <a:rPr lang="ru-RU" sz="1200" b="1" kern="1200" dirty="0" smtClean="0">
                  <a:solidFill>
                    <a:srgbClr val="188CE5">
                      <a:lumMod val="50000"/>
                    </a:srgbClr>
                  </a:solidFill>
                  <a:latin typeface="Arial" panose="020B0604020202020204" pitchFamily="34" charset="0"/>
                  <a:cs typeface="Arial" panose="020B0604020202020204" pitchFamily="34" charset="0"/>
                </a:rPr>
                <a:t> </a:t>
              </a:r>
              <a:r>
                <a:rPr lang="ru-RU" sz="1200" b="1" kern="1200" dirty="0" err="1">
                  <a:solidFill>
                    <a:srgbClr val="188CE5">
                      <a:lumMod val="50000"/>
                    </a:srgbClr>
                  </a:solidFill>
                  <a:latin typeface="Arial" panose="020B0604020202020204" pitchFamily="34" charset="0"/>
                  <a:cs typeface="Arial" panose="020B0604020202020204" pitchFamily="34" charset="0"/>
                </a:rPr>
                <a:t>қаржыны</a:t>
              </a:r>
              <a:r>
                <a:rPr lang="ru-RU" sz="1200" b="1" kern="1200" dirty="0">
                  <a:solidFill>
                    <a:srgbClr val="188CE5">
                      <a:lumMod val="50000"/>
                    </a:srgbClr>
                  </a:solidFill>
                  <a:latin typeface="Arial" panose="020B0604020202020204" pitchFamily="34" charset="0"/>
                  <a:cs typeface="Arial" panose="020B0604020202020204" pitchFamily="34" charset="0"/>
                </a:rPr>
                <a:t> </a:t>
              </a:r>
              <a:r>
                <a:rPr lang="ru-RU" sz="1200" b="1" kern="1200" dirty="0" err="1">
                  <a:solidFill>
                    <a:srgbClr val="188CE5">
                      <a:lumMod val="50000"/>
                    </a:srgbClr>
                  </a:solidFill>
                  <a:latin typeface="Arial" panose="020B0604020202020204" pitchFamily="34" charset="0"/>
                  <a:cs typeface="Arial" panose="020B0604020202020204" pitchFamily="34" charset="0"/>
                </a:rPr>
                <a:t>басқарудың</a:t>
              </a:r>
              <a:r>
                <a:rPr lang="ru-RU" sz="1200" b="1" kern="1200" dirty="0">
                  <a:solidFill>
                    <a:srgbClr val="188CE5">
                      <a:lumMod val="50000"/>
                    </a:srgbClr>
                  </a:solidFill>
                  <a:latin typeface="Arial" panose="020B0604020202020204" pitchFamily="34" charset="0"/>
                  <a:cs typeface="Arial" panose="020B0604020202020204" pitchFamily="34" charset="0"/>
                </a:rPr>
                <a:t> 2030 </a:t>
              </a:r>
              <a:r>
                <a:rPr lang="ru-RU" sz="1200" b="1" kern="1200" dirty="0" err="1">
                  <a:solidFill>
                    <a:srgbClr val="188CE5">
                      <a:lumMod val="50000"/>
                    </a:srgbClr>
                  </a:solidFill>
                  <a:latin typeface="Arial" panose="020B0604020202020204" pitchFamily="34" charset="0"/>
                  <a:cs typeface="Arial" panose="020B0604020202020204" pitchFamily="34" charset="0"/>
                </a:rPr>
                <a:t>жылға</a:t>
              </a:r>
              <a:r>
                <a:rPr lang="ru-RU" sz="1200" b="1" kern="1200" dirty="0">
                  <a:solidFill>
                    <a:srgbClr val="188CE5">
                      <a:lumMod val="50000"/>
                    </a:srgbClr>
                  </a:solidFill>
                  <a:latin typeface="Arial" panose="020B0604020202020204" pitchFamily="34" charset="0"/>
                  <a:cs typeface="Arial" panose="020B0604020202020204" pitchFamily="34" charset="0"/>
                </a:rPr>
                <a:t> </a:t>
              </a:r>
              <a:r>
                <a:rPr lang="ru-RU" sz="1200" b="1" kern="1200" dirty="0" err="1">
                  <a:solidFill>
                    <a:srgbClr val="188CE5">
                      <a:lumMod val="50000"/>
                    </a:srgbClr>
                  </a:solidFill>
                  <a:latin typeface="Arial" panose="020B0604020202020204" pitchFamily="34" charset="0"/>
                  <a:cs typeface="Arial" panose="020B0604020202020204" pitchFamily="34" charset="0"/>
                </a:rPr>
                <a:t>дейінгі</a:t>
              </a:r>
              <a:r>
                <a:rPr lang="ru-RU" sz="1200" b="1" kern="1200" dirty="0">
                  <a:solidFill>
                    <a:srgbClr val="188CE5">
                      <a:lumMod val="50000"/>
                    </a:srgbClr>
                  </a:solidFill>
                  <a:latin typeface="Arial" panose="020B0604020202020204" pitchFamily="34" charset="0"/>
                  <a:cs typeface="Arial" panose="020B0604020202020204" pitchFamily="34" charset="0"/>
                </a:rPr>
                <a:t> </a:t>
              </a:r>
              <a:r>
                <a:rPr lang="ru-RU" sz="1200" b="1" kern="1200" dirty="0" err="1">
                  <a:solidFill>
                    <a:srgbClr val="188CE5">
                      <a:lumMod val="50000"/>
                    </a:srgbClr>
                  </a:solidFill>
                  <a:latin typeface="Arial" panose="020B0604020202020204" pitchFamily="34" charset="0"/>
                  <a:cs typeface="Arial" panose="020B0604020202020204" pitchFamily="34" charset="0"/>
                </a:rPr>
                <a:t>тұжырымдамасы</a:t>
              </a:r>
              <a:endParaRPr lang="ru-RU" sz="1200" b="1" kern="1200" dirty="0">
                <a:solidFill>
                  <a:srgbClr val="3D108A">
                    <a:lumMod val="50000"/>
                  </a:srgbClr>
                </a:solidFill>
                <a:cs typeface="Arial" panose="020B0604020202020204" pitchFamily="34" charset="0"/>
              </a:endParaRPr>
            </a:p>
            <a:p>
              <a:pPr marL="0" marR="0" lvl="0" indent="0" algn="ctr" defTabSz="689804" rtl="0" eaLnBrk="1" fontAlgn="base" latinLnBrk="0" hangingPunct="1">
                <a:lnSpc>
                  <a:spcPct val="85000"/>
                </a:lnSpc>
                <a:spcBef>
                  <a:spcPct val="0"/>
                </a:spcBef>
                <a:spcAft>
                  <a:spcPts val="600"/>
                </a:spcAft>
                <a:buClr>
                  <a:srgbClr val="27ACAA"/>
                </a:buClr>
                <a:buSzPct val="70000"/>
                <a:buFont typeface="Arial"/>
                <a:buNone/>
                <a:tabLst/>
                <a:defRPr/>
              </a:pPr>
              <a:endParaRPr kumimoji="0" lang="ru-RU" sz="1200" b="1" i="0" u="none" strike="noStrike" kern="1200" cap="none" spc="0" normalizeH="0" baseline="0" noProof="0" dirty="0">
                <a:ln>
                  <a:noFill/>
                </a:ln>
                <a:solidFill>
                  <a:srgbClr val="3D108A">
                    <a:lumMod val="50000"/>
                  </a:srgbClr>
                </a:solidFill>
                <a:effectLst/>
                <a:uLnTx/>
                <a:uFillTx/>
                <a:latin typeface="Arial"/>
                <a:ea typeface="+mn-ea"/>
                <a:cs typeface="Arial" panose="020B0604020202020204" pitchFamily="34" charset="0"/>
                <a:sym typeface="Arial"/>
              </a:endParaRPr>
            </a:p>
          </p:txBody>
        </p:sp>
        <p:sp>
          <p:nvSpPr>
            <p:cNvPr id="20" name="Прямоугольник 19"/>
            <p:cNvSpPr/>
            <p:nvPr/>
          </p:nvSpPr>
          <p:spPr>
            <a:xfrm>
              <a:off x="470530" y="2978919"/>
              <a:ext cx="2748351" cy="1872168"/>
            </a:xfrm>
            <a:prstGeom prst="rect">
              <a:avLst/>
            </a:prstGeom>
          </p:spPr>
          <p:txBody>
            <a:bodyPr wrap="square">
              <a:spAutoFit/>
            </a:bodyPr>
            <a:lstStyle/>
            <a:p>
              <a:pPr marL="171450" lvl="0" indent="-171450" algn="just" defTabSz="689804" fontAlgn="base">
                <a:spcBef>
                  <a:spcPct val="0"/>
                </a:spcBef>
                <a:spcAft>
                  <a:spcPct val="0"/>
                </a:spcAft>
                <a:buClrTx/>
                <a:buFont typeface="Arial" panose="020B0604020202020204" pitchFamily="34" charset="0"/>
                <a:buChar char="•"/>
                <a:defRPr/>
              </a:pPr>
              <a:r>
                <a:rPr lang="ru-RU" sz="1000" b="1" kern="1200" dirty="0" err="1" smtClean="0">
                  <a:solidFill>
                    <a:schemeClr val="accent1">
                      <a:lumMod val="50000"/>
                    </a:schemeClr>
                  </a:solidFill>
                  <a:latin typeface="Arial" pitchFamily="34" charset="0"/>
                  <a:cs typeface="Arial" panose="020B0604020202020204" pitchFamily="34" charset="0"/>
                </a:rPr>
                <a:t>нәтижеге</a:t>
              </a:r>
              <a:r>
                <a:rPr lang="ru-RU" sz="1000" b="1" kern="1200" dirty="0" smtClean="0">
                  <a:solidFill>
                    <a:schemeClr val="accent1">
                      <a:lumMod val="50000"/>
                    </a:schemeClr>
                  </a:solidFill>
                  <a:latin typeface="Arial" pitchFamily="34" charset="0"/>
                  <a:cs typeface="Arial" panose="020B0604020202020204" pitchFamily="34" charset="0"/>
                </a:rPr>
                <a:t> </a:t>
              </a:r>
              <a:r>
                <a:rPr lang="ru-RU" sz="1000" b="1" kern="1200" dirty="0" err="1" smtClean="0">
                  <a:solidFill>
                    <a:schemeClr val="accent1">
                      <a:lumMod val="50000"/>
                    </a:schemeClr>
                  </a:solidFill>
                  <a:latin typeface="Arial" pitchFamily="34" charset="0"/>
                  <a:cs typeface="Arial" panose="020B0604020202020204" pitchFamily="34" charset="0"/>
                </a:rPr>
                <a:t>бағдарланған</a:t>
              </a:r>
              <a:r>
                <a:rPr lang="ru-RU" sz="1000" b="1" kern="1200" dirty="0" smtClean="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бюджетке</a:t>
              </a:r>
              <a:r>
                <a:rPr lang="ru-RU" sz="1000" b="1"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көшу</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үшін</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негіз</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smtClean="0">
                  <a:solidFill>
                    <a:schemeClr val="accent1">
                      <a:lumMod val="50000"/>
                    </a:schemeClr>
                  </a:solidFill>
                  <a:latin typeface="Arial" pitchFamily="34" charset="0"/>
                  <a:cs typeface="Arial" panose="020B0604020202020204" pitchFamily="34" charset="0"/>
                </a:rPr>
                <a:t>(НББ</a:t>
              </a:r>
              <a:r>
                <a:rPr lang="kk-KZ" sz="1000" kern="1200" dirty="0" smtClean="0">
                  <a:solidFill>
                    <a:schemeClr val="accent1">
                      <a:lumMod val="50000"/>
                    </a:schemeClr>
                  </a:solidFill>
                  <a:latin typeface="Arial" pitchFamily="34" charset="0"/>
                  <a:cs typeface="Arial" panose="020B0604020202020204" pitchFamily="34" charset="0"/>
                </a:rPr>
                <a:t>)</a:t>
              </a:r>
              <a:endParaRPr lang="kk-KZ" sz="1000" kern="1200" dirty="0">
                <a:solidFill>
                  <a:schemeClr val="accent1">
                    <a:lumMod val="50000"/>
                  </a:schemeClr>
                </a:solidFill>
                <a:latin typeface="Arial" pitchFamily="34" charset="0"/>
                <a:cs typeface="Arial" panose="020B0604020202020204" pitchFamily="34" charset="0"/>
              </a:endParaRPr>
            </a:p>
            <a:p>
              <a:pPr marL="171450" lvl="0" indent="-171450" defTabSz="689804" fontAlgn="base">
                <a:spcBef>
                  <a:spcPct val="0"/>
                </a:spcBef>
                <a:spcAft>
                  <a:spcPct val="0"/>
                </a:spcAft>
                <a:buClrTx/>
                <a:buFont typeface="Arial" panose="020B0604020202020204" pitchFamily="34" charset="0"/>
                <a:buChar char="•"/>
                <a:defRPr/>
              </a:pPr>
              <a:r>
                <a:rPr lang="ru-RU" sz="1000" b="1" kern="1200" dirty="0" err="1">
                  <a:solidFill>
                    <a:schemeClr val="accent1">
                      <a:lumMod val="50000"/>
                    </a:schemeClr>
                  </a:solidFill>
                  <a:latin typeface="Arial" pitchFamily="34" charset="0"/>
                  <a:cs typeface="Arial" panose="020B0604020202020204" pitchFamily="34" charset="0"/>
                </a:rPr>
                <a:t>үш</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жылдық</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бюджетке</a:t>
              </a:r>
              <a:r>
                <a:rPr lang="ru-RU" sz="1000" b="1"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көшу</a:t>
              </a:r>
              <a:endParaRPr lang="ru-RU" sz="1000" b="1" kern="1200" dirty="0">
                <a:solidFill>
                  <a:schemeClr val="accent1">
                    <a:lumMod val="50000"/>
                  </a:schemeClr>
                </a:solidFill>
                <a:latin typeface="Arial" pitchFamily="34" charset="0"/>
                <a:cs typeface="Arial" panose="020B0604020202020204" pitchFamily="34" charset="0"/>
              </a:endParaRPr>
            </a:p>
            <a:p>
              <a:pPr marL="171450" lvl="0" indent="-171450" defTabSz="689804" fontAlgn="base">
                <a:spcBef>
                  <a:spcPct val="0"/>
                </a:spcBef>
                <a:spcAft>
                  <a:spcPct val="0"/>
                </a:spcAft>
                <a:buClrTx/>
                <a:buFont typeface="Arial" panose="020B0604020202020204" pitchFamily="34" charset="0"/>
                <a:buChar char="•"/>
                <a:defRPr/>
              </a:pPr>
              <a:r>
                <a:rPr lang="ru-RU" sz="1000" b="1" kern="1200" dirty="0" err="1">
                  <a:solidFill>
                    <a:schemeClr val="accent1">
                      <a:lumMod val="50000"/>
                    </a:schemeClr>
                  </a:solidFill>
                  <a:latin typeface="Arial" pitchFamily="34" charset="0"/>
                  <a:cs typeface="Arial" panose="020B0604020202020204" pitchFamily="34" charset="0"/>
                </a:rPr>
                <a:t>мемлекеттік</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жоспарлау</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жүйесі</a:t>
              </a:r>
              <a:r>
                <a:rPr lang="ru-RU" sz="1000" b="1"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енгізілді</a:t>
              </a:r>
              <a:endParaRPr lang="ru-RU" sz="1000" kern="1200" dirty="0">
                <a:solidFill>
                  <a:schemeClr val="accent1">
                    <a:lumMod val="50000"/>
                  </a:schemeClr>
                </a:solidFill>
                <a:latin typeface="Arial" pitchFamily="34" charset="0"/>
                <a:cs typeface="Arial" panose="020B0604020202020204" pitchFamily="34" charset="0"/>
              </a:endParaRPr>
            </a:p>
            <a:p>
              <a:pPr marL="171450" lvl="0" indent="-171450" defTabSz="689804" fontAlgn="base">
                <a:spcBef>
                  <a:spcPct val="0"/>
                </a:spcBef>
                <a:spcAft>
                  <a:spcPct val="0"/>
                </a:spcAft>
                <a:buClrTx/>
                <a:buFont typeface="Arial" panose="020B0604020202020204" pitchFamily="34" charset="0"/>
                <a:buChar char="•"/>
                <a:defRPr/>
              </a:pPr>
              <a:r>
                <a:rPr lang="ru-RU" sz="1000" kern="1200" dirty="0" err="1">
                  <a:solidFill>
                    <a:schemeClr val="accent1">
                      <a:lumMod val="50000"/>
                    </a:schemeClr>
                  </a:solidFill>
                  <a:latin typeface="Arial" pitchFamily="34" charset="0"/>
                  <a:cs typeface="Arial" panose="020B0604020202020204" pitchFamily="34" charset="0"/>
                </a:rPr>
                <a:t>үш</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жылдық</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кезеңге</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арналған</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жалпы</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сипаттағы</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трансферттердің</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көлемін</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заңнамалық</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айқындау</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жолымен</a:t>
              </a:r>
              <a:r>
                <a:rPr lang="ru-RU" sz="1000"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бюджетаралық</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қатынастардың</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тұрақтылығы</a:t>
              </a:r>
              <a:r>
                <a:rPr lang="ru-RU" sz="1000" b="1"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қамтамасыз</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етілді</a:t>
              </a:r>
              <a:r>
                <a:rPr lang="ru-RU" sz="1000" kern="1200" dirty="0">
                  <a:solidFill>
                    <a:schemeClr val="accent1">
                      <a:lumMod val="50000"/>
                    </a:schemeClr>
                  </a:solidFill>
                  <a:latin typeface="Arial" pitchFamily="34" charset="0"/>
                  <a:cs typeface="Arial" panose="020B0604020202020204" pitchFamily="34" charset="0"/>
                </a:rPr>
                <a:t> </a:t>
              </a:r>
            </a:p>
            <a:p>
              <a:pPr marL="171450" marR="0" lvl="0" indent="-171450" algn="just" defTabSz="689804" rtl="0" eaLnBrk="1" fontAlgn="base" latinLnBrk="0" hangingPunct="1">
                <a:lnSpc>
                  <a:spcPct val="100000"/>
                </a:lnSpc>
                <a:spcBef>
                  <a:spcPct val="0"/>
                </a:spcBef>
                <a:spcAft>
                  <a:spcPts val="300"/>
                </a:spcAft>
                <a:buClrTx/>
                <a:buSzTx/>
                <a:buFont typeface="Arial" panose="020B0604020202020204" pitchFamily="34" charset="0"/>
                <a:buChar char="•"/>
                <a:tabLst/>
                <a:defRPr/>
              </a:pPr>
              <a:endParaRPr lang="ru-RU" sz="1000" kern="1200" dirty="0">
                <a:solidFill>
                  <a:schemeClr val="tx2">
                    <a:lumMod val="50000"/>
                  </a:schemeClr>
                </a:solidFill>
                <a:latin typeface="Arial" pitchFamily="34" charset="0"/>
                <a:ea typeface="+mn-ea"/>
                <a:cs typeface="Arial" panose="020B0604020202020204" pitchFamily="34" charset="0"/>
              </a:endParaRPr>
            </a:p>
          </p:txBody>
        </p:sp>
        <p:sp>
          <p:nvSpPr>
            <p:cNvPr id="21" name="TextBox 20"/>
            <p:cNvSpPr txBox="1"/>
            <p:nvPr/>
          </p:nvSpPr>
          <p:spPr>
            <a:xfrm>
              <a:off x="2015611" y="2168131"/>
              <a:ext cx="1479478" cy="396931"/>
            </a:xfrm>
            <a:prstGeom prst="rect">
              <a:avLst/>
            </a:prstGeom>
            <a:noFill/>
          </p:spPr>
          <p:txBody>
            <a:bodyPr wrap="square" lIns="0" tIns="36576" rIns="0" bIns="0" rtlCol="0">
              <a:spAutoFit/>
            </a:bodyPr>
            <a:lstStyle/>
            <a:p>
              <a:pPr marL="0" marR="0" lvl="0" indent="0" algn="l" defTabSz="689804" rtl="0" eaLnBrk="1" fontAlgn="base" latinLnBrk="0" hangingPunct="1">
                <a:lnSpc>
                  <a:spcPct val="85000"/>
                </a:lnSpc>
                <a:spcBef>
                  <a:spcPct val="0"/>
                </a:spcBef>
                <a:spcAft>
                  <a:spcPts val="600"/>
                </a:spcAft>
                <a:buClr>
                  <a:srgbClr val="27ACAA"/>
                </a:buClr>
                <a:buSzPct val="70000"/>
                <a:buFont typeface="Arial"/>
                <a:buNone/>
                <a:tabLst/>
                <a:defRPr/>
              </a:pPr>
              <a:r>
                <a:rPr kumimoji="0" lang="kk" sz="2400" b="1" i="0" u="none" strike="noStrike" kern="1200" cap="none" spc="0" normalizeH="0" baseline="0" noProof="0" dirty="0">
                  <a:ln>
                    <a:noFill/>
                  </a:ln>
                  <a:solidFill>
                    <a:srgbClr val="2DB757">
                      <a:lumMod val="50000"/>
                    </a:srgbClr>
                  </a:solidFill>
                  <a:effectLst/>
                  <a:uLnTx/>
                  <a:uFillTx/>
                  <a:latin typeface="Arial"/>
                  <a:ea typeface="+mn-ea"/>
                  <a:cs typeface="Arial" panose="020B0604020202020204" pitchFamily="34" charset="0"/>
                  <a:sym typeface="Arial"/>
                </a:rPr>
                <a:t>2008</a:t>
              </a:r>
            </a:p>
          </p:txBody>
        </p:sp>
        <p:sp>
          <p:nvSpPr>
            <p:cNvPr id="22" name="Прямоугольник 21"/>
            <p:cNvSpPr/>
            <p:nvPr/>
          </p:nvSpPr>
          <p:spPr>
            <a:xfrm>
              <a:off x="533323" y="2635832"/>
              <a:ext cx="2849873" cy="278548"/>
            </a:xfrm>
            <a:prstGeom prst="rect">
              <a:avLst/>
            </a:prstGeom>
            <a:noFill/>
          </p:spPr>
          <p:txBody>
            <a:bodyPr wrap="square" lIns="0" tIns="36576" rIns="0" bIns="0" rtlCol="0">
              <a:spAutoFit/>
            </a:bodyPr>
            <a:lstStyle/>
            <a:p>
              <a:pPr marL="0" marR="0" lvl="0" indent="0" algn="ctr" defTabSz="689804" rtl="0" eaLnBrk="1" fontAlgn="base" latinLnBrk="0" hangingPunct="1">
                <a:lnSpc>
                  <a:spcPct val="85000"/>
                </a:lnSpc>
                <a:spcBef>
                  <a:spcPct val="0"/>
                </a:spcBef>
                <a:spcAft>
                  <a:spcPts val="0"/>
                </a:spcAft>
                <a:buClr>
                  <a:srgbClr val="27ACAA"/>
                </a:buClr>
                <a:buSzPct val="70000"/>
                <a:buFont typeface="Arial"/>
                <a:buNone/>
                <a:tabLst/>
                <a:defRPr/>
              </a:pPr>
              <a:r>
                <a:rPr kumimoji="0" lang="kk" sz="1600" b="1" i="0" u="none" strike="noStrike" kern="1200" cap="none" spc="0" normalizeH="0" baseline="0" noProof="0" dirty="0">
                  <a:ln>
                    <a:noFill/>
                  </a:ln>
                  <a:solidFill>
                    <a:srgbClr val="2DB757">
                      <a:lumMod val="50000"/>
                    </a:srgbClr>
                  </a:solidFill>
                  <a:effectLst/>
                  <a:uLnTx/>
                  <a:uFillTx/>
                  <a:latin typeface="Arial" panose="020B0604020202020204" pitchFamily="34" charset="0"/>
                  <a:ea typeface="+mn-ea"/>
                  <a:cs typeface="Arial" panose="020B0604020202020204" pitchFamily="34" charset="0"/>
                  <a:sym typeface="Arial"/>
                </a:rPr>
                <a:t>Бюджет кодексі </a:t>
              </a:r>
              <a:r>
                <a:rPr kumimoji="0" lang="kk" sz="1600" b="1" i="0" u="none" strike="noStrike" kern="1200" cap="none" spc="0" normalizeH="0" baseline="0" noProof="0" dirty="0" smtClean="0">
                  <a:ln>
                    <a:noFill/>
                  </a:ln>
                  <a:solidFill>
                    <a:srgbClr val="2DB757">
                      <a:lumMod val="50000"/>
                    </a:srgbClr>
                  </a:solidFill>
                  <a:effectLst/>
                  <a:uLnTx/>
                  <a:uFillTx/>
                  <a:latin typeface="Arial" panose="020B0604020202020204" pitchFamily="34" charset="0"/>
                  <a:ea typeface="+mn-ea"/>
                  <a:cs typeface="Arial" panose="020B0604020202020204" pitchFamily="34" charset="0"/>
                  <a:sym typeface="Arial"/>
                </a:rPr>
                <a:t>2008 ж</a:t>
              </a:r>
              <a:endParaRPr kumimoji="0" lang="ru-RU" sz="1600" b="1" i="0" u="none" strike="noStrike" kern="1200" cap="none" spc="0" normalizeH="0" baseline="0" noProof="0" dirty="0">
                <a:ln>
                  <a:noFill/>
                </a:ln>
                <a:solidFill>
                  <a:srgbClr val="2DB757">
                    <a:lumMod val="50000"/>
                  </a:srgbClr>
                </a:solidFill>
                <a:effectLst/>
                <a:uLnTx/>
                <a:uFillTx/>
                <a:latin typeface="Arial" panose="020B0604020202020204" pitchFamily="34" charset="0"/>
                <a:ea typeface="+mn-ea"/>
                <a:cs typeface="Arial" panose="020B0604020202020204" pitchFamily="34" charset="0"/>
                <a:sym typeface="Arial"/>
              </a:endParaRPr>
            </a:p>
          </p:txBody>
        </p:sp>
        <p:sp>
          <p:nvSpPr>
            <p:cNvPr id="23" name="Прямоугольник 22"/>
            <p:cNvSpPr/>
            <p:nvPr/>
          </p:nvSpPr>
          <p:spPr>
            <a:xfrm>
              <a:off x="3537676" y="2895519"/>
              <a:ext cx="2730313" cy="2402027"/>
            </a:xfrm>
            <a:prstGeom prst="rect">
              <a:avLst/>
            </a:prstGeom>
          </p:spPr>
          <p:txBody>
            <a:bodyPr wrap="square">
              <a:spAutoFit/>
            </a:bodyPr>
            <a:lstStyle/>
            <a:p>
              <a:pPr marL="171450" lvl="0" indent="-171450" defTabSz="689804" fontAlgn="base">
                <a:spcBef>
                  <a:spcPct val="0"/>
                </a:spcBef>
                <a:spcAft>
                  <a:spcPts val="600"/>
                </a:spcAft>
                <a:buClrTx/>
                <a:buFont typeface="Arial" panose="020B0604020202020204" pitchFamily="34" charset="0"/>
                <a:buChar char="•"/>
                <a:defRPr/>
              </a:pPr>
              <a:r>
                <a:rPr lang="ru-RU" sz="1000" b="1" kern="1200" dirty="0" smtClean="0">
                  <a:solidFill>
                    <a:schemeClr val="accent1">
                      <a:lumMod val="50000"/>
                    </a:schemeClr>
                  </a:solidFill>
                  <a:latin typeface="Arial" pitchFamily="34" charset="0"/>
                  <a:cs typeface="Arial" panose="020B0604020202020204" pitchFamily="34" charset="0"/>
                </a:rPr>
                <a:t>2014 </a:t>
              </a:r>
              <a:r>
                <a:rPr lang="ru-RU" sz="1000" b="1" kern="1200" dirty="0">
                  <a:solidFill>
                    <a:schemeClr val="accent1">
                      <a:lumMod val="50000"/>
                    </a:schemeClr>
                  </a:solidFill>
                  <a:latin typeface="Arial" pitchFamily="34" charset="0"/>
                  <a:cs typeface="Arial" panose="020B0604020202020204" pitchFamily="34" charset="0"/>
                </a:rPr>
                <a:t>- 2017 </a:t>
              </a:r>
              <a:r>
                <a:rPr lang="ru-RU" sz="1000" b="1" kern="1200" dirty="0" err="1">
                  <a:solidFill>
                    <a:schemeClr val="accent1">
                      <a:lumMod val="50000"/>
                    </a:schemeClr>
                  </a:solidFill>
                  <a:latin typeface="Arial" pitchFamily="34" charset="0"/>
                  <a:cs typeface="Arial" panose="020B0604020202020204" pitchFamily="34" charset="0"/>
                </a:rPr>
                <a:t>жылдар</a:t>
              </a:r>
              <a:r>
                <a:rPr lang="ru-RU" sz="1000" kern="1200" dirty="0">
                  <a:solidFill>
                    <a:schemeClr val="accent1">
                      <a:lumMod val="50000"/>
                    </a:schemeClr>
                  </a:solidFill>
                  <a:latin typeface="Arial" pitchFamily="34" charset="0"/>
                  <a:cs typeface="Arial" panose="020B0604020202020204" pitchFamily="34" charset="0"/>
                </a:rPr>
                <a:t> – </a:t>
              </a:r>
              <a:r>
                <a:rPr lang="ru-RU" sz="1000" b="1" kern="1200" dirty="0" err="1">
                  <a:solidFill>
                    <a:schemeClr val="accent1">
                      <a:lumMod val="50000"/>
                    </a:schemeClr>
                  </a:solidFill>
                  <a:latin typeface="Arial" pitchFamily="34" charset="0"/>
                  <a:cs typeface="Arial" panose="020B0604020202020204" pitchFamily="34" charset="0"/>
                </a:rPr>
                <a:t>мемлекеттік</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қаржы</a:t>
              </a:r>
              <a:r>
                <a:rPr lang="ru-RU" sz="1000" kern="1200" dirty="0">
                  <a:solidFill>
                    <a:schemeClr val="accent1">
                      <a:lumMod val="50000"/>
                    </a:schemeClr>
                  </a:solidFill>
                  <a:latin typeface="Arial" pitchFamily="34" charset="0"/>
                  <a:cs typeface="Arial" panose="020B0604020202020204" pitchFamily="34" charset="0"/>
                </a:rPr>
                <a:t> мен </a:t>
              </a:r>
              <a:r>
                <a:rPr lang="ru-RU" sz="1000" kern="1200" dirty="0" smtClean="0">
                  <a:solidFill>
                    <a:schemeClr val="accent1">
                      <a:lumMod val="50000"/>
                    </a:schemeClr>
                  </a:solidFill>
                  <a:latin typeface="Arial" pitchFamily="34" charset="0"/>
                  <a:cs typeface="Arial" panose="020B0604020202020204" pitchFamily="34" charset="0"/>
                </a:rPr>
                <a:t>бюджет </a:t>
              </a:r>
              <a:r>
                <a:rPr lang="ru-RU" sz="1000" kern="1200" dirty="0" err="1" smtClean="0">
                  <a:solidFill>
                    <a:schemeClr val="accent1">
                      <a:lumMod val="50000"/>
                    </a:schemeClr>
                  </a:solidFill>
                  <a:latin typeface="Arial" pitchFamily="34" charset="0"/>
                  <a:cs typeface="Arial" panose="020B0604020202020204" pitchFamily="34" charset="0"/>
                </a:rPr>
                <a:t>тиімділігінің</a:t>
              </a:r>
              <a:r>
                <a:rPr lang="ru-RU" sz="1000" kern="1200" dirty="0" smtClean="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теңгерімділігін</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қамтамасыз</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ету</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үшін</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негіздер</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қалыптастырылды</a:t>
              </a:r>
              <a:endParaRPr lang="ru-RU" sz="1000" kern="1200" dirty="0">
                <a:solidFill>
                  <a:schemeClr val="accent1">
                    <a:lumMod val="50000"/>
                  </a:schemeClr>
                </a:solidFill>
                <a:latin typeface="Arial" pitchFamily="34" charset="0"/>
                <a:cs typeface="Arial" panose="020B0604020202020204" pitchFamily="34" charset="0"/>
              </a:endParaRPr>
            </a:p>
            <a:p>
              <a:pPr marL="171450" lvl="0" indent="-171450" defTabSz="689804" fontAlgn="base">
                <a:spcBef>
                  <a:spcPct val="0"/>
                </a:spcBef>
                <a:spcAft>
                  <a:spcPts val="600"/>
                </a:spcAft>
                <a:buClrTx/>
                <a:buFont typeface="Arial" panose="020B0604020202020204" pitchFamily="34" charset="0"/>
                <a:buChar char="•"/>
                <a:defRPr/>
              </a:pPr>
              <a:r>
                <a:rPr lang="ru-RU" sz="1000" b="1" kern="1200" dirty="0">
                  <a:solidFill>
                    <a:schemeClr val="accent1">
                      <a:lumMod val="50000"/>
                    </a:schemeClr>
                  </a:solidFill>
                  <a:latin typeface="Arial" pitchFamily="34" charset="0"/>
                  <a:cs typeface="Arial" panose="020B0604020202020204" pitchFamily="34" charset="0"/>
                </a:rPr>
                <a:t>2018 - 2020 </a:t>
              </a:r>
              <a:r>
                <a:rPr lang="ru-RU" sz="1000" b="1" kern="1200" dirty="0" err="1">
                  <a:solidFill>
                    <a:schemeClr val="accent1">
                      <a:lumMod val="50000"/>
                    </a:schemeClr>
                  </a:solidFill>
                  <a:latin typeface="Arial" pitchFamily="34" charset="0"/>
                  <a:cs typeface="Arial" panose="020B0604020202020204" pitchFamily="34" charset="0"/>
                </a:rPr>
                <a:t>жылдар</a:t>
              </a:r>
              <a:r>
                <a:rPr lang="ru-RU" sz="1000" b="1" kern="1200" dirty="0">
                  <a:solidFill>
                    <a:schemeClr val="accent1">
                      <a:lumMod val="50000"/>
                    </a:schemeClr>
                  </a:solidFill>
                  <a:latin typeface="Arial" pitchFamily="34" charset="0"/>
                  <a:cs typeface="Arial" panose="020B0604020202020204" pitchFamily="34" charset="0"/>
                </a:rPr>
                <a:t> –</a:t>
              </a:r>
              <a:r>
                <a:rPr lang="ru-RU" sz="1000"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мемлекеттік</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қаржының</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тұрақтылығын</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нығайту</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үшін</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қадамдар</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жасалды</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халықаралық</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стандарттарға</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сәйкес</a:t>
              </a:r>
              <a:r>
                <a:rPr lang="ru-RU" sz="1000"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есептеу</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әдісі</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бойынша</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есеп</a:t>
              </a:r>
              <a:r>
                <a:rPr lang="ru-RU" sz="1000" b="1" kern="1200" dirty="0">
                  <a:solidFill>
                    <a:schemeClr val="accent1">
                      <a:lumMod val="50000"/>
                    </a:schemeClr>
                  </a:solidFill>
                  <a:latin typeface="Arial" pitchFamily="34" charset="0"/>
                  <a:cs typeface="Arial" panose="020B0604020202020204" pitchFamily="34" charset="0"/>
                </a:rPr>
                <a:t> </a:t>
              </a:r>
              <a:r>
                <a:rPr lang="ru-RU" sz="1000" kern="1200" dirty="0" err="1" smtClean="0">
                  <a:solidFill>
                    <a:schemeClr val="accent1">
                      <a:lumMod val="50000"/>
                    </a:schemeClr>
                  </a:solidFill>
                  <a:latin typeface="Arial" pitchFamily="34" charset="0"/>
                  <a:cs typeface="Arial" panose="020B0604020202020204" pitchFamily="34" charset="0"/>
                </a:rPr>
                <a:t>қабылданды</a:t>
              </a:r>
              <a:r>
                <a:rPr lang="ru-RU" sz="1000" kern="1200" dirty="0" smtClean="0">
                  <a:solidFill>
                    <a:schemeClr val="accent1">
                      <a:lumMod val="50000"/>
                    </a:schemeClr>
                  </a:solidFill>
                  <a:latin typeface="Arial" pitchFamily="34" charset="0"/>
                  <a:cs typeface="Arial" panose="020B0604020202020204" pitchFamily="34" charset="0"/>
                </a:rPr>
                <a:t>, </a:t>
              </a:r>
              <a:r>
                <a:rPr lang="ru-RU" sz="1000" kern="1200" dirty="0" err="1" smtClean="0">
                  <a:solidFill>
                    <a:schemeClr val="accent1">
                      <a:lumMod val="50000"/>
                    </a:schemeClr>
                  </a:solidFill>
                  <a:latin typeface="Arial" pitchFamily="34" charset="0"/>
                  <a:cs typeface="Arial" panose="020B0604020202020204" pitchFamily="34" charset="0"/>
                </a:rPr>
                <a:t>бұл</a:t>
              </a:r>
              <a:r>
                <a:rPr lang="ru-RU" sz="1000" kern="1200" dirty="0" smtClean="0">
                  <a:solidFill>
                    <a:schemeClr val="accent1">
                      <a:lumMod val="50000"/>
                    </a:schemeClr>
                  </a:solidFill>
                  <a:latin typeface="Arial" pitchFamily="34" charset="0"/>
                  <a:cs typeface="Arial" panose="020B0604020202020204" pitchFamily="34" charset="0"/>
                </a:rPr>
                <a:t> </a:t>
              </a:r>
              <a:r>
                <a:rPr lang="ru-RU" sz="1000" kern="1200" dirty="0" err="1" smtClean="0">
                  <a:solidFill>
                    <a:schemeClr val="accent1">
                      <a:lumMod val="50000"/>
                    </a:schemeClr>
                  </a:solidFill>
                  <a:latin typeface="Arial" pitchFamily="34" charset="0"/>
                  <a:cs typeface="Arial" panose="020B0604020202020204" pitchFamily="34" charset="0"/>
                </a:rPr>
                <a:t>мемлекеттік</a:t>
              </a:r>
              <a:r>
                <a:rPr lang="ru-RU" sz="1000" kern="1200" dirty="0" smtClean="0">
                  <a:solidFill>
                    <a:schemeClr val="accent1">
                      <a:lumMod val="50000"/>
                    </a:schemeClr>
                  </a:solidFill>
                  <a:latin typeface="Arial" pitchFamily="34" charset="0"/>
                  <a:cs typeface="Arial" panose="020B0604020202020204" pitchFamily="34" charset="0"/>
                </a:rPr>
                <a:t> </a:t>
              </a:r>
              <a:r>
                <a:rPr lang="ru-RU" sz="1000" kern="1200" dirty="0" err="1" smtClean="0">
                  <a:solidFill>
                    <a:schemeClr val="accent1">
                      <a:lumMod val="50000"/>
                    </a:schemeClr>
                  </a:solidFill>
                  <a:latin typeface="Arial" pitchFamily="34" charset="0"/>
                  <a:cs typeface="Arial" panose="020B0604020202020204" pitchFamily="34" charset="0"/>
                </a:rPr>
                <a:t>қаржының</a:t>
              </a:r>
              <a:r>
                <a:rPr lang="ru-RU" sz="1000" kern="1200" dirty="0" smtClean="0">
                  <a:solidFill>
                    <a:schemeClr val="accent1">
                      <a:lumMod val="50000"/>
                    </a:schemeClr>
                  </a:solidFill>
                  <a:latin typeface="Arial" pitchFamily="34" charset="0"/>
                  <a:cs typeface="Arial" panose="020B0604020202020204" pitchFamily="34" charset="0"/>
                </a:rPr>
                <a:t> </a:t>
              </a:r>
              <a:r>
                <a:rPr lang="ru-RU" sz="1000" kern="1200" dirty="0" err="1" smtClean="0">
                  <a:solidFill>
                    <a:schemeClr val="accent1">
                      <a:lumMod val="50000"/>
                    </a:schemeClr>
                  </a:solidFill>
                  <a:latin typeface="Arial" pitchFamily="34" charset="0"/>
                  <a:cs typeface="Arial" panose="020B0604020202020204" pitchFamily="34" charset="0"/>
                </a:rPr>
                <a:t>сапасы</a:t>
              </a:r>
              <a:r>
                <a:rPr lang="ru-RU" sz="1000" kern="1200" dirty="0" smtClean="0">
                  <a:solidFill>
                    <a:schemeClr val="accent1">
                      <a:lumMod val="50000"/>
                    </a:schemeClr>
                  </a:solidFill>
                  <a:latin typeface="Arial" pitchFamily="34" charset="0"/>
                  <a:cs typeface="Arial" panose="020B0604020202020204" pitchFamily="34" charset="0"/>
                </a:rPr>
                <a:t> мен </a:t>
              </a:r>
              <a:r>
                <a:rPr lang="ru-RU" sz="1000" kern="1200" dirty="0" err="1" smtClean="0">
                  <a:solidFill>
                    <a:schemeClr val="accent1">
                      <a:lumMod val="50000"/>
                    </a:schemeClr>
                  </a:solidFill>
                  <a:latin typeface="Arial" pitchFamily="34" charset="0"/>
                  <a:cs typeface="Arial" panose="020B0604020202020204" pitchFamily="34" charset="0"/>
                </a:rPr>
                <a:t>ашықтығын</a:t>
              </a:r>
              <a:r>
                <a:rPr lang="ru-RU" sz="1000" kern="1200" dirty="0" smtClean="0">
                  <a:solidFill>
                    <a:schemeClr val="accent1">
                      <a:lumMod val="50000"/>
                    </a:schemeClr>
                  </a:solidFill>
                  <a:latin typeface="Arial" pitchFamily="34" charset="0"/>
                  <a:cs typeface="Arial" panose="020B0604020202020204" pitchFamily="34" charset="0"/>
                </a:rPr>
                <a:t> </a:t>
              </a:r>
              <a:r>
                <a:rPr lang="ru-RU" sz="1000" kern="1200" dirty="0" err="1" smtClean="0">
                  <a:solidFill>
                    <a:schemeClr val="accent1">
                      <a:lumMod val="50000"/>
                    </a:schemeClr>
                  </a:solidFill>
                  <a:latin typeface="Arial" pitchFamily="34" charset="0"/>
                  <a:cs typeface="Arial" panose="020B0604020202020204" pitchFamily="34" charset="0"/>
                </a:rPr>
                <a:t>арттырады</a:t>
              </a:r>
              <a:endParaRPr lang="ru-RU" sz="1000" kern="1200" dirty="0">
                <a:solidFill>
                  <a:schemeClr val="accent1">
                    <a:lumMod val="50000"/>
                  </a:schemeClr>
                </a:solidFill>
                <a:latin typeface="Arial" pitchFamily="34" charset="0"/>
                <a:cs typeface="Arial" panose="020B0604020202020204" pitchFamily="34" charset="0"/>
              </a:endParaRPr>
            </a:p>
            <a:p>
              <a:pPr marL="171450" marR="0" lvl="0" indent="-171450" algn="l" defTabSz="689804"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ru-RU" sz="1000" b="0" i="0" u="none" strike="noStrike" kern="1200" cap="none" spc="0" normalizeH="0" baseline="0" noProof="0" dirty="0">
                <a:ln>
                  <a:noFill/>
                </a:ln>
                <a:solidFill>
                  <a:schemeClr val="tx2">
                    <a:lumMod val="50000"/>
                  </a:schemeClr>
                </a:solidFill>
                <a:effectLst/>
                <a:uLnTx/>
                <a:uFillTx/>
                <a:latin typeface="Arial" pitchFamily="34" charset="0"/>
                <a:ea typeface="+mn-ea"/>
                <a:cs typeface="Arial" panose="020B0604020202020204" pitchFamily="34" charset="0"/>
                <a:sym typeface="Arial"/>
              </a:endParaRPr>
            </a:p>
          </p:txBody>
        </p:sp>
        <p:sp>
          <p:nvSpPr>
            <p:cNvPr id="24" name="TextBox 23"/>
            <p:cNvSpPr txBox="1"/>
            <p:nvPr/>
          </p:nvSpPr>
          <p:spPr>
            <a:xfrm>
              <a:off x="5035620" y="2260493"/>
              <a:ext cx="1479478" cy="278548"/>
            </a:xfrm>
            <a:prstGeom prst="rect">
              <a:avLst/>
            </a:prstGeom>
            <a:noFill/>
          </p:spPr>
          <p:txBody>
            <a:bodyPr wrap="square" lIns="0" tIns="36576" rIns="0" bIns="0" rtlCol="0">
              <a:spAutoFit/>
            </a:bodyPr>
            <a:lstStyle/>
            <a:p>
              <a:pPr marL="0" marR="0" lvl="0" indent="0" algn="ctr" defTabSz="689804" rtl="0" eaLnBrk="1" fontAlgn="base" latinLnBrk="0" hangingPunct="1">
                <a:lnSpc>
                  <a:spcPct val="85000"/>
                </a:lnSpc>
                <a:spcBef>
                  <a:spcPct val="0"/>
                </a:spcBef>
                <a:spcAft>
                  <a:spcPts val="600"/>
                </a:spcAft>
                <a:buClr>
                  <a:srgbClr val="27ACAA"/>
                </a:buClr>
                <a:buSzPct val="70000"/>
                <a:buFont typeface="Arial"/>
                <a:buNone/>
                <a:tabLst/>
                <a:defRPr/>
              </a:pPr>
              <a:r>
                <a:rPr kumimoji="0" lang="kk" sz="1600" b="1" i="0" u="none" strike="noStrike" kern="1200" cap="none" spc="0" normalizeH="0" baseline="0" noProof="0" dirty="0">
                  <a:ln>
                    <a:noFill/>
                  </a:ln>
                  <a:solidFill>
                    <a:srgbClr val="27ACAA">
                      <a:lumMod val="50000"/>
                    </a:srgbClr>
                  </a:solidFill>
                  <a:effectLst/>
                  <a:uLnTx/>
                  <a:uFillTx/>
                  <a:latin typeface="Arial"/>
                  <a:ea typeface="+mn-ea"/>
                  <a:cs typeface="Arial" panose="020B0604020202020204" pitchFamily="34" charset="0"/>
                  <a:sym typeface="Arial"/>
                </a:rPr>
                <a:t>2020</a:t>
              </a:r>
            </a:p>
          </p:txBody>
        </p:sp>
        <p:sp>
          <p:nvSpPr>
            <p:cNvPr id="25" name="Прямоугольник 24"/>
            <p:cNvSpPr/>
            <p:nvPr/>
          </p:nvSpPr>
          <p:spPr>
            <a:xfrm>
              <a:off x="6330047" y="2823863"/>
              <a:ext cx="2855919" cy="2578646"/>
            </a:xfrm>
            <a:prstGeom prst="rect">
              <a:avLst/>
            </a:prstGeom>
          </p:spPr>
          <p:txBody>
            <a:bodyPr wrap="square">
              <a:spAutoFit/>
            </a:bodyPr>
            <a:lstStyle/>
            <a:p>
              <a:pPr marL="171450" lvl="0" indent="-171450" defTabSz="689804" fontAlgn="base">
                <a:spcBef>
                  <a:spcPct val="0"/>
                </a:spcBef>
                <a:spcAft>
                  <a:spcPts val="600"/>
                </a:spcAft>
                <a:buClrTx/>
                <a:buFont typeface="Arial" panose="020B0604020202020204" pitchFamily="34" charset="0"/>
                <a:buChar char="•"/>
                <a:defRPr/>
              </a:pPr>
              <a:r>
                <a:rPr lang="ru-RU" sz="1000" b="1" kern="1200" dirty="0" err="1" smtClean="0">
                  <a:solidFill>
                    <a:schemeClr val="accent1">
                      <a:lumMod val="50000"/>
                    </a:schemeClr>
                  </a:solidFill>
                  <a:latin typeface="Arial" pitchFamily="34" charset="0"/>
                  <a:cs typeface="Arial" panose="020B0604020202020204" pitchFamily="34" charset="0"/>
                </a:rPr>
                <a:t>үнемді</a:t>
              </a:r>
              <a:r>
                <a:rPr lang="ru-RU" sz="1000" b="1" kern="1200" dirty="0" smtClean="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және</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жауапты</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smtClean="0">
                  <a:solidFill>
                    <a:schemeClr val="accent1">
                      <a:lumMod val="50000"/>
                    </a:schemeClr>
                  </a:solidFill>
                  <a:latin typeface="Arial" pitchFamily="34" charset="0"/>
                  <a:cs typeface="Arial" panose="020B0604020202020204" pitchFamily="34" charset="0"/>
                </a:rPr>
                <a:t>бюджет </a:t>
              </a:r>
              <a:r>
                <a:rPr lang="ru-RU" sz="1000" kern="1200" dirty="0" err="1" smtClean="0">
                  <a:solidFill>
                    <a:schemeClr val="accent1">
                      <a:lumMod val="50000"/>
                    </a:schemeClr>
                  </a:solidFill>
                  <a:latin typeface="Arial" pitchFamily="34" charset="0"/>
                  <a:cs typeface="Arial" panose="020B0604020202020204" pitchFamily="34" charset="0"/>
                </a:rPr>
                <a:t>саясатын</a:t>
              </a:r>
              <a:r>
                <a:rPr lang="ru-RU" sz="1000" kern="1200" dirty="0" smtClean="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қамтамасыз</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ету</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үшін</a:t>
              </a:r>
              <a:r>
                <a:rPr lang="ru-RU" sz="1000"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мемлекеттік</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қаржыны</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басқарудың</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жаңа</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құралдары</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smtClean="0">
                  <a:solidFill>
                    <a:schemeClr val="accent1">
                      <a:lumMod val="50000"/>
                    </a:schemeClr>
                  </a:solidFill>
                  <a:latin typeface="Arial" pitchFamily="34" charset="0"/>
                  <a:cs typeface="Arial" panose="020B0604020202020204" pitchFamily="34" charset="0"/>
                </a:rPr>
                <a:t>іске</a:t>
              </a:r>
              <a:r>
                <a:rPr lang="ru-RU" sz="1000" b="1" kern="1200" dirty="0" smtClean="0">
                  <a:solidFill>
                    <a:schemeClr val="accent1">
                      <a:lumMod val="50000"/>
                    </a:schemeClr>
                  </a:solidFill>
                  <a:latin typeface="Arial" pitchFamily="34" charset="0"/>
                  <a:cs typeface="Arial" panose="020B0604020202020204" pitchFamily="34" charset="0"/>
                </a:rPr>
                <a:t> </a:t>
              </a:r>
              <a:r>
                <a:rPr lang="ru-RU" sz="1000" b="1" kern="1200" dirty="0" err="1" smtClean="0">
                  <a:solidFill>
                    <a:schemeClr val="accent1">
                      <a:lumMod val="50000"/>
                    </a:schemeClr>
                  </a:solidFill>
                  <a:latin typeface="Arial" pitchFamily="34" charset="0"/>
                  <a:cs typeface="Arial" panose="020B0604020202020204" pitchFamily="34" charset="0"/>
                </a:rPr>
                <a:t>қосылды</a:t>
              </a:r>
              <a:endParaRPr lang="ru-RU" sz="1000" kern="1200" dirty="0">
                <a:solidFill>
                  <a:schemeClr val="accent1">
                    <a:lumMod val="50000"/>
                  </a:schemeClr>
                </a:solidFill>
                <a:latin typeface="Arial" pitchFamily="34" charset="0"/>
                <a:cs typeface="Arial" panose="020B0604020202020204" pitchFamily="34" charset="0"/>
              </a:endParaRPr>
            </a:p>
            <a:p>
              <a:pPr marL="171450" lvl="0" indent="-171450" defTabSz="689804" fontAlgn="base">
                <a:spcBef>
                  <a:spcPct val="0"/>
                </a:spcBef>
                <a:spcAft>
                  <a:spcPts val="600"/>
                </a:spcAft>
                <a:buClrTx/>
                <a:buFont typeface="Arial" panose="020B0604020202020204" pitchFamily="34" charset="0"/>
                <a:buChar char="•"/>
                <a:defRPr/>
              </a:pPr>
              <a:r>
                <a:rPr lang="ru-RU" sz="1000" b="1" kern="1200" dirty="0">
                  <a:solidFill>
                    <a:schemeClr val="accent1">
                      <a:lumMod val="50000"/>
                    </a:schemeClr>
                  </a:solidFill>
                  <a:latin typeface="Arial" pitchFamily="34" charset="0"/>
                  <a:cs typeface="Arial" panose="020B0604020202020204" pitchFamily="34" charset="0"/>
                </a:rPr>
                <a:t>Бюджет </a:t>
              </a:r>
              <a:r>
                <a:rPr lang="ru-RU" sz="1000" b="1" kern="1200" dirty="0" err="1">
                  <a:solidFill>
                    <a:schemeClr val="accent1">
                      <a:lumMod val="50000"/>
                    </a:schemeClr>
                  </a:solidFill>
                  <a:latin typeface="Arial" pitchFamily="34" charset="0"/>
                  <a:cs typeface="Arial" panose="020B0604020202020204" pitchFamily="34" charset="0"/>
                </a:rPr>
                <a:t>кодексін</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реттеу</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өрісін</a:t>
              </a:r>
              <a:r>
                <a:rPr lang="ru-RU" sz="1000" b="1" kern="1200" dirty="0">
                  <a:solidFill>
                    <a:schemeClr val="accent1">
                      <a:lumMod val="50000"/>
                    </a:schemeClr>
                  </a:solidFill>
                  <a:latin typeface="Arial" pitchFamily="34" charset="0"/>
                  <a:cs typeface="Arial" panose="020B0604020202020204" pitchFamily="34" charset="0"/>
                </a:rPr>
                <a:t> </a:t>
              </a:r>
              <a:r>
                <a:rPr lang="ru-RU" sz="1000" b="1" kern="1200" dirty="0" err="1">
                  <a:solidFill>
                    <a:schemeClr val="accent1">
                      <a:lumMod val="50000"/>
                    </a:schemeClr>
                  </a:solidFill>
                  <a:latin typeface="Arial" pitchFamily="34" charset="0"/>
                  <a:cs typeface="Arial" panose="020B0604020202020204" pitchFamily="34" charset="0"/>
                </a:rPr>
                <a:t>кеңейту</a:t>
              </a:r>
              <a:r>
                <a:rPr lang="ru-RU" sz="1000" b="1" kern="1200" dirty="0">
                  <a:solidFill>
                    <a:schemeClr val="accent1">
                      <a:lumMod val="50000"/>
                    </a:schemeClr>
                  </a:solidFill>
                  <a:latin typeface="Arial" pitchFamily="34" charset="0"/>
                  <a:cs typeface="Arial" panose="020B0604020202020204" pitchFamily="34" charset="0"/>
                </a:rPr>
                <a:t>,</a:t>
              </a:r>
              <a:r>
                <a:rPr lang="ru-RU" sz="1000" kern="1200" dirty="0">
                  <a:solidFill>
                    <a:schemeClr val="accent1">
                      <a:lumMod val="50000"/>
                    </a:schemeClr>
                  </a:solidFill>
                  <a:latin typeface="Arial" pitchFamily="34" charset="0"/>
                  <a:cs typeface="Arial" panose="020B0604020202020204" pitchFamily="34" charset="0"/>
                </a:rPr>
                <a:t> </a:t>
              </a:r>
              <a:r>
                <a:rPr lang="ru-RU" sz="1000" b="1" kern="1200" dirty="0">
                  <a:solidFill>
                    <a:schemeClr val="accent1">
                      <a:lumMod val="50000"/>
                    </a:schemeClr>
                  </a:solidFill>
                  <a:latin typeface="Arial" pitchFamily="34" charset="0"/>
                  <a:cs typeface="Arial" panose="020B0604020202020204" pitchFamily="34" charset="0"/>
                </a:rPr>
                <a:t>бюджет </a:t>
              </a:r>
              <a:r>
                <a:rPr lang="ru-RU" sz="1000" b="1" kern="1200" dirty="0" err="1" smtClean="0">
                  <a:solidFill>
                    <a:schemeClr val="accent1">
                      <a:lumMod val="50000"/>
                    </a:schemeClr>
                  </a:solidFill>
                  <a:latin typeface="Arial" pitchFamily="34" charset="0"/>
                  <a:cs typeface="Arial" panose="020B0604020202020204" pitchFamily="34" charset="0"/>
                </a:rPr>
                <a:t>саясатын</a:t>
              </a:r>
              <a:r>
                <a:rPr lang="ru-RU" sz="1000" kern="1200" dirty="0" smtClean="0">
                  <a:solidFill>
                    <a:schemeClr val="accent1">
                      <a:lumMod val="50000"/>
                    </a:schemeClr>
                  </a:solidFill>
                  <a:latin typeface="Arial" pitchFamily="34" charset="0"/>
                  <a:cs typeface="Arial" panose="020B0604020202020204" pitchFamily="34" charset="0"/>
                </a:rPr>
                <a:t> </a:t>
              </a:r>
              <a:r>
                <a:rPr lang="ru-RU" sz="1000" i="1" kern="1200" dirty="0" err="1" smtClean="0">
                  <a:solidFill>
                    <a:schemeClr val="accent1">
                      <a:lumMod val="50000"/>
                    </a:schemeClr>
                  </a:solidFill>
                  <a:latin typeface="Arial" pitchFamily="34" charset="0"/>
                  <a:cs typeface="Arial" panose="020B0604020202020204" pitchFamily="34" charset="0"/>
                </a:rPr>
                <a:t>бюджеттік</a:t>
              </a:r>
              <a:r>
                <a:rPr lang="ru-RU" sz="1000" i="1" kern="1200" dirty="0" smtClean="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параметрлерден</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мемлекеттік</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қаржыны</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шоғырландыру</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және</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басқару</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негіздерін</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кеңейтуге</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ауыстыру</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сондай-ақ</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smtClean="0">
                  <a:solidFill>
                    <a:schemeClr val="accent1">
                      <a:lumMod val="50000"/>
                    </a:schemeClr>
                  </a:solidFill>
                  <a:latin typeface="Arial" pitchFamily="34" charset="0"/>
                  <a:cs typeface="Arial" panose="020B0604020202020204" pitchFamily="34" charset="0"/>
                </a:rPr>
                <a:t>НББ </a:t>
              </a:r>
              <a:r>
                <a:rPr lang="ru-RU" sz="1000" i="1" kern="1200" dirty="0" err="1">
                  <a:solidFill>
                    <a:schemeClr val="accent1">
                      <a:lumMod val="50000"/>
                    </a:schemeClr>
                  </a:solidFill>
                  <a:latin typeface="Arial" pitchFamily="34" charset="0"/>
                  <a:cs typeface="Arial" panose="020B0604020202020204" pitchFamily="34" charset="0"/>
                </a:rPr>
                <a:t>қағидаттарын</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күшейту</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жөнінде</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одан</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әрі</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шаралар</a:t>
              </a:r>
              <a:r>
                <a:rPr lang="ru-RU" sz="1000" i="1" kern="1200" dirty="0">
                  <a:solidFill>
                    <a:schemeClr val="accent1">
                      <a:lumMod val="50000"/>
                    </a:schemeClr>
                  </a:solidFill>
                  <a:latin typeface="Arial" pitchFamily="34" charset="0"/>
                  <a:cs typeface="Arial" panose="020B0604020202020204" pitchFamily="34" charset="0"/>
                </a:rPr>
                <a:t> </a:t>
              </a:r>
              <a:r>
                <a:rPr lang="ru-RU" sz="1000" i="1" kern="1200" dirty="0" err="1">
                  <a:solidFill>
                    <a:schemeClr val="accent1">
                      <a:lumMod val="50000"/>
                    </a:schemeClr>
                  </a:solidFill>
                  <a:latin typeface="Arial" pitchFamily="34" charset="0"/>
                  <a:cs typeface="Arial" panose="020B0604020202020204" pitchFamily="34" charset="0"/>
                </a:rPr>
                <a:t>қабылдау</a:t>
              </a:r>
              <a:r>
                <a:rPr lang="ru-RU" sz="1000" i="1"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қажеттігі</a:t>
              </a:r>
              <a:r>
                <a:rPr lang="ru-RU" sz="1000" kern="1200" dirty="0">
                  <a:solidFill>
                    <a:schemeClr val="accent1">
                      <a:lumMod val="50000"/>
                    </a:schemeClr>
                  </a:solidFill>
                  <a:latin typeface="Arial" pitchFamily="34" charset="0"/>
                  <a:cs typeface="Arial" panose="020B0604020202020204" pitchFamily="34" charset="0"/>
                </a:rPr>
                <a:t> </a:t>
              </a:r>
              <a:r>
                <a:rPr lang="ru-RU" sz="1000" kern="1200" dirty="0" err="1">
                  <a:solidFill>
                    <a:schemeClr val="accent1">
                      <a:lumMod val="50000"/>
                    </a:schemeClr>
                  </a:solidFill>
                  <a:latin typeface="Arial" pitchFamily="34" charset="0"/>
                  <a:cs typeface="Arial" panose="020B0604020202020204" pitchFamily="34" charset="0"/>
                </a:rPr>
                <a:t>алдын</a:t>
              </a:r>
              <a:r>
                <a:rPr lang="ru-RU" sz="1000" kern="1200" dirty="0">
                  <a:solidFill>
                    <a:schemeClr val="accent1">
                      <a:lumMod val="50000"/>
                    </a:schemeClr>
                  </a:solidFill>
                  <a:latin typeface="Arial" pitchFamily="34" charset="0"/>
                  <a:cs typeface="Arial" panose="020B0604020202020204" pitchFamily="34" charset="0"/>
                </a:rPr>
                <a:t> ала </a:t>
              </a:r>
              <a:r>
                <a:rPr lang="ru-RU" sz="1000" kern="1200" dirty="0" err="1" smtClean="0">
                  <a:solidFill>
                    <a:schemeClr val="accent1">
                      <a:lumMod val="50000"/>
                    </a:schemeClr>
                  </a:solidFill>
                  <a:latin typeface="Arial" pitchFamily="34" charset="0"/>
                  <a:cs typeface="Arial" panose="020B0604020202020204" pitchFamily="34" charset="0"/>
                </a:rPr>
                <a:t>айқындалды</a:t>
              </a:r>
              <a:r>
                <a:rPr lang="ru-RU" sz="1000" kern="1200" dirty="0" smtClean="0">
                  <a:solidFill>
                    <a:schemeClr val="accent1">
                      <a:lumMod val="50000"/>
                    </a:schemeClr>
                  </a:solidFill>
                  <a:latin typeface="Arial" pitchFamily="34" charset="0"/>
                  <a:cs typeface="Arial" panose="020B0604020202020204" pitchFamily="34" charset="0"/>
                </a:rPr>
                <a:t> </a:t>
              </a:r>
              <a:endParaRPr lang="ru-RU" sz="1000" kern="1200" dirty="0">
                <a:solidFill>
                  <a:schemeClr val="accent1">
                    <a:lumMod val="50000"/>
                  </a:schemeClr>
                </a:solidFill>
                <a:latin typeface="Arial" pitchFamily="34" charset="0"/>
                <a:cs typeface="Arial" panose="020B0604020202020204" pitchFamily="34" charset="0"/>
              </a:endParaRPr>
            </a:p>
            <a:p>
              <a:pPr marL="171450" marR="0" lvl="0" indent="-171450" algn="l" defTabSz="689804" rtl="0" eaLnBrk="1" fontAlgn="base" latinLnBrk="0" hangingPunct="1">
                <a:lnSpc>
                  <a:spcPct val="100000"/>
                </a:lnSpc>
                <a:spcBef>
                  <a:spcPct val="0"/>
                </a:spcBef>
                <a:spcAft>
                  <a:spcPts val="300"/>
                </a:spcAft>
                <a:buClrTx/>
                <a:buSzTx/>
                <a:buFont typeface="Arial" panose="020B0604020202020204" pitchFamily="34" charset="0"/>
                <a:buChar char="•"/>
                <a:tabLst/>
                <a:defRPr/>
              </a:pPr>
              <a:endParaRPr lang="ru-RU" sz="1000" kern="1200" dirty="0">
                <a:solidFill>
                  <a:schemeClr val="tx2">
                    <a:lumMod val="50000"/>
                  </a:schemeClr>
                </a:solidFill>
                <a:latin typeface="Arial" pitchFamily="34" charset="0"/>
                <a:ea typeface="+mn-ea"/>
                <a:cs typeface="Arial" panose="020B0604020202020204" pitchFamily="34" charset="0"/>
              </a:endParaRPr>
            </a:p>
          </p:txBody>
        </p:sp>
        <p:sp>
          <p:nvSpPr>
            <p:cNvPr id="26" name="TextBox 25"/>
            <p:cNvSpPr txBox="1"/>
            <p:nvPr/>
          </p:nvSpPr>
          <p:spPr>
            <a:xfrm>
              <a:off x="536133" y="1102622"/>
              <a:ext cx="7304926" cy="222540"/>
            </a:xfrm>
            <a:prstGeom prst="rect">
              <a:avLst/>
            </a:prstGeom>
            <a:noFill/>
          </p:spPr>
          <p:txBody>
            <a:bodyPr wrap="square" lIns="0" tIns="36576" rIns="0" bIns="0" rtlCol="0">
              <a:spAutoFit/>
            </a:bodyPr>
            <a:lstStyle/>
            <a:p>
              <a:pPr lvl="0" defTabSz="689804" fontAlgn="base">
                <a:lnSpc>
                  <a:spcPct val="85000"/>
                </a:lnSpc>
                <a:spcBef>
                  <a:spcPct val="0"/>
                </a:spcBef>
                <a:spcAft>
                  <a:spcPts val="600"/>
                </a:spcAft>
                <a:buClr>
                  <a:srgbClr val="27ACAA"/>
                </a:buClr>
                <a:buSzPct val="70000"/>
                <a:defRPr/>
              </a:pPr>
              <a:r>
                <a:rPr lang="ru-RU" sz="1200" b="1" kern="1200" dirty="0" smtClean="0">
                  <a:solidFill>
                    <a:srgbClr val="2DB757">
                      <a:lumMod val="50000"/>
                    </a:srgbClr>
                  </a:solidFill>
                  <a:ea typeface="+mn-ea"/>
                  <a:cs typeface="Arial" panose="020B0604020202020204" pitchFamily="34" charset="0"/>
                </a:rPr>
                <a:t>Бюджет </a:t>
              </a:r>
              <a:r>
                <a:rPr lang="ru-RU" sz="1200" b="1" kern="1200" dirty="0" err="1">
                  <a:solidFill>
                    <a:srgbClr val="2DB757">
                      <a:lumMod val="50000"/>
                    </a:srgbClr>
                  </a:solidFill>
                  <a:ea typeface="+mn-ea"/>
                  <a:cs typeface="Arial" panose="020B0604020202020204" pitchFamily="34" charset="0"/>
                </a:rPr>
                <a:t>кодексін</a:t>
              </a:r>
              <a:r>
                <a:rPr lang="ru-RU" sz="1200" b="1" kern="1200" dirty="0">
                  <a:solidFill>
                    <a:srgbClr val="2DB757">
                      <a:lumMod val="50000"/>
                    </a:srgbClr>
                  </a:solidFill>
                  <a:ea typeface="+mn-ea"/>
                  <a:cs typeface="Arial" panose="020B0604020202020204" pitchFamily="34" charset="0"/>
                </a:rPr>
                <a:t> </a:t>
              </a:r>
              <a:r>
                <a:rPr lang="ru-RU" sz="1200" b="1" kern="1200" dirty="0" err="1">
                  <a:solidFill>
                    <a:srgbClr val="2DB757">
                      <a:lumMod val="50000"/>
                    </a:srgbClr>
                  </a:solidFill>
                  <a:ea typeface="+mn-ea"/>
                  <a:cs typeface="Arial" panose="020B0604020202020204" pitchFamily="34" charset="0"/>
                </a:rPr>
                <a:t>әзірлеуге</a:t>
              </a:r>
              <a:r>
                <a:rPr lang="ru-RU" sz="1200" b="1" kern="1200" dirty="0">
                  <a:solidFill>
                    <a:srgbClr val="2DB757">
                      <a:lumMod val="50000"/>
                    </a:srgbClr>
                  </a:solidFill>
                  <a:ea typeface="+mn-ea"/>
                  <a:cs typeface="Arial" panose="020B0604020202020204" pitchFamily="34" charset="0"/>
                </a:rPr>
                <a:t> </a:t>
              </a:r>
              <a:r>
                <a:rPr lang="ru-RU" sz="1200" b="1" kern="1200" dirty="0" err="1">
                  <a:solidFill>
                    <a:srgbClr val="2DB757">
                      <a:lumMod val="50000"/>
                    </a:srgbClr>
                  </a:solidFill>
                  <a:ea typeface="+mn-ea"/>
                  <a:cs typeface="Arial" panose="020B0604020202020204" pitchFamily="34" charset="0"/>
                </a:rPr>
                <a:t>негіз</a:t>
              </a:r>
              <a:r>
                <a:rPr lang="ru-RU" sz="1200" b="1" kern="1200" dirty="0">
                  <a:solidFill>
                    <a:srgbClr val="2DB757">
                      <a:lumMod val="50000"/>
                    </a:srgbClr>
                  </a:solidFill>
                  <a:ea typeface="+mn-ea"/>
                  <a:cs typeface="Arial" panose="020B0604020202020204" pitchFamily="34" charset="0"/>
                </a:rPr>
                <a:t> </a:t>
              </a:r>
              <a:r>
                <a:rPr lang="ru-RU" sz="1200" b="1" kern="1200" dirty="0" err="1">
                  <a:solidFill>
                    <a:srgbClr val="2DB757">
                      <a:lumMod val="50000"/>
                    </a:srgbClr>
                  </a:solidFill>
                  <a:ea typeface="+mn-ea"/>
                  <a:cs typeface="Arial" panose="020B0604020202020204" pitchFamily="34" charset="0"/>
                </a:rPr>
                <a:t>болатын</a:t>
              </a:r>
              <a:r>
                <a:rPr lang="ru-RU" sz="1200" b="1" kern="1200" dirty="0">
                  <a:solidFill>
                    <a:srgbClr val="2DB757">
                      <a:lumMod val="50000"/>
                    </a:srgbClr>
                  </a:solidFill>
                  <a:ea typeface="+mn-ea"/>
                  <a:cs typeface="Arial" panose="020B0604020202020204" pitchFamily="34" charset="0"/>
                </a:rPr>
                <a:t> </a:t>
              </a:r>
              <a:r>
                <a:rPr lang="ru-RU" sz="1200" b="1" kern="1200" dirty="0" err="1">
                  <a:solidFill>
                    <a:srgbClr val="2DB757">
                      <a:lumMod val="50000"/>
                    </a:srgbClr>
                  </a:solidFill>
                  <a:ea typeface="+mn-ea"/>
                  <a:cs typeface="Arial" panose="020B0604020202020204" pitchFamily="34" charset="0"/>
                </a:rPr>
                <a:t>тұжырымдамалар</a:t>
              </a:r>
              <a:endParaRPr kumimoji="0" lang="kk" sz="1200" b="1" i="0" u="none" strike="noStrike" kern="1200" cap="none" spc="0" normalizeH="0" baseline="0" noProof="0" dirty="0">
                <a:ln>
                  <a:noFill/>
                </a:ln>
                <a:solidFill>
                  <a:srgbClr val="2DB757">
                    <a:lumMod val="50000"/>
                  </a:srgbClr>
                </a:solidFill>
                <a:effectLst/>
                <a:uLnTx/>
                <a:uFillTx/>
                <a:latin typeface="Arial"/>
                <a:ea typeface="+mn-ea"/>
                <a:cs typeface="Arial" panose="020B0604020202020204" pitchFamily="34" charset="0"/>
                <a:sym typeface="Arial"/>
              </a:endParaRPr>
            </a:p>
          </p:txBody>
        </p:sp>
        <p:cxnSp>
          <p:nvCxnSpPr>
            <p:cNvPr id="32" name="Прямая соединительная линия 31"/>
            <p:cNvCxnSpPr>
              <a:cxnSpLocks/>
            </p:cNvCxnSpPr>
            <p:nvPr/>
          </p:nvCxnSpPr>
          <p:spPr>
            <a:xfrm>
              <a:off x="3412175" y="1416385"/>
              <a:ext cx="26464" cy="3666419"/>
            </a:xfrm>
            <a:prstGeom prst="line">
              <a:avLst/>
            </a:prstGeom>
            <a:noFill/>
            <a:ln w="12700" cap="flat" cmpd="sng" algn="ctr">
              <a:solidFill>
                <a:sysClr val="window" lastClr="FFFFFF">
                  <a:lumMod val="50000"/>
                </a:sysClr>
              </a:solidFill>
              <a:prstDash val="dash"/>
            </a:ln>
            <a:effectLst/>
          </p:spPr>
        </p:cxnSp>
        <p:cxnSp>
          <p:nvCxnSpPr>
            <p:cNvPr id="29" name="Прямая соединительная линия 28"/>
            <p:cNvCxnSpPr>
              <a:cxnSpLocks/>
            </p:cNvCxnSpPr>
            <p:nvPr/>
          </p:nvCxnSpPr>
          <p:spPr>
            <a:xfrm flipH="1">
              <a:off x="6351008" y="1411362"/>
              <a:ext cx="10165" cy="3649589"/>
            </a:xfrm>
            <a:prstGeom prst="line">
              <a:avLst/>
            </a:prstGeom>
            <a:noFill/>
            <a:ln w="12700" cap="flat" cmpd="sng" algn="ctr">
              <a:solidFill>
                <a:sysClr val="window" lastClr="FFFFFF">
                  <a:lumMod val="50000"/>
                </a:sysClr>
              </a:solidFill>
              <a:prstDash val="dash"/>
            </a:ln>
            <a:effectLst/>
          </p:spPr>
        </p:cxnSp>
      </p:grpSp>
      <p:sp>
        <p:nvSpPr>
          <p:cNvPr id="7" name="TextBox 6"/>
          <p:cNvSpPr txBox="1"/>
          <p:nvPr/>
        </p:nvSpPr>
        <p:spPr>
          <a:xfrm>
            <a:off x="3168942" y="617010"/>
            <a:ext cx="3096705" cy="429276"/>
          </a:xfrm>
          <a:prstGeom prst="rect">
            <a:avLst/>
          </a:prstGeom>
          <a:noFill/>
        </p:spPr>
        <p:txBody>
          <a:bodyPr wrap="square" lIns="0" tIns="36504" rIns="0" bIns="0" rtlCol="0">
            <a:spAutoFit/>
          </a:bodyPr>
          <a:lstStyle/>
          <a:p>
            <a:pPr marL="0" marR="0" lvl="0" indent="0" algn="l" defTabSz="689804" rtl="0" eaLnBrk="1" fontAlgn="base" latinLnBrk="0" hangingPunct="1">
              <a:lnSpc>
                <a:spcPct val="85000"/>
              </a:lnSpc>
              <a:spcBef>
                <a:spcPct val="0"/>
              </a:spcBef>
              <a:spcAft>
                <a:spcPts val="600"/>
              </a:spcAft>
              <a:buClr>
                <a:srgbClr val="27ACAA"/>
              </a:buClr>
              <a:buSzPct val="70000"/>
              <a:buFont typeface="Arial"/>
              <a:buNone/>
              <a:tabLst/>
              <a:defRPr/>
            </a:pPr>
            <a:r>
              <a:rPr kumimoji="0" lang="kk" sz="1550" b="1" i="0" u="none" strike="noStrike" kern="1200" cap="none" spc="0" normalizeH="0" baseline="0" noProof="0" dirty="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14 </a:t>
            </a:r>
            <a:r>
              <a:rPr kumimoji="0" lang="kk" sz="1550" b="1" i="0" u="none" strike="noStrike" kern="1200" cap="none" spc="0" normalizeH="0" baseline="0" noProof="0" dirty="0" smtClean="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ж</a:t>
            </a:r>
            <a:r>
              <a:rPr lang="kk-KZ" sz="1550" b="1" kern="1200" dirty="0">
                <a:solidFill>
                  <a:srgbClr val="27ACAA">
                    <a:lumMod val="50000"/>
                  </a:srgbClr>
                </a:solidFill>
                <a:latin typeface="Arial" panose="020B0604020202020204" pitchFamily="34" charset="0"/>
                <a:ea typeface="+mn-ea"/>
                <a:cs typeface="Arial" panose="020B0604020202020204" pitchFamily="34" charset="0"/>
              </a:rPr>
              <a:t>.</a:t>
            </a:r>
            <a:r>
              <a:rPr kumimoji="0" lang="kk-KZ" sz="1550" b="1" i="0" u="none" strike="noStrike" kern="1200" cap="none" spc="0" normalizeH="0" noProof="0" dirty="0" smtClean="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 ішінде</a:t>
            </a:r>
            <a:r>
              <a:rPr kumimoji="0" lang="kk" sz="1550" b="1" i="0" u="none" strike="noStrike" kern="1200" cap="none" spc="0" normalizeH="0" baseline="0" noProof="0" dirty="0" smtClean="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3000" b="1" i="0" u="none" strike="noStrike" kern="1200" cap="none" spc="0" normalizeH="0" baseline="0" noProof="0" dirty="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176</a:t>
            </a:r>
            <a:r>
              <a:rPr kumimoji="0" lang="kk" sz="2800" b="1" i="0" u="none" strike="noStrike" kern="1200" cap="none" spc="0" normalizeH="0" baseline="0" noProof="0" dirty="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800" b="0" i="0" u="none" strike="noStrike" kern="1200" cap="none" spc="0" normalizeH="0" baseline="0" noProof="0" dirty="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түзетулер</a:t>
            </a:r>
          </a:p>
        </p:txBody>
      </p:sp>
      <p:sp>
        <p:nvSpPr>
          <p:cNvPr id="8" name="TextBox 1"/>
          <p:cNvSpPr txBox="1"/>
          <p:nvPr/>
        </p:nvSpPr>
        <p:spPr>
          <a:xfrm>
            <a:off x="6353911" y="443284"/>
            <a:ext cx="2526207" cy="637025"/>
          </a:xfrm>
          <a:prstGeom prst="rect">
            <a:avLst/>
          </a:prstGeom>
          <a:noFill/>
        </p:spPr>
        <p:txBody>
          <a:bodyPr wrap="square" lIns="0" tIns="36504"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689804" rtl="0" eaLnBrk="1" fontAlgn="base" latinLnBrk="0" hangingPunct="1">
              <a:lnSpc>
                <a:spcPct val="85000"/>
              </a:lnSpc>
              <a:spcBef>
                <a:spcPct val="0"/>
              </a:spcBef>
              <a:spcAft>
                <a:spcPts val="600"/>
              </a:spcAft>
              <a:buClr>
                <a:srgbClr val="27ACAA"/>
              </a:buClr>
              <a:buSzPct val="70000"/>
              <a:buFont typeface="Arial"/>
              <a:buNone/>
              <a:tabLst/>
              <a:defRPr/>
            </a:pPr>
            <a:r>
              <a:rPr kumimoji="0" lang="kk" sz="1000" b="1" i="0" u="none" strike="noStrike" kern="1200" cap="none" spc="0" normalizeH="0" baseline="0" noProof="0" dirty="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Орташа</a:t>
            </a:r>
          </a:p>
          <a:p>
            <a:pPr marL="0" marR="0" lvl="0" indent="0" algn="ctr" defTabSz="689804" rtl="0" eaLnBrk="1" fontAlgn="base" latinLnBrk="0" hangingPunct="1">
              <a:lnSpc>
                <a:spcPct val="85000"/>
              </a:lnSpc>
              <a:spcBef>
                <a:spcPct val="0"/>
              </a:spcBef>
              <a:spcAft>
                <a:spcPts val="600"/>
              </a:spcAft>
              <a:buClr>
                <a:srgbClr val="27ACAA"/>
              </a:buClr>
              <a:buSzPct val="70000"/>
              <a:buFont typeface="Arial"/>
              <a:buNone/>
              <a:tabLst/>
              <a:defRPr/>
            </a:pPr>
            <a:r>
              <a:rPr kumimoji="0" lang="kk" sz="3000" b="1" i="0" u="none" strike="noStrike" kern="1200" cap="none" spc="0" normalizeH="0" baseline="0" noProof="0" dirty="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12</a:t>
            </a:r>
            <a:r>
              <a:rPr kumimoji="0" lang="kk" sz="1000" b="1" i="0" u="none" strike="noStrike" kern="1200" cap="none" spc="0" normalizeH="0" baseline="0" noProof="0" dirty="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600" b="0" i="0" u="none" strike="noStrike" kern="1200" cap="none" spc="0" normalizeH="0" baseline="0" noProof="0" dirty="0" smtClean="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ж</a:t>
            </a:r>
            <a:r>
              <a:rPr lang="kk-KZ" sz="1600" kern="1200" dirty="0">
                <a:solidFill>
                  <a:srgbClr val="27ACAA">
                    <a:lumMod val="50000"/>
                  </a:srgbClr>
                </a:solidFill>
                <a:latin typeface="Arial" panose="020B0604020202020204" pitchFamily="34" charset="0"/>
                <a:cs typeface="Arial" panose="020B0604020202020204" pitchFamily="34" charset="0"/>
              </a:rPr>
              <a:t>.</a:t>
            </a:r>
            <a:r>
              <a:rPr kumimoji="0" lang="kk" sz="1600" b="0" i="0" u="none" strike="noStrike" kern="1200" cap="none" spc="0" normalizeH="0" baseline="0" noProof="0" dirty="0" smtClean="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600" b="0" i="0" u="none" strike="noStrike" kern="1200" cap="none" spc="0" normalizeH="0" baseline="0" noProof="0" dirty="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бір рет</a:t>
            </a:r>
          </a:p>
        </p:txBody>
      </p:sp>
      <p:sp>
        <p:nvSpPr>
          <p:cNvPr id="9" name="TextBox 8"/>
          <p:cNvSpPr txBox="1"/>
          <p:nvPr/>
        </p:nvSpPr>
        <p:spPr>
          <a:xfrm>
            <a:off x="171601" y="748764"/>
            <a:ext cx="2463357" cy="246149"/>
          </a:xfrm>
          <a:prstGeom prst="rect">
            <a:avLst/>
          </a:prstGeom>
          <a:noFill/>
        </p:spPr>
        <p:txBody>
          <a:bodyPr wrap="square" lIns="0" tIns="36504" rIns="0" bIns="0" rtlCol="0">
            <a:spAutoFit/>
          </a:bodyPr>
          <a:lstStyle>
            <a:defPPr>
              <a:defRPr lang="ru-RU"/>
            </a:defPPr>
            <a:lvl1pPr>
              <a:lnSpc>
                <a:spcPct val="85000"/>
              </a:lnSpc>
              <a:spcAft>
                <a:spcPts val="600"/>
              </a:spcAft>
              <a:buClr>
                <a:schemeClr val="accent2"/>
              </a:buClr>
              <a:buSzPct val="70000"/>
              <a:defRPr sz="1400" b="1">
                <a:solidFill>
                  <a:schemeClr val="accent2">
                    <a:lumMod val="50000"/>
                  </a:schemeClr>
                </a:solidFill>
                <a:latin typeface="Arial" panose="020B0604020202020204" pitchFamily="34" charset="0"/>
              </a:defRPr>
            </a:lvl1pPr>
          </a:lstStyle>
          <a:p>
            <a:pPr marL="0" marR="0" lvl="0" indent="0" algn="l" defTabSz="689804" rtl="0" eaLnBrk="1" fontAlgn="base" latinLnBrk="0" hangingPunct="1">
              <a:lnSpc>
                <a:spcPct val="85000"/>
              </a:lnSpc>
              <a:spcBef>
                <a:spcPct val="0"/>
              </a:spcBef>
              <a:spcAft>
                <a:spcPts val="600"/>
              </a:spcAft>
              <a:buClr>
                <a:srgbClr val="27ACAA"/>
              </a:buClr>
              <a:buSzPct val="70000"/>
              <a:buFont typeface="Arial"/>
              <a:buNone/>
              <a:tabLst/>
              <a:defRPr/>
            </a:pPr>
            <a:r>
              <a:rPr kumimoji="0" lang="kk" sz="1600" b="1" i="0" u="none" strike="noStrike" kern="1200" cap="none" spc="0" normalizeH="0" baseline="0" noProof="0" dirty="0">
                <a:ln>
                  <a:noFill/>
                </a:ln>
                <a:solidFill>
                  <a:srgbClr val="27ACAA">
                    <a:lumMod val="50000"/>
                  </a:srgbClr>
                </a:solidFill>
                <a:effectLst/>
                <a:uLnTx/>
                <a:uFillTx/>
                <a:ea typeface="+mn-ea"/>
                <a:cs typeface="Arial" panose="020B0604020202020204" pitchFamily="34" charset="0"/>
                <a:sym typeface="Arial"/>
              </a:rPr>
              <a:t>2008 </a:t>
            </a:r>
            <a:r>
              <a:rPr kumimoji="0" lang="kk" sz="1600" b="1" i="0" u="none" strike="noStrike" kern="1200" cap="none" spc="0" normalizeH="0" baseline="0" noProof="0" dirty="0" smtClean="0">
                <a:ln>
                  <a:noFill/>
                </a:ln>
                <a:solidFill>
                  <a:srgbClr val="27ACAA">
                    <a:lumMod val="50000"/>
                  </a:srgbClr>
                </a:solidFill>
                <a:effectLst/>
                <a:uLnTx/>
                <a:uFillTx/>
                <a:ea typeface="+mn-ea"/>
                <a:cs typeface="Arial" panose="020B0604020202020204" pitchFamily="34" charset="0"/>
                <a:sym typeface="Arial"/>
              </a:rPr>
              <a:t>ж</a:t>
            </a:r>
            <a:r>
              <a:rPr lang="kk-KZ" sz="1600" kern="1200" dirty="0">
                <a:solidFill>
                  <a:srgbClr val="27ACAA">
                    <a:lumMod val="50000"/>
                  </a:srgbClr>
                </a:solidFill>
                <a:ea typeface="+mn-ea"/>
                <a:cs typeface="Arial" panose="020B0604020202020204" pitchFamily="34" charset="0"/>
              </a:rPr>
              <a:t>.</a:t>
            </a:r>
            <a:r>
              <a:rPr kumimoji="0" lang="kk" sz="1600" b="1" i="0" u="none" strike="noStrike" kern="1200" cap="none" spc="0" normalizeH="0" baseline="0" noProof="0" dirty="0" smtClean="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600" b="1" i="0" u="none" strike="noStrike" kern="1200" cap="none" spc="0" normalizeH="0" baseline="0" noProof="0" dirty="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2023 </a:t>
            </a:r>
            <a:r>
              <a:rPr kumimoji="0" lang="kk" sz="1600" b="1" i="0" u="none" strike="noStrike" kern="1200" cap="none" spc="0" normalizeH="0" baseline="0" noProof="0" dirty="0" smtClean="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ж</a:t>
            </a:r>
            <a:r>
              <a:rPr kumimoji="0" lang="kk-KZ" sz="1600" b="1" i="0" u="none" strike="noStrike" kern="1200" cap="none" spc="0" normalizeH="0" baseline="0" noProof="0" dirty="0" smtClean="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a:t>
            </a:r>
            <a:r>
              <a:rPr kumimoji="0" lang="kk" sz="1600" b="1" i="0" u="none" strike="noStrike" kern="1200" cap="none" spc="0" normalizeH="0" baseline="0" noProof="0" dirty="0" smtClean="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 </a:t>
            </a:r>
            <a:r>
              <a:rPr kumimoji="0" lang="kk" sz="1600" b="1" i="0" u="none" strike="noStrike" kern="1200" cap="none" spc="0" normalizeH="0" baseline="0" noProof="0" dirty="0">
                <a:ln>
                  <a:noFill/>
                </a:ln>
                <a:solidFill>
                  <a:srgbClr val="27ACAA">
                    <a:lumMod val="50000"/>
                  </a:srgbClr>
                </a:solidFill>
                <a:effectLst/>
                <a:uLnTx/>
                <a:uFillTx/>
                <a:latin typeface="Arial" panose="020B0604020202020204" pitchFamily="34" charset="0"/>
                <a:ea typeface="+mn-ea"/>
                <a:cs typeface="Arial" panose="020B0604020202020204" pitchFamily="34" charset="0"/>
                <a:sym typeface="Arial"/>
              </a:rPr>
              <a:t>дейін</a:t>
            </a:r>
          </a:p>
        </p:txBody>
      </p:sp>
      <p:sp>
        <p:nvSpPr>
          <p:cNvPr id="10" name="TextBox 9"/>
          <p:cNvSpPr txBox="1"/>
          <p:nvPr/>
        </p:nvSpPr>
        <p:spPr>
          <a:xfrm>
            <a:off x="182020" y="445117"/>
            <a:ext cx="4915723" cy="219988"/>
          </a:xfrm>
          <a:prstGeom prst="rect">
            <a:avLst/>
          </a:prstGeom>
          <a:noFill/>
        </p:spPr>
        <p:txBody>
          <a:bodyPr wrap="square" lIns="0" tIns="36504" rIns="0" bIns="0" rtlCol="0">
            <a:spAutoFit/>
          </a:bodyPr>
          <a:lstStyle>
            <a:defPPr>
              <a:defRPr lang="ru-RU"/>
            </a:defPPr>
            <a:lvl1pPr algn="ctr">
              <a:lnSpc>
                <a:spcPct val="85000"/>
              </a:lnSpc>
              <a:spcAft>
                <a:spcPts val="600"/>
              </a:spcAft>
              <a:buClr>
                <a:schemeClr val="accent2"/>
              </a:buClr>
              <a:buSzPct val="70000"/>
              <a:defRPr sz="1200" b="1">
                <a:solidFill>
                  <a:schemeClr val="bg1"/>
                </a:solidFill>
                <a:latin typeface="+mn-lt"/>
              </a:defRPr>
            </a:lvl1pPr>
          </a:lstStyle>
          <a:p>
            <a:pPr lvl="0" algn="l" defTabSz="689804" fontAlgn="base">
              <a:spcBef>
                <a:spcPct val="0"/>
              </a:spcBef>
              <a:buClr>
                <a:srgbClr val="27ACAA"/>
              </a:buClr>
              <a:defRPr/>
            </a:pPr>
            <a:r>
              <a:rPr lang="ru-RU" sz="1400" kern="1200" dirty="0" err="1" smtClean="0">
                <a:solidFill>
                  <a:schemeClr val="tx2">
                    <a:lumMod val="50000"/>
                  </a:schemeClr>
                </a:solidFill>
                <a:latin typeface="Arial" pitchFamily="34" charset="0"/>
                <a:ea typeface="+mn-ea"/>
                <a:cs typeface="Arial" panose="020B0604020202020204" pitchFamily="34" charset="0"/>
              </a:rPr>
              <a:t>Қолданыстағы</a:t>
            </a:r>
            <a:r>
              <a:rPr lang="ru-RU" sz="1400" kern="1200" dirty="0" smtClean="0">
                <a:solidFill>
                  <a:schemeClr val="tx2">
                    <a:lumMod val="50000"/>
                  </a:schemeClr>
                </a:solidFill>
                <a:latin typeface="Arial" pitchFamily="34" charset="0"/>
                <a:ea typeface="+mn-ea"/>
                <a:cs typeface="Arial" panose="020B0604020202020204" pitchFamily="34" charset="0"/>
              </a:rPr>
              <a:t> </a:t>
            </a:r>
            <a:r>
              <a:rPr lang="ru-RU" sz="1400" kern="1200" dirty="0">
                <a:solidFill>
                  <a:schemeClr val="tx2">
                    <a:lumMod val="50000"/>
                  </a:schemeClr>
                </a:solidFill>
                <a:latin typeface="Arial" pitchFamily="34" charset="0"/>
                <a:ea typeface="+mn-ea"/>
                <a:cs typeface="Arial" panose="020B0604020202020204" pitchFamily="34" charset="0"/>
              </a:rPr>
              <a:t>Бюджет </a:t>
            </a:r>
            <a:r>
              <a:rPr lang="ru-RU" sz="1400" kern="1200" dirty="0" err="1">
                <a:solidFill>
                  <a:schemeClr val="tx2">
                    <a:lumMod val="50000"/>
                  </a:schemeClr>
                </a:solidFill>
                <a:latin typeface="Arial" pitchFamily="34" charset="0"/>
                <a:ea typeface="+mn-ea"/>
                <a:cs typeface="Arial" panose="020B0604020202020204" pitchFamily="34" charset="0"/>
              </a:rPr>
              <a:t>кодексіне</a:t>
            </a:r>
            <a:r>
              <a:rPr lang="ru-RU" sz="1400" kern="1200" dirty="0">
                <a:solidFill>
                  <a:schemeClr val="tx2">
                    <a:lumMod val="50000"/>
                  </a:schemeClr>
                </a:solidFill>
                <a:latin typeface="Arial" pitchFamily="34" charset="0"/>
                <a:ea typeface="+mn-ea"/>
                <a:cs typeface="Arial" panose="020B0604020202020204" pitchFamily="34" charset="0"/>
              </a:rPr>
              <a:t> </a:t>
            </a:r>
            <a:r>
              <a:rPr lang="ru-RU" sz="1400" kern="1200" dirty="0" err="1">
                <a:solidFill>
                  <a:schemeClr val="tx2">
                    <a:lumMod val="50000"/>
                  </a:schemeClr>
                </a:solidFill>
                <a:latin typeface="Arial" pitchFamily="34" charset="0"/>
                <a:ea typeface="+mn-ea"/>
                <a:cs typeface="Arial" panose="020B0604020202020204" pitchFamily="34" charset="0"/>
              </a:rPr>
              <a:t>енгізілді</a:t>
            </a:r>
            <a:r>
              <a:rPr lang="ru-RU" sz="1400" kern="1200" dirty="0">
                <a:solidFill>
                  <a:schemeClr val="tx2">
                    <a:lumMod val="50000"/>
                  </a:schemeClr>
                </a:solidFill>
                <a:latin typeface="Arial" pitchFamily="34" charset="0"/>
                <a:ea typeface="+mn-ea"/>
                <a:cs typeface="Arial" panose="020B0604020202020204" pitchFamily="34" charset="0"/>
              </a:rPr>
              <a:t>:</a:t>
            </a:r>
            <a:endParaRPr lang="kk" sz="1400" kern="1200" dirty="0">
              <a:solidFill>
                <a:schemeClr val="tx2">
                  <a:lumMod val="50000"/>
                </a:schemeClr>
              </a:solidFill>
              <a:latin typeface="Arial" pitchFamily="34" charset="0"/>
              <a:ea typeface="+mn-ea"/>
              <a:cs typeface="Arial" panose="020B0604020202020204" pitchFamily="34" charset="0"/>
            </a:endParaRPr>
          </a:p>
        </p:txBody>
      </p:sp>
      <p:cxnSp>
        <p:nvCxnSpPr>
          <p:cNvPr id="11" name="Прямая соединительная линия 10">
            <a:extLst>
              <a:ext uri="{FF2B5EF4-FFF2-40B4-BE49-F238E27FC236}">
                <a16:creationId xmlns:a16="http://schemas.microsoft.com/office/drawing/2014/main" id="{2C50600E-137D-4886-AAF3-DD8C07E562F0}"/>
              </a:ext>
            </a:extLst>
          </p:cNvPr>
          <p:cNvCxnSpPr>
            <a:cxnSpLocks/>
          </p:cNvCxnSpPr>
          <p:nvPr/>
        </p:nvCxnSpPr>
        <p:spPr>
          <a:xfrm flipV="1">
            <a:off x="110355" y="1073411"/>
            <a:ext cx="8992014" cy="3144"/>
          </a:xfrm>
          <a:prstGeom prst="line">
            <a:avLst/>
          </a:prstGeom>
          <a:noFill/>
          <a:ln w="9525" cap="flat" cmpd="sng" algn="ctr">
            <a:solidFill>
              <a:srgbClr val="2E2E38">
                <a:lumMod val="50000"/>
              </a:srgbClr>
            </a:solidFill>
            <a:prstDash val="dash"/>
          </a:ln>
          <a:effectLst/>
        </p:spPr>
      </p:cxnSp>
      <p:sp>
        <p:nvSpPr>
          <p:cNvPr id="12" name="Прямоугольник 11"/>
          <p:cNvSpPr/>
          <p:nvPr/>
        </p:nvSpPr>
        <p:spPr>
          <a:xfrm>
            <a:off x="163441" y="4549365"/>
            <a:ext cx="6000583" cy="563049"/>
          </a:xfrm>
          <a:prstGeom prst="rect">
            <a:avLst/>
          </a:prstGeom>
        </p:spPr>
        <p:txBody>
          <a:bodyPr wrap="square" lIns="91261" tIns="45630" rIns="91261" bIns="45630">
            <a:spAutoFit/>
          </a:bodyPr>
          <a:lstStyle/>
          <a:p>
            <a:pPr lvl="0" defTabSz="689804" fontAlgn="base">
              <a:lnSpc>
                <a:spcPct val="85000"/>
              </a:lnSpc>
              <a:spcBef>
                <a:spcPct val="0"/>
              </a:spcBef>
              <a:spcAft>
                <a:spcPts val="600"/>
              </a:spcAft>
              <a:buClr>
                <a:srgbClr val="002060"/>
              </a:buClr>
              <a:buSzPct val="120000"/>
              <a:defRPr/>
            </a:pPr>
            <a:r>
              <a:rPr lang="kk-KZ" sz="1200" b="1" kern="1200" dirty="0" smtClean="0">
                <a:solidFill>
                  <a:srgbClr val="188CE5">
                    <a:lumMod val="50000"/>
                  </a:srgbClr>
                </a:solidFill>
                <a:latin typeface="Arial" panose="020B0604020202020204" pitchFamily="34" charset="0"/>
                <a:ea typeface="+mn-ea"/>
                <a:cs typeface="Arial" panose="020B0604020202020204" pitchFamily="34" charset="0"/>
              </a:rPr>
              <a:t>14 </a:t>
            </a:r>
            <a:r>
              <a:rPr lang="kk-KZ" sz="1200" b="1" kern="1200" dirty="0">
                <a:solidFill>
                  <a:srgbClr val="188CE5">
                    <a:lumMod val="50000"/>
                  </a:srgbClr>
                </a:solidFill>
                <a:latin typeface="Arial" panose="020B0604020202020204" pitchFamily="34" charset="0"/>
                <a:ea typeface="+mn-ea"/>
                <a:cs typeface="Arial" panose="020B0604020202020204" pitchFamily="34" charset="0"/>
              </a:rPr>
              <a:t>жыл ішінде түзетулер енгізілді, жекелеген тараулар мен баптар өзгертілді, бұл кодекстің мазмұнын одан әрі жүйелеуді және қайта жүктеуді талап етті</a:t>
            </a:r>
            <a:endParaRPr lang="kk" sz="1200" b="1" kern="1200" dirty="0">
              <a:solidFill>
                <a:srgbClr val="188CE5">
                  <a:lumMod val="50000"/>
                </a:srgbClr>
              </a:solidFill>
              <a:latin typeface="Arial" panose="020B0604020202020204" pitchFamily="34" charset="0"/>
              <a:ea typeface="+mn-ea"/>
              <a:cs typeface="Arial" panose="020B0604020202020204" pitchFamily="34" charset="0"/>
            </a:endParaRPr>
          </a:p>
        </p:txBody>
      </p:sp>
      <p:sp>
        <p:nvSpPr>
          <p:cNvPr id="27" name="Объект 2"/>
          <p:cNvSpPr txBox="1">
            <a:spLocks/>
          </p:cNvSpPr>
          <p:nvPr/>
        </p:nvSpPr>
        <p:spPr>
          <a:xfrm>
            <a:off x="48914" y="125924"/>
            <a:ext cx="8131168" cy="641201"/>
          </a:xfrm>
          <a:prstGeom prst="rect">
            <a:avLst/>
          </a:prstGeom>
          <a:noFill/>
        </p:spPr>
        <p:txBody>
          <a:bodyPr vert="horz" wrap="square" lIns="0" tIns="0" rIns="0" bIns="0" rtlCol="0" anchor="t" anchorCtr="0">
            <a:spAutoFit/>
          </a:bodyPr>
          <a:lstStyle>
            <a:lvl1pPr marL="0" indent="0" algn="l" defTabSz="531082" rtl="0" eaLnBrk="1" latinLnBrk="0" hangingPunct="1">
              <a:spcBef>
                <a:spcPts val="0"/>
              </a:spcBef>
              <a:spcAft>
                <a:spcPts val="204"/>
              </a:spcAft>
              <a:buClr>
                <a:schemeClr val="tx2"/>
              </a:buClr>
              <a:buSzPct val="70000"/>
              <a:buFontTx/>
              <a:buNone/>
              <a:defRPr sz="1200" b="0" kern="1200">
                <a:solidFill>
                  <a:schemeClr val="bg1"/>
                </a:solidFill>
                <a:latin typeface="+mj-lt"/>
                <a:ea typeface="+mn-ea"/>
                <a:cs typeface="Arial" panose="020B0604020202020204" pitchFamily="34" charset="0"/>
              </a:defRPr>
            </a:lvl1pPr>
            <a:lvl2pPr marL="0" indent="0" algn="l" defTabSz="531082" rtl="0" eaLnBrk="1" latinLnBrk="0" hangingPunct="1">
              <a:spcBef>
                <a:spcPts val="0"/>
              </a:spcBef>
              <a:spcAft>
                <a:spcPts val="408"/>
              </a:spcAft>
              <a:buClr>
                <a:schemeClr val="tx2"/>
              </a:buClr>
              <a:buSzPct val="70000"/>
              <a:buFontTx/>
              <a:buNone/>
              <a:defRPr sz="1000" kern="1200">
                <a:solidFill>
                  <a:schemeClr val="bg1"/>
                </a:solidFill>
                <a:latin typeface="+mj-lt"/>
                <a:ea typeface="+mn-ea"/>
                <a:cs typeface="Arial" panose="020B0604020202020204" pitchFamily="34" charset="0"/>
              </a:defRPr>
            </a:lvl2pPr>
            <a:lvl3pPr marL="0" indent="0" algn="l" defTabSz="531082" rtl="0" eaLnBrk="1" latinLnBrk="0" hangingPunct="1">
              <a:spcBef>
                <a:spcPts val="0"/>
              </a:spcBef>
              <a:spcAft>
                <a:spcPts val="408"/>
              </a:spcAft>
              <a:buClr>
                <a:schemeClr val="tx2"/>
              </a:buClr>
              <a:buSzPct val="70000"/>
              <a:buFontTx/>
              <a:buNone/>
              <a:defRPr sz="700" b="1" kern="1200">
                <a:solidFill>
                  <a:schemeClr val="bg1"/>
                </a:solidFill>
                <a:latin typeface="+mj-lt"/>
                <a:ea typeface="+mn-ea"/>
                <a:cs typeface="Arial" panose="020B0604020202020204" pitchFamily="34" charset="0"/>
              </a:defRPr>
            </a:lvl3pPr>
            <a:lvl4pPr marL="122406" indent="-122406" algn="l" defTabSz="531082" rtl="0" eaLnBrk="1" latinLnBrk="0" hangingPunct="1">
              <a:spcBef>
                <a:spcPts val="0"/>
              </a:spcBef>
              <a:spcAft>
                <a:spcPts val="408"/>
              </a:spcAft>
              <a:buClr>
                <a:schemeClr val="tx2"/>
              </a:buClr>
              <a:buSzPct val="70000"/>
              <a:buFont typeface="Arial" panose="020B0604020202020204" pitchFamily="34" charset="0"/>
              <a:buChar char="►"/>
              <a:defRPr sz="700" kern="1200">
                <a:solidFill>
                  <a:schemeClr val="bg1"/>
                </a:solidFill>
                <a:latin typeface="+mj-lt"/>
                <a:ea typeface="+mn-ea"/>
                <a:cs typeface="Arial" panose="020B0604020202020204" pitchFamily="34" charset="0"/>
              </a:defRPr>
            </a:lvl4pPr>
            <a:lvl5pPr marL="244812" indent="-122406" algn="l" defTabSz="531082" rtl="0" eaLnBrk="1" latinLnBrk="0" hangingPunct="1">
              <a:spcBef>
                <a:spcPts val="0"/>
              </a:spcBef>
              <a:spcAft>
                <a:spcPts val="408"/>
              </a:spcAft>
              <a:buClr>
                <a:schemeClr val="tx2"/>
              </a:buClr>
              <a:buSzPct val="70000"/>
              <a:buFont typeface="Arial" panose="020B0604020202020204" pitchFamily="34" charset="0"/>
              <a:buChar char="►"/>
              <a:defRPr sz="700" kern="1200">
                <a:solidFill>
                  <a:schemeClr val="bg1"/>
                </a:solidFill>
                <a:latin typeface="+mj-lt"/>
                <a:ea typeface="+mn-ea"/>
                <a:cs typeface="Arial" panose="020B0604020202020204" pitchFamily="34" charset="0"/>
              </a:defRPr>
            </a:lvl5pPr>
            <a:lvl6pPr marL="0" indent="-122406" algn="l" defTabSz="531082" rtl="0" eaLnBrk="1" latinLnBrk="0" hangingPunct="1">
              <a:spcBef>
                <a:spcPts val="0"/>
              </a:spcBef>
              <a:spcAft>
                <a:spcPts val="408"/>
              </a:spcAft>
              <a:buFont typeface="+mj-lt"/>
              <a:buAutoNum type="arabicPeriod"/>
              <a:defRPr sz="700" kern="1200">
                <a:solidFill>
                  <a:schemeClr val="bg1"/>
                </a:solidFill>
                <a:latin typeface="+mj-lt"/>
                <a:ea typeface="+mn-ea"/>
                <a:cs typeface="+mn-cs"/>
              </a:defRPr>
            </a:lvl6pPr>
            <a:lvl7pPr marL="0" indent="0" algn="l" defTabSz="531082" rtl="0" eaLnBrk="1" latinLnBrk="0" hangingPunct="1">
              <a:spcBef>
                <a:spcPts val="0"/>
              </a:spcBef>
              <a:spcAft>
                <a:spcPts val="408"/>
              </a:spcAft>
              <a:buFontTx/>
              <a:buNone/>
              <a:defRPr sz="700" b="1" kern="1200">
                <a:solidFill>
                  <a:schemeClr val="bg1"/>
                </a:solidFill>
                <a:latin typeface="+mj-lt"/>
                <a:ea typeface="+mn-ea"/>
                <a:cs typeface="+mn-cs"/>
              </a:defRPr>
            </a:lvl7pPr>
            <a:lvl8pPr marL="0" indent="0" algn="l" defTabSz="531082" rtl="0" eaLnBrk="1" latinLnBrk="0" hangingPunct="1">
              <a:spcBef>
                <a:spcPts val="0"/>
              </a:spcBef>
              <a:spcAft>
                <a:spcPts val="408"/>
              </a:spcAft>
              <a:buFontTx/>
              <a:buNone/>
              <a:defRPr sz="700" i="1" kern="1200">
                <a:solidFill>
                  <a:schemeClr val="bg1"/>
                </a:solidFill>
                <a:latin typeface="+mj-lt"/>
                <a:ea typeface="+mn-ea"/>
                <a:cs typeface="+mn-cs"/>
              </a:defRPr>
            </a:lvl8pPr>
            <a:lvl9pPr marL="0" indent="0" algn="l" defTabSz="531082" rtl="0" eaLnBrk="1" latinLnBrk="0" hangingPunct="1">
              <a:spcBef>
                <a:spcPts val="0"/>
              </a:spcBef>
              <a:spcAft>
                <a:spcPts val="408"/>
              </a:spcAft>
              <a:buFontTx/>
              <a:buNone/>
              <a:defRPr sz="700" b="1" kern="1200">
                <a:solidFill>
                  <a:schemeClr val="bg1"/>
                </a:solidFill>
                <a:latin typeface="+mj-lt"/>
                <a:ea typeface="+mn-ea"/>
                <a:cs typeface="+mn-cs"/>
              </a:defRPr>
            </a:lvl9pPr>
          </a:lstStyle>
          <a:p>
            <a:pPr>
              <a:buClr>
                <a:srgbClr val="44546A"/>
              </a:buClr>
              <a:defRPr/>
            </a:pPr>
            <a:r>
              <a:rPr lang="ru-RU" sz="2000" b="1" dirty="0" smtClean="0">
                <a:solidFill>
                  <a:schemeClr val="accent1">
                    <a:lumMod val="50000"/>
                  </a:schemeClr>
                </a:solidFill>
                <a:latin typeface="Arial" pitchFamily="34" charset="0"/>
                <a:ea typeface="Arial"/>
              </a:rPr>
              <a:t>Бюджет </a:t>
            </a:r>
            <a:r>
              <a:rPr lang="ru-RU" sz="2000" b="1" dirty="0" err="1">
                <a:solidFill>
                  <a:schemeClr val="accent1">
                    <a:lumMod val="50000"/>
                  </a:schemeClr>
                </a:solidFill>
                <a:latin typeface="Arial" pitchFamily="34" charset="0"/>
                <a:ea typeface="Arial"/>
              </a:rPr>
              <a:t>саясаты</a:t>
            </a:r>
            <a:r>
              <a:rPr lang="ru-RU" sz="2000" b="1" dirty="0">
                <a:solidFill>
                  <a:schemeClr val="accent1">
                    <a:lumMod val="50000"/>
                  </a:schemeClr>
                </a:solidFill>
                <a:latin typeface="Arial" pitchFamily="34" charset="0"/>
                <a:ea typeface="Arial"/>
              </a:rPr>
              <a:t> векторы</a:t>
            </a:r>
          </a:p>
          <a:p>
            <a:pPr marL="0" marR="0" lvl="0" indent="0" algn="l" defTabSz="531082" rtl="0" eaLnBrk="1" fontAlgn="auto" latinLnBrk="0" hangingPunct="1">
              <a:lnSpc>
                <a:spcPct val="100000"/>
              </a:lnSpc>
              <a:spcBef>
                <a:spcPts val="0"/>
              </a:spcBef>
              <a:spcAft>
                <a:spcPts val="204"/>
              </a:spcAft>
              <a:buClr>
                <a:srgbClr val="44546A"/>
              </a:buClr>
              <a:buSzPct val="70000"/>
              <a:buFontTx/>
              <a:buNone/>
              <a:tabLst/>
              <a:defRPr/>
            </a:pPr>
            <a:endParaRPr lang="kk" sz="2000" b="1" dirty="0" smtClean="0">
              <a:solidFill>
                <a:schemeClr val="accent1">
                  <a:lumMod val="50000"/>
                </a:schemeClr>
              </a:solidFill>
              <a:latin typeface="Arial" pitchFamily="34" charset="0"/>
              <a:ea typeface="Arial"/>
            </a:endParaRPr>
          </a:p>
        </p:txBody>
      </p:sp>
    </p:spTree>
    <p:extLst>
      <p:ext uri="{BB962C8B-B14F-4D97-AF65-F5344CB8AC3E}">
        <p14:creationId xmlns:p14="http://schemas.microsoft.com/office/powerpoint/2010/main" val="1807609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04340" y="4963987"/>
            <a:ext cx="727570" cy="193807"/>
          </a:xfrm>
        </p:spPr>
        <p:txBody>
          <a:bodyPr/>
          <a:lstStyle/>
          <a:p>
            <a:pPr defTabSz="899297">
              <a:buClrTx/>
              <a:defRPr/>
            </a:pPr>
            <a:fld id="{C8FAE728-353B-469A-8C71-9ED453E3CE90}" type="slidenum">
              <a:rPr lang="ru-RU" sz="900" kern="1200" smtClean="0">
                <a:solidFill>
                  <a:schemeClr val="tx1"/>
                </a:solidFill>
                <a:latin typeface="Times New Roman" panose="02020603050405020304" pitchFamily="18" charset="0"/>
                <a:ea typeface="+mn-ea"/>
                <a:cs typeface="Times New Roman" panose="02020603050405020304" pitchFamily="18" charset="0"/>
              </a:rPr>
              <a:pPr defTabSz="899297">
                <a:buClrTx/>
                <a:defRPr/>
              </a:pPr>
              <a:t>3</a:t>
            </a:fld>
            <a:endParaRPr lang="ru-RU" sz="900" kern="1200" dirty="0">
              <a:solidFill>
                <a:schemeClr val="tx1"/>
              </a:solidFill>
              <a:latin typeface="Times New Roman" panose="02020603050405020304" pitchFamily="18" charset="0"/>
              <a:ea typeface="+mn-ea"/>
              <a:cs typeface="Times New Roman" panose="02020603050405020304" pitchFamily="18" charset="0"/>
            </a:endParaRPr>
          </a:p>
        </p:txBody>
      </p:sp>
      <p:cxnSp>
        <p:nvCxnSpPr>
          <p:cNvPr id="5" name="Straight Connector 88">
            <a:extLst>
              <a:ext uri="{FF2B5EF4-FFF2-40B4-BE49-F238E27FC236}">
                <a16:creationId xmlns:a16="http://schemas.microsoft.com/office/drawing/2014/main" id="{C53A6420-60A9-4666-961F-FECA774BA234}"/>
              </a:ext>
            </a:extLst>
          </p:cNvPr>
          <p:cNvCxnSpPr>
            <a:cxnSpLocks/>
          </p:cNvCxnSpPr>
          <p:nvPr/>
        </p:nvCxnSpPr>
        <p:spPr>
          <a:xfrm>
            <a:off x="0" y="394535"/>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5" name="Прямоугольник 74"/>
          <p:cNvSpPr/>
          <p:nvPr/>
        </p:nvSpPr>
        <p:spPr>
          <a:xfrm>
            <a:off x="107990" y="-5524"/>
            <a:ext cx="8267034" cy="400059"/>
          </a:xfrm>
          <a:prstGeom prst="rect">
            <a:avLst/>
          </a:prstGeom>
        </p:spPr>
        <p:txBody>
          <a:bodyPr wrap="square" lIns="91390" tIns="45695" rIns="91390" bIns="45695">
            <a:spAutoFit/>
          </a:bodyPr>
          <a:lstStyle/>
          <a:p>
            <a:pPr defTabSz="914400">
              <a:buClr>
                <a:srgbClr val="000000"/>
              </a:buClr>
            </a:pPr>
            <a:r>
              <a:rPr lang="ru-RU" sz="2000" b="1" dirty="0" err="1">
                <a:solidFill>
                  <a:schemeClr val="accent1">
                    <a:lumMod val="50000"/>
                  </a:schemeClr>
                </a:solidFill>
                <a:latin typeface="Arial" pitchFamily="34" charset="0"/>
                <a:cs typeface="Arial" pitchFamily="34" charset="0"/>
              </a:rPr>
              <a:t>Мемлекеттік</a:t>
            </a:r>
            <a:r>
              <a:rPr lang="ru-RU" sz="2000" b="1" dirty="0">
                <a:solidFill>
                  <a:schemeClr val="accent1">
                    <a:lumMod val="50000"/>
                  </a:schemeClr>
                </a:solidFill>
                <a:latin typeface="Arial" pitchFamily="34" charset="0"/>
                <a:cs typeface="Arial" pitchFamily="34" charset="0"/>
              </a:rPr>
              <a:t> </a:t>
            </a:r>
            <a:r>
              <a:rPr lang="ru-RU" sz="2000" b="1" dirty="0" err="1">
                <a:solidFill>
                  <a:schemeClr val="accent1">
                    <a:lumMod val="50000"/>
                  </a:schemeClr>
                </a:solidFill>
                <a:latin typeface="Arial" pitchFamily="34" charset="0"/>
                <a:cs typeface="Arial" pitchFamily="34" charset="0"/>
              </a:rPr>
              <a:t>қаржыны</a:t>
            </a:r>
            <a:r>
              <a:rPr lang="ru-RU" sz="2000" b="1" dirty="0">
                <a:solidFill>
                  <a:schemeClr val="accent1">
                    <a:lumMod val="50000"/>
                  </a:schemeClr>
                </a:solidFill>
                <a:latin typeface="Arial" pitchFamily="34" charset="0"/>
                <a:cs typeface="Arial" pitchFamily="34" charset="0"/>
              </a:rPr>
              <a:t> </a:t>
            </a:r>
            <a:r>
              <a:rPr lang="ru-RU" sz="2000" b="1" dirty="0" err="1">
                <a:solidFill>
                  <a:schemeClr val="accent1">
                    <a:lumMod val="50000"/>
                  </a:schemeClr>
                </a:solidFill>
                <a:latin typeface="Arial" pitchFamily="34" charset="0"/>
                <a:cs typeface="Arial" pitchFamily="34" charset="0"/>
              </a:rPr>
              <a:t>басқарудың</a:t>
            </a:r>
            <a:r>
              <a:rPr lang="ru-RU" sz="2000" b="1" dirty="0">
                <a:solidFill>
                  <a:schemeClr val="accent1">
                    <a:lumMod val="50000"/>
                  </a:schemeClr>
                </a:solidFill>
                <a:latin typeface="Arial" pitchFamily="34" charset="0"/>
                <a:cs typeface="Arial" pitchFamily="34" charset="0"/>
              </a:rPr>
              <a:t> </a:t>
            </a:r>
            <a:r>
              <a:rPr lang="ru-RU" sz="2000" b="1" dirty="0" err="1">
                <a:solidFill>
                  <a:schemeClr val="accent1">
                    <a:lumMod val="50000"/>
                  </a:schemeClr>
                </a:solidFill>
                <a:latin typeface="Arial" pitchFamily="34" charset="0"/>
                <a:cs typeface="Arial" pitchFamily="34" charset="0"/>
              </a:rPr>
              <a:t>мақсаттары</a:t>
            </a:r>
            <a:r>
              <a:rPr lang="ru-RU" sz="2000" b="1" dirty="0">
                <a:solidFill>
                  <a:schemeClr val="accent1">
                    <a:lumMod val="50000"/>
                  </a:schemeClr>
                </a:solidFill>
                <a:latin typeface="Arial" pitchFamily="34" charset="0"/>
                <a:cs typeface="Arial" pitchFamily="34" charset="0"/>
              </a:rPr>
              <a:t> мен </a:t>
            </a:r>
            <a:r>
              <a:rPr lang="ru-RU" sz="2000" b="1" dirty="0" err="1">
                <a:solidFill>
                  <a:schemeClr val="accent1">
                    <a:lumMod val="50000"/>
                  </a:schemeClr>
                </a:solidFill>
                <a:latin typeface="Arial" pitchFamily="34" charset="0"/>
                <a:cs typeface="Arial" pitchFamily="34" charset="0"/>
              </a:rPr>
              <a:t>міндеттері</a:t>
            </a:r>
            <a:endParaRPr lang="ru-RU" sz="2000" b="1" dirty="0">
              <a:solidFill>
                <a:schemeClr val="accent1">
                  <a:lumMod val="50000"/>
                </a:schemeClr>
              </a:solidFill>
              <a:latin typeface="Arial" pitchFamily="34" charset="0"/>
              <a:cs typeface="Arial" pitchFamily="34" charset="0"/>
            </a:endParaRPr>
          </a:p>
        </p:txBody>
      </p:sp>
      <p:sp>
        <p:nvSpPr>
          <p:cNvPr id="82" name="Выноска: стрелка вниз 6">
            <a:extLst>
              <a:ext uri="{FF2B5EF4-FFF2-40B4-BE49-F238E27FC236}">
                <a16:creationId xmlns:a16="http://schemas.microsoft.com/office/drawing/2014/main" id="{A480C53C-65F8-4658-A2D8-34F8AE2E341F}"/>
              </a:ext>
            </a:extLst>
          </p:cNvPr>
          <p:cNvSpPr/>
          <p:nvPr/>
        </p:nvSpPr>
        <p:spPr>
          <a:xfrm>
            <a:off x="107990" y="505447"/>
            <a:ext cx="8760135" cy="1275645"/>
          </a:xfrm>
          <a:prstGeom prst="downArrowCallout">
            <a:avLst/>
          </a:prstGeom>
          <a:solidFill>
            <a:schemeClr val="accent1">
              <a:lumMod val="20000"/>
              <a:lumOff val="80000"/>
            </a:schemeClr>
          </a:solidFill>
          <a:ln w="9525" cap="flat" cmpd="sng" algn="ctr">
            <a:solidFill>
              <a:schemeClr val="accent1">
                <a:lumMod val="20000"/>
                <a:lumOff val="80000"/>
              </a:schemeClr>
            </a:solidFill>
            <a:prstDash val="solid"/>
          </a:ln>
          <a:effectLst/>
        </p:spPr>
        <p:txBody>
          <a:bodyPr rtlCol="0" anchor="t" anchorCtr="0"/>
          <a:lstStyle/>
          <a:p>
            <a:pPr marL="0" marR="32383" lvl="0" indent="61909"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kk-KZ" sz="1600" b="1" i="0" u="none" strike="noStrike" kern="0" cap="none" spc="0" normalizeH="0" baseline="0" noProof="0" dirty="0">
                <a:ln>
                  <a:noFill/>
                </a:ln>
                <a:solidFill>
                  <a:srgbClr val="002060"/>
                </a:solidFill>
                <a:effectLst/>
                <a:uLnTx/>
                <a:uFillTx/>
                <a:latin typeface="Arial"/>
                <a:ea typeface="Calibri" panose="020F0502020204030204" pitchFamily="34" charset="0"/>
                <a:cs typeface="Arial"/>
                <a:sym typeface="Arial"/>
              </a:rPr>
              <a:t>М</a:t>
            </a:r>
            <a:r>
              <a:rPr kumimoji="0" lang="kk" sz="1600" b="1" i="0" u="none" strike="noStrike" kern="0" cap="none" spc="0" normalizeH="0" baseline="0" noProof="0" dirty="0">
                <a:ln>
                  <a:noFill/>
                </a:ln>
                <a:solidFill>
                  <a:srgbClr val="002060"/>
                </a:solidFill>
                <a:effectLst/>
                <a:uLnTx/>
                <a:uFillTx/>
                <a:latin typeface="Arial"/>
                <a:ea typeface="Calibri" panose="020F0502020204030204" pitchFamily="34" charset="0"/>
                <a:cs typeface="Arial"/>
                <a:sym typeface="Arial"/>
              </a:rPr>
              <a:t>емлекеттік қаржыны басқару</a:t>
            </a:r>
            <a:r>
              <a:rPr kumimoji="0" lang="kk-KZ" sz="1600" b="1" i="0" u="none" strike="noStrike" kern="0" cap="none" spc="0" normalizeH="0" baseline="0" noProof="0" dirty="0">
                <a:ln>
                  <a:noFill/>
                </a:ln>
                <a:solidFill>
                  <a:srgbClr val="002060"/>
                </a:solidFill>
                <a:effectLst/>
                <a:uLnTx/>
                <a:uFillTx/>
                <a:latin typeface="Arial"/>
                <a:ea typeface="Calibri" panose="020F0502020204030204" pitchFamily="34" charset="0"/>
                <a:cs typeface="Arial"/>
                <a:sym typeface="Arial"/>
              </a:rPr>
              <a:t>дың </a:t>
            </a:r>
            <a:r>
              <a:rPr kumimoji="0" lang="kk" sz="1600" b="1" i="0" u="none" strike="noStrike" kern="0" cap="none" spc="0" normalizeH="0" baseline="0" noProof="0" dirty="0">
                <a:ln>
                  <a:noFill/>
                </a:ln>
                <a:solidFill>
                  <a:srgbClr val="002060"/>
                </a:solidFill>
                <a:effectLst/>
                <a:uLnTx/>
                <a:uFillTx/>
                <a:latin typeface="Arial"/>
                <a:ea typeface="Calibri" panose="020F0502020204030204" pitchFamily="34" charset="0"/>
                <a:cs typeface="Arial"/>
                <a:sym typeface="Arial"/>
              </a:rPr>
              <a:t>2030 жылға дейінгі </a:t>
            </a:r>
          </a:p>
          <a:p>
            <a:pPr marL="0" marR="32383" lvl="0" indent="61909" algn="ctr" defTabSz="685800" rtl="0" eaLnBrk="1" fontAlgn="auto" latinLnBrk="0" hangingPunct="1">
              <a:lnSpc>
                <a:spcPct val="100000"/>
              </a:lnSpc>
              <a:spcBef>
                <a:spcPts val="0"/>
              </a:spcBef>
              <a:spcAft>
                <a:spcPts val="0"/>
              </a:spcAft>
              <a:buClr>
                <a:srgbClr val="000000"/>
              </a:buClr>
              <a:buSzTx/>
              <a:buFont typeface="Arial"/>
              <a:buNone/>
              <a:tabLst/>
              <a:defRPr/>
            </a:pPr>
            <a:r>
              <a:rPr lang="ru-RU" sz="1600" b="1" dirty="0">
                <a:solidFill>
                  <a:srgbClr val="002060"/>
                </a:solidFill>
                <a:ea typeface="Calibri" panose="020F0502020204030204" pitchFamily="34" charset="0"/>
              </a:rPr>
              <a:t>т</a:t>
            </a:r>
            <a:r>
              <a:rPr kumimoji="0" lang="kk" sz="1600" b="1" i="0" u="none" strike="noStrike" kern="0" cap="none" spc="0" normalizeH="0" baseline="0" noProof="0" dirty="0" smtClean="0">
                <a:ln>
                  <a:noFill/>
                </a:ln>
                <a:solidFill>
                  <a:srgbClr val="002060"/>
                </a:solidFill>
                <a:effectLst/>
                <a:uLnTx/>
                <a:uFillTx/>
                <a:latin typeface="Arial"/>
                <a:ea typeface="Calibri" panose="020F0502020204030204" pitchFamily="34" charset="0"/>
                <a:cs typeface="Arial"/>
                <a:sym typeface="Arial"/>
              </a:rPr>
              <a:t>ұжырымдамасы</a:t>
            </a:r>
            <a:endParaRPr lang="kk-KZ" sz="1600" dirty="0">
              <a:solidFill>
                <a:srgbClr val="002060"/>
              </a:solidFill>
              <a:ea typeface="Calibri" panose="020F0502020204030204" pitchFamily="34" charset="0"/>
            </a:endParaRPr>
          </a:p>
          <a:p>
            <a:pPr marL="0" marR="32383" lvl="0" indent="61909" algn="ctr" defTabSz="685800" rtl="0" eaLnBrk="1" fontAlgn="auto" latinLnBrk="0" hangingPunct="1">
              <a:lnSpc>
                <a:spcPct val="100000"/>
              </a:lnSpc>
              <a:spcBef>
                <a:spcPts val="0"/>
              </a:spcBef>
              <a:spcAft>
                <a:spcPts val="0"/>
              </a:spcAft>
              <a:buClr>
                <a:srgbClr val="000000"/>
              </a:buClr>
              <a:buSzTx/>
              <a:buFont typeface="Arial"/>
              <a:buNone/>
              <a:tabLst/>
              <a:defRPr/>
            </a:pPr>
            <a:r>
              <a:rPr kumimoji="0" lang="kk" sz="1350" b="0" i="1" u="none" strike="noStrike" kern="0" cap="none" spc="0" normalizeH="0" baseline="0" noProof="0" dirty="0">
                <a:ln>
                  <a:noFill/>
                </a:ln>
                <a:solidFill>
                  <a:srgbClr val="002060"/>
                </a:solidFill>
                <a:effectLst/>
                <a:uLnTx/>
                <a:uFillTx/>
                <a:latin typeface="Arial"/>
                <a:ea typeface="Calibri" panose="020F0502020204030204" pitchFamily="34" charset="0"/>
                <a:cs typeface="Arial"/>
                <a:sym typeface="Arial"/>
              </a:rPr>
              <a:t>Қазақстан Республикасы Президентінің 2022 жылғы 10 қыркүйектегі № 1005 Жарлығымен бекітілген </a:t>
            </a:r>
            <a:endParaRPr kumimoji="0" lang="ru-RU" sz="1350" b="0" i="1" u="none" strike="noStrike" kern="0" cap="none" spc="0" normalizeH="0" baseline="0" noProof="0" dirty="0">
              <a:ln>
                <a:noFill/>
              </a:ln>
              <a:solidFill>
                <a:srgbClr val="002060"/>
              </a:solidFill>
              <a:effectLst/>
              <a:uLnTx/>
              <a:uFillTx/>
              <a:latin typeface="Arial"/>
              <a:ea typeface="Times New Roman" panose="02020603050405020304" pitchFamily="18" charset="0"/>
              <a:cs typeface="Arial"/>
              <a:sym typeface="Arial"/>
            </a:endParaRPr>
          </a:p>
        </p:txBody>
      </p:sp>
      <p:grpSp>
        <p:nvGrpSpPr>
          <p:cNvPr id="111" name="Группа 110"/>
          <p:cNvGrpSpPr/>
          <p:nvPr/>
        </p:nvGrpSpPr>
        <p:grpSpPr>
          <a:xfrm>
            <a:off x="107990" y="1644389"/>
            <a:ext cx="8774506" cy="1695159"/>
            <a:chOff x="761966" y="2727397"/>
            <a:chExt cx="9994052" cy="2061942"/>
          </a:xfrm>
          <a:solidFill>
            <a:schemeClr val="accent1">
              <a:lumMod val="20000"/>
              <a:lumOff val="80000"/>
            </a:schemeClr>
          </a:solidFill>
        </p:grpSpPr>
        <p:grpSp>
          <p:nvGrpSpPr>
            <p:cNvPr id="113" name="Группа 27">
              <a:extLst>
                <a:ext uri="{FF2B5EF4-FFF2-40B4-BE49-F238E27FC236}">
                  <a16:creationId xmlns:a16="http://schemas.microsoft.com/office/drawing/2014/main" id="{88F720BD-8754-43FE-B610-6F3AF696CBAE}"/>
                </a:ext>
              </a:extLst>
            </p:cNvPr>
            <p:cNvGrpSpPr/>
            <p:nvPr/>
          </p:nvGrpSpPr>
          <p:grpSpPr>
            <a:xfrm>
              <a:off x="761966" y="2780957"/>
              <a:ext cx="828676" cy="993848"/>
              <a:chOff x="613268" y="1510940"/>
              <a:chExt cx="1179586" cy="937776"/>
            </a:xfrm>
            <a:grpFill/>
          </p:grpSpPr>
          <p:sp>
            <p:nvSpPr>
              <p:cNvPr id="122" name="Arrow: Pentagon 33">
                <a:extLst>
                  <a:ext uri="{FF2B5EF4-FFF2-40B4-BE49-F238E27FC236}">
                    <a16:creationId xmlns:a16="http://schemas.microsoft.com/office/drawing/2014/main" id="{5692D182-C782-4466-8E23-A140EDBB07E5}"/>
                  </a:ext>
                </a:extLst>
              </p:cNvPr>
              <p:cNvSpPr/>
              <p:nvPr/>
            </p:nvSpPr>
            <p:spPr bwMode="auto">
              <a:xfrm rot="5400000">
                <a:off x="734173" y="1390035"/>
                <a:ext cx="937776" cy="1179586"/>
              </a:xfrm>
              <a:prstGeom prst="homePlate">
                <a:avLst>
                  <a:gd name="adj" fmla="val 24304"/>
                </a:avLst>
              </a:prstGeom>
              <a:grpFill/>
              <a:ln w="12700" cap="flat" cmpd="sng" algn="ctr">
                <a:noFill/>
                <a:prstDash val="solid"/>
                <a:miter lim="800000"/>
              </a:ln>
              <a:effectLst/>
            </p:spPr>
            <p:txBody>
              <a:bodyPr anchor="ctr"/>
              <a:lstStyle/>
              <a:p>
                <a:pPr marL="0" marR="0" lvl="0" indent="0" algn="ctr" defTabSz="101598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2060"/>
                  </a:solidFill>
                  <a:effectLst/>
                  <a:uLnTx/>
                  <a:uFillTx/>
                  <a:ea typeface="+mn-ea"/>
                  <a:cs typeface="+mn-cs"/>
                </a:endParaRPr>
              </a:p>
            </p:txBody>
          </p:sp>
          <p:pic>
            <p:nvPicPr>
              <p:cNvPr id="123" name="object 33">
                <a:extLst>
                  <a:ext uri="{FF2B5EF4-FFF2-40B4-BE49-F238E27FC236}">
                    <a16:creationId xmlns:a16="http://schemas.microsoft.com/office/drawing/2014/main" id="{A164052B-642E-47A5-AF9F-A58E7689632F}"/>
                  </a:ext>
                </a:extLst>
              </p:cNvPr>
              <p:cNvPicPr/>
              <p:nvPr/>
            </p:nvPicPr>
            <p:blipFill>
              <a:blip r:embed="rId8" cstate="print"/>
              <a:stretch>
                <a:fillRect/>
              </a:stretch>
            </p:blipFill>
            <p:spPr>
              <a:xfrm>
                <a:off x="735297" y="1543840"/>
                <a:ext cx="976207" cy="676276"/>
              </a:xfrm>
              <a:prstGeom prst="rect">
                <a:avLst/>
              </a:prstGeom>
              <a:grpFill/>
              <a:effectLst>
                <a:glow rad="127000">
                  <a:sysClr val="window" lastClr="FFFFFF">
                    <a:lumMod val="95000"/>
                  </a:sysClr>
                </a:glow>
              </a:effectLst>
            </p:spPr>
          </p:pic>
        </p:grpSp>
        <p:sp>
          <p:nvSpPr>
            <p:cNvPr id="114" name="Rectangle 6">
              <a:extLst>
                <a:ext uri="{FF2B5EF4-FFF2-40B4-BE49-F238E27FC236}">
                  <a16:creationId xmlns:a16="http://schemas.microsoft.com/office/drawing/2014/main" id="{36603CFC-1FD9-44E7-B3E5-43499F05FF08}"/>
                </a:ext>
              </a:extLst>
            </p:cNvPr>
            <p:cNvSpPr txBox="1">
              <a:spLocks/>
            </p:cNvSpPr>
            <p:nvPr>
              <p:custDataLst>
                <p:tags r:id="rId1"/>
              </p:custDataLst>
            </p:nvPr>
          </p:nvSpPr>
          <p:spPr>
            <a:xfrm>
              <a:off x="6153186" y="2727397"/>
              <a:ext cx="4596008" cy="454090"/>
            </a:xfrm>
            <a:prstGeom prst="rect">
              <a:avLst/>
            </a:prstGeom>
            <a:grpFill/>
            <a:ln w="9525" cap="flat" cmpd="sng" algn="ctr">
              <a:noFill/>
              <a:prstDash val="solid"/>
            </a:ln>
            <a:effectLst/>
          </p:spPr>
          <p:txBody>
            <a:bodyPr wrap="square" lIns="132915" rIns="42200" rtlCol="0" anchor="ctr" anchorCtr="0">
              <a:noAutofit/>
            </a:bodyPr>
            <a:lstStyle>
              <a:defPPr>
                <a:defRPr lang="en-US"/>
              </a:defPPr>
              <a:lvl1pPr>
                <a:buClr>
                  <a:schemeClr val="bg1"/>
                </a:buClr>
                <a:defRPr sz="1400" b="1">
                  <a:solidFill>
                    <a:schemeClr val="bg1"/>
                  </a:solidFill>
                </a:defRPr>
              </a:lvl1pPr>
            </a:lstStyle>
            <a:p>
              <a:pPr marL="114286" marR="0" lvl="0" indent="0" defTabSz="932962" eaLnBrk="1" fontAlgn="base" latinLnBrk="0" hangingPunct="1">
                <a:lnSpc>
                  <a:spcPct val="100000"/>
                </a:lnSpc>
                <a:spcBef>
                  <a:spcPct val="0"/>
                </a:spcBef>
                <a:spcAft>
                  <a:spcPct val="0"/>
                </a:spcAft>
                <a:buClr>
                  <a:srgbClr val="002960"/>
                </a:buClr>
                <a:buSzTx/>
                <a:buFontTx/>
                <a:buNone/>
                <a:tabLst/>
                <a:defRPr/>
              </a:pPr>
              <a:r>
                <a:rPr kumimoji="0" lang="ru-RU" sz="1200" b="1" i="0" u="none" strike="noStrike" kern="0" cap="none" spc="0" normalizeH="0" baseline="0" noProof="0" dirty="0" err="1">
                  <a:ln>
                    <a:noFill/>
                  </a:ln>
                  <a:solidFill>
                    <a:srgbClr val="1F497D">
                      <a:lumMod val="50000"/>
                    </a:srgbClr>
                  </a:solidFill>
                  <a:effectLst/>
                  <a:uLnTx/>
                  <a:uFillTx/>
                  <a:ea typeface="+mn-ea"/>
                  <a:cs typeface="Arial" pitchFamily="34" charset="0"/>
                </a:rPr>
                <a:t>Қаржылық</a:t>
              </a:r>
              <a:r>
                <a:rPr kumimoji="0" lang="ru-RU" sz="1200" b="1" i="0" u="none" strike="noStrike" kern="0" cap="none" spc="0" normalizeH="0" baseline="0" noProof="0" dirty="0">
                  <a:ln>
                    <a:noFill/>
                  </a:ln>
                  <a:solidFill>
                    <a:srgbClr val="1F497D">
                      <a:lumMod val="50000"/>
                    </a:srgbClr>
                  </a:solidFill>
                  <a:effectLst/>
                  <a:uLnTx/>
                  <a:uFillTx/>
                  <a:ea typeface="+mn-ea"/>
                  <a:cs typeface="Arial" pitchFamily="34" charset="0"/>
                </a:rPr>
                <a:t> </a:t>
              </a:r>
              <a:r>
                <a:rPr kumimoji="0" lang="ru-RU" sz="1200" b="1" i="0" u="none" strike="noStrike" kern="0" cap="none" spc="0" normalizeH="0" baseline="0" noProof="0" dirty="0" err="1">
                  <a:ln>
                    <a:noFill/>
                  </a:ln>
                  <a:solidFill>
                    <a:srgbClr val="1F497D">
                      <a:lumMod val="50000"/>
                    </a:srgbClr>
                  </a:solidFill>
                  <a:effectLst/>
                  <a:uLnTx/>
                  <a:uFillTx/>
                  <a:ea typeface="+mn-ea"/>
                  <a:cs typeface="Arial" pitchFamily="34" charset="0"/>
                </a:rPr>
                <a:t>тұрақтылықты</a:t>
              </a:r>
              <a:r>
                <a:rPr kumimoji="0" lang="ru-RU" sz="1200" b="1" i="0" u="none" strike="noStrike" kern="0" cap="none" spc="0" normalizeH="0" baseline="0" noProof="0" dirty="0">
                  <a:ln>
                    <a:noFill/>
                  </a:ln>
                  <a:solidFill>
                    <a:srgbClr val="1F497D">
                      <a:lumMod val="50000"/>
                    </a:srgbClr>
                  </a:solidFill>
                  <a:effectLst/>
                  <a:uLnTx/>
                  <a:uFillTx/>
                  <a:ea typeface="+mn-ea"/>
                  <a:cs typeface="Arial" pitchFamily="34" charset="0"/>
                </a:rPr>
                <a:t> </a:t>
              </a:r>
              <a:r>
                <a:rPr kumimoji="0" lang="ru-RU" sz="1200" b="1" i="0" u="none" strike="noStrike" kern="0" cap="none" spc="0" normalizeH="0" baseline="0" noProof="0" dirty="0" err="1">
                  <a:ln>
                    <a:noFill/>
                  </a:ln>
                  <a:solidFill>
                    <a:srgbClr val="1F497D">
                      <a:lumMod val="50000"/>
                    </a:srgbClr>
                  </a:solidFill>
                  <a:effectLst/>
                  <a:uLnTx/>
                  <a:uFillTx/>
                  <a:ea typeface="+mn-ea"/>
                  <a:cs typeface="Arial" pitchFamily="34" charset="0"/>
                </a:rPr>
                <a:t>қамтамасыз</a:t>
              </a:r>
              <a:r>
                <a:rPr kumimoji="0" lang="ru-RU" sz="1200" b="1" i="0" u="none" strike="noStrike" kern="0" cap="none" spc="0" normalizeH="0" baseline="0" noProof="0" dirty="0">
                  <a:ln>
                    <a:noFill/>
                  </a:ln>
                  <a:solidFill>
                    <a:srgbClr val="1F497D">
                      <a:lumMod val="50000"/>
                    </a:srgbClr>
                  </a:solidFill>
                  <a:effectLst/>
                  <a:uLnTx/>
                  <a:uFillTx/>
                  <a:ea typeface="+mn-ea"/>
                  <a:cs typeface="Arial" pitchFamily="34" charset="0"/>
                </a:rPr>
                <a:t> </a:t>
              </a:r>
              <a:r>
                <a:rPr kumimoji="0" lang="ru-RU" sz="1200" b="1" i="0" u="none" strike="noStrike" kern="0" cap="none" spc="0" normalizeH="0" baseline="0" noProof="0" dirty="0" err="1">
                  <a:ln>
                    <a:noFill/>
                  </a:ln>
                  <a:solidFill>
                    <a:srgbClr val="1F497D">
                      <a:lumMod val="50000"/>
                    </a:srgbClr>
                  </a:solidFill>
                  <a:effectLst/>
                  <a:uLnTx/>
                  <a:uFillTx/>
                  <a:ea typeface="+mn-ea"/>
                  <a:cs typeface="Arial" pitchFamily="34" charset="0"/>
                </a:rPr>
                <a:t>ету</a:t>
              </a:r>
              <a:endParaRPr kumimoji="0" lang="ru-RU" sz="1200" b="1" i="0" u="none" strike="noStrike" kern="0" cap="none" spc="0" normalizeH="0" baseline="0" noProof="0" dirty="0">
                <a:ln>
                  <a:noFill/>
                </a:ln>
                <a:solidFill>
                  <a:srgbClr val="1F497D">
                    <a:lumMod val="50000"/>
                  </a:srgbClr>
                </a:solidFill>
                <a:effectLst/>
                <a:uLnTx/>
                <a:uFillTx/>
                <a:ea typeface="+mn-ea"/>
                <a:cs typeface="Arial" pitchFamily="34" charset="0"/>
              </a:endParaRPr>
            </a:p>
          </p:txBody>
        </p:sp>
        <p:sp>
          <p:nvSpPr>
            <p:cNvPr id="115" name="Rectangle 6">
              <a:extLst>
                <a:ext uri="{FF2B5EF4-FFF2-40B4-BE49-F238E27FC236}">
                  <a16:creationId xmlns:a16="http://schemas.microsoft.com/office/drawing/2014/main" id="{79F03755-BBBB-4741-9D25-7B1C6A6C74C8}"/>
                </a:ext>
              </a:extLst>
            </p:cNvPr>
            <p:cNvSpPr txBox="1">
              <a:spLocks/>
            </p:cNvSpPr>
            <p:nvPr>
              <p:custDataLst>
                <p:tags r:id="rId2"/>
              </p:custDataLst>
            </p:nvPr>
          </p:nvSpPr>
          <p:spPr>
            <a:xfrm>
              <a:off x="6160011" y="3212095"/>
              <a:ext cx="4596007" cy="492600"/>
            </a:xfrm>
            <a:prstGeom prst="rect">
              <a:avLst/>
            </a:prstGeom>
            <a:grpFill/>
            <a:ln w="9525" cap="flat" cmpd="sng" algn="ctr">
              <a:noFill/>
              <a:prstDash val="solid"/>
            </a:ln>
            <a:effectLst/>
          </p:spPr>
          <p:txBody>
            <a:bodyPr wrap="square" lIns="132915" rIns="42200" rtlCol="0" anchor="ctr" anchorCtr="0">
              <a:noAutofit/>
            </a:bodyPr>
            <a:lstStyle>
              <a:defPPr>
                <a:defRPr lang="en-US"/>
              </a:defPPr>
              <a:lvl1pPr>
                <a:buClr>
                  <a:schemeClr val="bg1"/>
                </a:buClr>
                <a:defRPr sz="1400" b="1">
                  <a:solidFill>
                    <a:schemeClr val="bg1"/>
                  </a:solidFill>
                </a:defRPr>
              </a:lvl1pPr>
            </a:lstStyle>
            <a:p>
              <a:pPr marL="114286" marR="0" lvl="0" indent="0" defTabSz="932962" eaLnBrk="1" fontAlgn="base" latinLnBrk="0" hangingPunct="1">
                <a:lnSpc>
                  <a:spcPct val="100000"/>
                </a:lnSpc>
                <a:spcBef>
                  <a:spcPct val="0"/>
                </a:spcBef>
                <a:spcAft>
                  <a:spcPct val="0"/>
                </a:spcAft>
                <a:buClr>
                  <a:srgbClr val="002960"/>
                </a:buClr>
                <a:buSzTx/>
                <a:buFontTx/>
                <a:buNone/>
                <a:tabLst/>
                <a:defRPr/>
              </a:pPr>
              <a:r>
                <a:rPr kumimoji="0" lang="ru-RU" sz="1200" b="1" i="0" u="none" strike="noStrike" kern="0" cap="none" spc="0" normalizeH="0" baseline="0" noProof="0" dirty="0" err="1">
                  <a:ln>
                    <a:noFill/>
                  </a:ln>
                  <a:solidFill>
                    <a:srgbClr val="1F497D">
                      <a:lumMod val="50000"/>
                    </a:srgbClr>
                  </a:solidFill>
                  <a:effectLst/>
                  <a:uLnTx/>
                  <a:uFillTx/>
                  <a:ea typeface="+mn-ea"/>
                  <a:cs typeface="Arial" pitchFamily="34" charset="0"/>
                </a:rPr>
                <a:t>Сапалы</a:t>
              </a:r>
              <a:r>
                <a:rPr kumimoji="0" lang="ru-RU" sz="1200" b="1" i="0" u="none" strike="noStrike" kern="0" cap="none" spc="0" normalizeH="0" baseline="0" noProof="0" dirty="0">
                  <a:ln>
                    <a:noFill/>
                  </a:ln>
                  <a:solidFill>
                    <a:srgbClr val="1F497D">
                      <a:lumMod val="50000"/>
                    </a:srgbClr>
                  </a:solidFill>
                  <a:effectLst/>
                  <a:uLnTx/>
                  <a:uFillTx/>
                  <a:ea typeface="+mn-ea"/>
                  <a:cs typeface="Arial" pitchFamily="34" charset="0"/>
                </a:rPr>
                <a:t> </a:t>
              </a:r>
              <a:r>
                <a:rPr kumimoji="0" lang="ru-RU" sz="1200" b="1" i="0" u="none" strike="noStrike" kern="0" cap="none" spc="0" normalizeH="0" baseline="0" noProof="0" dirty="0" err="1">
                  <a:ln>
                    <a:noFill/>
                  </a:ln>
                  <a:solidFill>
                    <a:srgbClr val="1F497D">
                      <a:lumMod val="50000"/>
                    </a:srgbClr>
                  </a:solidFill>
                  <a:effectLst/>
                  <a:uLnTx/>
                  <a:uFillTx/>
                  <a:ea typeface="+mn-ea"/>
                  <a:cs typeface="Arial" pitchFamily="34" charset="0"/>
                </a:rPr>
                <a:t>және</a:t>
              </a:r>
              <a:r>
                <a:rPr kumimoji="0" lang="ru-RU" sz="1200" b="1" i="0" u="none" strike="noStrike" kern="0" cap="none" spc="0" normalizeH="0" baseline="0" noProof="0" dirty="0">
                  <a:ln>
                    <a:noFill/>
                  </a:ln>
                  <a:solidFill>
                    <a:srgbClr val="1F497D">
                      <a:lumMod val="50000"/>
                    </a:srgbClr>
                  </a:solidFill>
                  <a:effectLst/>
                  <a:uLnTx/>
                  <a:uFillTx/>
                  <a:ea typeface="+mn-ea"/>
                  <a:cs typeface="Arial" pitchFamily="34" charset="0"/>
                </a:rPr>
                <a:t> </a:t>
              </a:r>
              <a:r>
                <a:rPr kumimoji="0" lang="ru-RU" sz="1200" b="1" i="0" u="none" strike="noStrike" kern="0" cap="none" spc="0" normalizeH="0" baseline="0" noProof="0" dirty="0" err="1">
                  <a:ln>
                    <a:noFill/>
                  </a:ln>
                  <a:solidFill>
                    <a:srgbClr val="1F497D">
                      <a:lumMod val="50000"/>
                    </a:srgbClr>
                  </a:solidFill>
                  <a:effectLst/>
                  <a:uLnTx/>
                  <a:uFillTx/>
                  <a:ea typeface="+mn-ea"/>
                  <a:cs typeface="Arial" pitchFamily="34" charset="0"/>
                </a:rPr>
                <a:t>тұрақты</a:t>
              </a:r>
              <a:r>
                <a:rPr kumimoji="0" lang="ru-RU" sz="1200" b="1" i="0" u="none" strike="noStrike" kern="0" cap="none" spc="0" normalizeH="0" baseline="0" noProof="0" dirty="0">
                  <a:ln>
                    <a:noFill/>
                  </a:ln>
                  <a:solidFill>
                    <a:srgbClr val="1F497D">
                      <a:lumMod val="50000"/>
                    </a:srgbClr>
                  </a:solidFill>
                  <a:effectLst/>
                  <a:uLnTx/>
                  <a:uFillTx/>
                  <a:ea typeface="+mn-ea"/>
                  <a:cs typeface="Arial" pitchFamily="34" charset="0"/>
                </a:rPr>
                <a:t> </a:t>
              </a:r>
              <a:r>
                <a:rPr kumimoji="0" lang="ru-RU" sz="1200" b="1" i="0" u="none" strike="noStrike" kern="0" cap="none" spc="0" normalizeH="0" baseline="0" noProof="0" dirty="0" err="1">
                  <a:ln>
                    <a:noFill/>
                  </a:ln>
                  <a:solidFill>
                    <a:srgbClr val="1F497D">
                      <a:lumMod val="50000"/>
                    </a:srgbClr>
                  </a:solidFill>
                  <a:effectLst/>
                  <a:uLnTx/>
                  <a:uFillTx/>
                  <a:ea typeface="+mn-ea"/>
                  <a:cs typeface="Arial" pitchFamily="34" charset="0"/>
                </a:rPr>
                <a:t>экономикалық</a:t>
              </a:r>
              <a:r>
                <a:rPr kumimoji="0" lang="ru-RU" sz="1200" b="1" i="0" u="none" strike="noStrike" kern="0" cap="none" spc="0" normalizeH="0" baseline="0" noProof="0" dirty="0">
                  <a:ln>
                    <a:noFill/>
                  </a:ln>
                  <a:solidFill>
                    <a:srgbClr val="1F497D">
                      <a:lumMod val="50000"/>
                    </a:srgbClr>
                  </a:solidFill>
                  <a:effectLst/>
                  <a:uLnTx/>
                  <a:uFillTx/>
                  <a:ea typeface="+mn-ea"/>
                  <a:cs typeface="Arial" pitchFamily="34" charset="0"/>
                </a:rPr>
                <a:t> </a:t>
              </a:r>
              <a:r>
                <a:rPr kumimoji="0" lang="ru-RU" sz="1200" b="1" i="0" u="none" strike="noStrike" kern="0" cap="none" spc="0" normalizeH="0" baseline="0" noProof="0" dirty="0" err="1">
                  <a:ln>
                    <a:noFill/>
                  </a:ln>
                  <a:solidFill>
                    <a:srgbClr val="1F497D">
                      <a:lumMod val="50000"/>
                    </a:srgbClr>
                  </a:solidFill>
                  <a:effectLst/>
                  <a:uLnTx/>
                  <a:uFillTx/>
                  <a:ea typeface="+mn-ea"/>
                  <a:cs typeface="Arial" pitchFamily="34" charset="0"/>
                </a:rPr>
                <a:t>өсуге</a:t>
              </a:r>
              <a:r>
                <a:rPr kumimoji="0" lang="ru-RU" sz="1200" b="1" i="0" u="none" strike="noStrike" kern="0" cap="none" spc="0" normalizeH="0" baseline="0" noProof="0" dirty="0">
                  <a:ln>
                    <a:noFill/>
                  </a:ln>
                  <a:solidFill>
                    <a:srgbClr val="1F497D">
                      <a:lumMod val="50000"/>
                    </a:srgbClr>
                  </a:solidFill>
                  <a:effectLst/>
                  <a:uLnTx/>
                  <a:uFillTx/>
                  <a:ea typeface="+mn-ea"/>
                  <a:cs typeface="Arial" pitchFamily="34" charset="0"/>
                </a:rPr>
                <a:t> </a:t>
              </a:r>
              <a:r>
                <a:rPr kumimoji="0" lang="ru-RU" sz="1200" b="1" i="0" u="none" strike="noStrike" kern="0" cap="none" spc="0" normalizeH="0" baseline="0" noProof="0" dirty="0" err="1">
                  <a:ln>
                    <a:noFill/>
                  </a:ln>
                  <a:solidFill>
                    <a:srgbClr val="1F497D">
                      <a:lumMod val="50000"/>
                    </a:srgbClr>
                  </a:solidFill>
                  <a:effectLst/>
                  <a:uLnTx/>
                  <a:uFillTx/>
                  <a:ea typeface="+mn-ea"/>
                  <a:cs typeface="Arial" pitchFamily="34" charset="0"/>
                </a:rPr>
                <a:t>жәрдемдесу</a:t>
              </a:r>
              <a:endParaRPr kumimoji="0" lang="ru-RU" sz="1200" b="1" i="0" u="none" strike="noStrike" kern="0" cap="none" spc="0" normalizeH="0" baseline="0" noProof="0" dirty="0">
                <a:ln>
                  <a:noFill/>
                </a:ln>
                <a:solidFill>
                  <a:srgbClr val="1F497D">
                    <a:lumMod val="50000"/>
                  </a:srgbClr>
                </a:solidFill>
                <a:effectLst/>
                <a:uLnTx/>
                <a:uFillTx/>
                <a:ea typeface="+mn-ea"/>
                <a:cs typeface="Arial" pitchFamily="34" charset="0"/>
              </a:endParaRPr>
            </a:p>
          </p:txBody>
        </p:sp>
        <p:sp>
          <p:nvSpPr>
            <p:cNvPr id="116" name="Arrow: Pentagon 28">
              <a:extLst>
                <a:ext uri="{FF2B5EF4-FFF2-40B4-BE49-F238E27FC236}">
                  <a16:creationId xmlns:a16="http://schemas.microsoft.com/office/drawing/2014/main" id="{D93C153B-237D-4505-A2A0-29B46F4AE91B}"/>
                </a:ext>
              </a:extLst>
            </p:cNvPr>
            <p:cNvSpPr/>
            <p:nvPr/>
          </p:nvSpPr>
          <p:spPr bwMode="auto">
            <a:xfrm>
              <a:off x="1756351" y="2800007"/>
              <a:ext cx="3917427" cy="786643"/>
            </a:xfrm>
            <a:prstGeom prst="homePlate">
              <a:avLst/>
            </a:prstGeom>
            <a:grpFill/>
            <a:ln w="12700" cap="flat" cmpd="sng" algn="ctr">
              <a:noFill/>
              <a:prstDash val="solid"/>
              <a:miter lim="800000"/>
            </a:ln>
            <a:effectLst/>
          </p:spPr>
          <p:txBody>
            <a:bodyPr anchor="ctr"/>
            <a:lstStyle/>
            <a:p>
              <a:pPr marL="0" marR="0" lvl="0" indent="0" defTabSz="1015980" eaLnBrk="1" fontAlgn="auto" latinLnBrk="0" hangingPunct="1">
                <a:lnSpc>
                  <a:spcPct val="100000"/>
                </a:lnSpc>
                <a:spcBef>
                  <a:spcPts val="0"/>
                </a:spcBef>
                <a:spcAft>
                  <a:spcPts val="0"/>
                </a:spcAft>
                <a:buClrTx/>
                <a:buSzTx/>
                <a:buFontTx/>
                <a:buNone/>
                <a:tabLst/>
                <a:defRPr/>
              </a:pPr>
              <a:endParaRPr kumimoji="0" lang="ru-RU" sz="1200" b="1" i="0" u="none" strike="noStrike" kern="0" cap="none" spc="111" normalizeH="0" baseline="0" noProof="0" dirty="0">
                <a:ln>
                  <a:noFill/>
                </a:ln>
                <a:solidFill>
                  <a:srgbClr val="002060"/>
                </a:solidFill>
                <a:effectLst/>
                <a:uLnTx/>
                <a:uFillTx/>
                <a:ea typeface="+mn-ea"/>
                <a:cs typeface="+mn-cs"/>
              </a:endParaRPr>
            </a:p>
            <a:p>
              <a:pPr marL="0" marR="0" lvl="0" indent="0" algn="ctr" defTabSz="1015980" eaLnBrk="1" fontAlgn="auto" latinLnBrk="0" hangingPunct="1">
                <a:lnSpc>
                  <a:spcPct val="100000"/>
                </a:lnSpc>
                <a:spcBef>
                  <a:spcPts val="0"/>
                </a:spcBef>
                <a:spcAft>
                  <a:spcPts val="0"/>
                </a:spcAft>
                <a:buClrTx/>
                <a:buSzTx/>
                <a:buFontTx/>
                <a:buNone/>
                <a:tabLst/>
                <a:defRPr/>
              </a:pPr>
              <a:r>
                <a:rPr kumimoji="0" lang="ru-RU" sz="2400" b="1" i="0" u="none" strike="noStrike" kern="0" cap="none" spc="111" normalizeH="0" baseline="0" noProof="0" dirty="0">
                  <a:ln>
                    <a:noFill/>
                  </a:ln>
                  <a:solidFill>
                    <a:srgbClr val="1F497D">
                      <a:lumMod val="75000"/>
                    </a:srgbClr>
                  </a:solidFill>
                  <a:effectLst/>
                  <a:uLnTx/>
                  <a:uFillTx/>
                  <a:ea typeface="+mn-ea"/>
                  <a:cs typeface="Arial" pitchFamily="34" charset="0"/>
                </a:rPr>
                <a:t>МАҚСАТТАР</a:t>
              </a:r>
            </a:p>
            <a:p>
              <a:pPr marL="0" marR="0" lvl="0" indent="0" defTabSz="101598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2060"/>
                </a:solidFill>
                <a:effectLst/>
                <a:uLnTx/>
                <a:uFillTx/>
                <a:ea typeface="+mn-ea"/>
                <a:cs typeface="+mn-cs"/>
              </a:endParaRPr>
            </a:p>
          </p:txBody>
        </p:sp>
        <p:sp>
          <p:nvSpPr>
            <p:cNvPr id="117" name="Прямоугольник 116">
              <a:extLst>
                <a:ext uri="{FF2B5EF4-FFF2-40B4-BE49-F238E27FC236}">
                  <a16:creationId xmlns:a16="http://schemas.microsoft.com/office/drawing/2014/main" id="{3287BE34-FB59-4D6C-9CBB-4C044811E97C}"/>
                </a:ext>
              </a:extLst>
            </p:cNvPr>
            <p:cNvSpPr/>
            <p:nvPr/>
          </p:nvSpPr>
          <p:spPr>
            <a:xfrm>
              <a:off x="847693" y="3979051"/>
              <a:ext cx="4272239" cy="597509"/>
            </a:xfrm>
            <a:prstGeom prst="rect">
              <a:avLst/>
            </a:prstGeom>
            <a:grpFill/>
            <a:ln w="12700" cap="flat" cmpd="sng" algn="ctr">
              <a:noFill/>
              <a:prstDash val="solid"/>
              <a:miter lim="800000"/>
            </a:ln>
            <a:effectLst/>
          </p:spPr>
          <p:txBody>
            <a:bodyPr anchor="ctr"/>
            <a:lstStyle/>
            <a:p>
              <a:pPr marL="0" marR="0" lvl="0" indent="0" algn="ctr" defTabSz="1015955" eaLnBrk="1" fontAlgn="auto" latinLnBrk="0" hangingPunct="1">
                <a:lnSpc>
                  <a:spcPct val="100000"/>
                </a:lnSpc>
                <a:spcBef>
                  <a:spcPts val="0"/>
                </a:spcBef>
                <a:spcAft>
                  <a:spcPts val="0"/>
                </a:spcAft>
                <a:buClrTx/>
                <a:buSzTx/>
                <a:buFontTx/>
                <a:buNone/>
                <a:tabLst/>
                <a:defRPr/>
              </a:pPr>
              <a:r>
                <a:rPr kumimoji="0" lang="ru-RU" sz="1200" b="1" i="0" u="none" strike="noStrike" kern="0" cap="none" spc="111" normalizeH="0" baseline="0" noProof="0" dirty="0">
                  <a:ln>
                    <a:noFill/>
                  </a:ln>
                  <a:solidFill>
                    <a:srgbClr val="1F497D">
                      <a:lumMod val="50000"/>
                    </a:srgbClr>
                  </a:solidFill>
                  <a:effectLst/>
                  <a:uLnTx/>
                  <a:uFillTx/>
                  <a:ea typeface="+mn-ea"/>
                  <a:cs typeface="+mn-cs"/>
                </a:rPr>
                <a:t>МЕМЛЕКЕТТІК ҚАРЖЫНЫ БАСҚАРУ МІНДЕТТЕРІ</a:t>
              </a:r>
            </a:p>
          </p:txBody>
        </p:sp>
        <p:sp>
          <p:nvSpPr>
            <p:cNvPr id="118" name="Rectangle 6">
              <a:extLst>
                <a:ext uri="{FF2B5EF4-FFF2-40B4-BE49-F238E27FC236}">
                  <a16:creationId xmlns:a16="http://schemas.microsoft.com/office/drawing/2014/main" id="{B9E812D7-8584-4B0D-817D-9F964398BE0F}"/>
                </a:ext>
              </a:extLst>
            </p:cNvPr>
            <p:cNvSpPr txBox="1">
              <a:spLocks/>
            </p:cNvSpPr>
            <p:nvPr>
              <p:custDataLst>
                <p:tags r:id="rId3"/>
              </p:custDataLst>
            </p:nvPr>
          </p:nvSpPr>
          <p:spPr>
            <a:xfrm>
              <a:off x="6157866" y="3835803"/>
              <a:ext cx="4595378" cy="342471"/>
            </a:xfrm>
            <a:prstGeom prst="rect">
              <a:avLst/>
            </a:prstGeom>
            <a:grpFill/>
            <a:ln w="9525" cap="flat" cmpd="sng" algn="ctr">
              <a:noFill/>
              <a:prstDash val="solid"/>
            </a:ln>
            <a:effectLst/>
          </p:spPr>
          <p:txBody>
            <a:bodyPr wrap="square" lIns="132915" rIns="42200" rtlCol="0" anchor="ctr" anchorCtr="0">
              <a:noAutofit/>
            </a:bodyPr>
            <a:lstStyle>
              <a:defPPr>
                <a:defRPr lang="en-US"/>
              </a:defPPr>
              <a:lvl1pPr>
                <a:buClr>
                  <a:schemeClr val="bg1"/>
                </a:buClr>
                <a:defRPr sz="1400" b="1">
                  <a:solidFill>
                    <a:schemeClr val="bg1"/>
                  </a:solidFill>
                </a:defRPr>
              </a:lvl1pPr>
            </a:lstStyle>
            <a:p>
              <a:pPr marL="114286" marR="0" lvl="0" indent="0" defTabSz="932962" eaLnBrk="1" fontAlgn="base" latinLnBrk="0" hangingPunct="1">
                <a:lnSpc>
                  <a:spcPct val="100000"/>
                </a:lnSpc>
                <a:spcBef>
                  <a:spcPct val="0"/>
                </a:spcBef>
                <a:spcAft>
                  <a:spcPct val="0"/>
                </a:spcAft>
                <a:buClr>
                  <a:srgbClr val="002960"/>
                </a:buClr>
                <a:buSzTx/>
                <a:buFontTx/>
                <a:buNone/>
                <a:tabLst/>
                <a:defRPr/>
              </a:pPr>
              <a:r>
                <a:rPr kumimoji="0" lang="ru-RU" sz="1200" b="1" i="0" u="none" strike="noStrike" kern="0" cap="none" spc="0" normalizeH="0" baseline="0" noProof="0" dirty="0" err="1">
                  <a:ln>
                    <a:noFill/>
                  </a:ln>
                  <a:solidFill>
                    <a:srgbClr val="1F497D">
                      <a:lumMod val="75000"/>
                    </a:srgbClr>
                  </a:solidFill>
                  <a:effectLst/>
                  <a:uLnTx/>
                  <a:uFillTx/>
                  <a:ea typeface="+mn-ea"/>
                  <a:cs typeface="+mn-cs"/>
                </a:rPr>
                <a:t>Мемлекеттік</a:t>
              </a:r>
              <a:r>
                <a:rPr kumimoji="0" lang="ru-RU" sz="1200" b="1" i="0" u="none" strike="noStrike" kern="0" cap="none" spc="0" normalizeH="0" baseline="0" noProof="0" dirty="0">
                  <a:ln>
                    <a:noFill/>
                  </a:ln>
                  <a:solidFill>
                    <a:srgbClr val="1F497D">
                      <a:lumMod val="75000"/>
                    </a:srgbClr>
                  </a:solidFill>
                  <a:effectLst/>
                  <a:uLnTx/>
                  <a:uFillTx/>
                  <a:ea typeface="+mn-ea"/>
                  <a:cs typeface="+mn-cs"/>
                </a:rPr>
                <a:t> </a:t>
              </a:r>
              <a:r>
                <a:rPr kumimoji="0" lang="ru-RU" sz="1200" b="1" i="0" u="none" strike="noStrike" kern="0" cap="none" spc="0" normalizeH="0" baseline="0" noProof="0" dirty="0" err="1">
                  <a:ln>
                    <a:noFill/>
                  </a:ln>
                  <a:solidFill>
                    <a:srgbClr val="1F497D">
                      <a:lumMod val="75000"/>
                    </a:srgbClr>
                  </a:solidFill>
                  <a:effectLst/>
                  <a:uLnTx/>
                  <a:uFillTx/>
                  <a:ea typeface="+mn-ea"/>
                  <a:cs typeface="+mn-cs"/>
                </a:rPr>
                <a:t>қаржыны</a:t>
              </a:r>
              <a:r>
                <a:rPr kumimoji="0" lang="ru-RU" sz="1200" b="1" i="0" u="none" strike="noStrike" kern="0" cap="none" spc="0" normalizeH="0" baseline="0" noProof="0" dirty="0">
                  <a:ln>
                    <a:noFill/>
                  </a:ln>
                  <a:solidFill>
                    <a:srgbClr val="1F497D">
                      <a:lumMod val="75000"/>
                    </a:srgbClr>
                  </a:solidFill>
                  <a:effectLst/>
                  <a:uLnTx/>
                  <a:uFillTx/>
                  <a:ea typeface="+mn-ea"/>
                  <a:cs typeface="+mn-cs"/>
                </a:rPr>
                <a:t> </a:t>
              </a:r>
              <a:r>
                <a:rPr kumimoji="0" lang="ru-RU" sz="1200" b="1" i="0" u="none" strike="noStrike" kern="0" cap="none" spc="0" normalizeH="0" baseline="0" noProof="0" dirty="0" err="1">
                  <a:ln>
                    <a:noFill/>
                  </a:ln>
                  <a:solidFill>
                    <a:srgbClr val="1F497D">
                      <a:lumMod val="75000"/>
                    </a:srgbClr>
                  </a:solidFill>
                  <a:effectLst/>
                  <a:uLnTx/>
                  <a:uFillTx/>
                  <a:ea typeface="+mn-ea"/>
                  <a:cs typeface="+mn-cs"/>
                </a:rPr>
                <a:t>шоғырландыру</a:t>
              </a:r>
              <a:endParaRPr kumimoji="0" lang="ru-RU" sz="1200" b="1" i="0" u="none" strike="noStrike" kern="0" cap="none" spc="0" normalizeH="0" baseline="0" noProof="0" dirty="0">
                <a:ln>
                  <a:noFill/>
                </a:ln>
                <a:solidFill>
                  <a:srgbClr val="1F497D">
                    <a:lumMod val="75000"/>
                  </a:srgbClr>
                </a:solidFill>
                <a:effectLst/>
                <a:uLnTx/>
                <a:uFillTx/>
                <a:ea typeface="+mn-ea"/>
                <a:cs typeface="+mn-cs"/>
              </a:endParaRPr>
            </a:p>
          </p:txBody>
        </p:sp>
        <p:sp>
          <p:nvSpPr>
            <p:cNvPr id="119" name="Rectangle 6">
              <a:extLst>
                <a:ext uri="{FF2B5EF4-FFF2-40B4-BE49-F238E27FC236}">
                  <a16:creationId xmlns:a16="http://schemas.microsoft.com/office/drawing/2014/main" id="{DE683E90-008A-4291-8F6A-F162DBB3BD85}"/>
                </a:ext>
              </a:extLst>
            </p:cNvPr>
            <p:cNvSpPr txBox="1">
              <a:spLocks/>
            </p:cNvSpPr>
            <p:nvPr>
              <p:custDataLst>
                <p:tags r:id="rId4"/>
              </p:custDataLst>
            </p:nvPr>
          </p:nvSpPr>
          <p:spPr>
            <a:xfrm>
              <a:off x="6154525" y="4296738"/>
              <a:ext cx="4595377" cy="492601"/>
            </a:xfrm>
            <a:prstGeom prst="rect">
              <a:avLst/>
            </a:prstGeom>
            <a:grpFill/>
            <a:ln w="9525" cap="flat" cmpd="sng" algn="ctr">
              <a:noFill/>
              <a:prstDash val="solid"/>
            </a:ln>
            <a:effectLst/>
          </p:spPr>
          <p:txBody>
            <a:bodyPr wrap="square" lIns="132915" rIns="42200" rtlCol="0" anchor="ctr" anchorCtr="0">
              <a:noAutofit/>
            </a:bodyPr>
            <a:lstStyle>
              <a:defPPr>
                <a:defRPr lang="en-US"/>
              </a:defPPr>
              <a:lvl1pPr>
                <a:buClr>
                  <a:schemeClr val="bg1"/>
                </a:buClr>
                <a:defRPr sz="1400" b="1">
                  <a:solidFill>
                    <a:schemeClr val="bg1"/>
                  </a:solidFill>
                </a:defRPr>
              </a:lvl1pPr>
            </a:lstStyle>
            <a:p>
              <a:pPr marL="114286" marR="0" lvl="0" indent="0" defTabSz="932962" eaLnBrk="1" fontAlgn="base" latinLnBrk="0" hangingPunct="1">
                <a:lnSpc>
                  <a:spcPct val="100000"/>
                </a:lnSpc>
                <a:spcBef>
                  <a:spcPct val="0"/>
                </a:spcBef>
                <a:spcAft>
                  <a:spcPct val="0"/>
                </a:spcAft>
                <a:buClr>
                  <a:srgbClr val="002960"/>
                </a:buClr>
                <a:buSzTx/>
                <a:buFontTx/>
                <a:buNone/>
                <a:tabLst/>
                <a:defRPr/>
              </a:pPr>
              <a:r>
                <a:rPr kumimoji="0" lang="ru-RU" sz="1200" b="1" i="0" u="none" strike="noStrike" kern="0" cap="none" spc="0" normalizeH="0" baseline="0" noProof="0" dirty="0" err="1">
                  <a:ln>
                    <a:noFill/>
                  </a:ln>
                  <a:solidFill>
                    <a:srgbClr val="1F497D">
                      <a:lumMod val="75000"/>
                    </a:srgbClr>
                  </a:solidFill>
                  <a:effectLst/>
                  <a:uLnTx/>
                  <a:uFillTx/>
                  <a:ea typeface="+mn-ea"/>
                  <a:cs typeface="+mn-cs"/>
                </a:rPr>
                <a:t>Бюджеттің</a:t>
              </a:r>
              <a:r>
                <a:rPr kumimoji="0" lang="ru-RU" sz="1200" b="1" i="0" u="none" strike="noStrike" kern="0" cap="none" spc="0" normalizeH="0" baseline="0" noProof="0" dirty="0">
                  <a:ln>
                    <a:noFill/>
                  </a:ln>
                  <a:solidFill>
                    <a:srgbClr val="1F497D">
                      <a:lumMod val="75000"/>
                    </a:srgbClr>
                  </a:solidFill>
                  <a:effectLst/>
                  <a:uLnTx/>
                  <a:uFillTx/>
                  <a:ea typeface="+mn-ea"/>
                  <a:cs typeface="+mn-cs"/>
                </a:rPr>
                <a:t> </a:t>
              </a:r>
              <a:r>
                <a:rPr kumimoji="0" lang="ru-RU" sz="1200" b="1" i="0" u="none" strike="noStrike" kern="0" cap="none" spc="0" normalizeH="0" baseline="0" noProof="0" dirty="0" err="1">
                  <a:ln>
                    <a:noFill/>
                  </a:ln>
                  <a:solidFill>
                    <a:srgbClr val="1F497D">
                      <a:lumMod val="75000"/>
                    </a:srgbClr>
                  </a:solidFill>
                  <a:effectLst/>
                  <a:uLnTx/>
                  <a:uFillTx/>
                  <a:ea typeface="+mn-ea"/>
                  <a:cs typeface="+mn-cs"/>
                </a:rPr>
                <a:t>теңгерімділігі</a:t>
              </a:r>
              <a:r>
                <a:rPr kumimoji="0" lang="ru-RU" sz="1200" b="1" i="0" u="none" strike="noStrike" kern="0" cap="none" spc="0" normalizeH="0" baseline="0" noProof="0" dirty="0">
                  <a:ln>
                    <a:noFill/>
                  </a:ln>
                  <a:solidFill>
                    <a:srgbClr val="1F497D">
                      <a:lumMod val="75000"/>
                    </a:srgbClr>
                  </a:solidFill>
                  <a:effectLst/>
                  <a:uLnTx/>
                  <a:uFillTx/>
                  <a:ea typeface="+mn-ea"/>
                  <a:cs typeface="+mn-cs"/>
                </a:rPr>
                <a:t> мен </a:t>
              </a:r>
              <a:r>
                <a:rPr kumimoji="0" lang="ru-RU" sz="1200" b="1" i="0" u="none" strike="noStrike" kern="0" cap="none" spc="0" normalizeH="0" baseline="0" noProof="0" dirty="0" err="1">
                  <a:ln>
                    <a:noFill/>
                  </a:ln>
                  <a:solidFill>
                    <a:srgbClr val="1F497D">
                      <a:lumMod val="75000"/>
                    </a:srgbClr>
                  </a:solidFill>
                  <a:effectLst/>
                  <a:uLnTx/>
                  <a:uFillTx/>
                  <a:ea typeface="+mn-ea"/>
                  <a:cs typeface="+mn-cs"/>
                </a:rPr>
                <a:t>тұрақтылығын</a:t>
              </a:r>
              <a:r>
                <a:rPr kumimoji="0" lang="ru-RU" sz="1200" b="1" i="0" u="none" strike="noStrike" kern="0" cap="none" spc="0" normalizeH="0" baseline="0" noProof="0" dirty="0">
                  <a:ln>
                    <a:noFill/>
                  </a:ln>
                  <a:solidFill>
                    <a:srgbClr val="1F497D">
                      <a:lumMod val="75000"/>
                    </a:srgbClr>
                  </a:solidFill>
                  <a:effectLst/>
                  <a:uLnTx/>
                  <a:uFillTx/>
                  <a:ea typeface="+mn-ea"/>
                  <a:cs typeface="+mn-cs"/>
                </a:rPr>
                <a:t> </a:t>
              </a:r>
              <a:r>
                <a:rPr kumimoji="0" lang="ru-RU" sz="1200" b="1" i="0" u="none" strike="noStrike" kern="0" cap="none" spc="0" normalizeH="0" baseline="0" noProof="0" dirty="0" err="1">
                  <a:ln>
                    <a:noFill/>
                  </a:ln>
                  <a:solidFill>
                    <a:srgbClr val="1F497D">
                      <a:lumMod val="75000"/>
                    </a:srgbClr>
                  </a:solidFill>
                  <a:effectLst/>
                  <a:uLnTx/>
                  <a:uFillTx/>
                  <a:ea typeface="+mn-ea"/>
                  <a:cs typeface="+mn-cs"/>
                </a:rPr>
                <a:t>қалпына</a:t>
              </a:r>
              <a:r>
                <a:rPr kumimoji="0" lang="ru-RU" sz="1200" b="1" i="0" u="none" strike="noStrike" kern="0" cap="none" spc="0" normalizeH="0" baseline="0" noProof="0" dirty="0">
                  <a:ln>
                    <a:noFill/>
                  </a:ln>
                  <a:solidFill>
                    <a:srgbClr val="1F497D">
                      <a:lumMod val="75000"/>
                    </a:srgbClr>
                  </a:solidFill>
                  <a:effectLst/>
                  <a:uLnTx/>
                  <a:uFillTx/>
                  <a:ea typeface="+mn-ea"/>
                  <a:cs typeface="+mn-cs"/>
                </a:rPr>
                <a:t> </a:t>
              </a:r>
              <a:r>
                <a:rPr kumimoji="0" lang="ru-RU" sz="1200" b="1" i="0" u="none" strike="noStrike" kern="0" cap="none" spc="0" normalizeH="0" baseline="0" noProof="0" dirty="0" err="1">
                  <a:ln>
                    <a:noFill/>
                  </a:ln>
                  <a:solidFill>
                    <a:srgbClr val="1F497D">
                      <a:lumMod val="75000"/>
                    </a:srgbClr>
                  </a:solidFill>
                  <a:effectLst/>
                  <a:uLnTx/>
                  <a:uFillTx/>
                  <a:ea typeface="+mn-ea"/>
                  <a:cs typeface="+mn-cs"/>
                </a:rPr>
                <a:t>келтіру</a:t>
              </a:r>
              <a:endParaRPr kumimoji="0" lang="ru-RU" sz="1200" b="1" i="0" u="none" strike="noStrike" kern="0" cap="none" spc="0" normalizeH="0" baseline="0" noProof="0" dirty="0">
                <a:ln>
                  <a:noFill/>
                </a:ln>
                <a:solidFill>
                  <a:srgbClr val="1F497D">
                    <a:lumMod val="75000"/>
                  </a:srgbClr>
                </a:solidFill>
                <a:effectLst/>
                <a:uLnTx/>
                <a:uFillTx/>
                <a:ea typeface="+mn-ea"/>
                <a:cs typeface="+mn-cs"/>
              </a:endParaRPr>
            </a:p>
          </p:txBody>
        </p:sp>
        <p:sp>
          <p:nvSpPr>
            <p:cNvPr id="120" name="TextBox 60">
              <a:extLst>
                <a:ext uri="{FF2B5EF4-FFF2-40B4-BE49-F238E27FC236}">
                  <a16:creationId xmlns:a16="http://schemas.microsoft.com/office/drawing/2014/main" id="{64A30FD3-0EB8-4BFB-A608-254C5EBD8EAD}"/>
                </a:ext>
              </a:extLst>
            </p:cNvPr>
            <p:cNvSpPr txBox="1">
              <a:spLocks/>
            </p:cNvSpPr>
            <p:nvPr>
              <p:custDataLst>
                <p:tags r:id="rId5"/>
              </p:custDataLst>
            </p:nvPr>
          </p:nvSpPr>
          <p:spPr>
            <a:xfrm>
              <a:off x="5547105" y="4393545"/>
              <a:ext cx="457677" cy="260339"/>
            </a:xfrm>
            <a:prstGeom prst="ellipse">
              <a:avLst/>
            </a:prstGeom>
            <a:grpFill/>
            <a:ln w="19050" cap="flat" cmpd="sng" algn="ctr">
              <a:solidFill>
                <a:srgbClr val="FFFFFF"/>
              </a:solidFill>
              <a:prstDash val="solid"/>
            </a:ln>
            <a:effectLst/>
          </p:spPr>
          <p:txBody>
            <a:bodyPr lIns="0" rIns="0" rtlCol="0" anchor="ctr">
              <a:noAutofit/>
            </a:bodyPr>
            <a:lstStyle>
              <a:defPPr>
                <a:defRPr lang="en-US"/>
              </a:defPPr>
              <a:lvl1pPr algn="ctr">
                <a:defRPr b="1">
                  <a:solidFill>
                    <a:schemeClr val="bg1"/>
                  </a:solidFill>
                  <a:latin typeface="+mj-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32962" eaLnBrk="1" fontAlgn="base" latinLnBrk="0" hangingPunct="1">
                <a:lnSpc>
                  <a:spcPct val="100000"/>
                </a:lnSpc>
                <a:spcBef>
                  <a:spcPct val="0"/>
                </a:spcBef>
                <a:spcAft>
                  <a:spcPct val="0"/>
                </a:spcAft>
                <a:buClrTx/>
                <a:buSzTx/>
                <a:buFontTx/>
                <a:buNone/>
                <a:tabLst/>
                <a:defRPr/>
              </a:pPr>
              <a:r>
                <a:rPr kumimoji="0" lang="ru" sz="1200" b="1" i="0" u="none" strike="noStrike" kern="0" cap="none" spc="0" normalizeH="0" baseline="0" noProof="0" dirty="0">
                  <a:ln>
                    <a:noFill/>
                  </a:ln>
                  <a:solidFill>
                    <a:srgbClr val="002960"/>
                  </a:solidFill>
                  <a:effectLst/>
                  <a:uLnTx/>
                  <a:uFillTx/>
                  <a:latin typeface="Arial"/>
                  <a:ea typeface="+mn-ea"/>
                  <a:cs typeface="+mn-cs"/>
                </a:rPr>
                <a:t>В</a:t>
              </a:r>
            </a:p>
          </p:txBody>
        </p:sp>
        <p:sp>
          <p:nvSpPr>
            <p:cNvPr id="121" name="TextBox 60">
              <a:extLst>
                <a:ext uri="{FF2B5EF4-FFF2-40B4-BE49-F238E27FC236}">
                  <a16:creationId xmlns:a16="http://schemas.microsoft.com/office/drawing/2014/main" id="{8D534034-90A8-464E-8FA9-D2468BF6174C}"/>
                </a:ext>
              </a:extLst>
            </p:cNvPr>
            <p:cNvSpPr txBox="1">
              <a:spLocks/>
            </p:cNvSpPr>
            <p:nvPr>
              <p:custDataLst>
                <p:tags r:id="rId6"/>
              </p:custDataLst>
            </p:nvPr>
          </p:nvSpPr>
          <p:spPr>
            <a:xfrm>
              <a:off x="5574011" y="3908074"/>
              <a:ext cx="390061" cy="219136"/>
            </a:xfrm>
            <a:prstGeom prst="ellipse">
              <a:avLst/>
            </a:prstGeom>
            <a:grpFill/>
            <a:ln w="19050" cap="flat" cmpd="sng" algn="ctr">
              <a:solidFill>
                <a:srgbClr val="FFFFFF"/>
              </a:solidFill>
              <a:prstDash val="solid"/>
            </a:ln>
            <a:effectLst/>
          </p:spPr>
          <p:txBody>
            <a:bodyPr lIns="0" rIns="0" rtlCol="0" anchor="ctr">
              <a:noAutofit/>
            </a:bodyPr>
            <a:lstStyle>
              <a:defPPr>
                <a:defRPr lang="en-US"/>
              </a:defPPr>
              <a:lvl1pPr algn="ctr">
                <a:defRPr b="1">
                  <a:solidFill>
                    <a:schemeClr val="bg1"/>
                  </a:solidFill>
                  <a:latin typeface="+mj-lt"/>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marL="0" marR="0" lvl="0" indent="0" algn="ctr" defTabSz="932962" eaLnBrk="1" fontAlgn="base" latinLnBrk="0" hangingPunct="1">
                <a:lnSpc>
                  <a:spcPct val="100000"/>
                </a:lnSpc>
                <a:spcBef>
                  <a:spcPct val="0"/>
                </a:spcBef>
                <a:spcAft>
                  <a:spcPct val="0"/>
                </a:spcAft>
                <a:buClrTx/>
                <a:buSzTx/>
                <a:buFontTx/>
                <a:buNone/>
                <a:tabLst/>
                <a:defRPr/>
              </a:pPr>
              <a:r>
                <a:rPr kumimoji="0" lang="ru" sz="1200" b="1" i="0" u="none" strike="noStrike" kern="0" cap="none" spc="0" normalizeH="0" baseline="0" noProof="0" dirty="0">
                  <a:ln>
                    <a:noFill/>
                  </a:ln>
                  <a:solidFill>
                    <a:srgbClr val="002960"/>
                  </a:solidFill>
                  <a:effectLst/>
                  <a:uLnTx/>
                  <a:uFillTx/>
                  <a:latin typeface="Arial"/>
                  <a:ea typeface="+mn-ea"/>
                  <a:cs typeface="+mn-cs"/>
                </a:rPr>
                <a:t>А</a:t>
              </a:r>
            </a:p>
          </p:txBody>
        </p:sp>
      </p:grpSp>
      <p:graphicFrame>
        <p:nvGraphicFramePr>
          <p:cNvPr id="129" name="Таблица 2">
            <a:extLst>
              <a:ext uri="{FF2B5EF4-FFF2-40B4-BE49-F238E27FC236}">
                <a16:creationId xmlns:a16="http://schemas.microsoft.com/office/drawing/2014/main" id="{38B05B3A-88F7-477F-8586-D90BCD5F2FD9}"/>
              </a:ext>
            </a:extLst>
          </p:cNvPr>
          <p:cNvGraphicFramePr>
            <a:graphicFrameLocks noGrp="1"/>
          </p:cNvGraphicFramePr>
          <p:nvPr>
            <p:extLst>
              <p:ext uri="{D42A27DB-BD31-4B8C-83A1-F6EECF244321}">
                <p14:modId xmlns:p14="http://schemas.microsoft.com/office/powerpoint/2010/main" val="2456122820"/>
              </p:ext>
            </p:extLst>
          </p:nvPr>
        </p:nvGraphicFramePr>
        <p:xfrm>
          <a:off x="183256" y="3401046"/>
          <a:ext cx="4234481" cy="1731832"/>
        </p:xfrm>
        <a:graphic>
          <a:graphicData uri="http://schemas.openxmlformats.org/drawingml/2006/table">
            <a:tbl>
              <a:tblPr firstRow="1" bandRow="1"/>
              <a:tblGrid>
                <a:gridCol w="2260643">
                  <a:extLst>
                    <a:ext uri="{9D8B030D-6E8A-4147-A177-3AD203B41FA5}">
                      <a16:colId xmlns:a16="http://schemas.microsoft.com/office/drawing/2014/main" val="1158953166"/>
                    </a:ext>
                  </a:extLst>
                </a:gridCol>
                <a:gridCol w="966978">
                  <a:extLst>
                    <a:ext uri="{9D8B030D-6E8A-4147-A177-3AD203B41FA5}">
                      <a16:colId xmlns:a16="http://schemas.microsoft.com/office/drawing/2014/main" val="578072649"/>
                    </a:ext>
                  </a:extLst>
                </a:gridCol>
                <a:gridCol w="1006860">
                  <a:extLst>
                    <a:ext uri="{9D8B030D-6E8A-4147-A177-3AD203B41FA5}">
                      <a16:colId xmlns:a16="http://schemas.microsoft.com/office/drawing/2014/main" val="2201787190"/>
                    </a:ext>
                  </a:extLst>
                </a:gridCol>
              </a:tblGrid>
              <a:tr h="360232">
                <a:tc>
                  <a:txBody>
                    <a:bodyPr/>
                    <a:lstStyle>
                      <a:lvl1pPr marL="0" algn="l" defTabSz="899297" rtl="0" eaLnBrk="1" latinLnBrk="0" hangingPunct="1">
                        <a:defRPr sz="1800" b="1" kern="1200">
                          <a:solidFill>
                            <a:schemeClr val="lt1"/>
                          </a:solidFill>
                          <a:latin typeface="Arial"/>
                        </a:defRPr>
                      </a:lvl1pPr>
                      <a:lvl2pPr marL="449659" algn="l" defTabSz="899297" rtl="0" eaLnBrk="1" latinLnBrk="0" hangingPunct="1">
                        <a:defRPr sz="1800" b="1" kern="1200">
                          <a:solidFill>
                            <a:schemeClr val="lt1"/>
                          </a:solidFill>
                          <a:latin typeface="Arial"/>
                        </a:defRPr>
                      </a:lvl2pPr>
                      <a:lvl3pPr marL="899297" algn="l" defTabSz="899297" rtl="0" eaLnBrk="1" latinLnBrk="0" hangingPunct="1">
                        <a:defRPr sz="1800" b="1" kern="1200">
                          <a:solidFill>
                            <a:schemeClr val="lt1"/>
                          </a:solidFill>
                          <a:latin typeface="Arial"/>
                        </a:defRPr>
                      </a:lvl3pPr>
                      <a:lvl4pPr marL="1348976" algn="l" defTabSz="899297" rtl="0" eaLnBrk="1" latinLnBrk="0" hangingPunct="1">
                        <a:defRPr sz="1800" b="1" kern="1200">
                          <a:solidFill>
                            <a:schemeClr val="lt1"/>
                          </a:solidFill>
                          <a:latin typeface="Arial"/>
                        </a:defRPr>
                      </a:lvl4pPr>
                      <a:lvl5pPr marL="1798598" algn="l" defTabSz="899297" rtl="0" eaLnBrk="1" latinLnBrk="0" hangingPunct="1">
                        <a:defRPr sz="1800" b="1" kern="1200">
                          <a:solidFill>
                            <a:schemeClr val="lt1"/>
                          </a:solidFill>
                          <a:latin typeface="Arial"/>
                        </a:defRPr>
                      </a:lvl5pPr>
                      <a:lvl6pPr marL="2248257" algn="l" defTabSz="899297" rtl="0" eaLnBrk="1" latinLnBrk="0" hangingPunct="1">
                        <a:defRPr sz="1800" b="1" kern="1200">
                          <a:solidFill>
                            <a:schemeClr val="lt1"/>
                          </a:solidFill>
                          <a:latin typeface="Arial"/>
                        </a:defRPr>
                      </a:lvl6pPr>
                      <a:lvl7pPr marL="2697896" algn="l" defTabSz="899297" rtl="0" eaLnBrk="1" latinLnBrk="0" hangingPunct="1">
                        <a:defRPr sz="1800" b="1" kern="1200">
                          <a:solidFill>
                            <a:schemeClr val="lt1"/>
                          </a:solidFill>
                          <a:latin typeface="Arial"/>
                        </a:defRPr>
                      </a:lvl7pPr>
                      <a:lvl8pPr marL="3147575" algn="l" defTabSz="899297" rtl="0" eaLnBrk="1" latinLnBrk="0" hangingPunct="1">
                        <a:defRPr sz="1800" b="1" kern="1200">
                          <a:solidFill>
                            <a:schemeClr val="lt1"/>
                          </a:solidFill>
                          <a:latin typeface="Arial"/>
                        </a:defRPr>
                      </a:lvl8pPr>
                      <a:lvl9pPr marL="3597196" algn="l" defTabSz="899297" rtl="0" eaLnBrk="1" latinLnBrk="0" hangingPunct="1">
                        <a:defRPr sz="1800" b="1" kern="1200">
                          <a:solidFill>
                            <a:schemeClr val="lt1"/>
                          </a:solidFill>
                          <a:latin typeface="Arial"/>
                        </a:defRPr>
                      </a:lvl9pPr>
                    </a:lstStyle>
                    <a:p>
                      <a:endParaRPr lang="x-none" sz="10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899297" rtl="0" eaLnBrk="1" latinLnBrk="0" hangingPunct="1">
                        <a:defRPr sz="1800" b="1" kern="1200">
                          <a:solidFill>
                            <a:schemeClr val="lt1"/>
                          </a:solidFill>
                          <a:latin typeface="Arial"/>
                        </a:defRPr>
                      </a:lvl1pPr>
                      <a:lvl2pPr marL="449659" algn="l" defTabSz="899297" rtl="0" eaLnBrk="1" latinLnBrk="0" hangingPunct="1">
                        <a:defRPr sz="1800" b="1" kern="1200">
                          <a:solidFill>
                            <a:schemeClr val="lt1"/>
                          </a:solidFill>
                          <a:latin typeface="Arial"/>
                        </a:defRPr>
                      </a:lvl2pPr>
                      <a:lvl3pPr marL="899297" algn="l" defTabSz="899297" rtl="0" eaLnBrk="1" latinLnBrk="0" hangingPunct="1">
                        <a:defRPr sz="1800" b="1" kern="1200">
                          <a:solidFill>
                            <a:schemeClr val="lt1"/>
                          </a:solidFill>
                          <a:latin typeface="Arial"/>
                        </a:defRPr>
                      </a:lvl3pPr>
                      <a:lvl4pPr marL="1348976" algn="l" defTabSz="899297" rtl="0" eaLnBrk="1" latinLnBrk="0" hangingPunct="1">
                        <a:defRPr sz="1800" b="1" kern="1200">
                          <a:solidFill>
                            <a:schemeClr val="lt1"/>
                          </a:solidFill>
                          <a:latin typeface="Arial"/>
                        </a:defRPr>
                      </a:lvl4pPr>
                      <a:lvl5pPr marL="1798598" algn="l" defTabSz="899297" rtl="0" eaLnBrk="1" latinLnBrk="0" hangingPunct="1">
                        <a:defRPr sz="1800" b="1" kern="1200">
                          <a:solidFill>
                            <a:schemeClr val="lt1"/>
                          </a:solidFill>
                          <a:latin typeface="Arial"/>
                        </a:defRPr>
                      </a:lvl5pPr>
                      <a:lvl6pPr marL="2248257" algn="l" defTabSz="899297" rtl="0" eaLnBrk="1" latinLnBrk="0" hangingPunct="1">
                        <a:defRPr sz="1800" b="1" kern="1200">
                          <a:solidFill>
                            <a:schemeClr val="lt1"/>
                          </a:solidFill>
                          <a:latin typeface="Arial"/>
                        </a:defRPr>
                      </a:lvl6pPr>
                      <a:lvl7pPr marL="2697896" algn="l" defTabSz="899297" rtl="0" eaLnBrk="1" latinLnBrk="0" hangingPunct="1">
                        <a:defRPr sz="1800" b="1" kern="1200">
                          <a:solidFill>
                            <a:schemeClr val="lt1"/>
                          </a:solidFill>
                          <a:latin typeface="Arial"/>
                        </a:defRPr>
                      </a:lvl7pPr>
                      <a:lvl8pPr marL="3147575" algn="l" defTabSz="899297" rtl="0" eaLnBrk="1" latinLnBrk="0" hangingPunct="1">
                        <a:defRPr sz="1800" b="1" kern="1200">
                          <a:solidFill>
                            <a:schemeClr val="lt1"/>
                          </a:solidFill>
                          <a:latin typeface="Arial"/>
                        </a:defRPr>
                      </a:lvl8pPr>
                      <a:lvl9pPr marL="3597196" algn="l" defTabSz="899297" rtl="0" eaLnBrk="1" latinLnBrk="0" hangingPunct="1">
                        <a:defRPr sz="1800" b="1" kern="1200">
                          <a:solidFill>
                            <a:schemeClr val="lt1"/>
                          </a:solidFill>
                          <a:latin typeface="Arial"/>
                        </a:defRPr>
                      </a:lvl9pPr>
                    </a:lstStyle>
                    <a:p>
                      <a:pPr marL="0" marR="0" lvl="0" indent="0" algn="ctr" defTabSz="708491" rtl="0" eaLnBrk="1" fontAlgn="auto" latinLnBrk="0" hangingPunct="1">
                        <a:lnSpc>
                          <a:spcPct val="100000"/>
                        </a:lnSpc>
                        <a:spcBef>
                          <a:spcPts val="0"/>
                        </a:spcBef>
                        <a:spcAft>
                          <a:spcPts val="0"/>
                        </a:spcAft>
                        <a:buClrTx/>
                        <a:buSzTx/>
                        <a:buFontTx/>
                        <a:buNone/>
                        <a:tabLst/>
                        <a:defRPr/>
                      </a:pPr>
                      <a:r>
                        <a:rPr lang="ru-RU" altLang="x-none" sz="1200" b="1" dirty="0">
                          <a:solidFill>
                            <a:schemeClr val="tx1">
                              <a:lumMod val="75000"/>
                              <a:lumOff val="25000"/>
                            </a:schemeClr>
                          </a:solidFill>
                          <a:cs typeface="Times New Roman" panose="02020603050405020304" pitchFamily="18" charset="0"/>
                        </a:rPr>
                        <a:t>2022 ж.</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899297" rtl="0" eaLnBrk="1" latinLnBrk="0" hangingPunct="1">
                        <a:defRPr sz="1800" b="1" kern="1200">
                          <a:solidFill>
                            <a:schemeClr val="lt1"/>
                          </a:solidFill>
                          <a:latin typeface="Arial"/>
                        </a:defRPr>
                      </a:lvl1pPr>
                      <a:lvl2pPr marL="449659" algn="l" defTabSz="899297" rtl="0" eaLnBrk="1" latinLnBrk="0" hangingPunct="1">
                        <a:defRPr sz="1800" b="1" kern="1200">
                          <a:solidFill>
                            <a:schemeClr val="lt1"/>
                          </a:solidFill>
                          <a:latin typeface="Arial"/>
                        </a:defRPr>
                      </a:lvl2pPr>
                      <a:lvl3pPr marL="899297" algn="l" defTabSz="899297" rtl="0" eaLnBrk="1" latinLnBrk="0" hangingPunct="1">
                        <a:defRPr sz="1800" b="1" kern="1200">
                          <a:solidFill>
                            <a:schemeClr val="lt1"/>
                          </a:solidFill>
                          <a:latin typeface="Arial"/>
                        </a:defRPr>
                      </a:lvl3pPr>
                      <a:lvl4pPr marL="1348976" algn="l" defTabSz="899297" rtl="0" eaLnBrk="1" latinLnBrk="0" hangingPunct="1">
                        <a:defRPr sz="1800" b="1" kern="1200">
                          <a:solidFill>
                            <a:schemeClr val="lt1"/>
                          </a:solidFill>
                          <a:latin typeface="Arial"/>
                        </a:defRPr>
                      </a:lvl4pPr>
                      <a:lvl5pPr marL="1798598" algn="l" defTabSz="899297" rtl="0" eaLnBrk="1" latinLnBrk="0" hangingPunct="1">
                        <a:defRPr sz="1800" b="1" kern="1200">
                          <a:solidFill>
                            <a:schemeClr val="lt1"/>
                          </a:solidFill>
                          <a:latin typeface="Arial"/>
                        </a:defRPr>
                      </a:lvl5pPr>
                      <a:lvl6pPr marL="2248257" algn="l" defTabSz="899297" rtl="0" eaLnBrk="1" latinLnBrk="0" hangingPunct="1">
                        <a:defRPr sz="1800" b="1" kern="1200">
                          <a:solidFill>
                            <a:schemeClr val="lt1"/>
                          </a:solidFill>
                          <a:latin typeface="Arial"/>
                        </a:defRPr>
                      </a:lvl6pPr>
                      <a:lvl7pPr marL="2697896" algn="l" defTabSz="899297" rtl="0" eaLnBrk="1" latinLnBrk="0" hangingPunct="1">
                        <a:defRPr sz="1800" b="1" kern="1200">
                          <a:solidFill>
                            <a:schemeClr val="lt1"/>
                          </a:solidFill>
                          <a:latin typeface="Arial"/>
                        </a:defRPr>
                      </a:lvl7pPr>
                      <a:lvl8pPr marL="3147575" algn="l" defTabSz="899297" rtl="0" eaLnBrk="1" latinLnBrk="0" hangingPunct="1">
                        <a:defRPr sz="1800" b="1" kern="1200">
                          <a:solidFill>
                            <a:schemeClr val="lt1"/>
                          </a:solidFill>
                          <a:latin typeface="Arial"/>
                        </a:defRPr>
                      </a:lvl8pPr>
                      <a:lvl9pPr marL="3597196" algn="l" defTabSz="899297" rtl="0" eaLnBrk="1" latinLnBrk="0" hangingPunct="1">
                        <a:defRPr sz="1800" b="1" kern="1200">
                          <a:solidFill>
                            <a:schemeClr val="lt1"/>
                          </a:solidFill>
                          <a:latin typeface="Arial"/>
                        </a:defRPr>
                      </a:lvl9pPr>
                    </a:lstStyle>
                    <a:p>
                      <a:pPr marL="0" marR="0" lvl="0" indent="0" algn="ctr" defTabSz="708491" rtl="0" eaLnBrk="1" fontAlgn="auto" latinLnBrk="0" hangingPunct="1">
                        <a:lnSpc>
                          <a:spcPct val="100000"/>
                        </a:lnSpc>
                        <a:spcBef>
                          <a:spcPts val="0"/>
                        </a:spcBef>
                        <a:spcAft>
                          <a:spcPts val="0"/>
                        </a:spcAft>
                        <a:buClrTx/>
                        <a:buSzTx/>
                        <a:buFontTx/>
                        <a:buNone/>
                        <a:tabLst/>
                        <a:defRPr/>
                      </a:pPr>
                      <a:r>
                        <a:rPr lang="ru-RU" altLang="x-none" sz="1200" b="1" dirty="0">
                          <a:solidFill>
                            <a:schemeClr val="tx1">
                              <a:lumMod val="75000"/>
                              <a:lumOff val="25000"/>
                            </a:schemeClr>
                          </a:solidFill>
                          <a:cs typeface="Times New Roman" panose="02020603050405020304" pitchFamily="18" charset="0"/>
                        </a:rPr>
                        <a:t>2030 ж.</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62624902"/>
                  </a:ext>
                </a:extLst>
              </a:tr>
              <a:tr h="444105">
                <a:tc>
                  <a:txBody>
                    <a:bodyPr/>
                    <a:lstStyle>
                      <a:lvl1pPr marL="0" algn="l" defTabSz="899297" rtl="0" eaLnBrk="1" latinLnBrk="0" hangingPunct="1">
                        <a:defRPr sz="1800" kern="1200">
                          <a:solidFill>
                            <a:schemeClr val="dk1"/>
                          </a:solidFill>
                          <a:latin typeface="Arial"/>
                        </a:defRPr>
                      </a:lvl1pPr>
                      <a:lvl2pPr marL="449659" algn="l" defTabSz="899297" rtl="0" eaLnBrk="1" latinLnBrk="0" hangingPunct="1">
                        <a:defRPr sz="1800" kern="1200">
                          <a:solidFill>
                            <a:schemeClr val="dk1"/>
                          </a:solidFill>
                          <a:latin typeface="Arial"/>
                        </a:defRPr>
                      </a:lvl2pPr>
                      <a:lvl3pPr marL="899297" algn="l" defTabSz="899297" rtl="0" eaLnBrk="1" latinLnBrk="0" hangingPunct="1">
                        <a:defRPr sz="1800" kern="1200">
                          <a:solidFill>
                            <a:schemeClr val="dk1"/>
                          </a:solidFill>
                          <a:latin typeface="Arial"/>
                        </a:defRPr>
                      </a:lvl3pPr>
                      <a:lvl4pPr marL="1348976" algn="l" defTabSz="899297" rtl="0" eaLnBrk="1" latinLnBrk="0" hangingPunct="1">
                        <a:defRPr sz="1800" kern="1200">
                          <a:solidFill>
                            <a:schemeClr val="dk1"/>
                          </a:solidFill>
                          <a:latin typeface="Arial"/>
                        </a:defRPr>
                      </a:lvl4pPr>
                      <a:lvl5pPr marL="1798598" algn="l" defTabSz="899297" rtl="0" eaLnBrk="1" latinLnBrk="0" hangingPunct="1">
                        <a:defRPr sz="1800" kern="1200">
                          <a:solidFill>
                            <a:schemeClr val="dk1"/>
                          </a:solidFill>
                          <a:latin typeface="Arial"/>
                        </a:defRPr>
                      </a:lvl5pPr>
                      <a:lvl6pPr marL="2248257" algn="l" defTabSz="899297" rtl="0" eaLnBrk="1" latinLnBrk="0" hangingPunct="1">
                        <a:defRPr sz="1800" kern="1200">
                          <a:solidFill>
                            <a:schemeClr val="dk1"/>
                          </a:solidFill>
                          <a:latin typeface="Arial"/>
                        </a:defRPr>
                      </a:lvl6pPr>
                      <a:lvl7pPr marL="2697896" algn="l" defTabSz="899297" rtl="0" eaLnBrk="1" latinLnBrk="0" hangingPunct="1">
                        <a:defRPr sz="1800" kern="1200">
                          <a:solidFill>
                            <a:schemeClr val="dk1"/>
                          </a:solidFill>
                          <a:latin typeface="Arial"/>
                        </a:defRPr>
                      </a:lvl7pPr>
                      <a:lvl8pPr marL="3147575" algn="l" defTabSz="899297" rtl="0" eaLnBrk="1" latinLnBrk="0" hangingPunct="1">
                        <a:defRPr sz="1800" kern="1200">
                          <a:solidFill>
                            <a:schemeClr val="dk1"/>
                          </a:solidFill>
                          <a:latin typeface="Arial"/>
                        </a:defRPr>
                      </a:lvl8pPr>
                      <a:lvl9pPr marL="3597196" algn="l" defTabSz="899297" rtl="0" eaLnBrk="1" latinLnBrk="0" hangingPunct="1">
                        <a:defRPr sz="1800" kern="1200">
                          <a:solidFill>
                            <a:schemeClr val="dk1"/>
                          </a:solidFill>
                          <a:latin typeface="Arial"/>
                        </a:defRPr>
                      </a:lvl9pPr>
                    </a:lstStyle>
                    <a:p>
                      <a:pPr marL="0" marR="0" lvl="0" indent="0" algn="l" defTabSz="708491" rtl="0" eaLnBrk="1" fontAlgn="auto" latinLnBrk="0" hangingPunct="1">
                        <a:lnSpc>
                          <a:spcPct val="100000"/>
                        </a:lnSpc>
                        <a:spcBef>
                          <a:spcPts val="0"/>
                        </a:spcBef>
                        <a:spcAft>
                          <a:spcPts val="0"/>
                        </a:spcAft>
                        <a:buClrTx/>
                        <a:buSzTx/>
                        <a:buFontTx/>
                        <a:buNone/>
                        <a:tabLst/>
                        <a:defRPr/>
                      </a:pPr>
                      <a:r>
                        <a:rPr lang="ru-RU" altLang="x-none" sz="1200" b="0" dirty="0" err="1">
                          <a:solidFill>
                            <a:schemeClr val="tx1">
                              <a:lumMod val="75000"/>
                              <a:lumOff val="25000"/>
                            </a:schemeClr>
                          </a:solidFill>
                          <a:ea typeface="Times New Roman" panose="02020603050405020304" pitchFamily="18" charset="0"/>
                          <a:cs typeface="Arial" panose="020B0604020202020204" pitchFamily="34" charset="0"/>
                        </a:rPr>
                        <a:t>Мемлекеттік</a:t>
                      </a:r>
                      <a:r>
                        <a:rPr lang="ru-RU" altLang="x-none" sz="1200" b="0" dirty="0">
                          <a:solidFill>
                            <a:schemeClr val="tx1">
                              <a:lumMod val="75000"/>
                              <a:lumOff val="25000"/>
                            </a:schemeClr>
                          </a:solidFill>
                          <a:ea typeface="Times New Roman" panose="02020603050405020304" pitchFamily="18" charset="0"/>
                          <a:cs typeface="Arial" panose="020B0604020202020204" pitchFamily="34" charset="0"/>
                        </a:rPr>
                        <a:t> бюджет </a:t>
                      </a:r>
                      <a:r>
                        <a:rPr lang="ru-RU" altLang="x-none" sz="1200" b="0" dirty="0" err="1">
                          <a:solidFill>
                            <a:schemeClr val="tx1">
                              <a:lumMod val="75000"/>
                              <a:lumOff val="25000"/>
                            </a:schemeClr>
                          </a:solidFill>
                          <a:ea typeface="Times New Roman" panose="02020603050405020304" pitchFamily="18" charset="0"/>
                          <a:cs typeface="Arial" panose="020B0604020202020204" pitchFamily="34" charset="0"/>
                        </a:rPr>
                        <a:t>кірістері</a:t>
                      </a:r>
                      <a:r>
                        <a:rPr lang="ru-RU" altLang="x-none" sz="1200" b="0" dirty="0">
                          <a:solidFill>
                            <a:schemeClr val="tx1">
                              <a:lumMod val="75000"/>
                              <a:lumOff val="25000"/>
                            </a:schemeClr>
                          </a:solidFill>
                          <a:ea typeface="Times New Roman" panose="02020603050405020304" pitchFamily="18" charset="0"/>
                          <a:cs typeface="Arial" panose="020B0604020202020204" pitchFamily="34" charset="0"/>
                        </a:rPr>
                        <a:t>, ЖІӨ-</a:t>
                      </a:r>
                      <a:r>
                        <a:rPr lang="ru-RU" altLang="x-none" sz="1200" b="0" dirty="0" err="1">
                          <a:solidFill>
                            <a:schemeClr val="tx1">
                              <a:lumMod val="75000"/>
                              <a:lumOff val="25000"/>
                            </a:schemeClr>
                          </a:solidFill>
                          <a:ea typeface="Times New Roman" panose="02020603050405020304" pitchFamily="18" charset="0"/>
                          <a:cs typeface="Arial" panose="020B0604020202020204" pitchFamily="34" charset="0"/>
                        </a:rPr>
                        <a:t>ге</a:t>
                      </a:r>
                      <a:r>
                        <a:rPr lang="ru-RU" altLang="x-none" sz="1200" b="0" dirty="0">
                          <a:solidFill>
                            <a:schemeClr val="tx1">
                              <a:lumMod val="75000"/>
                              <a:lumOff val="25000"/>
                            </a:schemeClr>
                          </a:solidFill>
                          <a:ea typeface="Times New Roman" panose="02020603050405020304" pitchFamily="18" charset="0"/>
                          <a:cs typeface="Arial" panose="020B0604020202020204" pitchFamily="34" charset="0"/>
                        </a:rPr>
                        <a:t> </a:t>
                      </a:r>
                      <a:r>
                        <a:rPr lang="ru-RU" altLang="x-none" sz="1200" b="0" dirty="0" err="1">
                          <a:solidFill>
                            <a:schemeClr val="tx1">
                              <a:lumMod val="75000"/>
                              <a:lumOff val="25000"/>
                            </a:schemeClr>
                          </a:solidFill>
                          <a:ea typeface="Times New Roman" panose="02020603050405020304" pitchFamily="18" charset="0"/>
                          <a:cs typeface="Arial" panose="020B0604020202020204" pitchFamily="34" charset="0"/>
                        </a:rPr>
                        <a:t>қатысты</a:t>
                      </a:r>
                      <a:endParaRPr lang="ru-RU" altLang="x-none" sz="1200" b="0" dirty="0">
                        <a:solidFill>
                          <a:schemeClr val="tx1">
                            <a:lumMod val="75000"/>
                            <a:lumOff val="25000"/>
                          </a:schemeClr>
                        </a:solidFill>
                        <a:ea typeface="Times New Roman" panose="02020603050405020304" pitchFamily="18"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899297" rtl="0" eaLnBrk="1" latinLnBrk="0" hangingPunct="1">
                        <a:defRPr sz="1800" kern="1200">
                          <a:solidFill>
                            <a:schemeClr val="dk1"/>
                          </a:solidFill>
                          <a:latin typeface="Arial"/>
                        </a:defRPr>
                      </a:lvl1pPr>
                      <a:lvl2pPr marL="449659" algn="l" defTabSz="899297" rtl="0" eaLnBrk="1" latinLnBrk="0" hangingPunct="1">
                        <a:defRPr sz="1800" kern="1200">
                          <a:solidFill>
                            <a:schemeClr val="dk1"/>
                          </a:solidFill>
                          <a:latin typeface="Arial"/>
                        </a:defRPr>
                      </a:lvl2pPr>
                      <a:lvl3pPr marL="899297" algn="l" defTabSz="899297" rtl="0" eaLnBrk="1" latinLnBrk="0" hangingPunct="1">
                        <a:defRPr sz="1800" kern="1200">
                          <a:solidFill>
                            <a:schemeClr val="dk1"/>
                          </a:solidFill>
                          <a:latin typeface="Arial"/>
                        </a:defRPr>
                      </a:lvl3pPr>
                      <a:lvl4pPr marL="1348976" algn="l" defTabSz="899297" rtl="0" eaLnBrk="1" latinLnBrk="0" hangingPunct="1">
                        <a:defRPr sz="1800" kern="1200">
                          <a:solidFill>
                            <a:schemeClr val="dk1"/>
                          </a:solidFill>
                          <a:latin typeface="Arial"/>
                        </a:defRPr>
                      </a:lvl4pPr>
                      <a:lvl5pPr marL="1798598" algn="l" defTabSz="899297" rtl="0" eaLnBrk="1" latinLnBrk="0" hangingPunct="1">
                        <a:defRPr sz="1800" kern="1200">
                          <a:solidFill>
                            <a:schemeClr val="dk1"/>
                          </a:solidFill>
                          <a:latin typeface="Arial"/>
                        </a:defRPr>
                      </a:lvl5pPr>
                      <a:lvl6pPr marL="2248257" algn="l" defTabSz="899297" rtl="0" eaLnBrk="1" latinLnBrk="0" hangingPunct="1">
                        <a:defRPr sz="1800" kern="1200">
                          <a:solidFill>
                            <a:schemeClr val="dk1"/>
                          </a:solidFill>
                          <a:latin typeface="Arial"/>
                        </a:defRPr>
                      </a:lvl6pPr>
                      <a:lvl7pPr marL="2697896" algn="l" defTabSz="899297" rtl="0" eaLnBrk="1" latinLnBrk="0" hangingPunct="1">
                        <a:defRPr sz="1800" kern="1200">
                          <a:solidFill>
                            <a:schemeClr val="dk1"/>
                          </a:solidFill>
                          <a:latin typeface="Arial"/>
                        </a:defRPr>
                      </a:lvl7pPr>
                      <a:lvl8pPr marL="3147575" algn="l" defTabSz="899297" rtl="0" eaLnBrk="1" latinLnBrk="0" hangingPunct="1">
                        <a:defRPr sz="1800" kern="1200">
                          <a:solidFill>
                            <a:schemeClr val="dk1"/>
                          </a:solidFill>
                          <a:latin typeface="Arial"/>
                        </a:defRPr>
                      </a:lvl8pPr>
                      <a:lvl9pPr marL="3597196" algn="l" defTabSz="899297" rtl="0" eaLnBrk="1" latinLnBrk="0" hangingPunct="1">
                        <a:defRPr sz="1800" kern="1200">
                          <a:solidFill>
                            <a:schemeClr val="dk1"/>
                          </a:solidFill>
                          <a:latin typeface="Arial"/>
                        </a:defRPr>
                      </a:lvl9pPr>
                    </a:lstStyle>
                    <a:p>
                      <a:pPr marL="0" marR="0" lvl="0" indent="0" algn="r" defTabSz="708491" rtl="0" eaLnBrk="1" fontAlgn="auto" latinLnBrk="0" hangingPunct="1">
                        <a:lnSpc>
                          <a:spcPct val="100000"/>
                        </a:lnSpc>
                        <a:spcBef>
                          <a:spcPts val="0"/>
                        </a:spcBef>
                        <a:spcAft>
                          <a:spcPts val="0"/>
                        </a:spcAft>
                        <a:buClrTx/>
                        <a:buSzTx/>
                        <a:buFontTx/>
                        <a:buNone/>
                        <a:tabLst/>
                        <a:defRPr/>
                      </a:pPr>
                      <a:r>
                        <a:rPr lang="ru-RU" altLang="x-none" sz="1400" b="1" dirty="0">
                          <a:solidFill>
                            <a:schemeClr val="tx1">
                              <a:lumMod val="75000"/>
                              <a:lumOff val="25000"/>
                            </a:schemeClr>
                          </a:solidFill>
                          <a:cs typeface="Times New Roman" panose="02020603050405020304" pitchFamily="18" charset="0"/>
                        </a:rPr>
                        <a:t>15,7%</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899297" rtl="0" eaLnBrk="1" latinLnBrk="0" hangingPunct="1">
                        <a:defRPr sz="1800" kern="1200">
                          <a:solidFill>
                            <a:schemeClr val="dk1"/>
                          </a:solidFill>
                          <a:latin typeface="Arial"/>
                        </a:defRPr>
                      </a:lvl1pPr>
                      <a:lvl2pPr marL="449659" algn="l" defTabSz="899297" rtl="0" eaLnBrk="1" latinLnBrk="0" hangingPunct="1">
                        <a:defRPr sz="1800" kern="1200">
                          <a:solidFill>
                            <a:schemeClr val="dk1"/>
                          </a:solidFill>
                          <a:latin typeface="Arial"/>
                        </a:defRPr>
                      </a:lvl2pPr>
                      <a:lvl3pPr marL="899297" algn="l" defTabSz="899297" rtl="0" eaLnBrk="1" latinLnBrk="0" hangingPunct="1">
                        <a:defRPr sz="1800" kern="1200">
                          <a:solidFill>
                            <a:schemeClr val="dk1"/>
                          </a:solidFill>
                          <a:latin typeface="Arial"/>
                        </a:defRPr>
                      </a:lvl3pPr>
                      <a:lvl4pPr marL="1348976" algn="l" defTabSz="899297" rtl="0" eaLnBrk="1" latinLnBrk="0" hangingPunct="1">
                        <a:defRPr sz="1800" kern="1200">
                          <a:solidFill>
                            <a:schemeClr val="dk1"/>
                          </a:solidFill>
                          <a:latin typeface="Arial"/>
                        </a:defRPr>
                      </a:lvl4pPr>
                      <a:lvl5pPr marL="1798598" algn="l" defTabSz="899297" rtl="0" eaLnBrk="1" latinLnBrk="0" hangingPunct="1">
                        <a:defRPr sz="1800" kern="1200">
                          <a:solidFill>
                            <a:schemeClr val="dk1"/>
                          </a:solidFill>
                          <a:latin typeface="Arial"/>
                        </a:defRPr>
                      </a:lvl5pPr>
                      <a:lvl6pPr marL="2248257" algn="l" defTabSz="899297" rtl="0" eaLnBrk="1" latinLnBrk="0" hangingPunct="1">
                        <a:defRPr sz="1800" kern="1200">
                          <a:solidFill>
                            <a:schemeClr val="dk1"/>
                          </a:solidFill>
                          <a:latin typeface="Arial"/>
                        </a:defRPr>
                      </a:lvl6pPr>
                      <a:lvl7pPr marL="2697896" algn="l" defTabSz="899297" rtl="0" eaLnBrk="1" latinLnBrk="0" hangingPunct="1">
                        <a:defRPr sz="1800" kern="1200">
                          <a:solidFill>
                            <a:schemeClr val="dk1"/>
                          </a:solidFill>
                          <a:latin typeface="Arial"/>
                        </a:defRPr>
                      </a:lvl7pPr>
                      <a:lvl8pPr marL="3147575" algn="l" defTabSz="899297" rtl="0" eaLnBrk="1" latinLnBrk="0" hangingPunct="1">
                        <a:defRPr sz="1800" kern="1200">
                          <a:solidFill>
                            <a:schemeClr val="dk1"/>
                          </a:solidFill>
                          <a:latin typeface="Arial"/>
                        </a:defRPr>
                      </a:lvl8pPr>
                      <a:lvl9pPr marL="3597196" algn="l" defTabSz="899297" rtl="0" eaLnBrk="1" latinLnBrk="0" hangingPunct="1">
                        <a:defRPr sz="1800" kern="1200">
                          <a:solidFill>
                            <a:schemeClr val="dk1"/>
                          </a:solidFill>
                          <a:latin typeface="Arial"/>
                        </a:defRPr>
                      </a:lvl9pPr>
                    </a:lstStyle>
                    <a:p>
                      <a:pPr marL="0" marR="0" lvl="0" indent="0" algn="r" defTabSz="708491" rtl="0" eaLnBrk="1" fontAlgn="auto" latinLnBrk="0" hangingPunct="1">
                        <a:lnSpc>
                          <a:spcPct val="100000"/>
                        </a:lnSpc>
                        <a:spcBef>
                          <a:spcPts val="0"/>
                        </a:spcBef>
                        <a:spcAft>
                          <a:spcPts val="0"/>
                        </a:spcAft>
                        <a:buClrTx/>
                        <a:buSzTx/>
                        <a:buFontTx/>
                        <a:buNone/>
                        <a:tabLst/>
                        <a:defRPr/>
                      </a:pPr>
                      <a:r>
                        <a:rPr lang="ru-RU" altLang="x-none" sz="1400" b="1" dirty="0">
                          <a:solidFill>
                            <a:schemeClr val="tx1">
                              <a:lumMod val="75000"/>
                              <a:lumOff val="25000"/>
                            </a:schemeClr>
                          </a:solidFill>
                          <a:cs typeface="Times New Roman" panose="02020603050405020304" pitchFamily="18" charset="0"/>
                        </a:rPr>
                        <a:t>18%</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174649004"/>
                  </a:ext>
                </a:extLst>
              </a:tr>
              <a:tr h="444105">
                <a:tc>
                  <a:txBody>
                    <a:bodyPr/>
                    <a:lstStyle>
                      <a:lvl1pPr marL="0" algn="l" defTabSz="899297" rtl="0" eaLnBrk="1" latinLnBrk="0" hangingPunct="1">
                        <a:defRPr sz="1800" kern="1200">
                          <a:solidFill>
                            <a:schemeClr val="dk1"/>
                          </a:solidFill>
                          <a:latin typeface="Arial"/>
                        </a:defRPr>
                      </a:lvl1pPr>
                      <a:lvl2pPr marL="449659" algn="l" defTabSz="899297" rtl="0" eaLnBrk="1" latinLnBrk="0" hangingPunct="1">
                        <a:defRPr sz="1800" kern="1200">
                          <a:solidFill>
                            <a:schemeClr val="dk1"/>
                          </a:solidFill>
                          <a:latin typeface="Arial"/>
                        </a:defRPr>
                      </a:lvl2pPr>
                      <a:lvl3pPr marL="899297" algn="l" defTabSz="899297" rtl="0" eaLnBrk="1" latinLnBrk="0" hangingPunct="1">
                        <a:defRPr sz="1800" kern="1200">
                          <a:solidFill>
                            <a:schemeClr val="dk1"/>
                          </a:solidFill>
                          <a:latin typeface="Arial"/>
                        </a:defRPr>
                      </a:lvl3pPr>
                      <a:lvl4pPr marL="1348976" algn="l" defTabSz="899297" rtl="0" eaLnBrk="1" latinLnBrk="0" hangingPunct="1">
                        <a:defRPr sz="1800" kern="1200">
                          <a:solidFill>
                            <a:schemeClr val="dk1"/>
                          </a:solidFill>
                          <a:latin typeface="Arial"/>
                        </a:defRPr>
                      </a:lvl4pPr>
                      <a:lvl5pPr marL="1798598" algn="l" defTabSz="899297" rtl="0" eaLnBrk="1" latinLnBrk="0" hangingPunct="1">
                        <a:defRPr sz="1800" kern="1200">
                          <a:solidFill>
                            <a:schemeClr val="dk1"/>
                          </a:solidFill>
                          <a:latin typeface="Arial"/>
                        </a:defRPr>
                      </a:lvl5pPr>
                      <a:lvl6pPr marL="2248257" algn="l" defTabSz="899297" rtl="0" eaLnBrk="1" latinLnBrk="0" hangingPunct="1">
                        <a:defRPr sz="1800" kern="1200">
                          <a:solidFill>
                            <a:schemeClr val="dk1"/>
                          </a:solidFill>
                          <a:latin typeface="Arial"/>
                        </a:defRPr>
                      </a:lvl6pPr>
                      <a:lvl7pPr marL="2697896" algn="l" defTabSz="899297" rtl="0" eaLnBrk="1" latinLnBrk="0" hangingPunct="1">
                        <a:defRPr sz="1800" kern="1200">
                          <a:solidFill>
                            <a:schemeClr val="dk1"/>
                          </a:solidFill>
                          <a:latin typeface="Arial"/>
                        </a:defRPr>
                      </a:lvl7pPr>
                      <a:lvl8pPr marL="3147575" algn="l" defTabSz="899297" rtl="0" eaLnBrk="1" latinLnBrk="0" hangingPunct="1">
                        <a:defRPr sz="1800" kern="1200">
                          <a:solidFill>
                            <a:schemeClr val="dk1"/>
                          </a:solidFill>
                          <a:latin typeface="Arial"/>
                        </a:defRPr>
                      </a:lvl8pPr>
                      <a:lvl9pPr marL="3597196" algn="l" defTabSz="899297" rtl="0" eaLnBrk="1" latinLnBrk="0" hangingPunct="1">
                        <a:defRPr sz="1800" kern="1200">
                          <a:solidFill>
                            <a:schemeClr val="dk1"/>
                          </a:solidFill>
                          <a:latin typeface="Arial"/>
                        </a:defRPr>
                      </a:lvl9pPr>
                    </a:lstStyle>
                    <a:p>
                      <a:pPr marL="0" marR="0" lvl="0" indent="0" algn="l" defTabSz="708491" rtl="0" eaLnBrk="1" fontAlgn="auto" latinLnBrk="0" hangingPunct="1">
                        <a:lnSpc>
                          <a:spcPct val="100000"/>
                        </a:lnSpc>
                        <a:spcBef>
                          <a:spcPts val="0"/>
                        </a:spcBef>
                        <a:spcAft>
                          <a:spcPts val="0"/>
                        </a:spcAft>
                        <a:buClrTx/>
                        <a:buSzTx/>
                        <a:buFontTx/>
                        <a:buNone/>
                        <a:tabLst/>
                        <a:defRPr/>
                      </a:pPr>
                      <a:r>
                        <a:rPr lang="ru-RU" altLang="x-none" sz="1200" b="0" dirty="0">
                          <a:solidFill>
                            <a:schemeClr val="tx1">
                              <a:lumMod val="75000"/>
                              <a:lumOff val="25000"/>
                            </a:schemeClr>
                          </a:solidFill>
                          <a:ea typeface="Times New Roman" panose="02020603050405020304" pitchFamily="18" charset="0"/>
                          <a:cs typeface="Arial" panose="020B0604020202020204" pitchFamily="34" charset="0"/>
                        </a:rPr>
                        <a:t>Бюджет </a:t>
                      </a:r>
                      <a:r>
                        <a:rPr lang="ru-RU" altLang="x-none" sz="1200" b="0" dirty="0" err="1">
                          <a:solidFill>
                            <a:schemeClr val="tx1">
                              <a:lumMod val="75000"/>
                              <a:lumOff val="25000"/>
                            </a:schemeClr>
                          </a:solidFill>
                          <a:ea typeface="Times New Roman" panose="02020603050405020304" pitchFamily="18" charset="0"/>
                          <a:cs typeface="Arial" panose="020B0604020202020204" pitchFamily="34" charset="0"/>
                        </a:rPr>
                        <a:t>тапшылығы</a:t>
                      </a:r>
                      <a:r>
                        <a:rPr lang="ru-RU" altLang="x-none" sz="1200" b="0" dirty="0">
                          <a:solidFill>
                            <a:schemeClr val="tx1">
                              <a:lumMod val="75000"/>
                              <a:lumOff val="25000"/>
                            </a:schemeClr>
                          </a:solidFill>
                          <a:ea typeface="Times New Roman" panose="02020603050405020304" pitchFamily="18" charset="0"/>
                          <a:cs typeface="Arial" panose="020B0604020202020204" pitchFamily="34" charset="0"/>
                        </a:rPr>
                        <a:t>, ЖІӨ-</a:t>
                      </a:r>
                      <a:r>
                        <a:rPr lang="ru-RU" altLang="x-none" sz="1200" b="0" dirty="0" err="1">
                          <a:solidFill>
                            <a:schemeClr val="tx1">
                              <a:lumMod val="75000"/>
                              <a:lumOff val="25000"/>
                            </a:schemeClr>
                          </a:solidFill>
                          <a:ea typeface="Times New Roman" panose="02020603050405020304" pitchFamily="18" charset="0"/>
                          <a:cs typeface="Arial" panose="020B0604020202020204" pitchFamily="34" charset="0"/>
                        </a:rPr>
                        <a:t>ге</a:t>
                      </a:r>
                      <a:r>
                        <a:rPr lang="ru-RU" altLang="x-none" sz="1200" b="0" dirty="0">
                          <a:solidFill>
                            <a:schemeClr val="tx1">
                              <a:lumMod val="75000"/>
                              <a:lumOff val="25000"/>
                            </a:schemeClr>
                          </a:solidFill>
                          <a:ea typeface="Times New Roman" panose="02020603050405020304" pitchFamily="18" charset="0"/>
                          <a:cs typeface="Arial" panose="020B0604020202020204" pitchFamily="34" charset="0"/>
                        </a:rPr>
                        <a:t> </a:t>
                      </a:r>
                      <a:r>
                        <a:rPr lang="ru-RU" altLang="x-none" sz="1200" b="0" dirty="0" err="1">
                          <a:solidFill>
                            <a:schemeClr val="tx1">
                              <a:lumMod val="75000"/>
                              <a:lumOff val="25000"/>
                            </a:schemeClr>
                          </a:solidFill>
                          <a:ea typeface="Times New Roman" panose="02020603050405020304" pitchFamily="18" charset="0"/>
                          <a:cs typeface="Arial" panose="020B0604020202020204" pitchFamily="34" charset="0"/>
                        </a:rPr>
                        <a:t>қатысты</a:t>
                      </a:r>
                      <a:endParaRPr lang="ru-RU" altLang="x-none" sz="1200" b="0" dirty="0">
                        <a:solidFill>
                          <a:schemeClr val="tx1">
                            <a:lumMod val="75000"/>
                            <a:lumOff val="25000"/>
                          </a:schemeClr>
                        </a:solidFill>
                        <a:ea typeface="Times New Roman" panose="02020603050405020304" pitchFamily="18"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899297" rtl="0" eaLnBrk="1" latinLnBrk="0" hangingPunct="1">
                        <a:defRPr sz="1800" kern="1200">
                          <a:solidFill>
                            <a:schemeClr val="dk1"/>
                          </a:solidFill>
                          <a:latin typeface="Arial"/>
                        </a:defRPr>
                      </a:lvl1pPr>
                      <a:lvl2pPr marL="449659" algn="l" defTabSz="899297" rtl="0" eaLnBrk="1" latinLnBrk="0" hangingPunct="1">
                        <a:defRPr sz="1800" kern="1200">
                          <a:solidFill>
                            <a:schemeClr val="dk1"/>
                          </a:solidFill>
                          <a:latin typeface="Arial"/>
                        </a:defRPr>
                      </a:lvl2pPr>
                      <a:lvl3pPr marL="899297" algn="l" defTabSz="899297" rtl="0" eaLnBrk="1" latinLnBrk="0" hangingPunct="1">
                        <a:defRPr sz="1800" kern="1200">
                          <a:solidFill>
                            <a:schemeClr val="dk1"/>
                          </a:solidFill>
                          <a:latin typeface="Arial"/>
                        </a:defRPr>
                      </a:lvl3pPr>
                      <a:lvl4pPr marL="1348976" algn="l" defTabSz="899297" rtl="0" eaLnBrk="1" latinLnBrk="0" hangingPunct="1">
                        <a:defRPr sz="1800" kern="1200">
                          <a:solidFill>
                            <a:schemeClr val="dk1"/>
                          </a:solidFill>
                          <a:latin typeface="Arial"/>
                        </a:defRPr>
                      </a:lvl4pPr>
                      <a:lvl5pPr marL="1798598" algn="l" defTabSz="899297" rtl="0" eaLnBrk="1" latinLnBrk="0" hangingPunct="1">
                        <a:defRPr sz="1800" kern="1200">
                          <a:solidFill>
                            <a:schemeClr val="dk1"/>
                          </a:solidFill>
                          <a:latin typeface="Arial"/>
                        </a:defRPr>
                      </a:lvl5pPr>
                      <a:lvl6pPr marL="2248257" algn="l" defTabSz="899297" rtl="0" eaLnBrk="1" latinLnBrk="0" hangingPunct="1">
                        <a:defRPr sz="1800" kern="1200">
                          <a:solidFill>
                            <a:schemeClr val="dk1"/>
                          </a:solidFill>
                          <a:latin typeface="Arial"/>
                        </a:defRPr>
                      </a:lvl6pPr>
                      <a:lvl7pPr marL="2697896" algn="l" defTabSz="899297" rtl="0" eaLnBrk="1" latinLnBrk="0" hangingPunct="1">
                        <a:defRPr sz="1800" kern="1200">
                          <a:solidFill>
                            <a:schemeClr val="dk1"/>
                          </a:solidFill>
                          <a:latin typeface="Arial"/>
                        </a:defRPr>
                      </a:lvl7pPr>
                      <a:lvl8pPr marL="3147575" algn="l" defTabSz="899297" rtl="0" eaLnBrk="1" latinLnBrk="0" hangingPunct="1">
                        <a:defRPr sz="1800" kern="1200">
                          <a:solidFill>
                            <a:schemeClr val="dk1"/>
                          </a:solidFill>
                          <a:latin typeface="Arial"/>
                        </a:defRPr>
                      </a:lvl8pPr>
                      <a:lvl9pPr marL="3597196" algn="l" defTabSz="899297" rtl="0" eaLnBrk="1" latinLnBrk="0" hangingPunct="1">
                        <a:defRPr sz="1800" kern="1200">
                          <a:solidFill>
                            <a:schemeClr val="dk1"/>
                          </a:solidFill>
                          <a:latin typeface="Arial"/>
                        </a:defRPr>
                      </a:lvl9pPr>
                    </a:lstStyle>
                    <a:p>
                      <a:pPr marL="0" marR="0" lvl="0" indent="0" algn="r" defTabSz="708491" rtl="0" eaLnBrk="1" fontAlgn="auto" latinLnBrk="0" hangingPunct="1">
                        <a:lnSpc>
                          <a:spcPct val="100000"/>
                        </a:lnSpc>
                        <a:spcBef>
                          <a:spcPts val="0"/>
                        </a:spcBef>
                        <a:spcAft>
                          <a:spcPts val="0"/>
                        </a:spcAft>
                        <a:buClrTx/>
                        <a:buSzTx/>
                        <a:buFontTx/>
                        <a:buNone/>
                        <a:tabLst/>
                        <a:defRPr/>
                      </a:pPr>
                      <a:r>
                        <a:rPr lang="ru-RU" altLang="x-none" sz="1400" b="1" dirty="0">
                          <a:solidFill>
                            <a:schemeClr val="tx1">
                              <a:lumMod val="75000"/>
                              <a:lumOff val="25000"/>
                            </a:schemeClr>
                          </a:solidFill>
                          <a:cs typeface="Times New Roman" panose="02020603050405020304" pitchFamily="18" charset="0"/>
                        </a:rPr>
                        <a:t>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899297" rtl="0" eaLnBrk="1" latinLnBrk="0" hangingPunct="1">
                        <a:defRPr sz="1800" kern="1200">
                          <a:solidFill>
                            <a:schemeClr val="dk1"/>
                          </a:solidFill>
                          <a:latin typeface="Arial"/>
                        </a:defRPr>
                      </a:lvl1pPr>
                      <a:lvl2pPr marL="449659" algn="l" defTabSz="899297" rtl="0" eaLnBrk="1" latinLnBrk="0" hangingPunct="1">
                        <a:defRPr sz="1800" kern="1200">
                          <a:solidFill>
                            <a:schemeClr val="dk1"/>
                          </a:solidFill>
                          <a:latin typeface="Arial"/>
                        </a:defRPr>
                      </a:lvl2pPr>
                      <a:lvl3pPr marL="899297" algn="l" defTabSz="899297" rtl="0" eaLnBrk="1" latinLnBrk="0" hangingPunct="1">
                        <a:defRPr sz="1800" kern="1200">
                          <a:solidFill>
                            <a:schemeClr val="dk1"/>
                          </a:solidFill>
                          <a:latin typeface="Arial"/>
                        </a:defRPr>
                      </a:lvl3pPr>
                      <a:lvl4pPr marL="1348976" algn="l" defTabSz="899297" rtl="0" eaLnBrk="1" latinLnBrk="0" hangingPunct="1">
                        <a:defRPr sz="1800" kern="1200">
                          <a:solidFill>
                            <a:schemeClr val="dk1"/>
                          </a:solidFill>
                          <a:latin typeface="Arial"/>
                        </a:defRPr>
                      </a:lvl4pPr>
                      <a:lvl5pPr marL="1798598" algn="l" defTabSz="899297" rtl="0" eaLnBrk="1" latinLnBrk="0" hangingPunct="1">
                        <a:defRPr sz="1800" kern="1200">
                          <a:solidFill>
                            <a:schemeClr val="dk1"/>
                          </a:solidFill>
                          <a:latin typeface="Arial"/>
                        </a:defRPr>
                      </a:lvl5pPr>
                      <a:lvl6pPr marL="2248257" algn="l" defTabSz="899297" rtl="0" eaLnBrk="1" latinLnBrk="0" hangingPunct="1">
                        <a:defRPr sz="1800" kern="1200">
                          <a:solidFill>
                            <a:schemeClr val="dk1"/>
                          </a:solidFill>
                          <a:latin typeface="Arial"/>
                        </a:defRPr>
                      </a:lvl6pPr>
                      <a:lvl7pPr marL="2697896" algn="l" defTabSz="899297" rtl="0" eaLnBrk="1" latinLnBrk="0" hangingPunct="1">
                        <a:defRPr sz="1800" kern="1200">
                          <a:solidFill>
                            <a:schemeClr val="dk1"/>
                          </a:solidFill>
                          <a:latin typeface="Arial"/>
                        </a:defRPr>
                      </a:lvl7pPr>
                      <a:lvl8pPr marL="3147575" algn="l" defTabSz="899297" rtl="0" eaLnBrk="1" latinLnBrk="0" hangingPunct="1">
                        <a:defRPr sz="1800" kern="1200">
                          <a:solidFill>
                            <a:schemeClr val="dk1"/>
                          </a:solidFill>
                          <a:latin typeface="Arial"/>
                        </a:defRPr>
                      </a:lvl8pPr>
                      <a:lvl9pPr marL="3597196" algn="l" defTabSz="899297" rtl="0" eaLnBrk="1" latinLnBrk="0" hangingPunct="1">
                        <a:defRPr sz="1800" kern="1200">
                          <a:solidFill>
                            <a:schemeClr val="dk1"/>
                          </a:solidFill>
                          <a:latin typeface="Arial"/>
                        </a:defRPr>
                      </a:lvl9pPr>
                    </a:lstStyle>
                    <a:p>
                      <a:pPr marL="0" marR="0" lvl="0" indent="0" algn="r" defTabSz="708491" rtl="0" eaLnBrk="1" fontAlgn="auto" latinLnBrk="0" hangingPunct="1">
                        <a:lnSpc>
                          <a:spcPct val="100000"/>
                        </a:lnSpc>
                        <a:spcBef>
                          <a:spcPts val="0"/>
                        </a:spcBef>
                        <a:spcAft>
                          <a:spcPts val="0"/>
                        </a:spcAft>
                        <a:buClrTx/>
                        <a:buSzTx/>
                        <a:buFontTx/>
                        <a:buNone/>
                        <a:tabLst/>
                        <a:defRPr/>
                      </a:pPr>
                      <a:r>
                        <a:rPr lang="ru-RU" altLang="x-none" sz="1400" b="1" dirty="0">
                          <a:solidFill>
                            <a:schemeClr val="tx1">
                              <a:lumMod val="75000"/>
                              <a:lumOff val="25000"/>
                            </a:schemeClr>
                          </a:solidFill>
                          <a:cs typeface="Times New Roman" panose="02020603050405020304" pitchFamily="18" charset="0"/>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1643955"/>
                  </a:ext>
                </a:extLst>
              </a:tr>
              <a:tr h="444105">
                <a:tc>
                  <a:txBody>
                    <a:bodyPr/>
                    <a:lstStyle>
                      <a:lvl1pPr marL="0" algn="l" defTabSz="899297" rtl="0" eaLnBrk="1" latinLnBrk="0" hangingPunct="1">
                        <a:defRPr sz="1800" kern="1200">
                          <a:solidFill>
                            <a:schemeClr val="dk1"/>
                          </a:solidFill>
                          <a:latin typeface="Arial"/>
                        </a:defRPr>
                      </a:lvl1pPr>
                      <a:lvl2pPr marL="449659" algn="l" defTabSz="899297" rtl="0" eaLnBrk="1" latinLnBrk="0" hangingPunct="1">
                        <a:defRPr sz="1800" kern="1200">
                          <a:solidFill>
                            <a:schemeClr val="dk1"/>
                          </a:solidFill>
                          <a:latin typeface="Arial"/>
                        </a:defRPr>
                      </a:lvl2pPr>
                      <a:lvl3pPr marL="899297" algn="l" defTabSz="899297" rtl="0" eaLnBrk="1" latinLnBrk="0" hangingPunct="1">
                        <a:defRPr sz="1800" kern="1200">
                          <a:solidFill>
                            <a:schemeClr val="dk1"/>
                          </a:solidFill>
                          <a:latin typeface="Arial"/>
                        </a:defRPr>
                      </a:lvl3pPr>
                      <a:lvl4pPr marL="1348976" algn="l" defTabSz="899297" rtl="0" eaLnBrk="1" latinLnBrk="0" hangingPunct="1">
                        <a:defRPr sz="1800" kern="1200">
                          <a:solidFill>
                            <a:schemeClr val="dk1"/>
                          </a:solidFill>
                          <a:latin typeface="Arial"/>
                        </a:defRPr>
                      </a:lvl4pPr>
                      <a:lvl5pPr marL="1798598" algn="l" defTabSz="899297" rtl="0" eaLnBrk="1" latinLnBrk="0" hangingPunct="1">
                        <a:defRPr sz="1800" kern="1200">
                          <a:solidFill>
                            <a:schemeClr val="dk1"/>
                          </a:solidFill>
                          <a:latin typeface="Arial"/>
                        </a:defRPr>
                      </a:lvl5pPr>
                      <a:lvl6pPr marL="2248257" algn="l" defTabSz="899297" rtl="0" eaLnBrk="1" latinLnBrk="0" hangingPunct="1">
                        <a:defRPr sz="1800" kern="1200">
                          <a:solidFill>
                            <a:schemeClr val="dk1"/>
                          </a:solidFill>
                          <a:latin typeface="Arial"/>
                        </a:defRPr>
                      </a:lvl6pPr>
                      <a:lvl7pPr marL="2697896" algn="l" defTabSz="899297" rtl="0" eaLnBrk="1" latinLnBrk="0" hangingPunct="1">
                        <a:defRPr sz="1800" kern="1200">
                          <a:solidFill>
                            <a:schemeClr val="dk1"/>
                          </a:solidFill>
                          <a:latin typeface="Arial"/>
                        </a:defRPr>
                      </a:lvl7pPr>
                      <a:lvl8pPr marL="3147575" algn="l" defTabSz="899297" rtl="0" eaLnBrk="1" latinLnBrk="0" hangingPunct="1">
                        <a:defRPr sz="1800" kern="1200">
                          <a:solidFill>
                            <a:schemeClr val="dk1"/>
                          </a:solidFill>
                          <a:latin typeface="Arial"/>
                        </a:defRPr>
                      </a:lvl8pPr>
                      <a:lvl9pPr marL="3597196" algn="l" defTabSz="899297" rtl="0" eaLnBrk="1" latinLnBrk="0" hangingPunct="1">
                        <a:defRPr sz="1800" kern="1200">
                          <a:solidFill>
                            <a:schemeClr val="dk1"/>
                          </a:solidFill>
                          <a:latin typeface="Arial"/>
                        </a:defRPr>
                      </a:lvl9pPr>
                    </a:lstStyle>
                    <a:p>
                      <a:pPr marL="0" marR="0" lvl="0" indent="0" algn="l" defTabSz="708491" rtl="0" eaLnBrk="1" fontAlgn="auto" latinLnBrk="0" hangingPunct="1">
                        <a:lnSpc>
                          <a:spcPct val="100000"/>
                        </a:lnSpc>
                        <a:spcBef>
                          <a:spcPts val="0"/>
                        </a:spcBef>
                        <a:spcAft>
                          <a:spcPts val="0"/>
                        </a:spcAft>
                        <a:buClrTx/>
                        <a:buSzTx/>
                        <a:buFontTx/>
                        <a:buNone/>
                        <a:tabLst/>
                        <a:defRPr/>
                      </a:pPr>
                      <a:r>
                        <a:rPr lang="ru-RU" altLang="x-none" sz="1200" b="0" dirty="0" err="1">
                          <a:solidFill>
                            <a:schemeClr val="tx1">
                              <a:lumMod val="75000"/>
                              <a:lumOff val="25000"/>
                            </a:schemeClr>
                          </a:solidFill>
                          <a:ea typeface="Times New Roman" panose="02020603050405020304" pitchFamily="18" charset="0"/>
                          <a:cs typeface="Arial" panose="020B0604020202020204" pitchFamily="34" charset="0"/>
                        </a:rPr>
                        <a:t>Мұнайға</a:t>
                      </a:r>
                      <a:r>
                        <a:rPr lang="ru-RU" altLang="x-none" sz="1200" b="0" dirty="0">
                          <a:solidFill>
                            <a:schemeClr val="tx1">
                              <a:lumMod val="75000"/>
                              <a:lumOff val="25000"/>
                            </a:schemeClr>
                          </a:solidFill>
                          <a:ea typeface="Times New Roman" panose="02020603050405020304" pitchFamily="18" charset="0"/>
                          <a:cs typeface="Arial" panose="020B0604020202020204" pitchFamily="34" charset="0"/>
                        </a:rPr>
                        <a:t> </a:t>
                      </a:r>
                      <a:r>
                        <a:rPr lang="ru-RU" altLang="x-none" sz="1200" b="0" dirty="0" err="1">
                          <a:solidFill>
                            <a:schemeClr val="tx1">
                              <a:lumMod val="75000"/>
                              <a:lumOff val="25000"/>
                            </a:schemeClr>
                          </a:solidFill>
                          <a:ea typeface="Times New Roman" panose="02020603050405020304" pitchFamily="18" charset="0"/>
                          <a:cs typeface="Arial" panose="020B0604020202020204" pitchFamily="34" charset="0"/>
                        </a:rPr>
                        <a:t>қатысты</a:t>
                      </a:r>
                      <a:r>
                        <a:rPr lang="ru-RU" altLang="x-none" sz="1200" b="0" dirty="0">
                          <a:solidFill>
                            <a:schemeClr val="tx1">
                              <a:lumMod val="75000"/>
                              <a:lumOff val="25000"/>
                            </a:schemeClr>
                          </a:solidFill>
                          <a:ea typeface="Times New Roman" panose="02020603050405020304" pitchFamily="18" charset="0"/>
                          <a:cs typeface="Arial" panose="020B0604020202020204" pitchFamily="34" charset="0"/>
                        </a:rPr>
                        <a:t> </a:t>
                      </a:r>
                      <a:r>
                        <a:rPr lang="ru-RU" altLang="x-none" sz="1200" b="0" dirty="0" err="1">
                          <a:solidFill>
                            <a:schemeClr val="tx1">
                              <a:lumMod val="75000"/>
                              <a:lumOff val="25000"/>
                            </a:schemeClr>
                          </a:solidFill>
                          <a:ea typeface="Times New Roman" panose="02020603050405020304" pitchFamily="18" charset="0"/>
                          <a:cs typeface="Arial" panose="020B0604020202020204" pitchFamily="34" charset="0"/>
                        </a:rPr>
                        <a:t>емес</a:t>
                      </a:r>
                      <a:r>
                        <a:rPr lang="ru-RU" altLang="x-none" sz="1200" b="0" dirty="0">
                          <a:solidFill>
                            <a:schemeClr val="tx1">
                              <a:lumMod val="75000"/>
                              <a:lumOff val="25000"/>
                            </a:schemeClr>
                          </a:solidFill>
                          <a:ea typeface="Times New Roman" panose="02020603050405020304" pitchFamily="18" charset="0"/>
                          <a:cs typeface="Arial" panose="020B0604020202020204" pitchFamily="34" charset="0"/>
                        </a:rPr>
                        <a:t> </a:t>
                      </a:r>
                      <a:r>
                        <a:rPr lang="ru-RU" altLang="x-none" sz="1200" b="0" dirty="0" err="1">
                          <a:solidFill>
                            <a:schemeClr val="tx1">
                              <a:lumMod val="75000"/>
                              <a:lumOff val="25000"/>
                            </a:schemeClr>
                          </a:solidFill>
                          <a:ea typeface="Times New Roman" panose="02020603050405020304" pitchFamily="18" charset="0"/>
                          <a:cs typeface="Arial" panose="020B0604020202020204" pitchFamily="34" charset="0"/>
                        </a:rPr>
                        <a:t>тапшылық</a:t>
                      </a:r>
                      <a:r>
                        <a:rPr lang="ru-RU" altLang="x-none" sz="1200" b="0" dirty="0">
                          <a:solidFill>
                            <a:schemeClr val="tx1">
                              <a:lumMod val="75000"/>
                              <a:lumOff val="25000"/>
                            </a:schemeClr>
                          </a:solidFill>
                          <a:ea typeface="Times New Roman" panose="02020603050405020304" pitchFamily="18" charset="0"/>
                          <a:cs typeface="Arial" panose="020B0604020202020204" pitchFamily="34" charset="0"/>
                        </a:rPr>
                        <a:t>, ЖІӨ-</a:t>
                      </a:r>
                      <a:r>
                        <a:rPr lang="ru-RU" altLang="x-none" sz="1200" b="0" dirty="0" err="1">
                          <a:solidFill>
                            <a:schemeClr val="tx1">
                              <a:lumMod val="75000"/>
                              <a:lumOff val="25000"/>
                            </a:schemeClr>
                          </a:solidFill>
                          <a:ea typeface="Times New Roman" panose="02020603050405020304" pitchFamily="18" charset="0"/>
                          <a:cs typeface="Arial" panose="020B0604020202020204" pitchFamily="34" charset="0"/>
                        </a:rPr>
                        <a:t>ге</a:t>
                      </a:r>
                      <a:r>
                        <a:rPr lang="ru-RU" altLang="x-none" sz="1200" b="0" dirty="0">
                          <a:solidFill>
                            <a:schemeClr val="tx1">
                              <a:lumMod val="75000"/>
                              <a:lumOff val="25000"/>
                            </a:schemeClr>
                          </a:solidFill>
                          <a:ea typeface="Times New Roman" panose="02020603050405020304" pitchFamily="18" charset="0"/>
                          <a:cs typeface="Arial" panose="020B0604020202020204" pitchFamily="34" charset="0"/>
                        </a:rPr>
                        <a:t> </a:t>
                      </a:r>
                      <a:r>
                        <a:rPr lang="ru-RU" altLang="x-none" sz="1200" b="0" dirty="0" err="1">
                          <a:solidFill>
                            <a:schemeClr val="tx1">
                              <a:lumMod val="75000"/>
                              <a:lumOff val="25000"/>
                            </a:schemeClr>
                          </a:solidFill>
                          <a:ea typeface="Times New Roman" panose="02020603050405020304" pitchFamily="18" charset="0"/>
                          <a:cs typeface="Arial" panose="020B0604020202020204" pitchFamily="34" charset="0"/>
                        </a:rPr>
                        <a:t>қатысты</a:t>
                      </a:r>
                      <a:endParaRPr lang="ru-RU" altLang="x-none" sz="1200" b="0" dirty="0">
                        <a:solidFill>
                          <a:schemeClr val="tx1">
                            <a:lumMod val="75000"/>
                            <a:lumOff val="25000"/>
                          </a:schemeClr>
                        </a:solidFill>
                        <a:ea typeface="Times New Roman" panose="02020603050405020304" pitchFamily="18"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899297" rtl="0" eaLnBrk="1" latinLnBrk="0" hangingPunct="1">
                        <a:defRPr sz="1800" kern="1200">
                          <a:solidFill>
                            <a:schemeClr val="dk1"/>
                          </a:solidFill>
                          <a:latin typeface="Arial"/>
                        </a:defRPr>
                      </a:lvl1pPr>
                      <a:lvl2pPr marL="449659" algn="l" defTabSz="899297" rtl="0" eaLnBrk="1" latinLnBrk="0" hangingPunct="1">
                        <a:defRPr sz="1800" kern="1200">
                          <a:solidFill>
                            <a:schemeClr val="dk1"/>
                          </a:solidFill>
                          <a:latin typeface="Arial"/>
                        </a:defRPr>
                      </a:lvl2pPr>
                      <a:lvl3pPr marL="899297" algn="l" defTabSz="899297" rtl="0" eaLnBrk="1" latinLnBrk="0" hangingPunct="1">
                        <a:defRPr sz="1800" kern="1200">
                          <a:solidFill>
                            <a:schemeClr val="dk1"/>
                          </a:solidFill>
                          <a:latin typeface="Arial"/>
                        </a:defRPr>
                      </a:lvl3pPr>
                      <a:lvl4pPr marL="1348976" algn="l" defTabSz="899297" rtl="0" eaLnBrk="1" latinLnBrk="0" hangingPunct="1">
                        <a:defRPr sz="1800" kern="1200">
                          <a:solidFill>
                            <a:schemeClr val="dk1"/>
                          </a:solidFill>
                          <a:latin typeface="Arial"/>
                        </a:defRPr>
                      </a:lvl4pPr>
                      <a:lvl5pPr marL="1798598" algn="l" defTabSz="899297" rtl="0" eaLnBrk="1" latinLnBrk="0" hangingPunct="1">
                        <a:defRPr sz="1800" kern="1200">
                          <a:solidFill>
                            <a:schemeClr val="dk1"/>
                          </a:solidFill>
                          <a:latin typeface="Arial"/>
                        </a:defRPr>
                      </a:lvl5pPr>
                      <a:lvl6pPr marL="2248257" algn="l" defTabSz="899297" rtl="0" eaLnBrk="1" latinLnBrk="0" hangingPunct="1">
                        <a:defRPr sz="1800" kern="1200">
                          <a:solidFill>
                            <a:schemeClr val="dk1"/>
                          </a:solidFill>
                          <a:latin typeface="Arial"/>
                        </a:defRPr>
                      </a:lvl6pPr>
                      <a:lvl7pPr marL="2697896" algn="l" defTabSz="899297" rtl="0" eaLnBrk="1" latinLnBrk="0" hangingPunct="1">
                        <a:defRPr sz="1800" kern="1200">
                          <a:solidFill>
                            <a:schemeClr val="dk1"/>
                          </a:solidFill>
                          <a:latin typeface="Arial"/>
                        </a:defRPr>
                      </a:lvl7pPr>
                      <a:lvl8pPr marL="3147575" algn="l" defTabSz="899297" rtl="0" eaLnBrk="1" latinLnBrk="0" hangingPunct="1">
                        <a:defRPr sz="1800" kern="1200">
                          <a:solidFill>
                            <a:schemeClr val="dk1"/>
                          </a:solidFill>
                          <a:latin typeface="Arial"/>
                        </a:defRPr>
                      </a:lvl8pPr>
                      <a:lvl9pPr marL="3597196" algn="l" defTabSz="899297" rtl="0" eaLnBrk="1" latinLnBrk="0" hangingPunct="1">
                        <a:defRPr sz="1800" kern="1200">
                          <a:solidFill>
                            <a:schemeClr val="dk1"/>
                          </a:solidFill>
                          <a:latin typeface="Arial"/>
                        </a:defRPr>
                      </a:lvl9pPr>
                    </a:lstStyle>
                    <a:p>
                      <a:pPr marL="0" marR="0" lvl="0" indent="0" algn="r" defTabSz="708491" rtl="0" eaLnBrk="1" fontAlgn="auto" latinLnBrk="0" hangingPunct="1">
                        <a:lnSpc>
                          <a:spcPct val="100000"/>
                        </a:lnSpc>
                        <a:spcBef>
                          <a:spcPts val="0"/>
                        </a:spcBef>
                        <a:spcAft>
                          <a:spcPts val="0"/>
                        </a:spcAft>
                        <a:buClrTx/>
                        <a:buSzTx/>
                        <a:buFontTx/>
                        <a:buNone/>
                        <a:tabLst/>
                        <a:defRPr/>
                      </a:pPr>
                      <a:r>
                        <a:rPr lang="ru-RU" altLang="x-none" sz="1400" b="1" dirty="0">
                          <a:solidFill>
                            <a:schemeClr val="tx1">
                              <a:lumMod val="75000"/>
                              <a:lumOff val="25000"/>
                            </a:schemeClr>
                          </a:solidFill>
                          <a:cs typeface="Times New Roman" panose="02020603050405020304" pitchFamily="18" charset="0"/>
                        </a:rPr>
                        <a:t>8,1%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tc>
                  <a:txBody>
                    <a:bodyPr/>
                    <a:lstStyle>
                      <a:lvl1pPr marL="0" algn="l" defTabSz="899297" rtl="0" eaLnBrk="1" latinLnBrk="0" hangingPunct="1">
                        <a:defRPr sz="1800" kern="1200">
                          <a:solidFill>
                            <a:schemeClr val="dk1"/>
                          </a:solidFill>
                          <a:latin typeface="Arial"/>
                        </a:defRPr>
                      </a:lvl1pPr>
                      <a:lvl2pPr marL="449659" algn="l" defTabSz="899297" rtl="0" eaLnBrk="1" latinLnBrk="0" hangingPunct="1">
                        <a:defRPr sz="1800" kern="1200">
                          <a:solidFill>
                            <a:schemeClr val="dk1"/>
                          </a:solidFill>
                          <a:latin typeface="Arial"/>
                        </a:defRPr>
                      </a:lvl2pPr>
                      <a:lvl3pPr marL="899297" algn="l" defTabSz="899297" rtl="0" eaLnBrk="1" latinLnBrk="0" hangingPunct="1">
                        <a:defRPr sz="1800" kern="1200">
                          <a:solidFill>
                            <a:schemeClr val="dk1"/>
                          </a:solidFill>
                          <a:latin typeface="Arial"/>
                        </a:defRPr>
                      </a:lvl3pPr>
                      <a:lvl4pPr marL="1348976" algn="l" defTabSz="899297" rtl="0" eaLnBrk="1" latinLnBrk="0" hangingPunct="1">
                        <a:defRPr sz="1800" kern="1200">
                          <a:solidFill>
                            <a:schemeClr val="dk1"/>
                          </a:solidFill>
                          <a:latin typeface="Arial"/>
                        </a:defRPr>
                      </a:lvl4pPr>
                      <a:lvl5pPr marL="1798598" algn="l" defTabSz="899297" rtl="0" eaLnBrk="1" latinLnBrk="0" hangingPunct="1">
                        <a:defRPr sz="1800" kern="1200">
                          <a:solidFill>
                            <a:schemeClr val="dk1"/>
                          </a:solidFill>
                          <a:latin typeface="Arial"/>
                        </a:defRPr>
                      </a:lvl5pPr>
                      <a:lvl6pPr marL="2248257" algn="l" defTabSz="899297" rtl="0" eaLnBrk="1" latinLnBrk="0" hangingPunct="1">
                        <a:defRPr sz="1800" kern="1200">
                          <a:solidFill>
                            <a:schemeClr val="dk1"/>
                          </a:solidFill>
                          <a:latin typeface="Arial"/>
                        </a:defRPr>
                      </a:lvl6pPr>
                      <a:lvl7pPr marL="2697896" algn="l" defTabSz="899297" rtl="0" eaLnBrk="1" latinLnBrk="0" hangingPunct="1">
                        <a:defRPr sz="1800" kern="1200">
                          <a:solidFill>
                            <a:schemeClr val="dk1"/>
                          </a:solidFill>
                          <a:latin typeface="Arial"/>
                        </a:defRPr>
                      </a:lvl7pPr>
                      <a:lvl8pPr marL="3147575" algn="l" defTabSz="899297" rtl="0" eaLnBrk="1" latinLnBrk="0" hangingPunct="1">
                        <a:defRPr sz="1800" kern="1200">
                          <a:solidFill>
                            <a:schemeClr val="dk1"/>
                          </a:solidFill>
                          <a:latin typeface="Arial"/>
                        </a:defRPr>
                      </a:lvl8pPr>
                      <a:lvl9pPr marL="3597196" algn="l" defTabSz="899297" rtl="0" eaLnBrk="1" latinLnBrk="0" hangingPunct="1">
                        <a:defRPr sz="1800" kern="1200">
                          <a:solidFill>
                            <a:schemeClr val="dk1"/>
                          </a:solidFill>
                          <a:latin typeface="Arial"/>
                        </a:defRPr>
                      </a:lvl9pPr>
                    </a:lstStyle>
                    <a:p>
                      <a:pPr marL="0" marR="0" lvl="0" indent="0" algn="r" defTabSz="708491" rtl="0" eaLnBrk="1" fontAlgn="auto" latinLnBrk="0" hangingPunct="1">
                        <a:lnSpc>
                          <a:spcPct val="100000"/>
                        </a:lnSpc>
                        <a:spcBef>
                          <a:spcPts val="0"/>
                        </a:spcBef>
                        <a:spcAft>
                          <a:spcPts val="0"/>
                        </a:spcAft>
                        <a:buClrTx/>
                        <a:buSzTx/>
                        <a:buFontTx/>
                        <a:buNone/>
                        <a:tabLst/>
                        <a:defRPr/>
                      </a:pPr>
                      <a:r>
                        <a:rPr lang="ru-RU" altLang="x-none" sz="1400" b="1" dirty="0">
                          <a:solidFill>
                            <a:schemeClr val="tx1">
                              <a:lumMod val="75000"/>
                              <a:lumOff val="25000"/>
                            </a:schemeClr>
                          </a:solidFill>
                          <a:cs typeface="Times New Roman" panose="02020603050405020304" pitchFamily="18" charset="0"/>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999783416"/>
                  </a:ext>
                </a:extLst>
              </a:tr>
            </a:tbl>
          </a:graphicData>
        </a:graphic>
      </p:graphicFrame>
      <p:grpSp>
        <p:nvGrpSpPr>
          <p:cNvPr id="130" name="Группа 129"/>
          <p:cNvGrpSpPr/>
          <p:nvPr/>
        </p:nvGrpSpPr>
        <p:grpSpPr>
          <a:xfrm>
            <a:off x="3483221" y="3920291"/>
            <a:ext cx="165814" cy="986230"/>
            <a:chOff x="4652676" y="5397920"/>
            <a:chExt cx="158197" cy="1206697"/>
          </a:xfrm>
        </p:grpSpPr>
        <p:sp>
          <p:nvSpPr>
            <p:cNvPr id="131" name="Стрелка вверх 62">
              <a:extLst>
                <a:ext uri="{FF2B5EF4-FFF2-40B4-BE49-F238E27FC236}">
                  <a16:creationId xmlns:a16="http://schemas.microsoft.com/office/drawing/2014/main" id="{5E6EBC65-507B-4C02-A6FB-3AA29EA69063}"/>
                </a:ext>
              </a:extLst>
            </p:cNvPr>
            <p:cNvSpPr/>
            <p:nvPr/>
          </p:nvSpPr>
          <p:spPr bwMode="auto">
            <a:xfrm rot="10800000" flipV="1">
              <a:off x="4652677" y="5397920"/>
              <a:ext cx="158196" cy="216000"/>
            </a:xfrm>
            <a:prstGeom prst="upArrow">
              <a:avLst>
                <a:gd name="adj1" fmla="val 50000"/>
                <a:gd name="adj2" fmla="val 5399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ru-RU" sz="2400">
                <a:solidFill>
                  <a:prstClr val="white"/>
                </a:solidFill>
                <a:latin typeface="Calibri"/>
              </a:endParaRPr>
            </a:p>
          </p:txBody>
        </p:sp>
        <p:sp>
          <p:nvSpPr>
            <p:cNvPr id="132" name="Стрелка вверх 62">
              <a:extLst>
                <a:ext uri="{FF2B5EF4-FFF2-40B4-BE49-F238E27FC236}">
                  <a16:creationId xmlns:a16="http://schemas.microsoft.com/office/drawing/2014/main" id="{96B1B73F-5A7C-42B4-A3B6-510C28BEC6D9}"/>
                </a:ext>
              </a:extLst>
            </p:cNvPr>
            <p:cNvSpPr/>
            <p:nvPr/>
          </p:nvSpPr>
          <p:spPr bwMode="auto">
            <a:xfrm flipV="1">
              <a:off x="4652676" y="6388617"/>
              <a:ext cx="158196" cy="216000"/>
            </a:xfrm>
            <a:prstGeom prst="upArrow">
              <a:avLst>
                <a:gd name="adj1" fmla="val 50000"/>
                <a:gd name="adj2" fmla="val 5399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ru-RU" sz="2400">
                <a:solidFill>
                  <a:prstClr val="white"/>
                </a:solidFill>
                <a:latin typeface="Calibri"/>
              </a:endParaRPr>
            </a:p>
          </p:txBody>
        </p:sp>
        <p:sp>
          <p:nvSpPr>
            <p:cNvPr id="133" name="Стрелка вверх 62">
              <a:extLst>
                <a:ext uri="{FF2B5EF4-FFF2-40B4-BE49-F238E27FC236}">
                  <a16:creationId xmlns:a16="http://schemas.microsoft.com/office/drawing/2014/main" id="{667B4623-5FA8-49DE-900F-BD4A3B467DF6}"/>
                </a:ext>
              </a:extLst>
            </p:cNvPr>
            <p:cNvSpPr/>
            <p:nvPr/>
          </p:nvSpPr>
          <p:spPr bwMode="auto">
            <a:xfrm flipV="1">
              <a:off x="4652676" y="5888537"/>
              <a:ext cx="158196" cy="216000"/>
            </a:xfrm>
            <a:prstGeom prst="upArrow">
              <a:avLst>
                <a:gd name="adj1" fmla="val 50000"/>
                <a:gd name="adj2" fmla="val 5399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lang="ru-RU" sz="2400">
                <a:solidFill>
                  <a:prstClr val="white"/>
                </a:solidFill>
                <a:latin typeface="Calibri"/>
              </a:endParaRPr>
            </a:p>
          </p:txBody>
        </p:sp>
      </p:grpSp>
      <p:graphicFrame>
        <p:nvGraphicFramePr>
          <p:cNvPr id="134" name="Таблица 2">
            <a:extLst>
              <a:ext uri="{FF2B5EF4-FFF2-40B4-BE49-F238E27FC236}">
                <a16:creationId xmlns:a16="http://schemas.microsoft.com/office/drawing/2014/main" id="{030AA1E4-C6D2-43CD-A930-FF890D5C5596}"/>
              </a:ext>
            </a:extLst>
          </p:cNvPr>
          <p:cNvGraphicFramePr>
            <a:graphicFrameLocks noGrp="1"/>
          </p:cNvGraphicFramePr>
          <p:nvPr>
            <p:extLst>
              <p:ext uri="{D42A27DB-BD31-4B8C-83A1-F6EECF244321}">
                <p14:modId xmlns:p14="http://schemas.microsoft.com/office/powerpoint/2010/main" val="3952642449"/>
              </p:ext>
            </p:extLst>
          </p:nvPr>
        </p:nvGraphicFramePr>
        <p:xfrm>
          <a:off x="4572000" y="3409560"/>
          <a:ext cx="4296125" cy="1745024"/>
        </p:xfrm>
        <a:graphic>
          <a:graphicData uri="http://schemas.openxmlformats.org/drawingml/2006/table">
            <a:tbl>
              <a:tblPr firstRow="1" bandRow="1"/>
              <a:tblGrid>
                <a:gridCol w="2384821">
                  <a:extLst>
                    <a:ext uri="{9D8B030D-6E8A-4147-A177-3AD203B41FA5}">
                      <a16:colId xmlns:a16="http://schemas.microsoft.com/office/drawing/2014/main" val="1158953166"/>
                    </a:ext>
                  </a:extLst>
                </a:gridCol>
                <a:gridCol w="1033058">
                  <a:extLst>
                    <a:ext uri="{9D8B030D-6E8A-4147-A177-3AD203B41FA5}">
                      <a16:colId xmlns:a16="http://schemas.microsoft.com/office/drawing/2014/main" val="578072649"/>
                    </a:ext>
                  </a:extLst>
                </a:gridCol>
                <a:gridCol w="878246">
                  <a:extLst>
                    <a:ext uri="{9D8B030D-6E8A-4147-A177-3AD203B41FA5}">
                      <a16:colId xmlns:a16="http://schemas.microsoft.com/office/drawing/2014/main" val="2201787190"/>
                    </a:ext>
                  </a:extLst>
                </a:gridCol>
              </a:tblGrid>
              <a:tr h="373424">
                <a:tc>
                  <a:txBody>
                    <a:bodyPr/>
                    <a:lstStyle>
                      <a:lvl1pPr marL="0" algn="l" defTabSz="899297" rtl="0" eaLnBrk="1" latinLnBrk="0" hangingPunct="1">
                        <a:defRPr sz="1800" b="1" kern="1200">
                          <a:solidFill>
                            <a:schemeClr val="lt1"/>
                          </a:solidFill>
                          <a:latin typeface="Arial"/>
                        </a:defRPr>
                      </a:lvl1pPr>
                      <a:lvl2pPr marL="449659" algn="l" defTabSz="899297" rtl="0" eaLnBrk="1" latinLnBrk="0" hangingPunct="1">
                        <a:defRPr sz="1800" b="1" kern="1200">
                          <a:solidFill>
                            <a:schemeClr val="lt1"/>
                          </a:solidFill>
                          <a:latin typeface="Arial"/>
                        </a:defRPr>
                      </a:lvl2pPr>
                      <a:lvl3pPr marL="899297" algn="l" defTabSz="899297" rtl="0" eaLnBrk="1" latinLnBrk="0" hangingPunct="1">
                        <a:defRPr sz="1800" b="1" kern="1200">
                          <a:solidFill>
                            <a:schemeClr val="lt1"/>
                          </a:solidFill>
                          <a:latin typeface="Arial"/>
                        </a:defRPr>
                      </a:lvl3pPr>
                      <a:lvl4pPr marL="1348976" algn="l" defTabSz="899297" rtl="0" eaLnBrk="1" latinLnBrk="0" hangingPunct="1">
                        <a:defRPr sz="1800" b="1" kern="1200">
                          <a:solidFill>
                            <a:schemeClr val="lt1"/>
                          </a:solidFill>
                          <a:latin typeface="Arial"/>
                        </a:defRPr>
                      </a:lvl4pPr>
                      <a:lvl5pPr marL="1798598" algn="l" defTabSz="899297" rtl="0" eaLnBrk="1" latinLnBrk="0" hangingPunct="1">
                        <a:defRPr sz="1800" b="1" kern="1200">
                          <a:solidFill>
                            <a:schemeClr val="lt1"/>
                          </a:solidFill>
                          <a:latin typeface="Arial"/>
                        </a:defRPr>
                      </a:lvl5pPr>
                      <a:lvl6pPr marL="2248257" algn="l" defTabSz="899297" rtl="0" eaLnBrk="1" latinLnBrk="0" hangingPunct="1">
                        <a:defRPr sz="1800" b="1" kern="1200">
                          <a:solidFill>
                            <a:schemeClr val="lt1"/>
                          </a:solidFill>
                          <a:latin typeface="Arial"/>
                        </a:defRPr>
                      </a:lvl6pPr>
                      <a:lvl7pPr marL="2697896" algn="l" defTabSz="899297" rtl="0" eaLnBrk="1" latinLnBrk="0" hangingPunct="1">
                        <a:defRPr sz="1800" b="1" kern="1200">
                          <a:solidFill>
                            <a:schemeClr val="lt1"/>
                          </a:solidFill>
                          <a:latin typeface="Arial"/>
                        </a:defRPr>
                      </a:lvl7pPr>
                      <a:lvl8pPr marL="3147575" algn="l" defTabSz="899297" rtl="0" eaLnBrk="1" latinLnBrk="0" hangingPunct="1">
                        <a:defRPr sz="1800" b="1" kern="1200">
                          <a:solidFill>
                            <a:schemeClr val="lt1"/>
                          </a:solidFill>
                          <a:latin typeface="Arial"/>
                        </a:defRPr>
                      </a:lvl8pPr>
                      <a:lvl9pPr marL="3597196" algn="l" defTabSz="899297" rtl="0" eaLnBrk="1" latinLnBrk="0" hangingPunct="1">
                        <a:defRPr sz="1800" b="1" kern="1200">
                          <a:solidFill>
                            <a:schemeClr val="lt1"/>
                          </a:solidFill>
                          <a:latin typeface="Arial"/>
                        </a:defRPr>
                      </a:lvl9pPr>
                    </a:lstStyle>
                    <a:p>
                      <a:endParaRPr lang="x-none" sz="10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899297" rtl="0" eaLnBrk="1" latinLnBrk="0" hangingPunct="1">
                        <a:defRPr sz="1800" b="1" kern="1200">
                          <a:solidFill>
                            <a:schemeClr val="lt1"/>
                          </a:solidFill>
                          <a:latin typeface="Arial"/>
                        </a:defRPr>
                      </a:lvl1pPr>
                      <a:lvl2pPr marL="449659" algn="l" defTabSz="899297" rtl="0" eaLnBrk="1" latinLnBrk="0" hangingPunct="1">
                        <a:defRPr sz="1800" b="1" kern="1200">
                          <a:solidFill>
                            <a:schemeClr val="lt1"/>
                          </a:solidFill>
                          <a:latin typeface="Arial"/>
                        </a:defRPr>
                      </a:lvl2pPr>
                      <a:lvl3pPr marL="899297" algn="l" defTabSz="899297" rtl="0" eaLnBrk="1" latinLnBrk="0" hangingPunct="1">
                        <a:defRPr sz="1800" b="1" kern="1200">
                          <a:solidFill>
                            <a:schemeClr val="lt1"/>
                          </a:solidFill>
                          <a:latin typeface="Arial"/>
                        </a:defRPr>
                      </a:lvl3pPr>
                      <a:lvl4pPr marL="1348976" algn="l" defTabSz="899297" rtl="0" eaLnBrk="1" latinLnBrk="0" hangingPunct="1">
                        <a:defRPr sz="1800" b="1" kern="1200">
                          <a:solidFill>
                            <a:schemeClr val="lt1"/>
                          </a:solidFill>
                          <a:latin typeface="Arial"/>
                        </a:defRPr>
                      </a:lvl4pPr>
                      <a:lvl5pPr marL="1798598" algn="l" defTabSz="899297" rtl="0" eaLnBrk="1" latinLnBrk="0" hangingPunct="1">
                        <a:defRPr sz="1800" b="1" kern="1200">
                          <a:solidFill>
                            <a:schemeClr val="lt1"/>
                          </a:solidFill>
                          <a:latin typeface="Arial"/>
                        </a:defRPr>
                      </a:lvl5pPr>
                      <a:lvl6pPr marL="2248257" algn="l" defTabSz="899297" rtl="0" eaLnBrk="1" latinLnBrk="0" hangingPunct="1">
                        <a:defRPr sz="1800" b="1" kern="1200">
                          <a:solidFill>
                            <a:schemeClr val="lt1"/>
                          </a:solidFill>
                          <a:latin typeface="Arial"/>
                        </a:defRPr>
                      </a:lvl6pPr>
                      <a:lvl7pPr marL="2697896" algn="l" defTabSz="899297" rtl="0" eaLnBrk="1" latinLnBrk="0" hangingPunct="1">
                        <a:defRPr sz="1800" b="1" kern="1200">
                          <a:solidFill>
                            <a:schemeClr val="lt1"/>
                          </a:solidFill>
                          <a:latin typeface="Arial"/>
                        </a:defRPr>
                      </a:lvl7pPr>
                      <a:lvl8pPr marL="3147575" algn="l" defTabSz="899297" rtl="0" eaLnBrk="1" latinLnBrk="0" hangingPunct="1">
                        <a:defRPr sz="1800" b="1" kern="1200">
                          <a:solidFill>
                            <a:schemeClr val="lt1"/>
                          </a:solidFill>
                          <a:latin typeface="Arial"/>
                        </a:defRPr>
                      </a:lvl8pPr>
                      <a:lvl9pPr marL="3597196" algn="l" defTabSz="899297" rtl="0" eaLnBrk="1" latinLnBrk="0" hangingPunct="1">
                        <a:defRPr sz="1800" b="1" kern="1200">
                          <a:solidFill>
                            <a:schemeClr val="lt1"/>
                          </a:solidFill>
                          <a:latin typeface="Arial"/>
                        </a:defRPr>
                      </a:lvl9pPr>
                    </a:lstStyle>
                    <a:p>
                      <a:pPr marL="0" marR="0" lvl="0" indent="0" algn="ctr" defTabSz="708491" rtl="0" eaLnBrk="1" fontAlgn="auto" latinLnBrk="0" hangingPunct="1">
                        <a:lnSpc>
                          <a:spcPct val="100000"/>
                        </a:lnSpc>
                        <a:spcBef>
                          <a:spcPts val="0"/>
                        </a:spcBef>
                        <a:spcAft>
                          <a:spcPts val="0"/>
                        </a:spcAft>
                        <a:buClrTx/>
                        <a:buSzTx/>
                        <a:buFontTx/>
                        <a:buNone/>
                        <a:tabLst/>
                        <a:defRPr/>
                      </a:pPr>
                      <a:r>
                        <a:rPr lang="ru-RU" altLang="x-none" sz="1200" b="1" dirty="0">
                          <a:solidFill>
                            <a:schemeClr val="tx1">
                              <a:lumMod val="75000"/>
                              <a:lumOff val="25000"/>
                            </a:schemeClr>
                          </a:solidFill>
                          <a:latin typeface="Arial" panose="020B0604020202020204" pitchFamily="34" charset="0"/>
                          <a:cs typeface="Arial" panose="020B0604020202020204" pitchFamily="34" charset="0"/>
                        </a:rPr>
                        <a:t>      2022 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899297" rtl="0" eaLnBrk="1" latinLnBrk="0" hangingPunct="1">
                        <a:defRPr sz="1800" b="1" kern="1200">
                          <a:solidFill>
                            <a:schemeClr val="lt1"/>
                          </a:solidFill>
                          <a:latin typeface="Arial"/>
                        </a:defRPr>
                      </a:lvl1pPr>
                      <a:lvl2pPr marL="449659" algn="l" defTabSz="899297" rtl="0" eaLnBrk="1" latinLnBrk="0" hangingPunct="1">
                        <a:defRPr sz="1800" b="1" kern="1200">
                          <a:solidFill>
                            <a:schemeClr val="lt1"/>
                          </a:solidFill>
                          <a:latin typeface="Arial"/>
                        </a:defRPr>
                      </a:lvl2pPr>
                      <a:lvl3pPr marL="899297" algn="l" defTabSz="899297" rtl="0" eaLnBrk="1" latinLnBrk="0" hangingPunct="1">
                        <a:defRPr sz="1800" b="1" kern="1200">
                          <a:solidFill>
                            <a:schemeClr val="lt1"/>
                          </a:solidFill>
                          <a:latin typeface="Arial"/>
                        </a:defRPr>
                      </a:lvl3pPr>
                      <a:lvl4pPr marL="1348976" algn="l" defTabSz="899297" rtl="0" eaLnBrk="1" latinLnBrk="0" hangingPunct="1">
                        <a:defRPr sz="1800" b="1" kern="1200">
                          <a:solidFill>
                            <a:schemeClr val="lt1"/>
                          </a:solidFill>
                          <a:latin typeface="Arial"/>
                        </a:defRPr>
                      </a:lvl4pPr>
                      <a:lvl5pPr marL="1798598" algn="l" defTabSz="899297" rtl="0" eaLnBrk="1" latinLnBrk="0" hangingPunct="1">
                        <a:defRPr sz="1800" b="1" kern="1200">
                          <a:solidFill>
                            <a:schemeClr val="lt1"/>
                          </a:solidFill>
                          <a:latin typeface="Arial"/>
                        </a:defRPr>
                      </a:lvl5pPr>
                      <a:lvl6pPr marL="2248257" algn="l" defTabSz="899297" rtl="0" eaLnBrk="1" latinLnBrk="0" hangingPunct="1">
                        <a:defRPr sz="1800" b="1" kern="1200">
                          <a:solidFill>
                            <a:schemeClr val="lt1"/>
                          </a:solidFill>
                          <a:latin typeface="Arial"/>
                        </a:defRPr>
                      </a:lvl6pPr>
                      <a:lvl7pPr marL="2697896" algn="l" defTabSz="899297" rtl="0" eaLnBrk="1" latinLnBrk="0" hangingPunct="1">
                        <a:defRPr sz="1800" b="1" kern="1200">
                          <a:solidFill>
                            <a:schemeClr val="lt1"/>
                          </a:solidFill>
                          <a:latin typeface="Arial"/>
                        </a:defRPr>
                      </a:lvl7pPr>
                      <a:lvl8pPr marL="3147575" algn="l" defTabSz="899297" rtl="0" eaLnBrk="1" latinLnBrk="0" hangingPunct="1">
                        <a:defRPr sz="1800" b="1" kern="1200">
                          <a:solidFill>
                            <a:schemeClr val="lt1"/>
                          </a:solidFill>
                          <a:latin typeface="Arial"/>
                        </a:defRPr>
                      </a:lvl8pPr>
                      <a:lvl9pPr marL="3597196" algn="l" defTabSz="899297" rtl="0" eaLnBrk="1" latinLnBrk="0" hangingPunct="1">
                        <a:defRPr sz="1800" b="1" kern="1200">
                          <a:solidFill>
                            <a:schemeClr val="lt1"/>
                          </a:solidFill>
                          <a:latin typeface="Arial"/>
                        </a:defRPr>
                      </a:lvl9pPr>
                    </a:lstStyle>
                    <a:p>
                      <a:pPr marL="0" marR="0" lvl="0" indent="0" algn="ctr" defTabSz="708491" rtl="0" eaLnBrk="1" fontAlgn="auto" latinLnBrk="0" hangingPunct="1">
                        <a:lnSpc>
                          <a:spcPct val="100000"/>
                        </a:lnSpc>
                        <a:spcBef>
                          <a:spcPts val="0"/>
                        </a:spcBef>
                        <a:spcAft>
                          <a:spcPts val="0"/>
                        </a:spcAft>
                        <a:buClrTx/>
                        <a:buSzTx/>
                        <a:buFontTx/>
                        <a:buNone/>
                        <a:tabLst/>
                        <a:defRPr/>
                      </a:pPr>
                      <a:r>
                        <a:rPr lang="ru-RU" altLang="x-none" sz="1200" b="1" dirty="0">
                          <a:solidFill>
                            <a:schemeClr val="tx1">
                              <a:lumMod val="75000"/>
                              <a:lumOff val="25000"/>
                            </a:schemeClr>
                          </a:solidFill>
                          <a:latin typeface="Arial" panose="020B0604020202020204" pitchFamily="34" charset="0"/>
                          <a:cs typeface="Arial" panose="020B0604020202020204" pitchFamily="34" charset="0"/>
                        </a:rPr>
                        <a:t>   2030 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62624902"/>
                  </a:ext>
                </a:extLst>
              </a:tr>
              <a:tr h="380044">
                <a:tc>
                  <a:txBody>
                    <a:bodyPr/>
                    <a:lstStyle>
                      <a:lvl1pPr marL="0" algn="l" defTabSz="899297" rtl="0" eaLnBrk="1" latinLnBrk="0" hangingPunct="1">
                        <a:defRPr sz="1800" kern="1200">
                          <a:solidFill>
                            <a:schemeClr val="dk1"/>
                          </a:solidFill>
                          <a:latin typeface="Arial"/>
                        </a:defRPr>
                      </a:lvl1pPr>
                      <a:lvl2pPr marL="449659" algn="l" defTabSz="899297" rtl="0" eaLnBrk="1" latinLnBrk="0" hangingPunct="1">
                        <a:defRPr sz="1800" kern="1200">
                          <a:solidFill>
                            <a:schemeClr val="dk1"/>
                          </a:solidFill>
                          <a:latin typeface="Arial"/>
                        </a:defRPr>
                      </a:lvl2pPr>
                      <a:lvl3pPr marL="899297" algn="l" defTabSz="899297" rtl="0" eaLnBrk="1" latinLnBrk="0" hangingPunct="1">
                        <a:defRPr sz="1800" kern="1200">
                          <a:solidFill>
                            <a:schemeClr val="dk1"/>
                          </a:solidFill>
                          <a:latin typeface="Arial"/>
                        </a:defRPr>
                      </a:lvl3pPr>
                      <a:lvl4pPr marL="1348976" algn="l" defTabSz="899297" rtl="0" eaLnBrk="1" latinLnBrk="0" hangingPunct="1">
                        <a:defRPr sz="1800" kern="1200">
                          <a:solidFill>
                            <a:schemeClr val="dk1"/>
                          </a:solidFill>
                          <a:latin typeface="Arial"/>
                        </a:defRPr>
                      </a:lvl4pPr>
                      <a:lvl5pPr marL="1798598" algn="l" defTabSz="899297" rtl="0" eaLnBrk="1" latinLnBrk="0" hangingPunct="1">
                        <a:defRPr sz="1800" kern="1200">
                          <a:solidFill>
                            <a:schemeClr val="dk1"/>
                          </a:solidFill>
                          <a:latin typeface="Arial"/>
                        </a:defRPr>
                      </a:lvl5pPr>
                      <a:lvl6pPr marL="2248257" algn="l" defTabSz="899297" rtl="0" eaLnBrk="1" latinLnBrk="0" hangingPunct="1">
                        <a:defRPr sz="1800" kern="1200">
                          <a:solidFill>
                            <a:schemeClr val="dk1"/>
                          </a:solidFill>
                          <a:latin typeface="Arial"/>
                        </a:defRPr>
                      </a:lvl6pPr>
                      <a:lvl7pPr marL="2697896" algn="l" defTabSz="899297" rtl="0" eaLnBrk="1" latinLnBrk="0" hangingPunct="1">
                        <a:defRPr sz="1800" kern="1200">
                          <a:solidFill>
                            <a:schemeClr val="dk1"/>
                          </a:solidFill>
                          <a:latin typeface="Arial"/>
                        </a:defRPr>
                      </a:lvl7pPr>
                      <a:lvl8pPr marL="3147575" algn="l" defTabSz="899297" rtl="0" eaLnBrk="1" latinLnBrk="0" hangingPunct="1">
                        <a:defRPr sz="1800" kern="1200">
                          <a:solidFill>
                            <a:schemeClr val="dk1"/>
                          </a:solidFill>
                          <a:latin typeface="Arial"/>
                        </a:defRPr>
                      </a:lvl8pPr>
                      <a:lvl9pPr marL="3597196" algn="l" defTabSz="899297" rtl="0" eaLnBrk="1" latinLnBrk="0" hangingPunct="1">
                        <a:defRPr sz="1800" kern="1200">
                          <a:solidFill>
                            <a:schemeClr val="dk1"/>
                          </a:solidFill>
                          <a:latin typeface="Arial"/>
                        </a:defRPr>
                      </a:lvl9pPr>
                    </a:lstStyle>
                    <a:p>
                      <a:pPr marL="0" marR="0" lvl="0" indent="0" algn="l" defTabSz="708491" rtl="0" eaLnBrk="1" fontAlgn="auto" latinLnBrk="0" hangingPunct="1">
                        <a:lnSpc>
                          <a:spcPct val="100000"/>
                        </a:lnSpc>
                        <a:spcBef>
                          <a:spcPts val="0"/>
                        </a:spcBef>
                        <a:spcAft>
                          <a:spcPts val="0"/>
                        </a:spcAft>
                        <a:buClrTx/>
                        <a:buSzTx/>
                        <a:buFontTx/>
                        <a:buNone/>
                        <a:tabLst/>
                        <a:defRPr/>
                      </a:pPr>
                      <a:r>
                        <a:rPr lang="ru-RU" altLang="x-none" sz="1200" b="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ҚРҰҚ-</a:t>
                      </a:r>
                      <a:r>
                        <a:rPr lang="ru-RU" altLang="x-none" sz="1200" b="0" dirty="0" err="1">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ның</a:t>
                      </a:r>
                      <a:r>
                        <a:rPr lang="ru-RU" altLang="x-none" sz="1200" b="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a:t>
                      </a:r>
                      <a:r>
                        <a:rPr lang="ru-RU" altLang="x-none" sz="1200" b="0" dirty="0" err="1">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валюталық</a:t>
                      </a:r>
                      <a:r>
                        <a:rPr lang="ru-RU" altLang="x-none" sz="1200" b="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a:t>
                      </a:r>
                      <a:r>
                        <a:rPr lang="ru-RU" altLang="x-none" sz="1200" b="0" dirty="0" err="1">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активтері</a:t>
                      </a:r>
                      <a:r>
                        <a:rPr lang="ru-RU" altLang="x-none" sz="1200" b="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a:t>
                      </a:r>
                      <a:r>
                        <a:rPr lang="ru-RU" altLang="x-none" sz="1200" b="0" dirty="0" smtClean="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млрд </a:t>
                      </a:r>
                      <a:r>
                        <a:rPr lang="ru-RU" altLang="x-none" sz="1200" b="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долл.</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99297" rtl="0" eaLnBrk="1" latinLnBrk="0" hangingPunct="1">
                        <a:defRPr sz="1800" kern="1200">
                          <a:solidFill>
                            <a:schemeClr val="dk1"/>
                          </a:solidFill>
                          <a:latin typeface="Arial"/>
                        </a:defRPr>
                      </a:lvl1pPr>
                      <a:lvl2pPr marL="449659" algn="l" defTabSz="899297" rtl="0" eaLnBrk="1" latinLnBrk="0" hangingPunct="1">
                        <a:defRPr sz="1800" kern="1200">
                          <a:solidFill>
                            <a:schemeClr val="dk1"/>
                          </a:solidFill>
                          <a:latin typeface="Arial"/>
                        </a:defRPr>
                      </a:lvl2pPr>
                      <a:lvl3pPr marL="899297" algn="l" defTabSz="899297" rtl="0" eaLnBrk="1" latinLnBrk="0" hangingPunct="1">
                        <a:defRPr sz="1800" kern="1200">
                          <a:solidFill>
                            <a:schemeClr val="dk1"/>
                          </a:solidFill>
                          <a:latin typeface="Arial"/>
                        </a:defRPr>
                      </a:lvl3pPr>
                      <a:lvl4pPr marL="1348976" algn="l" defTabSz="899297" rtl="0" eaLnBrk="1" latinLnBrk="0" hangingPunct="1">
                        <a:defRPr sz="1800" kern="1200">
                          <a:solidFill>
                            <a:schemeClr val="dk1"/>
                          </a:solidFill>
                          <a:latin typeface="Arial"/>
                        </a:defRPr>
                      </a:lvl4pPr>
                      <a:lvl5pPr marL="1798598" algn="l" defTabSz="899297" rtl="0" eaLnBrk="1" latinLnBrk="0" hangingPunct="1">
                        <a:defRPr sz="1800" kern="1200">
                          <a:solidFill>
                            <a:schemeClr val="dk1"/>
                          </a:solidFill>
                          <a:latin typeface="Arial"/>
                        </a:defRPr>
                      </a:lvl5pPr>
                      <a:lvl6pPr marL="2248257" algn="l" defTabSz="899297" rtl="0" eaLnBrk="1" latinLnBrk="0" hangingPunct="1">
                        <a:defRPr sz="1800" kern="1200">
                          <a:solidFill>
                            <a:schemeClr val="dk1"/>
                          </a:solidFill>
                          <a:latin typeface="Arial"/>
                        </a:defRPr>
                      </a:lvl6pPr>
                      <a:lvl7pPr marL="2697896" algn="l" defTabSz="899297" rtl="0" eaLnBrk="1" latinLnBrk="0" hangingPunct="1">
                        <a:defRPr sz="1800" kern="1200">
                          <a:solidFill>
                            <a:schemeClr val="dk1"/>
                          </a:solidFill>
                          <a:latin typeface="Arial"/>
                        </a:defRPr>
                      </a:lvl7pPr>
                      <a:lvl8pPr marL="3147575" algn="l" defTabSz="899297" rtl="0" eaLnBrk="1" latinLnBrk="0" hangingPunct="1">
                        <a:defRPr sz="1800" kern="1200">
                          <a:solidFill>
                            <a:schemeClr val="dk1"/>
                          </a:solidFill>
                          <a:latin typeface="Arial"/>
                        </a:defRPr>
                      </a:lvl8pPr>
                      <a:lvl9pPr marL="3597196" algn="l" defTabSz="899297" rtl="0" eaLnBrk="1" latinLnBrk="0" hangingPunct="1">
                        <a:defRPr sz="1800" kern="1200">
                          <a:solidFill>
                            <a:schemeClr val="dk1"/>
                          </a:solidFill>
                          <a:latin typeface="Arial"/>
                        </a:defRPr>
                      </a:lvl9pPr>
                    </a:lstStyle>
                    <a:p>
                      <a:pPr marL="0" marR="0" lvl="0" indent="0" algn="r" defTabSz="708491" rtl="0" eaLnBrk="1" fontAlgn="auto" latinLnBrk="0" hangingPunct="1">
                        <a:lnSpc>
                          <a:spcPct val="100000"/>
                        </a:lnSpc>
                        <a:spcBef>
                          <a:spcPts val="0"/>
                        </a:spcBef>
                        <a:spcAft>
                          <a:spcPts val="0"/>
                        </a:spcAft>
                        <a:buClrTx/>
                        <a:buSzTx/>
                        <a:buFontTx/>
                        <a:buNone/>
                        <a:tabLst/>
                        <a:defRPr/>
                      </a:pPr>
                      <a:r>
                        <a:rPr lang="ru-RU" altLang="x-none" sz="1400" b="1" kern="1200" dirty="0">
                          <a:solidFill>
                            <a:schemeClr val="tx1">
                              <a:lumMod val="75000"/>
                              <a:lumOff val="25000"/>
                            </a:schemeClr>
                          </a:solidFill>
                          <a:latin typeface="Arial"/>
                          <a:ea typeface="+mn-ea"/>
                          <a:cs typeface="Times New Roman" panose="02020603050405020304" pitchFamily="18" charset="0"/>
                        </a:rPr>
                        <a:t>55,7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99297" rtl="0" eaLnBrk="1" latinLnBrk="0" hangingPunct="1">
                        <a:defRPr sz="1800" kern="1200">
                          <a:solidFill>
                            <a:schemeClr val="dk1"/>
                          </a:solidFill>
                          <a:latin typeface="Arial"/>
                        </a:defRPr>
                      </a:lvl1pPr>
                      <a:lvl2pPr marL="449659" algn="l" defTabSz="899297" rtl="0" eaLnBrk="1" latinLnBrk="0" hangingPunct="1">
                        <a:defRPr sz="1800" kern="1200">
                          <a:solidFill>
                            <a:schemeClr val="dk1"/>
                          </a:solidFill>
                          <a:latin typeface="Arial"/>
                        </a:defRPr>
                      </a:lvl2pPr>
                      <a:lvl3pPr marL="899297" algn="l" defTabSz="899297" rtl="0" eaLnBrk="1" latinLnBrk="0" hangingPunct="1">
                        <a:defRPr sz="1800" kern="1200">
                          <a:solidFill>
                            <a:schemeClr val="dk1"/>
                          </a:solidFill>
                          <a:latin typeface="Arial"/>
                        </a:defRPr>
                      </a:lvl3pPr>
                      <a:lvl4pPr marL="1348976" algn="l" defTabSz="899297" rtl="0" eaLnBrk="1" latinLnBrk="0" hangingPunct="1">
                        <a:defRPr sz="1800" kern="1200">
                          <a:solidFill>
                            <a:schemeClr val="dk1"/>
                          </a:solidFill>
                          <a:latin typeface="Arial"/>
                        </a:defRPr>
                      </a:lvl4pPr>
                      <a:lvl5pPr marL="1798598" algn="l" defTabSz="899297" rtl="0" eaLnBrk="1" latinLnBrk="0" hangingPunct="1">
                        <a:defRPr sz="1800" kern="1200">
                          <a:solidFill>
                            <a:schemeClr val="dk1"/>
                          </a:solidFill>
                          <a:latin typeface="Arial"/>
                        </a:defRPr>
                      </a:lvl5pPr>
                      <a:lvl6pPr marL="2248257" algn="l" defTabSz="899297" rtl="0" eaLnBrk="1" latinLnBrk="0" hangingPunct="1">
                        <a:defRPr sz="1800" kern="1200">
                          <a:solidFill>
                            <a:schemeClr val="dk1"/>
                          </a:solidFill>
                          <a:latin typeface="Arial"/>
                        </a:defRPr>
                      </a:lvl6pPr>
                      <a:lvl7pPr marL="2697896" algn="l" defTabSz="899297" rtl="0" eaLnBrk="1" latinLnBrk="0" hangingPunct="1">
                        <a:defRPr sz="1800" kern="1200">
                          <a:solidFill>
                            <a:schemeClr val="dk1"/>
                          </a:solidFill>
                          <a:latin typeface="Arial"/>
                        </a:defRPr>
                      </a:lvl7pPr>
                      <a:lvl8pPr marL="3147575" algn="l" defTabSz="899297" rtl="0" eaLnBrk="1" latinLnBrk="0" hangingPunct="1">
                        <a:defRPr sz="1800" kern="1200">
                          <a:solidFill>
                            <a:schemeClr val="dk1"/>
                          </a:solidFill>
                          <a:latin typeface="Arial"/>
                        </a:defRPr>
                      </a:lvl8pPr>
                      <a:lvl9pPr marL="3597196" algn="l" defTabSz="899297" rtl="0" eaLnBrk="1" latinLnBrk="0" hangingPunct="1">
                        <a:defRPr sz="1800" kern="1200">
                          <a:solidFill>
                            <a:schemeClr val="dk1"/>
                          </a:solidFill>
                          <a:latin typeface="Arial"/>
                        </a:defRPr>
                      </a:lvl9pPr>
                    </a:lstStyle>
                    <a:p>
                      <a:pPr marL="0" marR="0" lvl="0" indent="0" algn="r" defTabSz="708491" rtl="0" eaLnBrk="1" fontAlgn="auto" latinLnBrk="0" hangingPunct="1">
                        <a:lnSpc>
                          <a:spcPct val="100000"/>
                        </a:lnSpc>
                        <a:spcBef>
                          <a:spcPts val="0"/>
                        </a:spcBef>
                        <a:spcAft>
                          <a:spcPts val="0"/>
                        </a:spcAft>
                        <a:buClrTx/>
                        <a:buSzTx/>
                        <a:buFontTx/>
                        <a:buNone/>
                        <a:tabLst/>
                        <a:defRPr/>
                      </a:pPr>
                      <a:r>
                        <a:rPr lang="ru-RU" altLang="x-none" sz="1400" b="1" kern="1200" dirty="0">
                          <a:solidFill>
                            <a:schemeClr val="tx1">
                              <a:lumMod val="75000"/>
                              <a:lumOff val="25000"/>
                            </a:schemeClr>
                          </a:solidFill>
                          <a:latin typeface="Arial"/>
                          <a:ea typeface="+mn-ea"/>
                          <a:cs typeface="Times New Roman" panose="02020603050405020304" pitchFamily="18" charset="0"/>
                        </a:rPr>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4649004"/>
                  </a:ext>
                </a:extLst>
              </a:tr>
              <a:tr h="299979">
                <a:tc>
                  <a:txBody>
                    <a:bodyPr/>
                    <a:lstStyle/>
                    <a:p>
                      <a:pPr marL="0" marR="0" lvl="0" indent="0" algn="l" defTabSz="708491" rtl="0" eaLnBrk="1" fontAlgn="auto" latinLnBrk="0" hangingPunct="1">
                        <a:lnSpc>
                          <a:spcPct val="100000"/>
                        </a:lnSpc>
                        <a:spcBef>
                          <a:spcPts val="0"/>
                        </a:spcBef>
                        <a:spcAft>
                          <a:spcPts val="0"/>
                        </a:spcAft>
                        <a:buClrTx/>
                        <a:buSzTx/>
                        <a:buFontTx/>
                        <a:buNone/>
                        <a:tabLst/>
                        <a:defRPr/>
                      </a:pPr>
                      <a:r>
                        <a:rPr lang="ru-RU" altLang="x-none" sz="1200" b="0" dirty="0" err="1">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Мемлекеттік</a:t>
                      </a:r>
                      <a:r>
                        <a:rPr lang="ru-RU" altLang="x-none" sz="1200" b="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a:t>
                      </a:r>
                      <a:r>
                        <a:rPr lang="ru-RU" altLang="x-none" sz="1200" b="0" dirty="0" err="1">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борыш</a:t>
                      </a:r>
                      <a:r>
                        <a:rPr lang="ru-RU" altLang="x-none" sz="1200" b="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a:t>
                      </a:r>
                      <a:r>
                        <a:rPr lang="ru-RU" altLang="x-none" sz="1200" b="0" dirty="0">
                          <a:solidFill>
                            <a:schemeClr val="tx1">
                              <a:lumMod val="75000"/>
                              <a:lumOff val="25000"/>
                            </a:schemeClr>
                          </a:solidFill>
                          <a:latin typeface="Arial" panose="020B0604020202020204" pitchFamily="34" charset="0"/>
                          <a:cs typeface="Arial" panose="020B0604020202020204" pitchFamily="34" charset="0"/>
                        </a:rPr>
                        <a:t> ЖІӨ-</a:t>
                      </a:r>
                      <a:r>
                        <a:rPr lang="ru-RU" altLang="x-none" sz="1200" b="0" dirty="0" err="1">
                          <a:solidFill>
                            <a:schemeClr val="tx1">
                              <a:lumMod val="75000"/>
                              <a:lumOff val="25000"/>
                            </a:schemeClr>
                          </a:solidFill>
                          <a:latin typeface="Arial" panose="020B0604020202020204" pitchFamily="34" charset="0"/>
                          <a:cs typeface="Arial" panose="020B0604020202020204" pitchFamily="34" charset="0"/>
                        </a:rPr>
                        <a:t>ге</a:t>
                      </a:r>
                      <a:r>
                        <a:rPr lang="ru-RU" altLang="x-none" sz="1200" b="0" dirty="0">
                          <a:solidFill>
                            <a:schemeClr val="tx1">
                              <a:lumMod val="75000"/>
                              <a:lumOff val="25000"/>
                            </a:schemeClr>
                          </a:solidFill>
                          <a:latin typeface="Arial" panose="020B0604020202020204" pitchFamily="34" charset="0"/>
                          <a:cs typeface="Arial" panose="020B0604020202020204" pitchFamily="34" charset="0"/>
                        </a:rPr>
                        <a:t> </a:t>
                      </a:r>
                      <a:r>
                        <a:rPr lang="ru-RU" altLang="x-none" sz="1200" b="0" dirty="0" err="1">
                          <a:solidFill>
                            <a:schemeClr val="tx1">
                              <a:lumMod val="75000"/>
                              <a:lumOff val="25000"/>
                            </a:schemeClr>
                          </a:solidFill>
                          <a:latin typeface="Arial" panose="020B0604020202020204" pitchFamily="34" charset="0"/>
                          <a:cs typeface="Arial" panose="020B0604020202020204" pitchFamily="34" charset="0"/>
                        </a:rPr>
                        <a:t>қатысты</a:t>
                      </a:r>
                      <a:endParaRPr lang="ru-RU" altLang="x-none" sz="1200" b="0"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708491" rtl="0" eaLnBrk="1" fontAlgn="auto" latinLnBrk="0" hangingPunct="1">
                        <a:lnSpc>
                          <a:spcPct val="100000"/>
                        </a:lnSpc>
                        <a:spcBef>
                          <a:spcPts val="0"/>
                        </a:spcBef>
                        <a:spcAft>
                          <a:spcPts val="0"/>
                        </a:spcAft>
                        <a:buClrTx/>
                        <a:buSzTx/>
                        <a:buFontTx/>
                        <a:buNone/>
                        <a:tabLst/>
                        <a:defRPr/>
                      </a:pPr>
                      <a:r>
                        <a:rPr lang="ru-RU" altLang="x-none" sz="1400" b="1" kern="1200" dirty="0">
                          <a:solidFill>
                            <a:schemeClr val="tx1">
                              <a:lumMod val="75000"/>
                              <a:lumOff val="25000"/>
                            </a:schemeClr>
                          </a:solidFill>
                          <a:latin typeface="Arial"/>
                          <a:ea typeface="+mn-ea"/>
                          <a:cs typeface="Times New Roman" panose="02020603050405020304" pitchFamily="18" charset="0"/>
                        </a:rPr>
                        <a:t>24,9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708491" rtl="0" eaLnBrk="1" fontAlgn="auto" latinLnBrk="0" hangingPunct="1">
                        <a:lnSpc>
                          <a:spcPct val="100000"/>
                        </a:lnSpc>
                        <a:spcBef>
                          <a:spcPts val="0"/>
                        </a:spcBef>
                        <a:spcAft>
                          <a:spcPts val="0"/>
                        </a:spcAft>
                        <a:buClrTx/>
                        <a:buSzTx/>
                        <a:buFontTx/>
                        <a:buNone/>
                        <a:tabLst/>
                        <a:defRPr/>
                      </a:pPr>
                      <a:r>
                        <a:rPr lang="ru-RU" altLang="x-none" sz="1400" b="1" kern="1200" dirty="0">
                          <a:solidFill>
                            <a:schemeClr val="tx1">
                              <a:lumMod val="75000"/>
                              <a:lumOff val="25000"/>
                            </a:schemeClr>
                          </a:solidFill>
                          <a:latin typeface="Arial"/>
                          <a:ea typeface="+mn-ea"/>
                          <a:cs typeface="Times New Roman" panose="02020603050405020304" pitchFamily="18" charset="0"/>
                        </a:rPr>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518654"/>
                  </a:ext>
                </a:extLst>
              </a:tr>
              <a:tr h="380044">
                <a:tc>
                  <a:txBody>
                    <a:bodyPr/>
                    <a:lstStyle/>
                    <a:p>
                      <a:pPr marL="0" marR="0" lvl="0" indent="0" algn="l" defTabSz="708491" rtl="0" eaLnBrk="1" fontAlgn="auto" latinLnBrk="0" hangingPunct="1">
                        <a:lnSpc>
                          <a:spcPct val="100000"/>
                        </a:lnSpc>
                        <a:spcBef>
                          <a:spcPts val="0"/>
                        </a:spcBef>
                        <a:spcAft>
                          <a:spcPts val="0"/>
                        </a:spcAft>
                        <a:buClrTx/>
                        <a:buSzTx/>
                        <a:buFontTx/>
                        <a:buNone/>
                        <a:tabLst/>
                        <a:defRPr/>
                      </a:pPr>
                      <a:r>
                        <a:rPr lang="ru-RU" altLang="x-none" sz="1200" b="0" i="1"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a:t>
                      </a:r>
                      <a:r>
                        <a:rPr lang="ru-RU" altLang="x-none" sz="1200" b="0" i="1" dirty="0" err="1">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Үкімет</a:t>
                      </a:r>
                      <a:r>
                        <a:rPr lang="ru-RU" altLang="x-none" sz="1200" b="0" i="1"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a:t>
                      </a:r>
                      <a:r>
                        <a:rPr lang="ru-RU" altLang="x-none" sz="1200" b="0" i="1" dirty="0" err="1">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борышы</a:t>
                      </a:r>
                      <a:r>
                        <a:rPr lang="ru-RU" altLang="x-none" sz="1200" b="0" i="1"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ЖІӨ-</a:t>
                      </a:r>
                      <a:r>
                        <a:rPr lang="ru-RU" altLang="x-none" sz="1200" b="0" i="1" dirty="0" err="1">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ге</a:t>
                      </a:r>
                      <a:r>
                        <a:rPr lang="ru-RU" altLang="x-none" sz="1200" b="0" i="1"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          </a:t>
                      </a:r>
                      <a:r>
                        <a:rPr lang="ru-RU" altLang="x-none" sz="1200" b="0" i="1" dirty="0" err="1">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rPr>
                        <a:t>қатысты</a:t>
                      </a:r>
                      <a:endParaRPr lang="ru-RU" altLang="x-none" sz="1200" b="0" i="1" dirty="0">
                        <a:solidFill>
                          <a:schemeClr val="tx1">
                            <a:lumMod val="75000"/>
                            <a:lumOff val="25000"/>
                          </a:schemeClr>
                        </a:solidFill>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708491" rtl="0" eaLnBrk="1" fontAlgn="auto" latinLnBrk="0" hangingPunct="1">
                        <a:lnSpc>
                          <a:spcPct val="100000"/>
                        </a:lnSpc>
                        <a:spcBef>
                          <a:spcPts val="0"/>
                        </a:spcBef>
                        <a:spcAft>
                          <a:spcPts val="0"/>
                        </a:spcAft>
                        <a:buClrTx/>
                        <a:buSzTx/>
                        <a:buFontTx/>
                        <a:buNone/>
                        <a:tabLst/>
                        <a:defRPr/>
                      </a:pPr>
                      <a:r>
                        <a:rPr lang="ru-RU" altLang="x-none" sz="1400" b="1" i="1" kern="1200" dirty="0">
                          <a:solidFill>
                            <a:schemeClr val="tx1">
                              <a:lumMod val="75000"/>
                              <a:lumOff val="25000"/>
                            </a:schemeClr>
                          </a:solidFill>
                          <a:latin typeface="Arial"/>
                          <a:ea typeface="+mn-ea"/>
                          <a:cs typeface="Times New Roman" panose="02020603050405020304" pitchFamily="18" charset="0"/>
                        </a:rPr>
                        <a:t>21,7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708491" rtl="0" eaLnBrk="1" fontAlgn="auto" latinLnBrk="0" hangingPunct="1">
                        <a:lnSpc>
                          <a:spcPct val="100000"/>
                        </a:lnSpc>
                        <a:spcBef>
                          <a:spcPts val="0"/>
                        </a:spcBef>
                        <a:spcAft>
                          <a:spcPts val="0"/>
                        </a:spcAft>
                        <a:buClrTx/>
                        <a:buSzTx/>
                        <a:buFontTx/>
                        <a:buNone/>
                        <a:tabLst/>
                        <a:defRPr/>
                      </a:pPr>
                      <a:r>
                        <a:rPr lang="kk-KZ" altLang="x-none" sz="1400" b="1" i="1" kern="1200" dirty="0">
                          <a:solidFill>
                            <a:schemeClr val="tx1">
                              <a:lumMod val="75000"/>
                              <a:lumOff val="25000"/>
                            </a:schemeClr>
                          </a:solidFill>
                          <a:latin typeface="Arial"/>
                          <a:ea typeface="+mn-ea"/>
                          <a:cs typeface="Times New Roman" panose="02020603050405020304" pitchFamily="18" charset="0"/>
                        </a:rPr>
                        <a:t>27,5</a:t>
                      </a:r>
                      <a:r>
                        <a:rPr lang="ru-RU" altLang="x-none" sz="1400" b="1" i="1" kern="1200" dirty="0">
                          <a:solidFill>
                            <a:schemeClr val="tx1">
                              <a:lumMod val="75000"/>
                              <a:lumOff val="25000"/>
                            </a:schemeClr>
                          </a:solidFill>
                          <a:latin typeface="Arial"/>
                          <a:ea typeface="+mn-ea"/>
                          <a:cs typeface="Times New Roman" panose="020206030504050203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8979429"/>
                  </a:ext>
                </a:extLst>
              </a:tr>
            </a:tbl>
          </a:graphicData>
        </a:graphic>
      </p:graphicFrame>
      <p:sp>
        <p:nvSpPr>
          <p:cNvPr id="135" name="Стрелка вверх 62">
            <a:extLst>
              <a:ext uri="{FF2B5EF4-FFF2-40B4-BE49-F238E27FC236}">
                <a16:creationId xmlns:a16="http://schemas.microsoft.com/office/drawing/2014/main" id="{0A481B39-9820-4C2A-961F-9AD75C015846}"/>
              </a:ext>
            </a:extLst>
          </p:cNvPr>
          <p:cNvSpPr/>
          <p:nvPr/>
        </p:nvSpPr>
        <p:spPr bwMode="auto">
          <a:xfrm rot="10800000" flipV="1">
            <a:off x="8088616" y="3930682"/>
            <a:ext cx="164838" cy="236612"/>
          </a:xfrm>
          <a:prstGeom prst="upArrow">
            <a:avLst>
              <a:gd name="adj1" fmla="val 50000"/>
              <a:gd name="adj2" fmla="val 53993"/>
            </a:avLst>
          </a:prstGeom>
          <a:solidFill>
            <a:srgbClr val="00B050"/>
          </a:solidFill>
          <a:ln w="25400" cap="flat" cmpd="sng" algn="ctr">
            <a:noFill/>
            <a:prstDash val="solid"/>
          </a:ln>
          <a:effectLst/>
        </p:spPr>
        <p:txBody>
          <a:bodyPr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ru-RU" sz="24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7639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74821" y="4922825"/>
            <a:ext cx="2133599" cy="273844"/>
          </a:xfrm>
        </p:spPr>
        <p:txBody>
          <a:bodyPr/>
          <a:lstStyle/>
          <a:p>
            <a:pPr defTabSz="899297">
              <a:buClrTx/>
              <a:defRPr/>
            </a:pPr>
            <a:fld id="{C8FAE728-353B-469A-8C71-9ED453E3CE90}" type="slidenum">
              <a:rPr lang="ru-RU" sz="900" kern="1200" smtClean="0">
                <a:solidFill>
                  <a:schemeClr val="tx1"/>
                </a:solidFill>
                <a:latin typeface="Times New Roman" panose="02020603050405020304" pitchFamily="18" charset="0"/>
                <a:ea typeface="+mn-ea"/>
                <a:cs typeface="Times New Roman" panose="02020603050405020304" pitchFamily="18" charset="0"/>
              </a:rPr>
              <a:pPr defTabSz="899297">
                <a:buClrTx/>
                <a:defRPr/>
              </a:pPr>
              <a:t>4</a:t>
            </a:fld>
            <a:endParaRPr lang="ru-RU" sz="900" kern="1200" dirty="0">
              <a:solidFill>
                <a:schemeClr val="tx1"/>
              </a:solidFill>
              <a:latin typeface="Times New Roman" panose="02020603050405020304" pitchFamily="18" charset="0"/>
              <a:ea typeface="+mn-ea"/>
              <a:cs typeface="Times New Roman" panose="02020603050405020304" pitchFamily="18" charset="0"/>
            </a:endParaRPr>
          </a:p>
        </p:txBody>
      </p:sp>
      <p:cxnSp>
        <p:nvCxnSpPr>
          <p:cNvPr id="5" name="Straight Connector 88">
            <a:extLst>
              <a:ext uri="{FF2B5EF4-FFF2-40B4-BE49-F238E27FC236}">
                <a16:creationId xmlns:a16="http://schemas.microsoft.com/office/drawing/2014/main" id="{C53A6420-60A9-4666-961F-FECA774BA234}"/>
              </a:ext>
            </a:extLst>
          </p:cNvPr>
          <p:cNvCxnSpPr>
            <a:cxnSpLocks/>
          </p:cNvCxnSpPr>
          <p:nvPr/>
        </p:nvCxnSpPr>
        <p:spPr>
          <a:xfrm>
            <a:off x="0" y="641027"/>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Текст 2"/>
          <p:cNvSpPr txBox="1">
            <a:spLocks/>
          </p:cNvSpPr>
          <p:nvPr/>
        </p:nvSpPr>
        <p:spPr>
          <a:xfrm>
            <a:off x="63610" y="0"/>
            <a:ext cx="8460969" cy="675861"/>
          </a:xfrm>
          <a:prstGeom prst="rect">
            <a:avLst/>
          </a:prstGeom>
        </p:spPr>
        <p:txBody>
          <a:bodyPr anchor="ctr"/>
          <a:lstStyle>
            <a:lvl1pPr marL="342878" indent="-342878" algn="l" defTabSz="9143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7" indent="-228585" algn="l" defTabSz="9143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98"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68"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39"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0"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1"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1" indent="-228585"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kk-KZ" sz="2000" b="1" dirty="0">
                <a:solidFill>
                  <a:schemeClr val="accent1">
                    <a:lumMod val="50000"/>
                  </a:schemeClr>
                </a:solidFill>
                <a:latin typeface="Arial" pitchFamily="34" charset="0"/>
                <a:ea typeface="Arial"/>
                <a:cs typeface="Arial" pitchFamily="34" charset="0"/>
              </a:rPr>
              <a:t>Бюджет-салық саласының ашықтығын бағалау</a:t>
            </a:r>
          </a:p>
          <a:p>
            <a:pPr marL="0" indent="0" algn="just">
              <a:buNone/>
            </a:pPr>
            <a:r>
              <a:rPr lang="kk-KZ" sz="1200" i="1" dirty="0">
                <a:solidFill>
                  <a:schemeClr val="accent1">
                    <a:lumMod val="50000"/>
                  </a:schemeClr>
                </a:solidFill>
                <a:latin typeface="Arial" pitchFamily="34" charset="0"/>
                <a:ea typeface="Arial"/>
                <a:cs typeface="Arial" pitchFamily="34" charset="0"/>
              </a:rPr>
              <a:t>ХВҚ 2023 жылғы 24 қаңтар мен 6 ақпан аралығында </a:t>
            </a:r>
            <a:r>
              <a:rPr lang="kk-KZ" sz="1200" i="1" dirty="0" smtClean="0">
                <a:solidFill>
                  <a:schemeClr val="accent1">
                    <a:lumMod val="50000"/>
                  </a:schemeClr>
                </a:solidFill>
                <a:latin typeface="Arial" pitchFamily="34" charset="0"/>
                <a:ea typeface="Arial"/>
                <a:cs typeface="Arial" pitchFamily="34" charset="0"/>
              </a:rPr>
              <a:t>жүргізді</a:t>
            </a:r>
            <a:endParaRPr lang="kk-KZ" sz="1200" i="1" dirty="0">
              <a:solidFill>
                <a:schemeClr val="accent1">
                  <a:lumMod val="50000"/>
                </a:schemeClr>
              </a:solidFill>
              <a:latin typeface="Arial" pitchFamily="34" charset="0"/>
              <a:ea typeface="Arial"/>
              <a:cs typeface="Arial" pitchFamily="34" charset="0"/>
            </a:endParaRPr>
          </a:p>
        </p:txBody>
      </p:sp>
      <p:grpSp>
        <p:nvGrpSpPr>
          <p:cNvPr id="7" name="Группа 6">
            <a:extLst>
              <a:ext uri="{FF2B5EF4-FFF2-40B4-BE49-F238E27FC236}">
                <a16:creationId xmlns:a16="http://schemas.microsoft.com/office/drawing/2014/main" id="{75DC698B-E89E-459E-B3D5-29141D53261B}"/>
              </a:ext>
            </a:extLst>
          </p:cNvPr>
          <p:cNvGrpSpPr/>
          <p:nvPr/>
        </p:nvGrpSpPr>
        <p:grpSpPr>
          <a:xfrm>
            <a:off x="191600" y="735631"/>
            <a:ext cx="8833130" cy="1013656"/>
            <a:chOff x="483249" y="741531"/>
            <a:chExt cx="12374381" cy="754126"/>
          </a:xfrm>
          <a:solidFill>
            <a:schemeClr val="accent1">
              <a:lumMod val="20000"/>
              <a:lumOff val="80000"/>
            </a:schemeClr>
          </a:solidFill>
        </p:grpSpPr>
        <p:sp>
          <p:nvSpPr>
            <p:cNvPr id="8" name="Прямоугольник 7">
              <a:extLst>
                <a:ext uri="{FF2B5EF4-FFF2-40B4-BE49-F238E27FC236}">
                  <a16:creationId xmlns:a16="http://schemas.microsoft.com/office/drawing/2014/main" id="{39005BC3-3BB6-48E0-9F10-7588614A2000}"/>
                </a:ext>
              </a:extLst>
            </p:cNvPr>
            <p:cNvSpPr/>
            <p:nvPr/>
          </p:nvSpPr>
          <p:spPr>
            <a:xfrm>
              <a:off x="1613035" y="741531"/>
              <a:ext cx="11244595" cy="457951"/>
            </a:xfrm>
            <a:prstGeom prst="rect">
              <a:avLst/>
            </a:prstGeom>
            <a:solidFill>
              <a:schemeClr val="accent1">
                <a:lumMod val="20000"/>
                <a:lumOff val="80000"/>
              </a:schemeClr>
            </a:solidFill>
            <a:ln>
              <a:noFill/>
            </a:ln>
            <a:scene3d>
              <a:camera prst="orthographicFront"/>
              <a:lightRig rig="threePt" dir="t"/>
            </a:scene3d>
            <a:sp3d>
              <a:contourClr>
                <a:schemeClr val="accent3">
                  <a:lumMod val="20000"/>
                  <a:lumOff val="80000"/>
                </a:schemeClr>
              </a:contourClr>
            </a:sp3d>
          </p:spPr>
          <p:txBody>
            <a:bodyPr wrap="square">
              <a:spAutoFit/>
            </a:bodyPr>
            <a:lstStyle/>
            <a:p>
              <a:pPr marL="0" marR="0" lvl="0" indent="0" algn="just" defTabSz="1015955" rtl="0" eaLnBrk="1" fontAlgn="auto" latinLnBrk="0" hangingPunct="1">
                <a:lnSpc>
                  <a:spcPct val="100000"/>
                </a:lnSpc>
                <a:spcBef>
                  <a:spcPts val="0"/>
                </a:spcBef>
                <a:spcAft>
                  <a:spcPts val="0"/>
                </a:spcAft>
                <a:buClrTx/>
                <a:buSzTx/>
                <a:buFontTx/>
                <a:buNone/>
                <a:tabLst/>
                <a:defRPr/>
              </a:pPr>
              <a:r>
                <a:rPr kumimoji="0" lang="ru-RU" sz="1700" i="0" u="none" strike="noStrike" kern="1200" cap="none" spc="0" normalizeH="0" baseline="0" noProof="0" dirty="0">
                  <a:ln>
                    <a:noFill/>
                  </a:ln>
                  <a:solidFill>
                    <a:srgbClr val="002060"/>
                  </a:solidFill>
                  <a:effectLst/>
                  <a:uLnTx/>
                  <a:uFillTx/>
                  <a:latin typeface="Arial"/>
                  <a:ea typeface="+mn-ea"/>
                  <a:cs typeface="+mn-cs"/>
                </a:rPr>
                <a:t>ХВҚ </a:t>
              </a:r>
              <a:r>
                <a:rPr kumimoji="0" lang="ru-RU" sz="1700" i="0" u="none" strike="noStrike" kern="1200" cap="none" spc="0" normalizeH="0" baseline="0" noProof="0" dirty="0" err="1">
                  <a:ln>
                    <a:noFill/>
                  </a:ln>
                  <a:solidFill>
                    <a:srgbClr val="002060"/>
                  </a:solidFill>
                  <a:effectLst/>
                  <a:uLnTx/>
                  <a:uFillTx/>
                  <a:latin typeface="Arial"/>
                  <a:ea typeface="+mn-ea"/>
                  <a:cs typeface="+mn-cs"/>
                </a:rPr>
                <a:t>миссиясының</a:t>
              </a:r>
              <a:r>
                <a:rPr kumimoji="0" lang="ru-RU" sz="1700" i="0" u="none" strike="noStrike" kern="1200" cap="none" spc="0" normalizeH="0" baseline="0" noProof="0" dirty="0">
                  <a:ln>
                    <a:noFill/>
                  </a:ln>
                  <a:solidFill>
                    <a:srgbClr val="002060"/>
                  </a:solidFill>
                  <a:effectLst/>
                  <a:uLnTx/>
                  <a:uFillTx/>
                  <a:latin typeface="Arial"/>
                  <a:ea typeface="+mn-ea"/>
                  <a:cs typeface="+mn-cs"/>
                </a:rPr>
                <a:t> </a:t>
              </a:r>
              <a:r>
                <a:rPr kumimoji="0" lang="ru-RU" sz="1700" i="0" u="none" strike="noStrike" kern="1200" cap="none" spc="0" normalizeH="0" baseline="0" noProof="0" dirty="0" err="1">
                  <a:ln>
                    <a:noFill/>
                  </a:ln>
                  <a:solidFill>
                    <a:srgbClr val="002060"/>
                  </a:solidFill>
                  <a:effectLst/>
                  <a:uLnTx/>
                  <a:uFillTx/>
                  <a:latin typeface="Arial"/>
                  <a:ea typeface="+mn-ea"/>
                  <a:cs typeface="+mn-cs"/>
                </a:rPr>
                <a:t>мақсаты</a:t>
              </a:r>
              <a:r>
                <a:rPr kumimoji="0" lang="ru-RU" sz="1700" i="0" u="none" strike="noStrike" kern="1200" cap="none" spc="0" normalizeH="0" baseline="0" noProof="0" dirty="0">
                  <a:ln>
                    <a:noFill/>
                  </a:ln>
                  <a:solidFill>
                    <a:srgbClr val="002060"/>
                  </a:solidFill>
                  <a:effectLst/>
                  <a:uLnTx/>
                  <a:uFillTx/>
                  <a:latin typeface="Arial"/>
                  <a:ea typeface="+mn-ea"/>
                  <a:cs typeface="+mn-cs"/>
                </a:rPr>
                <a:t> – бюджет-</a:t>
              </a:r>
              <a:r>
                <a:rPr kumimoji="0" lang="ru-RU" sz="1700" i="0" u="none" strike="noStrike" kern="1200" cap="none" spc="0" normalizeH="0" baseline="0" noProof="0" dirty="0" err="1">
                  <a:ln>
                    <a:noFill/>
                  </a:ln>
                  <a:solidFill>
                    <a:srgbClr val="002060"/>
                  </a:solidFill>
                  <a:effectLst/>
                  <a:uLnTx/>
                  <a:uFillTx/>
                  <a:latin typeface="Arial"/>
                  <a:ea typeface="+mn-ea"/>
                  <a:cs typeface="+mn-cs"/>
                </a:rPr>
                <a:t>салық</a:t>
              </a:r>
              <a:r>
                <a:rPr kumimoji="0" lang="ru-RU" sz="1700" i="0" u="none" strike="noStrike" kern="1200" cap="none" spc="0" normalizeH="0" baseline="0" noProof="0" dirty="0">
                  <a:ln>
                    <a:noFill/>
                  </a:ln>
                  <a:solidFill>
                    <a:srgbClr val="002060"/>
                  </a:solidFill>
                  <a:effectLst/>
                  <a:uLnTx/>
                  <a:uFillTx/>
                  <a:latin typeface="Arial"/>
                  <a:ea typeface="+mn-ea"/>
                  <a:cs typeface="+mn-cs"/>
                </a:rPr>
                <a:t> </a:t>
              </a:r>
              <a:r>
                <a:rPr kumimoji="0" lang="ru-RU" sz="1700" i="0" u="none" strike="noStrike" kern="1200" cap="none" spc="0" normalizeH="0" baseline="0" noProof="0" dirty="0" err="1">
                  <a:ln>
                    <a:noFill/>
                  </a:ln>
                  <a:solidFill>
                    <a:srgbClr val="002060"/>
                  </a:solidFill>
                  <a:effectLst/>
                  <a:uLnTx/>
                  <a:uFillTx/>
                  <a:latin typeface="Arial"/>
                  <a:ea typeface="+mn-ea"/>
                  <a:cs typeface="+mn-cs"/>
                </a:rPr>
                <a:t>саласындағы</a:t>
              </a:r>
              <a:r>
                <a:rPr kumimoji="0" lang="ru-RU" sz="1700" i="0" u="none" strike="noStrike" kern="1200" cap="none" spc="0" normalizeH="0" baseline="0" noProof="0" dirty="0">
                  <a:ln>
                    <a:noFill/>
                  </a:ln>
                  <a:solidFill>
                    <a:srgbClr val="002060"/>
                  </a:solidFill>
                  <a:effectLst/>
                  <a:uLnTx/>
                  <a:uFillTx/>
                  <a:latin typeface="Arial"/>
                  <a:ea typeface="+mn-ea"/>
                  <a:cs typeface="+mn-cs"/>
                </a:rPr>
                <a:t> </a:t>
              </a:r>
              <a:r>
                <a:rPr kumimoji="0" lang="ru-RU" sz="1700" i="0" u="none" strike="noStrike" kern="1200" cap="none" spc="0" normalizeH="0" baseline="0" noProof="0" dirty="0" err="1">
                  <a:ln>
                    <a:noFill/>
                  </a:ln>
                  <a:solidFill>
                    <a:srgbClr val="002060"/>
                  </a:solidFill>
                  <a:effectLst/>
                  <a:uLnTx/>
                  <a:uFillTx/>
                  <a:latin typeface="Arial"/>
                  <a:ea typeface="+mn-ea"/>
                  <a:cs typeface="+mn-cs"/>
                </a:rPr>
                <a:t>ашықтықты</a:t>
              </a:r>
              <a:r>
                <a:rPr kumimoji="0" lang="ru-RU" sz="1700" i="0" u="none" strike="noStrike" kern="1200" cap="none" spc="0" normalizeH="0" baseline="0" noProof="0" dirty="0">
                  <a:ln>
                    <a:noFill/>
                  </a:ln>
                  <a:solidFill>
                    <a:srgbClr val="002060"/>
                  </a:solidFill>
                  <a:effectLst/>
                  <a:uLnTx/>
                  <a:uFillTx/>
                  <a:latin typeface="Arial"/>
                  <a:ea typeface="+mn-ea"/>
                  <a:cs typeface="+mn-cs"/>
                </a:rPr>
                <a:t> </a:t>
              </a:r>
              <a:r>
                <a:rPr kumimoji="0" lang="ru-RU" sz="1700" i="0" u="none" strike="noStrike" kern="1200" cap="none" spc="0" normalizeH="0" baseline="0" noProof="0" dirty="0" err="1">
                  <a:ln>
                    <a:noFill/>
                  </a:ln>
                  <a:solidFill>
                    <a:srgbClr val="002060"/>
                  </a:solidFill>
                  <a:effectLst/>
                  <a:uLnTx/>
                  <a:uFillTx/>
                  <a:latin typeface="Arial"/>
                  <a:ea typeface="+mn-ea"/>
                  <a:cs typeface="+mn-cs"/>
                </a:rPr>
                <a:t>бағалау</a:t>
              </a:r>
              <a:r>
                <a:rPr kumimoji="0" lang="ru-RU" sz="1700" i="0" u="none" strike="noStrike" kern="1200" cap="none" spc="0" normalizeH="0" baseline="0" noProof="0" dirty="0">
                  <a:ln>
                    <a:noFill/>
                  </a:ln>
                  <a:solidFill>
                    <a:srgbClr val="002060"/>
                  </a:solidFill>
                  <a:effectLst/>
                  <a:uLnTx/>
                  <a:uFillTx/>
                  <a:latin typeface="Arial"/>
                  <a:ea typeface="+mn-ea"/>
                  <a:cs typeface="+mn-cs"/>
                </a:rPr>
                <a:t> </a:t>
              </a:r>
              <a:r>
                <a:rPr kumimoji="0" lang="ru-RU" sz="1700" i="0" u="none" strike="noStrike" kern="1200" cap="none" spc="0" normalizeH="0" baseline="0" noProof="0" dirty="0" err="1">
                  <a:ln>
                    <a:noFill/>
                  </a:ln>
                  <a:solidFill>
                    <a:srgbClr val="002060"/>
                  </a:solidFill>
                  <a:effectLst/>
                  <a:uLnTx/>
                  <a:uFillTx/>
                  <a:latin typeface="Arial"/>
                  <a:ea typeface="+mn-ea"/>
                  <a:cs typeface="+mn-cs"/>
                </a:rPr>
                <a:t>және</a:t>
              </a:r>
              <a:r>
                <a:rPr kumimoji="0" lang="ru-RU" sz="1700" i="0" u="none" strike="noStrike" kern="1200" cap="none" spc="0" normalizeH="0" baseline="0" noProof="0" dirty="0">
                  <a:ln>
                    <a:noFill/>
                  </a:ln>
                  <a:solidFill>
                    <a:srgbClr val="002060"/>
                  </a:solidFill>
                  <a:effectLst/>
                  <a:uLnTx/>
                  <a:uFillTx/>
                  <a:latin typeface="Arial"/>
                  <a:ea typeface="+mn-ea"/>
                  <a:cs typeface="+mn-cs"/>
                </a:rPr>
                <a:t> оны </a:t>
              </a:r>
              <a:r>
                <a:rPr kumimoji="0" lang="ru-RU" sz="1700" i="0" u="none" strike="noStrike" kern="1200" cap="none" spc="0" normalizeH="0" baseline="0" noProof="0" dirty="0" err="1">
                  <a:ln>
                    <a:noFill/>
                  </a:ln>
                  <a:solidFill>
                    <a:srgbClr val="002060"/>
                  </a:solidFill>
                  <a:effectLst/>
                  <a:uLnTx/>
                  <a:uFillTx/>
                  <a:latin typeface="Arial"/>
                  <a:ea typeface="+mn-ea"/>
                  <a:cs typeface="+mn-cs"/>
                </a:rPr>
                <a:t>одан</a:t>
              </a:r>
              <a:r>
                <a:rPr kumimoji="0" lang="ru-RU" sz="1700" i="0" u="none" strike="noStrike" kern="1200" cap="none" spc="0" normalizeH="0" baseline="0" noProof="0" dirty="0">
                  <a:ln>
                    <a:noFill/>
                  </a:ln>
                  <a:solidFill>
                    <a:srgbClr val="002060"/>
                  </a:solidFill>
                  <a:effectLst/>
                  <a:uLnTx/>
                  <a:uFillTx/>
                  <a:latin typeface="Arial"/>
                  <a:ea typeface="+mn-ea"/>
                  <a:cs typeface="+mn-cs"/>
                </a:rPr>
                <a:t> </a:t>
              </a:r>
              <a:r>
                <a:rPr kumimoji="0" lang="ru-RU" sz="1700" i="0" u="none" strike="noStrike" kern="1200" cap="none" spc="0" normalizeH="0" baseline="0" noProof="0" dirty="0" err="1">
                  <a:ln>
                    <a:noFill/>
                  </a:ln>
                  <a:solidFill>
                    <a:srgbClr val="002060"/>
                  </a:solidFill>
                  <a:effectLst/>
                  <a:uLnTx/>
                  <a:uFillTx/>
                  <a:latin typeface="Arial"/>
                  <a:ea typeface="+mn-ea"/>
                  <a:cs typeface="+mn-cs"/>
                </a:rPr>
                <a:t>әрі</a:t>
              </a:r>
              <a:r>
                <a:rPr kumimoji="0" lang="ru-RU" sz="1700" i="0" u="none" strike="noStrike" kern="1200" cap="none" spc="0" normalizeH="0" baseline="0" noProof="0" dirty="0">
                  <a:ln>
                    <a:noFill/>
                  </a:ln>
                  <a:solidFill>
                    <a:srgbClr val="002060"/>
                  </a:solidFill>
                  <a:effectLst/>
                  <a:uLnTx/>
                  <a:uFillTx/>
                  <a:latin typeface="Arial"/>
                  <a:ea typeface="+mn-ea"/>
                  <a:cs typeface="+mn-cs"/>
                </a:rPr>
                <a:t> </a:t>
              </a:r>
              <a:r>
                <a:rPr kumimoji="0" lang="ru-RU" sz="1700" i="0" u="none" strike="noStrike" kern="1200" cap="none" spc="0" normalizeH="0" baseline="0" noProof="0" dirty="0" err="1">
                  <a:ln>
                    <a:noFill/>
                  </a:ln>
                  <a:solidFill>
                    <a:srgbClr val="002060"/>
                  </a:solidFill>
                  <a:effectLst/>
                  <a:uLnTx/>
                  <a:uFillTx/>
                  <a:latin typeface="Arial"/>
                  <a:ea typeface="+mn-ea"/>
                  <a:cs typeface="+mn-cs"/>
                </a:rPr>
                <a:t>жетілдіру</a:t>
              </a:r>
              <a:r>
                <a:rPr kumimoji="0" lang="ru-RU" sz="1700" i="0" u="none" strike="noStrike" kern="1200" cap="none" spc="0" normalizeH="0" baseline="0" noProof="0" dirty="0">
                  <a:ln>
                    <a:noFill/>
                  </a:ln>
                  <a:solidFill>
                    <a:srgbClr val="002060"/>
                  </a:solidFill>
                  <a:effectLst/>
                  <a:uLnTx/>
                  <a:uFillTx/>
                  <a:latin typeface="Arial"/>
                  <a:ea typeface="+mn-ea"/>
                  <a:cs typeface="+mn-cs"/>
                </a:rPr>
                <a:t> </a:t>
              </a:r>
              <a:r>
                <a:rPr kumimoji="0" lang="ru-RU" sz="1700" i="0" u="none" strike="noStrike" kern="1200" cap="none" spc="0" normalizeH="0" baseline="0" noProof="0" dirty="0" err="1">
                  <a:ln>
                    <a:noFill/>
                  </a:ln>
                  <a:solidFill>
                    <a:srgbClr val="002060"/>
                  </a:solidFill>
                  <a:effectLst/>
                  <a:uLnTx/>
                  <a:uFillTx/>
                  <a:latin typeface="Arial"/>
                  <a:ea typeface="+mn-ea"/>
                  <a:cs typeface="+mn-cs"/>
                </a:rPr>
                <a:t>бойынша</a:t>
              </a:r>
              <a:r>
                <a:rPr kumimoji="0" lang="ru-RU" sz="1700" i="0" u="none" strike="noStrike" kern="1200" cap="none" spc="0" normalizeH="0" baseline="0" noProof="0" dirty="0">
                  <a:ln>
                    <a:noFill/>
                  </a:ln>
                  <a:solidFill>
                    <a:srgbClr val="002060"/>
                  </a:solidFill>
                  <a:effectLst/>
                  <a:uLnTx/>
                  <a:uFillTx/>
                  <a:latin typeface="Arial"/>
                  <a:ea typeface="+mn-ea"/>
                  <a:cs typeface="+mn-cs"/>
                </a:rPr>
                <a:t> </a:t>
              </a:r>
              <a:r>
                <a:rPr kumimoji="0" lang="ru-RU" sz="1700" i="0" u="none" strike="noStrike" kern="1200" cap="none" spc="0" normalizeH="0" baseline="0" noProof="0" dirty="0" err="1" smtClean="0">
                  <a:ln>
                    <a:noFill/>
                  </a:ln>
                  <a:solidFill>
                    <a:srgbClr val="002060"/>
                  </a:solidFill>
                  <a:effectLst/>
                  <a:uLnTx/>
                  <a:uFillTx/>
                  <a:latin typeface="Arial"/>
                  <a:ea typeface="+mn-ea"/>
                  <a:cs typeface="+mn-cs"/>
                </a:rPr>
                <a:t>ұсынымдар</a:t>
              </a:r>
              <a:r>
                <a:rPr kumimoji="0" lang="ru-RU" sz="1700" i="0" u="none" strike="noStrike" kern="1200" cap="none" spc="0" normalizeH="0" baseline="0" noProof="0" dirty="0" smtClean="0">
                  <a:ln>
                    <a:noFill/>
                  </a:ln>
                  <a:solidFill>
                    <a:srgbClr val="002060"/>
                  </a:solidFill>
                  <a:effectLst/>
                  <a:uLnTx/>
                  <a:uFillTx/>
                  <a:latin typeface="Arial"/>
                  <a:ea typeface="+mn-ea"/>
                  <a:cs typeface="+mn-cs"/>
                </a:rPr>
                <a:t> </a:t>
              </a:r>
              <a:r>
                <a:rPr kumimoji="0" lang="ru-RU" sz="1700" i="0" u="none" strike="noStrike" kern="1200" cap="none" spc="0" normalizeH="0" baseline="0" noProof="0" dirty="0">
                  <a:ln>
                    <a:noFill/>
                  </a:ln>
                  <a:solidFill>
                    <a:srgbClr val="002060"/>
                  </a:solidFill>
                  <a:effectLst/>
                  <a:uLnTx/>
                  <a:uFillTx/>
                  <a:latin typeface="Arial"/>
                  <a:ea typeface="+mn-ea"/>
                  <a:cs typeface="+mn-cs"/>
                </a:rPr>
                <a:t>беру</a:t>
              </a:r>
            </a:p>
          </p:txBody>
        </p:sp>
        <p:grpSp>
          <p:nvGrpSpPr>
            <p:cNvPr id="9" name="Группа 27">
              <a:extLst>
                <a:ext uri="{FF2B5EF4-FFF2-40B4-BE49-F238E27FC236}">
                  <a16:creationId xmlns:a16="http://schemas.microsoft.com/office/drawing/2014/main" id="{C83CCA69-2F66-4666-A51C-21B7D2A3E087}"/>
                </a:ext>
              </a:extLst>
            </p:cNvPr>
            <p:cNvGrpSpPr/>
            <p:nvPr/>
          </p:nvGrpSpPr>
          <p:grpSpPr>
            <a:xfrm>
              <a:off x="483249" y="741531"/>
              <a:ext cx="1033681" cy="754126"/>
              <a:chOff x="735295" y="1484209"/>
              <a:chExt cx="1033681" cy="754126"/>
            </a:xfrm>
            <a:grpFill/>
          </p:grpSpPr>
          <p:sp>
            <p:nvSpPr>
              <p:cNvPr id="10" name="Arrow: Pentagon 33">
                <a:extLst>
                  <a:ext uri="{FF2B5EF4-FFF2-40B4-BE49-F238E27FC236}">
                    <a16:creationId xmlns:a16="http://schemas.microsoft.com/office/drawing/2014/main" id="{8FFB63C1-0DBF-431F-838A-60603B359826}"/>
                  </a:ext>
                </a:extLst>
              </p:cNvPr>
              <p:cNvSpPr/>
              <p:nvPr/>
            </p:nvSpPr>
            <p:spPr bwMode="auto">
              <a:xfrm rot="5400000">
                <a:off x="860481" y="1489002"/>
                <a:ext cx="720252" cy="778414"/>
              </a:xfrm>
              <a:prstGeom prst="homePlate">
                <a:avLst>
                  <a:gd name="adj" fmla="val 24304"/>
                </a:avLst>
              </a:prstGeom>
              <a:grpFill/>
              <a:ln w="12700" cap="flat" cmpd="sng" algn="ctr">
                <a:noFill/>
                <a:prstDash val="solid"/>
                <a:miter lim="800000"/>
              </a:ln>
              <a:effectLst/>
              <a:scene3d>
                <a:camera prst="orthographicFront"/>
                <a:lightRig rig="threePt" dir="t"/>
              </a:scene3d>
              <a:sp3d extrusionH="76200">
                <a:extrusionClr>
                  <a:schemeClr val="accent3">
                    <a:lumMod val="20000"/>
                    <a:lumOff val="80000"/>
                  </a:schemeClr>
                </a:extrusionClr>
                <a:contourClr>
                  <a:schemeClr val="accent3">
                    <a:lumMod val="20000"/>
                    <a:lumOff val="80000"/>
                  </a:schemeClr>
                </a:contourClr>
              </a:sp3d>
            </p:spPr>
            <p:txBody>
              <a:bodyPr anchor="ctr"/>
              <a:lstStyle/>
              <a:p>
                <a:pPr marL="0" marR="0" lvl="0" indent="0" algn="ctr" defTabSz="101598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060"/>
                  </a:solidFill>
                  <a:effectLst/>
                  <a:uLnTx/>
                  <a:uFillTx/>
                  <a:latin typeface="Arial"/>
                  <a:ea typeface="+mn-ea"/>
                  <a:cs typeface="+mn-cs"/>
                </a:endParaRPr>
              </a:p>
            </p:txBody>
          </p:sp>
          <p:pic>
            <p:nvPicPr>
              <p:cNvPr id="11" name="object 33">
                <a:extLst>
                  <a:ext uri="{FF2B5EF4-FFF2-40B4-BE49-F238E27FC236}">
                    <a16:creationId xmlns:a16="http://schemas.microsoft.com/office/drawing/2014/main" id="{FB599573-05B1-42D4-B25C-3429E02B6F1A}"/>
                  </a:ext>
                </a:extLst>
              </p:cNvPr>
              <p:cNvPicPr/>
              <p:nvPr/>
            </p:nvPicPr>
            <p:blipFill>
              <a:blip r:embed="rId2" cstate="print"/>
              <a:stretch>
                <a:fillRect/>
              </a:stretch>
            </p:blipFill>
            <p:spPr>
              <a:xfrm>
                <a:off x="735295" y="1484209"/>
                <a:ext cx="1033681" cy="571715"/>
              </a:xfrm>
              <a:prstGeom prst="rect">
                <a:avLst/>
              </a:prstGeom>
              <a:grpFill/>
              <a:effectLst>
                <a:glow>
                  <a:sysClr val="window" lastClr="FFFFFF">
                    <a:lumMod val="95000"/>
                  </a:sysClr>
                </a:glow>
              </a:effectLst>
              <a:scene3d>
                <a:camera prst="orthographicFront"/>
                <a:lightRig rig="threePt" dir="t"/>
              </a:scene3d>
              <a:sp3d extrusionH="76200">
                <a:extrusionClr>
                  <a:schemeClr val="accent3">
                    <a:lumMod val="20000"/>
                    <a:lumOff val="80000"/>
                  </a:schemeClr>
                </a:extrusionClr>
                <a:contourClr>
                  <a:schemeClr val="accent3">
                    <a:lumMod val="20000"/>
                    <a:lumOff val="80000"/>
                  </a:schemeClr>
                </a:contourClr>
              </a:sp3d>
            </p:spPr>
          </p:pic>
        </p:grpSp>
      </p:grpSp>
      <p:sp>
        <p:nvSpPr>
          <p:cNvPr id="12" name="Прямоугольник 11"/>
          <p:cNvSpPr/>
          <p:nvPr/>
        </p:nvSpPr>
        <p:spPr>
          <a:xfrm>
            <a:off x="808746" y="1333788"/>
            <a:ext cx="7380389" cy="830997"/>
          </a:xfrm>
          <a:prstGeom prst="rect">
            <a:avLst/>
          </a:prstGeom>
        </p:spPr>
        <p:txBody>
          <a:bodyPr wrap="square">
            <a:spAutoFit/>
          </a:bodyPr>
          <a:lstStyle/>
          <a:p>
            <a:pPr algn="ctr"/>
            <a:r>
              <a:rPr lang="ru-RU" sz="1600" b="1" kern="1200" dirty="0">
                <a:solidFill>
                  <a:schemeClr val="tx2">
                    <a:lumMod val="60000"/>
                    <a:lumOff val="40000"/>
                  </a:schemeClr>
                </a:solidFill>
                <a:latin typeface="Arial" panose="020B0604020202020204" pitchFamily="34" charset="0"/>
                <a:ea typeface="+mn-ea"/>
                <a:cs typeface="Tahoma" panose="020B0604030504040204" pitchFamily="34" charset="0"/>
              </a:rPr>
              <a:t>Бюджет-</a:t>
            </a:r>
            <a:r>
              <a:rPr lang="ru-RU" sz="1600" b="1" kern="1200" dirty="0" err="1">
                <a:solidFill>
                  <a:schemeClr val="tx2">
                    <a:lumMod val="60000"/>
                    <a:lumOff val="40000"/>
                  </a:schemeClr>
                </a:solidFill>
                <a:latin typeface="Arial" panose="020B0604020202020204" pitchFamily="34" charset="0"/>
                <a:ea typeface="+mn-ea"/>
                <a:cs typeface="Tahoma" panose="020B0604030504040204" pitchFamily="34" charset="0"/>
              </a:rPr>
              <a:t>салық</a:t>
            </a:r>
            <a:r>
              <a:rPr lang="ru-RU" sz="1600" b="1" kern="1200" dirty="0">
                <a:solidFill>
                  <a:schemeClr val="tx2">
                    <a:lumMod val="60000"/>
                    <a:lumOff val="40000"/>
                  </a:schemeClr>
                </a:solidFill>
                <a:latin typeface="Arial" panose="020B0604020202020204" pitchFamily="34" charset="0"/>
                <a:ea typeface="+mn-ea"/>
                <a:cs typeface="Tahoma" panose="020B0604030504040204" pitchFamily="34" charset="0"/>
              </a:rPr>
              <a:t> </a:t>
            </a:r>
            <a:r>
              <a:rPr lang="ru-RU" sz="1600" b="1" kern="1200" dirty="0" err="1">
                <a:solidFill>
                  <a:schemeClr val="tx2">
                    <a:lumMod val="60000"/>
                    <a:lumOff val="40000"/>
                  </a:schemeClr>
                </a:solidFill>
                <a:latin typeface="Arial" panose="020B0604020202020204" pitchFamily="34" charset="0"/>
                <a:ea typeface="+mn-ea"/>
                <a:cs typeface="Tahoma" panose="020B0604030504040204" pitchFamily="34" charset="0"/>
              </a:rPr>
              <a:t>саласындағы</a:t>
            </a:r>
            <a:r>
              <a:rPr lang="ru-RU" sz="1600" b="1" kern="1200" dirty="0">
                <a:solidFill>
                  <a:schemeClr val="tx2">
                    <a:lumMod val="60000"/>
                    <a:lumOff val="40000"/>
                  </a:schemeClr>
                </a:solidFill>
                <a:latin typeface="Arial" panose="020B0604020202020204" pitchFamily="34" charset="0"/>
                <a:ea typeface="+mn-ea"/>
                <a:cs typeface="Tahoma" panose="020B0604030504040204" pitchFamily="34" charset="0"/>
              </a:rPr>
              <a:t> </a:t>
            </a:r>
            <a:br>
              <a:rPr lang="ru-RU" sz="1600" b="1" kern="1200" dirty="0">
                <a:solidFill>
                  <a:schemeClr val="tx2">
                    <a:lumMod val="60000"/>
                    <a:lumOff val="40000"/>
                  </a:schemeClr>
                </a:solidFill>
                <a:latin typeface="Arial" panose="020B0604020202020204" pitchFamily="34" charset="0"/>
                <a:ea typeface="+mn-ea"/>
                <a:cs typeface="Tahoma" panose="020B0604030504040204" pitchFamily="34" charset="0"/>
              </a:rPr>
            </a:br>
            <a:r>
              <a:rPr lang="ru-RU" sz="1600" b="1" kern="1200" dirty="0" err="1">
                <a:solidFill>
                  <a:schemeClr val="tx2">
                    <a:lumMod val="60000"/>
                    <a:lumOff val="40000"/>
                  </a:schemeClr>
                </a:solidFill>
                <a:latin typeface="Arial" panose="020B0604020202020204" pitchFamily="34" charset="0"/>
                <a:ea typeface="+mn-ea"/>
                <a:cs typeface="Tahoma" panose="020B0604030504040204" pitchFamily="34" charset="0"/>
              </a:rPr>
              <a:t>а</a:t>
            </a:r>
            <a:r>
              <a:rPr lang="ru-RU" sz="1600" b="1" kern="1200" dirty="0" err="1" smtClean="0">
                <a:solidFill>
                  <a:schemeClr val="tx2">
                    <a:lumMod val="60000"/>
                    <a:lumOff val="40000"/>
                  </a:schemeClr>
                </a:solidFill>
                <a:latin typeface="Arial" panose="020B0604020202020204" pitchFamily="34" charset="0"/>
                <a:ea typeface="+mn-ea"/>
                <a:cs typeface="Tahoma" panose="020B0604030504040204" pitchFamily="34" charset="0"/>
              </a:rPr>
              <a:t>шықтық</a:t>
            </a:r>
            <a:r>
              <a:rPr lang="ru-RU" sz="1600" b="1" kern="1200" dirty="0" smtClean="0">
                <a:solidFill>
                  <a:schemeClr val="tx2">
                    <a:lumMod val="60000"/>
                    <a:lumOff val="40000"/>
                  </a:schemeClr>
                </a:solidFill>
                <a:latin typeface="Arial" panose="020B0604020202020204" pitchFamily="34" charset="0"/>
                <a:ea typeface="+mn-ea"/>
                <a:cs typeface="Tahoma" panose="020B0604030504040204" pitchFamily="34" charset="0"/>
              </a:rPr>
              <a:t> </a:t>
            </a:r>
            <a:r>
              <a:rPr lang="ru-RU" sz="1600" b="1" kern="1200" dirty="0" err="1">
                <a:solidFill>
                  <a:schemeClr val="tx2">
                    <a:lumMod val="60000"/>
                    <a:lumOff val="40000"/>
                  </a:schemeClr>
                </a:solidFill>
                <a:latin typeface="Arial" panose="020B0604020202020204" pitchFamily="34" charset="0"/>
                <a:ea typeface="+mn-ea"/>
                <a:cs typeface="Tahoma" panose="020B0604030504040204" pitchFamily="34" charset="0"/>
              </a:rPr>
              <a:t>кодексінің</a:t>
            </a:r>
            <a:r>
              <a:rPr lang="ru-RU" sz="1600" b="1" kern="1200" dirty="0">
                <a:solidFill>
                  <a:schemeClr val="tx2">
                    <a:lumMod val="60000"/>
                    <a:lumOff val="40000"/>
                  </a:schemeClr>
                </a:solidFill>
                <a:latin typeface="Arial" panose="020B0604020202020204" pitchFamily="34" charset="0"/>
                <a:ea typeface="+mn-ea"/>
                <a:cs typeface="Tahoma" panose="020B0604030504040204" pitchFamily="34" charset="0"/>
              </a:rPr>
              <a:t> </a:t>
            </a:r>
            <a:r>
              <a:rPr lang="ru-RU" sz="1600" b="1" kern="1200" dirty="0" err="1">
                <a:solidFill>
                  <a:schemeClr val="tx2">
                    <a:lumMod val="60000"/>
                    <a:lumOff val="40000"/>
                  </a:schemeClr>
                </a:solidFill>
                <a:latin typeface="Arial" panose="020B0604020202020204" pitchFamily="34" charset="0"/>
                <a:ea typeface="+mn-ea"/>
                <a:cs typeface="Tahoma" panose="020B0604030504040204" pitchFamily="34" charset="0"/>
              </a:rPr>
              <a:t>төрт</a:t>
            </a:r>
            <a:r>
              <a:rPr lang="ru-RU" sz="1600" b="1" kern="1200" dirty="0">
                <a:solidFill>
                  <a:schemeClr val="tx2">
                    <a:lumMod val="60000"/>
                    <a:lumOff val="40000"/>
                  </a:schemeClr>
                </a:solidFill>
                <a:latin typeface="Arial" panose="020B0604020202020204" pitchFamily="34" charset="0"/>
                <a:ea typeface="+mn-ea"/>
                <a:cs typeface="Tahoma" panose="020B0604030504040204" pitchFamily="34" charset="0"/>
              </a:rPr>
              <a:t> </a:t>
            </a:r>
            <a:r>
              <a:rPr lang="ru-RU" sz="1600" b="1" kern="1200" dirty="0" err="1">
                <a:solidFill>
                  <a:schemeClr val="tx2">
                    <a:lumMod val="60000"/>
                    <a:lumOff val="40000"/>
                  </a:schemeClr>
                </a:solidFill>
                <a:latin typeface="Arial" panose="020B0604020202020204" pitchFamily="34" charset="0"/>
                <a:ea typeface="+mn-ea"/>
                <a:cs typeface="Tahoma" panose="020B0604030504040204" pitchFamily="34" charset="0"/>
              </a:rPr>
              <a:t>негізгі</a:t>
            </a:r>
            <a:r>
              <a:rPr lang="ru-RU" sz="1600" b="1" kern="1200" dirty="0">
                <a:solidFill>
                  <a:schemeClr val="tx2">
                    <a:lumMod val="60000"/>
                    <a:lumOff val="40000"/>
                  </a:schemeClr>
                </a:solidFill>
                <a:latin typeface="Arial" panose="020B0604020202020204" pitchFamily="34" charset="0"/>
                <a:ea typeface="+mn-ea"/>
                <a:cs typeface="Tahoma" panose="020B0604030504040204" pitchFamily="34" charset="0"/>
              </a:rPr>
              <a:t> </a:t>
            </a:r>
            <a:r>
              <a:rPr lang="ru-RU" sz="1600" b="1" kern="1200" dirty="0" err="1" smtClean="0">
                <a:solidFill>
                  <a:schemeClr val="tx2">
                    <a:lumMod val="60000"/>
                    <a:lumOff val="40000"/>
                  </a:schemeClr>
                </a:solidFill>
                <a:latin typeface="Arial" panose="020B0604020202020204" pitchFamily="34" charset="0"/>
                <a:ea typeface="+mn-ea"/>
                <a:cs typeface="Tahoma" panose="020B0604030504040204" pitchFamily="34" charset="0"/>
              </a:rPr>
              <a:t>құрамдауышы</a:t>
            </a:r>
            <a:endParaRPr lang="ru-RU" sz="1600" b="1" kern="1200" dirty="0">
              <a:solidFill>
                <a:schemeClr val="tx2">
                  <a:lumMod val="60000"/>
                  <a:lumOff val="40000"/>
                </a:schemeClr>
              </a:solidFill>
              <a:latin typeface="Arial" panose="020B0604020202020204" pitchFamily="34" charset="0"/>
              <a:ea typeface="+mn-ea"/>
              <a:cs typeface="Tahoma" panose="020B0604030504040204" pitchFamily="34" charset="0"/>
            </a:endParaRPr>
          </a:p>
          <a:p>
            <a:pPr algn="ctr"/>
            <a:endParaRPr lang="ru-RU" sz="1600" b="1" kern="1200" dirty="0">
              <a:solidFill>
                <a:schemeClr val="tx2">
                  <a:lumMod val="60000"/>
                  <a:lumOff val="40000"/>
                </a:schemeClr>
              </a:solidFill>
              <a:latin typeface="Arial" panose="020B0604020202020204" pitchFamily="34" charset="0"/>
              <a:ea typeface="+mn-ea"/>
              <a:cs typeface="Tahoma" panose="020B0604030504040204" pitchFamily="34" charset="0"/>
            </a:endParaRPr>
          </a:p>
        </p:txBody>
      </p:sp>
      <p:graphicFrame>
        <p:nvGraphicFramePr>
          <p:cNvPr id="14" name="Таблица 13">
            <a:extLst>
              <a:ext uri="{FF2B5EF4-FFF2-40B4-BE49-F238E27FC236}">
                <a16:creationId xmlns:a16="http://schemas.microsoft.com/office/drawing/2014/main" id="{89718B82-5532-4E8C-9BF7-D897466FF86D}"/>
              </a:ext>
            </a:extLst>
          </p:cNvPr>
          <p:cNvGraphicFramePr>
            <a:graphicFrameLocks noGrp="1"/>
          </p:cNvGraphicFramePr>
          <p:nvPr>
            <p:extLst>
              <p:ext uri="{D42A27DB-BD31-4B8C-83A1-F6EECF244321}">
                <p14:modId xmlns:p14="http://schemas.microsoft.com/office/powerpoint/2010/main" val="4209446855"/>
              </p:ext>
            </p:extLst>
          </p:nvPr>
        </p:nvGraphicFramePr>
        <p:xfrm>
          <a:off x="191600" y="1903809"/>
          <a:ext cx="8833130" cy="2893151"/>
        </p:xfrm>
        <a:graphic>
          <a:graphicData uri="http://schemas.openxmlformats.org/drawingml/2006/table">
            <a:tbl>
              <a:tblPr/>
              <a:tblGrid>
                <a:gridCol w="1575914">
                  <a:extLst>
                    <a:ext uri="{9D8B030D-6E8A-4147-A177-3AD203B41FA5}">
                      <a16:colId xmlns:a16="http://schemas.microsoft.com/office/drawing/2014/main" val="1559163446"/>
                    </a:ext>
                  </a:extLst>
                </a:gridCol>
                <a:gridCol w="2432965">
                  <a:extLst>
                    <a:ext uri="{9D8B030D-6E8A-4147-A177-3AD203B41FA5}">
                      <a16:colId xmlns:a16="http://schemas.microsoft.com/office/drawing/2014/main" val="4109801751"/>
                    </a:ext>
                  </a:extLst>
                </a:gridCol>
                <a:gridCol w="2138061">
                  <a:extLst>
                    <a:ext uri="{9D8B030D-6E8A-4147-A177-3AD203B41FA5}">
                      <a16:colId xmlns:a16="http://schemas.microsoft.com/office/drawing/2014/main" val="1175261093"/>
                    </a:ext>
                  </a:extLst>
                </a:gridCol>
                <a:gridCol w="2686190">
                  <a:extLst>
                    <a:ext uri="{9D8B030D-6E8A-4147-A177-3AD203B41FA5}">
                      <a16:colId xmlns:a16="http://schemas.microsoft.com/office/drawing/2014/main" val="2865468801"/>
                    </a:ext>
                  </a:extLst>
                </a:gridCol>
              </a:tblGrid>
              <a:tr h="281032">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marL="0" marR="0" indent="0" algn="ctr" defTabSz="685800" rtl="0" eaLnBrk="1" fontAlgn="t" latinLnBrk="0" hangingPunct="1">
                        <a:lnSpc>
                          <a:spcPct val="100000"/>
                        </a:lnSpc>
                        <a:spcBef>
                          <a:spcPts val="0"/>
                        </a:spcBef>
                        <a:spcAft>
                          <a:spcPts val="0"/>
                        </a:spcAft>
                        <a:buClrTx/>
                        <a:buSzTx/>
                        <a:buFontTx/>
                        <a:buNone/>
                        <a:tabLst/>
                        <a:defRPr/>
                      </a:pPr>
                      <a:r>
                        <a:rPr lang="kk" sz="900" b="1" dirty="0">
                          <a:solidFill>
                            <a:srgbClr val="002060"/>
                          </a:solidFill>
                          <a:effectLst/>
                          <a:latin typeface="Arial" panose="020B0604020202020204" pitchFamily="34" charset="0"/>
                          <a:ea typeface="PMingLiU" panose="02020500000000000000" pitchFamily="18" charset="-120"/>
                          <a:cs typeface="Arial" panose="020B0604020202020204" pitchFamily="34" charset="0"/>
                        </a:rPr>
                        <a:t>I. БЮДЖЕТТІК ЕСЕПТІ</a:t>
                      </a:r>
                      <a:r>
                        <a:rPr lang="kk-KZ" sz="900" b="1" dirty="0">
                          <a:solidFill>
                            <a:srgbClr val="002060"/>
                          </a:solidFill>
                          <a:effectLst/>
                          <a:latin typeface="Arial" panose="020B0604020202020204" pitchFamily="34" charset="0"/>
                          <a:ea typeface="PMingLiU" panose="02020500000000000000" pitchFamily="18" charset="-120"/>
                          <a:cs typeface="Arial" panose="020B0604020202020204" pitchFamily="34" charset="0"/>
                        </a:rPr>
                        <a:t>ЛІК</a:t>
                      </a:r>
                      <a:endParaRPr lang="kk" sz="900" b="1" dirty="0">
                        <a:solidFill>
                          <a:srgbClr val="002060"/>
                        </a:solidFill>
                        <a:effectLst/>
                        <a:latin typeface="Arial" panose="020B0604020202020204" pitchFamily="34" charset="0"/>
                        <a:ea typeface="PMingLiU" panose="02020500000000000000" pitchFamily="18" charset="-120"/>
                        <a:cs typeface="Arial" panose="020B0604020202020204" pitchFamily="34" charset="0"/>
                      </a:endParaRPr>
                    </a:p>
                    <a:p>
                      <a:pPr algn="ctr" fontAlgn="t"/>
                      <a:endParaRPr lang="ru-RU" sz="900" b="1"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marL="0" marR="0" indent="0" algn="ctr" defTabSz="685800" rtl="0" eaLnBrk="1" fontAlgn="t" latinLnBrk="0" hangingPunct="1">
                        <a:lnSpc>
                          <a:spcPct val="100000"/>
                        </a:lnSpc>
                        <a:spcBef>
                          <a:spcPts val="0"/>
                        </a:spcBef>
                        <a:spcAft>
                          <a:spcPts val="0"/>
                        </a:spcAft>
                        <a:buClrTx/>
                        <a:buSzTx/>
                        <a:buFontTx/>
                        <a:buNone/>
                        <a:tabLst/>
                        <a:defRPr/>
                      </a:pPr>
                      <a:r>
                        <a:rPr lang="kk" sz="900" b="1" dirty="0">
                          <a:solidFill>
                            <a:srgbClr val="002060"/>
                          </a:solidFill>
                          <a:effectLst/>
                          <a:latin typeface="Arial" panose="020B0604020202020204" pitchFamily="34" charset="0"/>
                          <a:ea typeface="PMingLiU" panose="02020500000000000000" pitchFamily="18" charset="-120"/>
                          <a:cs typeface="Arial" panose="020B0604020202020204" pitchFamily="34" charset="0"/>
                        </a:rPr>
                        <a:t>II. </a:t>
                      </a:r>
                      <a:r>
                        <a:rPr lang="kk" sz="900" b="1" dirty="0" smtClean="0">
                          <a:solidFill>
                            <a:srgbClr val="002060"/>
                          </a:solidFill>
                          <a:effectLst/>
                          <a:latin typeface="Arial" panose="020B0604020202020204" pitchFamily="34" charset="0"/>
                          <a:ea typeface="PMingLiU" panose="02020500000000000000" pitchFamily="18" charset="-120"/>
                          <a:cs typeface="Arial" panose="020B0604020202020204" pitchFamily="34" charset="0"/>
                        </a:rPr>
                        <a:t>БЮДЖЕТТІК-САЛЫҚТЫҚ </a:t>
                      </a:r>
                      <a:r>
                        <a:rPr lang="kk" sz="900" b="1" dirty="0">
                          <a:solidFill>
                            <a:srgbClr val="002060"/>
                          </a:solidFill>
                          <a:effectLst/>
                          <a:latin typeface="Arial" panose="020B0604020202020204" pitchFamily="34" charset="0"/>
                          <a:ea typeface="PMingLiU" panose="02020500000000000000" pitchFamily="18" charset="-120"/>
                          <a:cs typeface="Arial" panose="020B0604020202020204" pitchFamily="34" charset="0"/>
                        </a:rPr>
                        <a:t>БОЛЖАМДАР ЖӘНЕ БЮДЖЕТТЕУ</a:t>
                      </a:r>
                      <a:endParaRPr lang="ru-RU" sz="900" b="1"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marL="0" marR="0" indent="0" algn="ctr" defTabSz="685800" rtl="0" eaLnBrk="1" fontAlgn="t" latinLnBrk="0" hangingPunct="1">
                        <a:lnSpc>
                          <a:spcPct val="100000"/>
                        </a:lnSpc>
                        <a:spcBef>
                          <a:spcPts val="0"/>
                        </a:spcBef>
                        <a:spcAft>
                          <a:spcPts val="0"/>
                        </a:spcAft>
                        <a:buClrTx/>
                        <a:buSzTx/>
                        <a:buFontTx/>
                        <a:buNone/>
                        <a:tabLst/>
                        <a:defRPr/>
                      </a:pPr>
                      <a:r>
                        <a:rPr lang="kk" sz="900" b="1" dirty="0">
                          <a:solidFill>
                            <a:srgbClr val="002060"/>
                          </a:solidFill>
                          <a:effectLst/>
                          <a:latin typeface="Arial" panose="020B0604020202020204" pitchFamily="34" charset="0"/>
                          <a:ea typeface="PMingLiU" panose="02020500000000000000" pitchFamily="18" charset="-120"/>
                          <a:cs typeface="Arial" panose="020B0604020202020204" pitchFamily="34" charset="0"/>
                        </a:rPr>
                        <a:t>III. БЮДЖЕТТІК ТӘУЕКЕЛДЕРДІ ТАЛДАУ ЖӘНЕ ОЛАРДЫ БАСҚАРУ</a:t>
                      </a:r>
                    </a:p>
                    <a:p>
                      <a:pPr algn="ctr" fontAlgn="t"/>
                      <a:endParaRPr lang="ru-RU" sz="900" b="1" i="0" u="none" strike="noStrike" dirty="0">
                        <a:solidFill>
                          <a:schemeClr val="tx1"/>
                        </a:solidFill>
                        <a:effectLst/>
                        <a:latin typeface="Arial" panose="020B0604020202020204" pitchFamily="34" charset="0"/>
                        <a:cs typeface="Arial" panose="020B0604020202020204" pitchFamily="34" charset="0"/>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marL="0" marR="0" algn="ctr">
                        <a:spcBef>
                          <a:spcPts val="0"/>
                        </a:spcBef>
                        <a:spcAft>
                          <a:spcPts val="1000"/>
                        </a:spcAft>
                      </a:pPr>
                      <a:r>
                        <a:rPr lang="kk" sz="900" b="1" dirty="0">
                          <a:solidFill>
                            <a:srgbClr val="002060"/>
                          </a:solidFill>
                          <a:effectLst/>
                          <a:latin typeface="Arial" panose="020B0604020202020204" pitchFamily="34" charset="0"/>
                          <a:ea typeface="PMingLiU" panose="02020500000000000000" pitchFamily="18" charset="-120"/>
                          <a:cs typeface="Arial" panose="020B0604020202020204" pitchFamily="34" charset="0"/>
                        </a:rPr>
                        <a:t>IV. ТАБИҒИ РЕСУРСТАР</a:t>
                      </a:r>
                      <a:r>
                        <a:rPr lang="kk-KZ" sz="900" b="1" baseline="0" dirty="0">
                          <a:solidFill>
                            <a:srgbClr val="002060"/>
                          </a:solidFill>
                          <a:effectLst/>
                          <a:latin typeface="Arial" panose="020B0604020202020204" pitchFamily="34" charset="0"/>
                          <a:ea typeface="PMingLiU" panose="02020500000000000000" pitchFamily="18" charset="-120"/>
                          <a:cs typeface="Arial" panose="020B0604020202020204" pitchFamily="34" charset="0"/>
                        </a:rPr>
                        <a:t> ТҮСІМДЕРІН </a:t>
                      </a:r>
                      <a:r>
                        <a:rPr lang="kk" sz="900" b="1" dirty="0">
                          <a:solidFill>
                            <a:srgbClr val="002060"/>
                          </a:solidFill>
                          <a:effectLst/>
                          <a:latin typeface="Arial" panose="020B0604020202020204" pitchFamily="34" charset="0"/>
                          <a:ea typeface="PMingLiU" panose="02020500000000000000" pitchFamily="18" charset="-120"/>
                          <a:cs typeface="Arial" panose="020B0604020202020204" pitchFamily="34" charset="0"/>
                        </a:rPr>
                        <a:t>БАСҚАРУ</a:t>
                      </a:r>
                      <a:endParaRPr lang="ru-RU" sz="900" b="1" dirty="0">
                        <a:solidFill>
                          <a:srgbClr val="002060"/>
                        </a:solidFill>
                        <a:effectLst/>
                        <a:latin typeface="Arial" panose="020B0604020202020204" pitchFamily="34" charset="0"/>
                        <a:ea typeface="PMingLiU" panose="02020500000000000000" pitchFamily="18" charset="-120"/>
                        <a:cs typeface="Arial" panose="020B0604020202020204" pitchFamily="34" charset="0"/>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08007747"/>
                  </a:ext>
                </a:extLst>
              </a:tr>
              <a:tr h="522277">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algn="ctr" fontAlgn="t"/>
                      <a:r>
                        <a:rPr lang="kk" sz="900" b="1" u="none" strike="noStrike" dirty="0">
                          <a:solidFill>
                            <a:schemeClr val="tx1">
                              <a:lumMod val="75000"/>
                              <a:lumOff val="25000"/>
                            </a:schemeClr>
                          </a:solidFill>
                          <a:effectLst/>
                          <a:latin typeface="Arial" panose="020B0604020202020204" pitchFamily="34" charset="0"/>
                          <a:cs typeface="Arial" panose="020B0604020202020204" pitchFamily="34" charset="0"/>
                        </a:rPr>
                        <a:t>Қамту</a:t>
                      </a:r>
                      <a:endParaRPr lang="ru-RU" sz="9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bg1">
                        <a:lumMod val="50000"/>
                        <a:alpha val="8000"/>
                      </a:schemeClr>
                    </a:solidFill>
                  </a:tcPr>
                </a:tc>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algn="ctr" fontAlgn="ctr"/>
                      <a:r>
                        <a:rPr lang="kk" sz="900" b="1" i="0" u="none" strike="noStrike" dirty="0">
                          <a:solidFill>
                            <a:schemeClr val="tx1">
                              <a:lumMod val="75000"/>
                              <a:lumOff val="25000"/>
                            </a:schemeClr>
                          </a:solidFill>
                          <a:effectLst/>
                          <a:latin typeface="Arial" panose="020B0604020202020204" pitchFamily="34" charset="0"/>
                          <a:cs typeface="Arial" panose="020B0604020202020204" pitchFamily="34" charset="0"/>
                        </a:rPr>
                        <a:t>Кешенділік</a:t>
                      </a:r>
                      <a:endParaRPr lang="ru-RU" sz="9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solidFill>
                      <a:schemeClr val="bg1">
                        <a:lumMod val="50000"/>
                        <a:alpha val="8000"/>
                      </a:schemeClr>
                    </a:solidFill>
                  </a:tcPr>
                </a:tc>
                <a:tc rowSpan="2">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algn="ctr" fontAlgn="ctr"/>
                      <a:r>
                        <a:rPr lang="ru-RU" sz="900" b="1" u="none" strike="noStrike" dirty="0" err="1">
                          <a:solidFill>
                            <a:schemeClr val="tx1">
                              <a:lumMod val="75000"/>
                              <a:lumOff val="25000"/>
                            </a:schemeClr>
                          </a:solidFill>
                          <a:effectLst/>
                          <a:latin typeface="Arial" panose="020B0604020202020204" pitchFamily="34" charset="0"/>
                          <a:cs typeface="Arial" panose="020B0604020202020204" pitchFamily="34" charset="0"/>
                        </a:rPr>
                        <a:t>Тәуекелді</a:t>
                      </a:r>
                      <a:r>
                        <a:rPr lang="ru-RU" sz="900" b="1" u="none" strike="noStrike" dirty="0">
                          <a:solidFill>
                            <a:schemeClr val="tx1">
                              <a:lumMod val="75000"/>
                              <a:lumOff val="25000"/>
                            </a:schemeClr>
                          </a:solidFill>
                          <a:effectLst/>
                          <a:latin typeface="Arial" panose="020B0604020202020204" pitchFamily="34" charset="0"/>
                          <a:cs typeface="Arial" panose="020B0604020202020204" pitchFamily="34" charset="0"/>
                        </a:rPr>
                        <a:t> т</a:t>
                      </a:r>
                      <a:r>
                        <a:rPr lang="kk" sz="900" b="1" u="none" strike="noStrike" dirty="0">
                          <a:solidFill>
                            <a:schemeClr val="tx1">
                              <a:lumMod val="75000"/>
                              <a:lumOff val="25000"/>
                            </a:schemeClr>
                          </a:solidFill>
                          <a:effectLst/>
                          <a:latin typeface="Arial" panose="020B0604020202020204" pitchFamily="34" charset="0"/>
                          <a:cs typeface="Arial" panose="020B0604020202020204" pitchFamily="34" charset="0"/>
                        </a:rPr>
                        <a:t>алдау </a:t>
                      </a:r>
                      <a:r>
                        <a:rPr lang="kk" sz="900" b="1"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және</a:t>
                      </a:r>
                      <a:r>
                        <a:rPr lang="kk-KZ" sz="900" b="1"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 ақпаратты </a:t>
                      </a:r>
                      <a:r>
                        <a:rPr lang="kk" sz="900" b="1"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 ашу</a:t>
                      </a:r>
                      <a:endParaRPr lang="ru-RU" sz="9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solidFill>
                      <a:schemeClr val="bg1">
                        <a:lumMod val="50000"/>
                        <a:alpha val="8000"/>
                      </a:schemeClr>
                    </a:solidFill>
                  </a:tcPr>
                </a:tc>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algn="ctr" fontAlgn="ctr"/>
                      <a:r>
                        <a:rPr lang="kk" sz="900" b="1" u="none" strike="noStrike" dirty="0">
                          <a:solidFill>
                            <a:schemeClr val="tx1">
                              <a:lumMod val="75000"/>
                              <a:lumOff val="25000"/>
                            </a:schemeClr>
                          </a:solidFill>
                          <a:effectLst/>
                          <a:latin typeface="Arial" panose="020B0604020202020204" pitchFamily="34" charset="0"/>
                          <a:cs typeface="Arial" panose="020B0604020202020204" pitchFamily="34" charset="0"/>
                        </a:rPr>
                        <a:t>Жер қойнауына меншік құқығы және жер қойнауын пайдалану құқығы</a:t>
                      </a:r>
                      <a:endParaRPr lang="ru-RU" sz="9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solidFill>
                      <a:schemeClr val="bg1">
                        <a:lumMod val="50000"/>
                        <a:alpha val="8000"/>
                      </a:schemeClr>
                    </a:solidFill>
                  </a:tcPr>
                </a:tc>
                <a:extLst>
                  <a:ext uri="{0D108BD9-81ED-4DB2-BD59-A6C34878D82A}">
                    <a16:rowId xmlns:a16="http://schemas.microsoft.com/office/drawing/2014/main" val="1791595647"/>
                  </a:ext>
                </a:extLst>
              </a:tr>
              <a:tr h="575684">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algn="ctr" fontAlgn="t"/>
                      <a:r>
                        <a:rPr lang="kk-KZ" sz="900" b="1" u="none" strike="noStrike" dirty="0">
                          <a:solidFill>
                            <a:schemeClr val="tx1">
                              <a:lumMod val="75000"/>
                              <a:lumOff val="25000"/>
                            </a:schemeClr>
                          </a:solidFill>
                          <a:effectLst/>
                          <a:latin typeface="Arial" panose="020B0604020202020204" pitchFamily="34" charset="0"/>
                          <a:cs typeface="Arial" panose="020B0604020202020204" pitchFamily="34" charset="0"/>
                        </a:rPr>
                        <a:t>Кезеңділігі</a:t>
                      </a:r>
                      <a:r>
                        <a:rPr lang="kk-KZ" sz="900" b="1"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 мен </a:t>
                      </a:r>
                      <a:r>
                        <a:rPr lang="kk-KZ" sz="900" b="1" u="none" strike="noStrike" baseline="0" dirty="0" smtClean="0">
                          <a:solidFill>
                            <a:schemeClr val="tx1">
                              <a:lumMod val="75000"/>
                              <a:lumOff val="25000"/>
                            </a:schemeClr>
                          </a:solidFill>
                          <a:effectLst/>
                          <a:latin typeface="Arial" panose="020B0604020202020204" pitchFamily="34" charset="0"/>
                          <a:cs typeface="Arial" panose="020B0604020202020204" pitchFamily="34" charset="0"/>
                        </a:rPr>
                        <a:t>уақтылылығы</a:t>
                      </a:r>
                      <a:endParaRPr lang="ru-RU" sz="900" b="1"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bg1">
                        <a:lumMod val="50000"/>
                        <a:alpha val="8000"/>
                      </a:schemeClr>
                    </a:solidFill>
                  </a:tcPr>
                </a:tc>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algn="ctr" fontAlgn="ctr"/>
                      <a:r>
                        <a:rPr lang="ru-RU" sz="900" b="1" i="0" u="none" strike="noStrike" dirty="0">
                          <a:solidFill>
                            <a:schemeClr val="tx1">
                              <a:lumMod val="75000"/>
                              <a:lumOff val="25000"/>
                            </a:schemeClr>
                          </a:solidFill>
                          <a:effectLst/>
                          <a:latin typeface="Arial" panose="020B0604020202020204" pitchFamily="34" charset="0"/>
                          <a:cs typeface="Arial" panose="020B0604020202020204" pitchFamily="34" charset="0"/>
                        </a:rPr>
                        <a:t>Р</a:t>
                      </a:r>
                      <a:r>
                        <a:rPr lang="kk" sz="900" b="1" i="0" u="none" strike="noStrike" dirty="0">
                          <a:solidFill>
                            <a:schemeClr val="tx1">
                              <a:lumMod val="75000"/>
                              <a:lumOff val="25000"/>
                            </a:schemeClr>
                          </a:solidFill>
                          <a:effectLst/>
                          <a:latin typeface="Arial" panose="020B0604020202020204" pitchFamily="34" charset="0"/>
                          <a:cs typeface="Arial" panose="020B0604020202020204" pitchFamily="34" charset="0"/>
                        </a:rPr>
                        <a:t>еттілік</a:t>
                      </a:r>
                      <a:endParaRPr lang="ru-RU" sz="9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solidFill>
                      <a:schemeClr val="bg1">
                        <a:lumMod val="50000"/>
                        <a:alpha val="8000"/>
                      </a:schemeClr>
                    </a:solidFill>
                  </a:tcPr>
                </a:tc>
                <a:tc vMerge="1">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algn="ctr" fontAlgn="ctr"/>
                      <a:endParaRPr lang="ru-RU"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FFFF">
                        <a:tint val="20000"/>
                      </a:srgbClr>
                    </a:solidFill>
                  </a:tcPr>
                </a:tc>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algn="ctr" fontAlgn="ctr"/>
                      <a:r>
                        <a:rPr lang="kk" sz="900" b="1" u="none" strike="noStrike" dirty="0">
                          <a:solidFill>
                            <a:schemeClr val="tx1">
                              <a:lumMod val="75000"/>
                              <a:lumOff val="25000"/>
                            </a:schemeClr>
                          </a:solidFill>
                          <a:effectLst/>
                          <a:latin typeface="Arial" panose="020B0604020202020204" pitchFamily="34" charset="0"/>
                          <a:cs typeface="Arial" panose="020B0604020202020204" pitchFamily="34" charset="0"/>
                        </a:rPr>
                        <a:t>Жер қойнауын пайдаланудан түсетін түсімдерді жұмылдыру</a:t>
                      </a:r>
                      <a:endParaRPr lang="ru-RU" sz="9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solidFill>
                      <a:schemeClr val="bg1">
                        <a:lumMod val="50000"/>
                        <a:alpha val="8000"/>
                      </a:schemeClr>
                    </a:solidFill>
                  </a:tcPr>
                </a:tc>
                <a:extLst>
                  <a:ext uri="{0D108BD9-81ED-4DB2-BD59-A6C34878D82A}">
                    <a16:rowId xmlns:a16="http://schemas.microsoft.com/office/drawing/2014/main" val="1326283801"/>
                  </a:ext>
                </a:extLst>
              </a:tr>
              <a:tr h="736089">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algn="ctr" fontAlgn="t"/>
                      <a:endParaRPr lang="ru-RU" sz="900" b="1"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ctr" fontAlgn="t"/>
                      <a:r>
                        <a:rPr lang="kk" sz="900" b="1" u="none" strike="noStrike" dirty="0" smtClean="0">
                          <a:solidFill>
                            <a:schemeClr val="tx1">
                              <a:lumMod val="75000"/>
                              <a:lumOff val="25000"/>
                            </a:schemeClr>
                          </a:solidFill>
                          <a:effectLst/>
                          <a:latin typeface="Arial" panose="020B0604020202020204" pitchFamily="34" charset="0"/>
                          <a:cs typeface="Arial" panose="020B0604020202020204" pitchFamily="34" charset="0"/>
                        </a:rPr>
                        <a:t>Сапасы</a:t>
                      </a:r>
                      <a:endParaRPr lang="ru-RU" sz="9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bg1">
                        <a:lumMod val="50000"/>
                        <a:alpha val="8000"/>
                      </a:schemeClr>
                    </a:solidFill>
                  </a:tcPr>
                </a:tc>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algn="ctr" fontAlgn="ctr"/>
                      <a:r>
                        <a:rPr lang="kk" sz="900" b="1" i="0"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Саясат</a:t>
                      </a:r>
                      <a:r>
                        <a:rPr lang="kk-KZ" sz="900" b="1" i="0"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 шараларының бағдары</a:t>
                      </a:r>
                      <a:endParaRPr lang="ru-RU" sz="9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solidFill>
                      <a:schemeClr val="bg1">
                        <a:lumMod val="50000"/>
                        <a:alpha val="8000"/>
                      </a:schemeClr>
                    </a:solidFill>
                  </a:tcPr>
                </a:tc>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algn="ctr" fontAlgn="ctr"/>
                      <a:r>
                        <a:rPr lang="ru-RU" sz="900" b="1" i="0"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Т</a:t>
                      </a:r>
                      <a:r>
                        <a:rPr lang="kk" sz="900" b="1" i="0"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әуекелдерді</a:t>
                      </a:r>
                      <a:r>
                        <a:rPr lang="ru-RU" sz="900" b="1" i="0"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 </a:t>
                      </a:r>
                      <a:r>
                        <a:rPr lang="ru-RU" sz="900" b="1" i="0" u="none" strike="noStrike" baseline="0" dirty="0" err="1">
                          <a:solidFill>
                            <a:schemeClr val="tx1">
                              <a:lumMod val="75000"/>
                              <a:lumOff val="25000"/>
                            </a:schemeClr>
                          </a:solidFill>
                          <a:effectLst/>
                          <a:latin typeface="Arial" panose="020B0604020202020204" pitchFamily="34" charset="0"/>
                          <a:cs typeface="Arial" panose="020B0604020202020204" pitchFamily="34" charset="0"/>
                        </a:rPr>
                        <a:t>басқару</a:t>
                      </a:r>
                      <a:r>
                        <a:rPr lang="kk" sz="900" b="1" i="0"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 </a:t>
                      </a:r>
                      <a:endParaRPr lang="ru-RU" sz="9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solidFill>
                      <a:schemeClr val="bg1">
                        <a:lumMod val="50000"/>
                        <a:alpha val="8000"/>
                      </a:schemeClr>
                    </a:solidFill>
                  </a:tcPr>
                </a:tc>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marL="0" marR="0" algn="ctr">
                        <a:spcBef>
                          <a:spcPts val="0"/>
                        </a:spcBef>
                        <a:spcAft>
                          <a:spcPts val="0"/>
                        </a:spcAft>
                      </a:pPr>
                      <a:r>
                        <a:rPr lang="kk" sz="900" b="1" dirty="0">
                          <a:solidFill>
                            <a:schemeClr val="tx1">
                              <a:lumMod val="75000"/>
                              <a:lumOff val="25000"/>
                            </a:schemeClr>
                          </a:solidFill>
                          <a:effectLst/>
                          <a:latin typeface="Arial" panose="020B0604020202020204" pitchFamily="34" charset="0"/>
                          <a:ea typeface="PMingLiU" panose="02020500000000000000" pitchFamily="18" charset="-120"/>
                          <a:cs typeface="Arial" panose="020B0604020202020204" pitchFamily="34" charset="0"/>
                        </a:rPr>
                        <a:t>Табиғи ресурстар</a:t>
                      </a:r>
                      <a:r>
                        <a:rPr lang="kk-KZ" sz="900" b="1" baseline="0" dirty="0">
                          <a:solidFill>
                            <a:schemeClr val="tx1">
                              <a:lumMod val="75000"/>
                              <a:lumOff val="25000"/>
                            </a:schemeClr>
                          </a:solidFill>
                          <a:effectLst/>
                          <a:latin typeface="Arial" panose="020B0604020202020204" pitchFamily="34" charset="0"/>
                          <a:ea typeface="PMingLiU" panose="02020500000000000000" pitchFamily="18" charset="-120"/>
                          <a:cs typeface="Arial" panose="020B0604020202020204" pitchFamily="34" charset="0"/>
                        </a:rPr>
                        <a:t> түсімдерін</a:t>
                      </a:r>
                      <a:r>
                        <a:rPr lang="kk" sz="900" b="1" dirty="0">
                          <a:solidFill>
                            <a:schemeClr val="tx1">
                              <a:lumMod val="75000"/>
                              <a:lumOff val="25000"/>
                            </a:schemeClr>
                          </a:solidFill>
                          <a:effectLst/>
                          <a:latin typeface="Arial" panose="020B0604020202020204" pitchFamily="34" charset="0"/>
                          <a:ea typeface="PMingLiU" panose="02020500000000000000" pitchFamily="18" charset="-120"/>
                          <a:cs typeface="Arial" panose="020B0604020202020204" pitchFamily="34" charset="0"/>
                        </a:rPr>
                        <a:t> пайдалану</a:t>
                      </a:r>
                      <a:endParaRPr lang="ru-RU" sz="900" b="1" dirty="0">
                        <a:solidFill>
                          <a:schemeClr val="tx1">
                            <a:lumMod val="75000"/>
                            <a:lumOff val="25000"/>
                          </a:schemeClr>
                        </a:solidFill>
                        <a:effectLst/>
                        <a:latin typeface="Arial" panose="020B0604020202020204" pitchFamily="34" charset="0"/>
                        <a:ea typeface="PMingLiU" panose="02020500000000000000" pitchFamily="18" charset="-120"/>
                        <a:cs typeface="Arial" panose="020B0604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solidFill>
                      <a:schemeClr val="bg1">
                        <a:lumMod val="50000"/>
                        <a:alpha val="8000"/>
                      </a:schemeClr>
                    </a:solidFill>
                  </a:tcPr>
                </a:tc>
                <a:extLst>
                  <a:ext uri="{0D108BD9-81ED-4DB2-BD59-A6C34878D82A}">
                    <a16:rowId xmlns:a16="http://schemas.microsoft.com/office/drawing/2014/main" val="2735036523"/>
                  </a:ext>
                </a:extLst>
              </a:tr>
              <a:tr h="640477">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algn="ctr" fontAlgn="t"/>
                      <a:endParaRPr lang="ru-RU" sz="900" b="1"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ctr" fontAlgn="t"/>
                      <a:r>
                        <a:rPr lang="kk" sz="900" b="1" u="none" strike="noStrike" dirty="0" smtClean="0">
                          <a:solidFill>
                            <a:schemeClr val="tx1">
                              <a:lumMod val="75000"/>
                              <a:lumOff val="25000"/>
                            </a:schemeClr>
                          </a:solidFill>
                          <a:effectLst/>
                          <a:latin typeface="Arial" panose="020B0604020202020204" pitchFamily="34" charset="0"/>
                          <a:cs typeface="Arial" panose="020B0604020202020204" pitchFamily="34" charset="0"/>
                        </a:rPr>
                        <a:t>Объективтілігі</a:t>
                      </a:r>
                      <a:endParaRPr lang="ru-RU" sz="9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144" marR="7144" marT="7144" marB="0">
                    <a:lnL>
                      <a:noFill/>
                    </a:lnL>
                    <a:lnR>
                      <a:noFill/>
                    </a:lnR>
                    <a:lnT>
                      <a:noFill/>
                    </a:lnT>
                    <a:lnB>
                      <a:noFill/>
                    </a:lnB>
                    <a:lnTlToBr w="12700" cmpd="sng">
                      <a:noFill/>
                      <a:prstDash val="solid"/>
                    </a:lnTlToBr>
                    <a:lnBlToTr w="12700" cmpd="sng">
                      <a:noFill/>
                      <a:prstDash val="solid"/>
                    </a:lnBlToTr>
                    <a:solidFill>
                      <a:schemeClr val="bg1">
                        <a:lumMod val="50000"/>
                        <a:alpha val="8000"/>
                      </a:schemeClr>
                    </a:solidFill>
                  </a:tcPr>
                </a:tc>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algn="ctr" fontAlgn="ctr"/>
                      <a:r>
                        <a:rPr lang="kk" sz="900" b="1" i="0" u="none" strike="noStrike" dirty="0">
                          <a:solidFill>
                            <a:schemeClr val="tx1">
                              <a:lumMod val="75000"/>
                              <a:lumOff val="25000"/>
                            </a:schemeClr>
                          </a:solidFill>
                          <a:effectLst/>
                          <a:latin typeface="Arial" panose="020B0604020202020204" pitchFamily="34" charset="0"/>
                          <a:cs typeface="Arial" panose="020B0604020202020204" pitchFamily="34" charset="0"/>
                        </a:rPr>
                        <a:t>Сенім</a:t>
                      </a:r>
                      <a:endParaRPr lang="ru-RU" sz="9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solidFill>
                      <a:schemeClr val="bg1">
                        <a:lumMod val="50000"/>
                        <a:alpha val="8000"/>
                      </a:schemeClr>
                    </a:solidFill>
                  </a:tcPr>
                </a:tc>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algn="ctr" fontAlgn="ctr"/>
                      <a:r>
                        <a:rPr lang="kk-KZ" sz="900" b="1" i="0"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Салық-бюджет </a:t>
                      </a:r>
                      <a:r>
                        <a:rPr lang="kk" sz="900" b="1" i="0"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саясатты</a:t>
                      </a:r>
                      <a:r>
                        <a:rPr lang="kk-KZ" sz="900" b="1" i="0"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н</a:t>
                      </a:r>
                      <a:r>
                        <a:rPr lang="kk" sz="900" b="1" i="0"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 </a:t>
                      </a:r>
                      <a:r>
                        <a:rPr lang="ru-RU" sz="900" b="1" i="0" u="none" strike="noStrike" baseline="0" dirty="0" err="1">
                          <a:solidFill>
                            <a:schemeClr val="tx1">
                              <a:lumMod val="75000"/>
                              <a:lumOff val="25000"/>
                            </a:schemeClr>
                          </a:solidFill>
                          <a:effectLst/>
                          <a:latin typeface="Arial" panose="020B0604020202020204" pitchFamily="34" charset="0"/>
                          <a:cs typeface="Arial" panose="020B0604020202020204" pitchFamily="34" charset="0"/>
                        </a:rPr>
                        <a:t>үйлестіру</a:t>
                      </a:r>
                      <a:endParaRPr lang="ru-RU" sz="9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solidFill>
                      <a:schemeClr val="bg1">
                        <a:lumMod val="50000"/>
                        <a:alpha val="8000"/>
                      </a:schemeClr>
                    </a:solidFill>
                  </a:tcPr>
                </a:tc>
                <a:tc>
                  <a:txBody>
                    <a:bodyPr/>
                    <a:lstStyle>
                      <a:lvl1pPr marL="0" algn="l" defTabSz="685800" rtl="0" eaLnBrk="1" latinLnBrk="0" hangingPunct="1">
                        <a:defRPr sz="1350" kern="1200">
                          <a:solidFill>
                            <a:schemeClr val="lt1"/>
                          </a:solidFill>
                          <a:latin typeface="Arial"/>
                        </a:defRPr>
                      </a:lvl1pPr>
                      <a:lvl2pPr marL="342900" algn="l" defTabSz="685800" rtl="0" eaLnBrk="1" latinLnBrk="0" hangingPunct="1">
                        <a:defRPr sz="1350" kern="1200">
                          <a:solidFill>
                            <a:schemeClr val="lt1"/>
                          </a:solidFill>
                          <a:latin typeface="Arial"/>
                        </a:defRPr>
                      </a:lvl2pPr>
                      <a:lvl3pPr marL="685800" algn="l" defTabSz="685800" rtl="0" eaLnBrk="1" latinLnBrk="0" hangingPunct="1">
                        <a:defRPr sz="1350" kern="1200">
                          <a:solidFill>
                            <a:schemeClr val="lt1"/>
                          </a:solidFill>
                          <a:latin typeface="Arial"/>
                        </a:defRPr>
                      </a:lvl3pPr>
                      <a:lvl4pPr marL="1028700" algn="l" defTabSz="685800" rtl="0" eaLnBrk="1" latinLnBrk="0" hangingPunct="1">
                        <a:defRPr sz="1350" kern="1200">
                          <a:solidFill>
                            <a:schemeClr val="lt1"/>
                          </a:solidFill>
                          <a:latin typeface="Arial"/>
                        </a:defRPr>
                      </a:lvl4pPr>
                      <a:lvl5pPr marL="1371600" algn="l" defTabSz="685800" rtl="0" eaLnBrk="1" latinLnBrk="0" hangingPunct="1">
                        <a:defRPr sz="1350" kern="1200">
                          <a:solidFill>
                            <a:schemeClr val="lt1"/>
                          </a:solidFill>
                          <a:latin typeface="Arial"/>
                        </a:defRPr>
                      </a:lvl5pPr>
                      <a:lvl6pPr marL="1714500" algn="l" defTabSz="685800" rtl="0" eaLnBrk="1" latinLnBrk="0" hangingPunct="1">
                        <a:defRPr sz="1350" kern="1200">
                          <a:solidFill>
                            <a:schemeClr val="lt1"/>
                          </a:solidFill>
                          <a:latin typeface="Arial"/>
                        </a:defRPr>
                      </a:lvl6pPr>
                      <a:lvl7pPr marL="2057400" algn="l" defTabSz="685800" rtl="0" eaLnBrk="1" latinLnBrk="0" hangingPunct="1">
                        <a:defRPr sz="1350" kern="1200">
                          <a:solidFill>
                            <a:schemeClr val="lt1"/>
                          </a:solidFill>
                          <a:latin typeface="Arial"/>
                        </a:defRPr>
                      </a:lvl7pPr>
                      <a:lvl8pPr marL="2400300" algn="l" defTabSz="685800" rtl="0" eaLnBrk="1" latinLnBrk="0" hangingPunct="1">
                        <a:defRPr sz="1350" kern="1200">
                          <a:solidFill>
                            <a:schemeClr val="lt1"/>
                          </a:solidFill>
                          <a:latin typeface="Arial"/>
                        </a:defRPr>
                      </a:lvl8pPr>
                      <a:lvl9pPr marL="2743200" algn="l" defTabSz="685800" rtl="0" eaLnBrk="1" latinLnBrk="0" hangingPunct="1">
                        <a:defRPr sz="1350" kern="1200">
                          <a:solidFill>
                            <a:schemeClr val="lt1"/>
                          </a:solidFill>
                          <a:latin typeface="Arial"/>
                        </a:defRPr>
                      </a:lvl9pPr>
                    </a:lstStyle>
                    <a:p>
                      <a:pPr marL="0" marR="0" algn="ctr">
                        <a:spcBef>
                          <a:spcPts val="0"/>
                        </a:spcBef>
                        <a:spcAft>
                          <a:spcPts val="0"/>
                        </a:spcAft>
                      </a:pPr>
                      <a:r>
                        <a:rPr lang="kk" sz="900" b="1" dirty="0">
                          <a:solidFill>
                            <a:schemeClr val="tx1">
                              <a:lumMod val="75000"/>
                              <a:lumOff val="25000"/>
                            </a:schemeClr>
                          </a:solidFill>
                          <a:latin typeface="Arial" panose="020B0604020202020204" pitchFamily="34" charset="0"/>
                          <a:ea typeface="PMingLiU" panose="02020500000000000000" pitchFamily="18" charset="-120"/>
                          <a:cs typeface="Arial" panose="020B0604020202020204" pitchFamily="34" charset="0"/>
                        </a:rPr>
                        <a:t>Жер қойнауын пайдалану </a:t>
                      </a:r>
                      <a:r>
                        <a:rPr lang="ru-RU" sz="900" b="1" dirty="0" err="1">
                          <a:solidFill>
                            <a:schemeClr val="tx1">
                              <a:lumMod val="75000"/>
                              <a:lumOff val="25000"/>
                            </a:schemeClr>
                          </a:solidFill>
                          <a:latin typeface="Arial" panose="020B0604020202020204" pitchFamily="34" charset="0"/>
                          <a:ea typeface="PMingLiU" panose="02020500000000000000" pitchFamily="18" charset="-120"/>
                          <a:cs typeface="Arial" panose="020B0604020202020204" pitchFamily="34" charset="0"/>
                        </a:rPr>
                        <a:t>саласындағы</a:t>
                      </a:r>
                      <a:r>
                        <a:rPr lang="ru-RU" sz="900" b="1" dirty="0">
                          <a:solidFill>
                            <a:schemeClr val="tx1">
                              <a:lumMod val="75000"/>
                              <a:lumOff val="25000"/>
                            </a:schemeClr>
                          </a:solidFill>
                          <a:latin typeface="Arial" panose="020B0604020202020204" pitchFamily="34" charset="0"/>
                          <a:ea typeface="PMingLiU" panose="02020500000000000000" pitchFamily="18" charset="-120"/>
                          <a:cs typeface="Arial" panose="020B0604020202020204" pitchFamily="34" charset="0"/>
                        </a:rPr>
                        <a:t> </a:t>
                      </a:r>
                      <a:r>
                        <a:rPr lang="ru-RU" sz="900" b="1" dirty="0" err="1">
                          <a:solidFill>
                            <a:schemeClr val="tx1">
                              <a:lumMod val="75000"/>
                              <a:lumOff val="25000"/>
                            </a:schemeClr>
                          </a:solidFill>
                          <a:latin typeface="Arial" panose="020B0604020202020204" pitchFamily="34" charset="0"/>
                          <a:ea typeface="PMingLiU" panose="02020500000000000000" pitchFamily="18" charset="-120"/>
                          <a:cs typeface="Arial" panose="020B0604020202020204" pitchFamily="34" charset="0"/>
                        </a:rPr>
                        <a:t>қызмет</a:t>
                      </a:r>
                      <a:r>
                        <a:rPr lang="ru-RU" sz="900" b="1" dirty="0">
                          <a:solidFill>
                            <a:schemeClr val="tx1">
                              <a:lumMod val="75000"/>
                              <a:lumOff val="25000"/>
                            </a:schemeClr>
                          </a:solidFill>
                          <a:latin typeface="Arial" panose="020B0604020202020204" pitchFamily="34" charset="0"/>
                          <a:ea typeface="PMingLiU" panose="02020500000000000000" pitchFamily="18" charset="-120"/>
                          <a:cs typeface="Arial" panose="020B0604020202020204" pitchFamily="34" charset="0"/>
                        </a:rPr>
                        <a:t> </a:t>
                      </a:r>
                      <a:r>
                        <a:rPr lang="ru-RU" sz="900" b="1" dirty="0" err="1">
                          <a:solidFill>
                            <a:schemeClr val="tx1">
                              <a:lumMod val="75000"/>
                              <a:lumOff val="25000"/>
                            </a:schemeClr>
                          </a:solidFill>
                          <a:latin typeface="Arial" panose="020B0604020202020204" pitchFamily="34" charset="0"/>
                          <a:ea typeface="PMingLiU" panose="02020500000000000000" pitchFamily="18" charset="-120"/>
                          <a:cs typeface="Arial" panose="020B0604020202020204" pitchFamily="34" charset="0"/>
                        </a:rPr>
                        <a:t>туралы</a:t>
                      </a:r>
                      <a:r>
                        <a:rPr lang="ru-RU" sz="900" b="1" dirty="0">
                          <a:solidFill>
                            <a:schemeClr val="tx1">
                              <a:lumMod val="75000"/>
                              <a:lumOff val="25000"/>
                            </a:schemeClr>
                          </a:solidFill>
                          <a:latin typeface="Arial" panose="020B0604020202020204" pitchFamily="34" charset="0"/>
                          <a:ea typeface="PMingLiU" panose="02020500000000000000" pitchFamily="18" charset="-120"/>
                          <a:cs typeface="Arial" panose="020B0604020202020204" pitchFamily="34" charset="0"/>
                        </a:rPr>
                        <a:t> </a:t>
                      </a:r>
                      <a:r>
                        <a:rPr lang="ru-RU" sz="900" b="1" dirty="0" err="1">
                          <a:solidFill>
                            <a:schemeClr val="tx1">
                              <a:lumMod val="75000"/>
                              <a:lumOff val="25000"/>
                            </a:schemeClr>
                          </a:solidFill>
                          <a:latin typeface="Arial" panose="020B0604020202020204" pitchFamily="34" charset="0"/>
                          <a:ea typeface="PMingLiU" panose="02020500000000000000" pitchFamily="18" charset="-120"/>
                          <a:cs typeface="Arial" panose="020B0604020202020204" pitchFamily="34" charset="0"/>
                        </a:rPr>
                        <a:t>ақпаратты</a:t>
                      </a:r>
                      <a:r>
                        <a:rPr lang="ru-RU" sz="900" b="1" dirty="0">
                          <a:solidFill>
                            <a:schemeClr val="tx1">
                              <a:lumMod val="75000"/>
                              <a:lumOff val="25000"/>
                            </a:schemeClr>
                          </a:solidFill>
                          <a:latin typeface="Arial" panose="020B0604020202020204" pitchFamily="34" charset="0"/>
                          <a:ea typeface="PMingLiU" panose="02020500000000000000" pitchFamily="18" charset="-120"/>
                          <a:cs typeface="Arial" panose="020B0604020202020204" pitchFamily="34" charset="0"/>
                        </a:rPr>
                        <a:t> </a:t>
                      </a:r>
                      <a:r>
                        <a:rPr lang="ru-RU" sz="900" b="1" dirty="0" err="1">
                          <a:solidFill>
                            <a:schemeClr val="tx1">
                              <a:lumMod val="75000"/>
                              <a:lumOff val="25000"/>
                            </a:schemeClr>
                          </a:solidFill>
                          <a:latin typeface="Arial" panose="020B0604020202020204" pitchFamily="34" charset="0"/>
                          <a:ea typeface="PMingLiU" panose="02020500000000000000" pitchFamily="18" charset="-120"/>
                          <a:cs typeface="Arial" panose="020B0604020202020204" pitchFamily="34" charset="0"/>
                        </a:rPr>
                        <a:t>ашу</a:t>
                      </a:r>
                      <a:endParaRPr lang="ru-RU" sz="900" b="1" dirty="0">
                        <a:solidFill>
                          <a:schemeClr val="tx1">
                            <a:lumMod val="75000"/>
                            <a:lumOff val="25000"/>
                          </a:schemeClr>
                        </a:solidFill>
                        <a:effectLst/>
                        <a:latin typeface="Arial" panose="020B0604020202020204" pitchFamily="34" charset="0"/>
                        <a:ea typeface="PMingLiU" panose="02020500000000000000" pitchFamily="18" charset="-120"/>
                        <a:cs typeface="Arial" panose="020B0604020202020204" pitchFamily="34" charset="0"/>
                      </a:endParaRPr>
                    </a:p>
                  </a:txBody>
                  <a:tcPr marL="7144" marR="7144" marT="7144" marB="0" anchor="ctr">
                    <a:lnL>
                      <a:noFill/>
                    </a:lnL>
                    <a:lnR>
                      <a:noFill/>
                    </a:lnR>
                    <a:lnT>
                      <a:noFill/>
                    </a:lnT>
                    <a:lnB>
                      <a:noFill/>
                    </a:lnB>
                    <a:lnTlToBr w="12700" cmpd="sng">
                      <a:noFill/>
                      <a:prstDash val="solid"/>
                    </a:lnTlToBr>
                    <a:lnBlToTr w="12700" cmpd="sng">
                      <a:noFill/>
                      <a:prstDash val="solid"/>
                    </a:lnBlToTr>
                    <a:solidFill>
                      <a:schemeClr val="bg1">
                        <a:lumMod val="50000"/>
                        <a:alpha val="8000"/>
                      </a:schemeClr>
                    </a:solidFill>
                  </a:tcPr>
                </a:tc>
                <a:extLst>
                  <a:ext uri="{0D108BD9-81ED-4DB2-BD59-A6C34878D82A}">
                    <a16:rowId xmlns:a16="http://schemas.microsoft.com/office/drawing/2014/main" val="3623415141"/>
                  </a:ext>
                </a:extLst>
              </a:tr>
            </a:tbl>
          </a:graphicData>
        </a:graphic>
      </p:graphicFrame>
    </p:spTree>
    <p:extLst>
      <p:ext uri="{BB962C8B-B14F-4D97-AF65-F5344CB8AC3E}">
        <p14:creationId xmlns:p14="http://schemas.microsoft.com/office/powerpoint/2010/main" val="332959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8">
            <a:extLst>
              <a:ext uri="{FF2B5EF4-FFF2-40B4-BE49-F238E27FC236}">
                <a16:creationId xmlns:a16="http://schemas.microsoft.com/office/drawing/2014/main" id="{C53A6420-60A9-4666-961F-FECA774BA234}"/>
              </a:ext>
            </a:extLst>
          </p:cNvPr>
          <p:cNvCxnSpPr>
            <a:cxnSpLocks/>
          </p:cNvCxnSpPr>
          <p:nvPr/>
        </p:nvCxnSpPr>
        <p:spPr>
          <a:xfrm>
            <a:off x="0" y="394535"/>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135173" y="0"/>
            <a:ext cx="4741903" cy="707836"/>
          </a:xfrm>
          <a:prstGeom prst="rect">
            <a:avLst/>
          </a:prstGeom>
        </p:spPr>
        <p:txBody>
          <a:bodyPr wrap="none" lIns="91390" tIns="45695" rIns="91390" bIns="45695">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2000" b="1" dirty="0" err="1">
                <a:solidFill>
                  <a:schemeClr val="accent1">
                    <a:lumMod val="50000"/>
                  </a:schemeClr>
                </a:solidFill>
                <a:latin typeface="Arial" pitchFamily="34" charset="0"/>
                <a:cs typeface="Arial" pitchFamily="34" charset="0"/>
              </a:rPr>
              <a:t>Жаңа</a:t>
            </a:r>
            <a:r>
              <a:rPr lang="ru-RU" sz="2000" b="1" dirty="0">
                <a:solidFill>
                  <a:schemeClr val="accent1">
                    <a:lumMod val="50000"/>
                  </a:schemeClr>
                </a:solidFill>
                <a:latin typeface="Arial" pitchFamily="34" charset="0"/>
                <a:cs typeface="Arial" pitchFamily="34" charset="0"/>
              </a:rPr>
              <a:t> Бюджет </a:t>
            </a:r>
            <a:r>
              <a:rPr lang="ru-RU" sz="2000" b="1" dirty="0" err="1">
                <a:solidFill>
                  <a:schemeClr val="accent1">
                    <a:lumMod val="50000"/>
                  </a:schemeClr>
                </a:solidFill>
                <a:latin typeface="Arial" pitchFamily="34" charset="0"/>
                <a:cs typeface="Arial" pitchFamily="34" charset="0"/>
              </a:rPr>
              <a:t>кодексінің</a:t>
            </a:r>
            <a:r>
              <a:rPr lang="ru-RU" sz="2000" b="1" dirty="0">
                <a:solidFill>
                  <a:schemeClr val="accent1">
                    <a:lumMod val="50000"/>
                  </a:schemeClr>
                </a:solidFill>
                <a:latin typeface="Arial" pitchFamily="34" charset="0"/>
                <a:cs typeface="Arial" pitchFamily="34" charset="0"/>
              </a:rPr>
              <a:t> </a:t>
            </a:r>
            <a:r>
              <a:rPr lang="ru-RU" sz="2000" b="1" dirty="0" err="1">
                <a:solidFill>
                  <a:schemeClr val="accent1">
                    <a:lumMod val="50000"/>
                  </a:schemeClr>
                </a:solidFill>
                <a:latin typeface="Arial" pitchFamily="34" charset="0"/>
                <a:cs typeface="Arial" pitchFamily="34" charset="0"/>
              </a:rPr>
              <a:t>міндеттері</a:t>
            </a:r>
            <a:endParaRPr lang="ru-RU" sz="2000" b="1" dirty="0">
              <a:solidFill>
                <a:schemeClr val="accent1">
                  <a:lumMod val="50000"/>
                </a:schemeClr>
              </a:solidFill>
              <a:latin typeface="Arial" pitchFamily="34" charset="0"/>
              <a:cs typeface="Arial"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ru-RU" sz="2000" b="1" dirty="0">
              <a:solidFill>
                <a:schemeClr val="accent1">
                  <a:lumMod val="50000"/>
                </a:schemeClr>
              </a:solidFill>
              <a:latin typeface="Arial" pitchFamily="34" charset="0"/>
              <a:cs typeface="Arial" pitchFamily="34" charset="0"/>
            </a:endParaRPr>
          </a:p>
        </p:txBody>
      </p:sp>
      <p:grpSp>
        <p:nvGrpSpPr>
          <p:cNvPr id="4" name="Группа 3"/>
          <p:cNvGrpSpPr/>
          <p:nvPr/>
        </p:nvGrpSpPr>
        <p:grpSpPr>
          <a:xfrm>
            <a:off x="209503" y="615845"/>
            <a:ext cx="8740893" cy="1297932"/>
            <a:chOff x="438130" y="633180"/>
            <a:chExt cx="8189300" cy="1159567"/>
          </a:xfrm>
        </p:grpSpPr>
        <p:sp>
          <p:nvSpPr>
            <p:cNvPr id="5" name="Прямоугольник 4"/>
            <p:cNvSpPr/>
            <p:nvPr/>
          </p:nvSpPr>
          <p:spPr>
            <a:xfrm>
              <a:off x="438130" y="633180"/>
              <a:ext cx="8189300" cy="1090537"/>
            </a:xfrm>
            <a:prstGeom prst="rect">
              <a:avLst/>
            </a:prstGeom>
          </p:spPr>
          <p:txBody>
            <a:bodyPr wrap="square" lIns="91261" tIns="45630" rIns="91261" bIns="45630">
              <a:spAutoFit/>
            </a:bodyPr>
            <a:lstStyle/>
            <a:p>
              <a:pPr algn="just" defTabSz="517353" fontAlgn="base">
                <a:spcBef>
                  <a:spcPct val="0"/>
                </a:spcBef>
                <a:spcAft>
                  <a:spcPts val="225"/>
                </a:spcAft>
                <a:buClr>
                  <a:srgbClr val="002060"/>
                </a:buClr>
                <a:defRPr/>
              </a:pPr>
              <a:r>
                <a:rPr lang="ru-RU" sz="1400" b="1" dirty="0">
                  <a:solidFill>
                    <a:schemeClr val="bg2">
                      <a:lumMod val="50000"/>
                    </a:schemeClr>
                  </a:solidFill>
                  <a:latin typeface="Calibri" panose="020F0502020204030204" pitchFamily="34" charset="0"/>
                  <a:cs typeface="Calibri" panose="020F0502020204030204" pitchFamily="34" charset="0"/>
                </a:rPr>
                <a:t>«Бюджет-</a:t>
              </a:r>
              <a:r>
                <a:rPr lang="ru-RU" sz="1400" b="1" dirty="0" err="1">
                  <a:solidFill>
                    <a:schemeClr val="bg2">
                      <a:lumMod val="50000"/>
                    </a:schemeClr>
                  </a:solidFill>
                  <a:latin typeface="Calibri" panose="020F0502020204030204" pitchFamily="34" charset="0"/>
                  <a:cs typeface="Calibri" panose="020F0502020204030204" pitchFamily="34" charset="0"/>
                </a:rPr>
                <a:t>салық</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саясатының</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негізі</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қысқа</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мерзімді</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кезеңде</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макроэкономикалық</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және</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бюджеттік</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тұрақтылықты</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қамтамасыз</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етуге</a:t>
              </a:r>
              <a:r>
                <a:rPr lang="ru-RU" sz="1400" b="1" dirty="0">
                  <a:solidFill>
                    <a:schemeClr val="bg2">
                      <a:lumMod val="50000"/>
                    </a:schemeClr>
                  </a:solidFill>
                  <a:latin typeface="Calibri" panose="020F0502020204030204" pitchFamily="34" charset="0"/>
                  <a:cs typeface="Calibri" panose="020F0502020204030204" pitchFamily="34" charset="0"/>
                </a:rPr>
                <a:t>, орта </a:t>
              </a:r>
              <a:r>
                <a:rPr lang="ru-RU" sz="1400" b="1" dirty="0" err="1">
                  <a:solidFill>
                    <a:schemeClr val="bg2">
                      <a:lumMod val="50000"/>
                    </a:schemeClr>
                  </a:solidFill>
                  <a:latin typeface="Calibri" panose="020F0502020204030204" pitchFamily="34" charset="0"/>
                  <a:cs typeface="Calibri" panose="020F0502020204030204" pitchFamily="34" charset="0"/>
                </a:rPr>
                <a:t>мерзімді</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кезеңде</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бюджеттің</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орнықтылығына</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қол</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жеткізуге</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ықпал</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етуге</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және</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Үкіметтің</a:t>
              </a:r>
              <a:r>
                <a:rPr lang="ru-RU" sz="1400" b="1" dirty="0">
                  <a:solidFill>
                    <a:schemeClr val="bg2">
                      <a:lumMod val="50000"/>
                    </a:schemeClr>
                  </a:solidFill>
                  <a:latin typeface="Calibri" panose="020F0502020204030204" pitchFamily="34" charset="0"/>
                  <a:cs typeface="Calibri" panose="020F0502020204030204" pitchFamily="34" charset="0"/>
                </a:rPr>
                <a:t> даму </a:t>
              </a:r>
              <a:r>
                <a:rPr lang="ru-RU" sz="1400" b="1" dirty="0" err="1">
                  <a:solidFill>
                    <a:schemeClr val="bg2">
                      <a:lumMod val="50000"/>
                    </a:schemeClr>
                  </a:solidFill>
                  <a:latin typeface="Calibri" panose="020F0502020204030204" pitchFamily="34" charset="0"/>
                  <a:cs typeface="Calibri" panose="020F0502020204030204" pitchFamily="34" charset="0"/>
                </a:rPr>
                <a:t>саласындағы</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ұзақ</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мерзімді</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мақсаттарына</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сәйкес</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келуге</a:t>
              </a:r>
              <a:r>
                <a:rPr lang="ru-RU" sz="1400" b="1" dirty="0">
                  <a:solidFill>
                    <a:schemeClr val="bg2">
                      <a:lumMod val="50000"/>
                    </a:schemeClr>
                  </a:solidFill>
                  <a:latin typeface="Calibri" panose="020F0502020204030204" pitchFamily="34" charset="0"/>
                  <a:cs typeface="Calibri" panose="020F0502020204030204" pitchFamily="34" charset="0"/>
                </a:rPr>
                <a:t> </a:t>
              </a:r>
              <a:r>
                <a:rPr lang="ru-RU" sz="1400" b="1" dirty="0" err="1">
                  <a:solidFill>
                    <a:schemeClr val="bg2">
                      <a:lumMod val="50000"/>
                    </a:schemeClr>
                  </a:solidFill>
                  <a:latin typeface="Calibri" panose="020F0502020204030204" pitchFamily="34" charset="0"/>
                  <a:cs typeface="Calibri" panose="020F0502020204030204" pitchFamily="34" charset="0"/>
                </a:rPr>
                <a:t>тиіс</a:t>
              </a:r>
              <a:r>
                <a:rPr lang="ru-RU" sz="1400" b="1" dirty="0">
                  <a:solidFill>
                    <a:schemeClr val="bg2">
                      <a:lumMod val="50000"/>
                    </a:schemeClr>
                  </a:solidFill>
                  <a:latin typeface="Calibri" panose="020F0502020204030204" pitchFamily="34" charset="0"/>
                  <a:cs typeface="Calibri" panose="020F0502020204030204" pitchFamily="34" charset="0"/>
                </a:rPr>
                <a:t>»</a:t>
              </a:r>
            </a:p>
            <a:p>
              <a:pPr algn="r" defTabSz="517353" fontAlgn="base">
                <a:spcBef>
                  <a:spcPct val="0"/>
                </a:spcBef>
                <a:spcAft>
                  <a:spcPts val="225"/>
                </a:spcAft>
                <a:buClr>
                  <a:srgbClr val="002060"/>
                </a:buClr>
                <a:defRPr/>
              </a:pPr>
              <a:r>
                <a:rPr lang="ru-RU" sz="1400" b="1" i="1" dirty="0" err="1">
                  <a:solidFill>
                    <a:schemeClr val="bg2">
                      <a:lumMod val="50000"/>
                    </a:schemeClr>
                  </a:solidFill>
                  <a:latin typeface="Calibri" panose="020F0502020204030204" pitchFamily="34" charset="0"/>
                  <a:cs typeface="Calibri" panose="020F0502020204030204" pitchFamily="34" charset="0"/>
                </a:rPr>
                <a:t>Мемлекеттік</a:t>
              </a:r>
              <a:r>
                <a:rPr lang="ru-RU" sz="1400" b="1" i="1" dirty="0">
                  <a:solidFill>
                    <a:schemeClr val="bg2">
                      <a:lumMod val="50000"/>
                    </a:schemeClr>
                  </a:solidFill>
                  <a:latin typeface="Calibri" panose="020F0502020204030204" pitchFamily="34" charset="0"/>
                  <a:cs typeface="Calibri" panose="020F0502020204030204" pitchFamily="34" charset="0"/>
                </a:rPr>
                <a:t> </a:t>
              </a:r>
              <a:r>
                <a:rPr lang="ru-RU" sz="1400" b="1" i="1" dirty="0" err="1" smtClean="0">
                  <a:solidFill>
                    <a:schemeClr val="bg2">
                      <a:lumMod val="50000"/>
                    </a:schemeClr>
                  </a:solidFill>
                  <a:latin typeface="Calibri" panose="020F0502020204030204" pitchFamily="34" charset="0"/>
                  <a:cs typeface="Calibri" panose="020F0502020204030204" pitchFamily="34" charset="0"/>
                </a:rPr>
                <a:t>қаржыны</a:t>
              </a:r>
              <a:r>
                <a:rPr lang="ru-RU" sz="1400" b="1" i="1" dirty="0" smtClean="0">
                  <a:solidFill>
                    <a:schemeClr val="bg2">
                      <a:lumMod val="50000"/>
                    </a:schemeClr>
                  </a:solidFill>
                  <a:latin typeface="Calibri" panose="020F0502020204030204" pitchFamily="34" charset="0"/>
                  <a:cs typeface="Calibri" panose="020F0502020204030204" pitchFamily="34" charset="0"/>
                </a:rPr>
                <a:t> </a:t>
              </a:r>
              <a:r>
                <a:rPr lang="ru-RU" sz="1400" b="1" i="1" dirty="0" err="1">
                  <a:solidFill>
                    <a:schemeClr val="bg2">
                      <a:lumMod val="50000"/>
                    </a:schemeClr>
                  </a:solidFill>
                  <a:latin typeface="Calibri" panose="020F0502020204030204" pitchFamily="34" charset="0"/>
                  <a:cs typeface="Calibri" panose="020F0502020204030204" pitchFamily="34" charset="0"/>
                </a:rPr>
                <a:t>басқарудың</a:t>
              </a:r>
              <a:r>
                <a:rPr lang="ru-RU" sz="1400" b="1" i="1" dirty="0">
                  <a:solidFill>
                    <a:schemeClr val="bg2">
                      <a:lumMod val="50000"/>
                    </a:schemeClr>
                  </a:solidFill>
                  <a:latin typeface="Calibri" panose="020F0502020204030204" pitchFamily="34" charset="0"/>
                  <a:cs typeface="Calibri" panose="020F0502020204030204" pitchFamily="34" charset="0"/>
                </a:rPr>
                <a:t> </a:t>
              </a:r>
            </a:p>
            <a:p>
              <a:pPr algn="r" defTabSz="517353" fontAlgn="base">
                <a:spcBef>
                  <a:spcPct val="0"/>
                </a:spcBef>
                <a:spcAft>
                  <a:spcPts val="225"/>
                </a:spcAft>
                <a:buClr>
                  <a:srgbClr val="002060"/>
                </a:buClr>
                <a:defRPr/>
              </a:pPr>
              <a:r>
                <a:rPr lang="ru-RU" sz="1400" b="1" i="1" dirty="0">
                  <a:solidFill>
                    <a:schemeClr val="bg2">
                      <a:lumMod val="50000"/>
                    </a:schemeClr>
                  </a:solidFill>
                  <a:latin typeface="Calibri" panose="020F0502020204030204" pitchFamily="34" charset="0"/>
                  <a:cs typeface="Calibri" panose="020F0502020204030204" pitchFamily="34" charset="0"/>
                </a:rPr>
                <a:t>2030 </a:t>
              </a:r>
              <a:r>
                <a:rPr lang="ru-RU" sz="1400" b="1" i="1" dirty="0" err="1">
                  <a:solidFill>
                    <a:schemeClr val="bg2">
                      <a:lumMod val="50000"/>
                    </a:schemeClr>
                  </a:solidFill>
                  <a:latin typeface="Calibri" panose="020F0502020204030204" pitchFamily="34" charset="0"/>
                  <a:cs typeface="Calibri" panose="020F0502020204030204" pitchFamily="34" charset="0"/>
                </a:rPr>
                <a:t>жылға</a:t>
              </a:r>
              <a:r>
                <a:rPr lang="ru-RU" sz="1400" b="1" i="1" dirty="0">
                  <a:solidFill>
                    <a:schemeClr val="bg2">
                      <a:lumMod val="50000"/>
                    </a:schemeClr>
                  </a:solidFill>
                  <a:latin typeface="Calibri" panose="020F0502020204030204" pitchFamily="34" charset="0"/>
                  <a:cs typeface="Calibri" panose="020F0502020204030204" pitchFamily="34" charset="0"/>
                </a:rPr>
                <a:t> </a:t>
              </a:r>
              <a:r>
                <a:rPr lang="ru-RU" sz="1400" b="1" i="1" dirty="0" err="1">
                  <a:solidFill>
                    <a:schemeClr val="bg2">
                      <a:lumMod val="50000"/>
                    </a:schemeClr>
                  </a:solidFill>
                  <a:latin typeface="Calibri" panose="020F0502020204030204" pitchFamily="34" charset="0"/>
                  <a:cs typeface="Calibri" panose="020F0502020204030204" pitchFamily="34" charset="0"/>
                </a:rPr>
                <a:t>дейінгі</a:t>
              </a:r>
              <a:r>
                <a:rPr lang="ru-RU" sz="1400" b="1" i="1" dirty="0">
                  <a:solidFill>
                    <a:schemeClr val="bg2">
                      <a:lumMod val="50000"/>
                    </a:schemeClr>
                  </a:solidFill>
                  <a:latin typeface="Calibri" panose="020F0502020204030204" pitchFamily="34" charset="0"/>
                  <a:cs typeface="Calibri" panose="020F0502020204030204" pitchFamily="34" charset="0"/>
                </a:rPr>
                <a:t> </a:t>
              </a:r>
              <a:r>
                <a:rPr lang="ru-RU" sz="1400" b="1" i="1" dirty="0" err="1">
                  <a:solidFill>
                    <a:schemeClr val="bg2">
                      <a:lumMod val="50000"/>
                    </a:schemeClr>
                  </a:solidFill>
                  <a:latin typeface="Calibri" panose="020F0502020204030204" pitchFamily="34" charset="0"/>
                  <a:cs typeface="Calibri" panose="020F0502020204030204" pitchFamily="34" charset="0"/>
                </a:rPr>
                <a:t>тұжырымдамасынан</a:t>
              </a:r>
              <a:endParaRPr lang="ru-RU" sz="1400" b="1" i="1" dirty="0">
                <a:solidFill>
                  <a:schemeClr val="bg2">
                    <a:lumMod val="50000"/>
                  </a:schemeClr>
                </a:solidFill>
                <a:latin typeface="Calibri" panose="020F0502020204030204" pitchFamily="34" charset="0"/>
                <a:cs typeface="Calibri" panose="020F0502020204030204" pitchFamily="34" charset="0"/>
              </a:endParaRPr>
            </a:p>
          </p:txBody>
        </p:sp>
        <p:sp>
          <p:nvSpPr>
            <p:cNvPr id="7" name="TextBox 6"/>
            <p:cNvSpPr txBox="1"/>
            <p:nvPr/>
          </p:nvSpPr>
          <p:spPr>
            <a:xfrm>
              <a:off x="567158" y="1479350"/>
              <a:ext cx="1430919" cy="313397"/>
            </a:xfrm>
            <a:prstGeom prst="rect">
              <a:avLst/>
            </a:prstGeom>
            <a:noFill/>
          </p:spPr>
          <p:txBody>
            <a:bodyPr wrap="square" lIns="0" tIns="36504" rIns="0" bIns="0" rtlCol="0">
              <a:spAutoFit/>
            </a:bodyPr>
            <a:lstStyle/>
            <a:p>
              <a:pPr marL="0" marR="0" lvl="0" indent="0" algn="l" defTabSz="689804" rtl="0" eaLnBrk="1" fontAlgn="base" latinLnBrk="0" hangingPunct="1">
                <a:lnSpc>
                  <a:spcPct val="85000"/>
                </a:lnSpc>
                <a:spcBef>
                  <a:spcPct val="0"/>
                </a:spcBef>
                <a:spcAft>
                  <a:spcPts val="600"/>
                </a:spcAft>
                <a:buClr>
                  <a:srgbClr val="27ACAA"/>
                </a:buClr>
                <a:buSzPct val="70000"/>
                <a:buFont typeface="Arial"/>
                <a:buNone/>
                <a:tabLst/>
                <a:defRPr/>
              </a:pPr>
              <a:r>
                <a:rPr kumimoji="0" lang="ru-RU" sz="1800" b="1" i="0" u="none" strike="noStrike" kern="1200" cap="none" spc="0" normalizeH="0" baseline="0" noProof="0" dirty="0" err="1">
                  <a:ln>
                    <a:noFill/>
                  </a:ln>
                  <a:solidFill>
                    <a:srgbClr val="0070C0"/>
                  </a:solidFill>
                  <a:effectLst/>
                  <a:uLnTx/>
                  <a:uFillTx/>
                  <a:latin typeface="Arial"/>
                  <a:ea typeface="+mn-ea"/>
                  <a:cs typeface="Arial" panose="020B0604020202020204" pitchFamily="34" charset="0"/>
                  <a:sym typeface="Arial"/>
                </a:rPr>
                <a:t>Міндеттері</a:t>
              </a:r>
              <a:r>
                <a:rPr kumimoji="0" lang="ru-RU" sz="2400" b="1" i="0" u="none" strike="noStrike" kern="1200" cap="none" spc="0" normalizeH="0" baseline="0" noProof="0" dirty="0">
                  <a:ln>
                    <a:noFill/>
                  </a:ln>
                  <a:solidFill>
                    <a:srgbClr val="0070C0"/>
                  </a:solidFill>
                  <a:effectLst/>
                  <a:uLnTx/>
                  <a:uFillTx/>
                  <a:latin typeface="Arial"/>
                  <a:ea typeface="+mn-ea"/>
                  <a:cs typeface="Arial" panose="020B0604020202020204" pitchFamily="34" charset="0"/>
                  <a:sym typeface="Arial"/>
                </a:rPr>
                <a:t>:</a:t>
              </a:r>
            </a:p>
          </p:txBody>
        </p:sp>
      </p:grpSp>
      <p:sp>
        <p:nvSpPr>
          <p:cNvPr id="8" name="Прямоугольник 7">
            <a:extLst>
              <a:ext uri="{FF2B5EF4-FFF2-40B4-BE49-F238E27FC236}">
                <a16:creationId xmlns:a16="http://schemas.microsoft.com/office/drawing/2014/main" id="{3C33CEFA-0367-41CE-B640-A016447CC43F}"/>
              </a:ext>
            </a:extLst>
          </p:cNvPr>
          <p:cNvSpPr/>
          <p:nvPr/>
        </p:nvSpPr>
        <p:spPr>
          <a:xfrm>
            <a:off x="209503" y="2057819"/>
            <a:ext cx="8740893" cy="2916048"/>
          </a:xfrm>
          <a:prstGeom prst="rect">
            <a:avLst/>
          </a:prstGeom>
        </p:spPr>
        <p:txBody>
          <a:bodyPr wrap="square" lIns="68446" tIns="34223" rIns="68446" bIns="34223">
            <a:spAutoFit/>
          </a:bodyPr>
          <a:lstStyle/>
          <a:p>
            <a:pPr marL="332528" indent="-256927" algn="just" defTabSz="289736">
              <a:spcAft>
                <a:spcPts val="450"/>
              </a:spcAft>
              <a:buClrTx/>
              <a:buFont typeface="+mj-lt"/>
              <a:buAutoNum type="arabicPeriod"/>
              <a:tabLst>
                <a:tab pos="112407" algn="l"/>
              </a:tabLst>
              <a:defRPr/>
            </a:pPr>
            <a:r>
              <a:rPr lang="ru-RU" sz="1600" b="1" kern="1200" dirty="0" err="1">
                <a:solidFill>
                  <a:srgbClr val="002060"/>
                </a:solidFill>
                <a:latin typeface="Arial" panose="020B0604020202020204" pitchFamily="34" charset="0"/>
                <a:ea typeface="+mn-ea"/>
                <a:cs typeface="Tahoma" panose="020B0604030504040204" pitchFamily="34" charset="0"/>
              </a:rPr>
              <a:t>Салық</a:t>
            </a:r>
            <a:r>
              <a:rPr lang="ru-RU" sz="1600" b="1" kern="1200" dirty="0">
                <a:solidFill>
                  <a:srgbClr val="002060"/>
                </a:solidFill>
                <a:latin typeface="Arial" panose="020B0604020202020204" pitchFamily="34" charset="0"/>
                <a:ea typeface="+mn-ea"/>
                <a:cs typeface="Tahoma" panose="020B0604030504040204" pitchFamily="34" charset="0"/>
              </a:rPr>
              <a:t>-бюджет </a:t>
            </a:r>
            <a:r>
              <a:rPr lang="ru-RU" sz="1600" b="1" kern="1200" dirty="0" err="1">
                <a:solidFill>
                  <a:srgbClr val="002060"/>
                </a:solidFill>
                <a:latin typeface="Arial" panose="020B0604020202020204" pitchFamily="34" charset="0"/>
                <a:ea typeface="+mn-ea"/>
                <a:cs typeface="Tahoma" panose="020B0604030504040204" pitchFamily="34" charset="0"/>
              </a:rPr>
              <a:t>саясатының</a:t>
            </a:r>
            <a:r>
              <a:rPr lang="ru-RU" sz="1600" b="1" kern="1200" dirty="0">
                <a:solidFill>
                  <a:srgbClr val="002060"/>
                </a:solidFill>
                <a:latin typeface="Arial" panose="020B0604020202020204" pitchFamily="34" charset="0"/>
                <a:ea typeface="+mn-ea"/>
                <a:cs typeface="Tahoma" panose="020B0604030504040204" pitchFamily="34" charset="0"/>
              </a:rPr>
              <a:t> </a:t>
            </a:r>
            <a:r>
              <a:rPr lang="ru-RU" sz="1600" b="1" kern="1200" dirty="0" err="1">
                <a:solidFill>
                  <a:srgbClr val="002060"/>
                </a:solidFill>
                <a:latin typeface="Arial" panose="020B0604020202020204" pitchFamily="34" charset="0"/>
                <a:ea typeface="+mn-ea"/>
                <a:cs typeface="Tahoma" panose="020B0604030504040204" pitchFamily="34" charset="0"/>
              </a:rPr>
              <a:t>берік</a:t>
            </a:r>
            <a:r>
              <a:rPr lang="ru-RU" sz="1600" b="1" kern="1200" dirty="0">
                <a:solidFill>
                  <a:srgbClr val="002060"/>
                </a:solidFill>
                <a:latin typeface="Arial" panose="020B0604020202020204" pitchFamily="34" charset="0"/>
                <a:ea typeface="+mn-ea"/>
                <a:cs typeface="Tahoma" panose="020B0604030504040204" pitchFamily="34" charset="0"/>
              </a:rPr>
              <a:t> </a:t>
            </a:r>
            <a:r>
              <a:rPr lang="ru-RU" sz="1600" b="1" kern="1200" dirty="0" err="1">
                <a:solidFill>
                  <a:srgbClr val="002060"/>
                </a:solidFill>
                <a:latin typeface="Arial" panose="020B0604020202020204" pitchFamily="34" charset="0"/>
                <a:ea typeface="+mn-ea"/>
                <a:cs typeface="Tahoma" panose="020B0604030504040204" pitchFamily="34" charset="0"/>
              </a:rPr>
              <a:t>негізін</a:t>
            </a:r>
            <a:r>
              <a:rPr lang="ru-RU" sz="1600" b="1"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құру</a:t>
            </a:r>
            <a:endParaRPr lang="ru-RU" sz="1600" kern="1200" dirty="0">
              <a:solidFill>
                <a:srgbClr val="002060"/>
              </a:solidFill>
              <a:latin typeface="Arial" panose="020B0604020202020204" pitchFamily="34" charset="0"/>
              <a:ea typeface="+mn-ea"/>
              <a:cs typeface="Tahoma" panose="020B0604030504040204" pitchFamily="34" charset="0"/>
            </a:endParaRPr>
          </a:p>
          <a:p>
            <a:pPr marL="332528" indent="-256927" algn="just" defTabSz="289736">
              <a:spcAft>
                <a:spcPts val="450"/>
              </a:spcAft>
              <a:buClrTx/>
              <a:buFont typeface="+mj-lt"/>
              <a:buAutoNum type="arabicPeriod"/>
              <a:tabLst>
                <a:tab pos="112407" algn="l"/>
              </a:tabLst>
              <a:defRPr/>
            </a:pPr>
            <a:r>
              <a:rPr lang="ru-RU" sz="1600" kern="1200" dirty="0" err="1">
                <a:solidFill>
                  <a:srgbClr val="002060"/>
                </a:solidFill>
                <a:latin typeface="Arial" panose="020B0604020202020204" pitchFamily="34" charset="0"/>
                <a:ea typeface="+mn-ea"/>
                <a:cs typeface="Tahoma" panose="020B0604030504040204" pitchFamily="34" charset="0"/>
              </a:rPr>
              <a:t>Салық</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базасының</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есептілігін</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және</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жаңа</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Салық</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кодексіне</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сәйкестігін</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қамтамасыз</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ету</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арқылы</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b="1" kern="1200" dirty="0" err="1">
                <a:solidFill>
                  <a:srgbClr val="002060"/>
                </a:solidFill>
                <a:latin typeface="Arial" panose="020B0604020202020204" pitchFamily="34" charset="0"/>
                <a:ea typeface="+mn-ea"/>
                <a:cs typeface="Tahoma" panose="020B0604030504040204" pitchFamily="34" charset="0"/>
              </a:rPr>
              <a:t>шикізаттық</a:t>
            </a:r>
            <a:r>
              <a:rPr lang="ru-RU" sz="1600" b="1" kern="1200" dirty="0">
                <a:solidFill>
                  <a:srgbClr val="002060"/>
                </a:solidFill>
                <a:latin typeface="Arial" panose="020B0604020202020204" pitchFamily="34" charset="0"/>
                <a:ea typeface="+mn-ea"/>
                <a:cs typeface="Tahoma" panose="020B0604030504040204" pitchFamily="34" charset="0"/>
              </a:rPr>
              <a:t> </a:t>
            </a:r>
            <a:r>
              <a:rPr lang="ru-RU" sz="1600" b="1" kern="1200" dirty="0" err="1">
                <a:solidFill>
                  <a:srgbClr val="002060"/>
                </a:solidFill>
                <a:latin typeface="Arial" panose="020B0604020202020204" pitchFamily="34" charset="0"/>
                <a:ea typeface="+mn-ea"/>
                <a:cs typeface="Tahoma" panose="020B0604030504040204" pitchFamily="34" charset="0"/>
              </a:rPr>
              <a:t>емес</a:t>
            </a:r>
            <a:r>
              <a:rPr lang="ru-RU" sz="1600" b="1" kern="1200" dirty="0">
                <a:solidFill>
                  <a:srgbClr val="002060"/>
                </a:solidFill>
                <a:latin typeface="Arial" panose="020B0604020202020204" pitchFamily="34" charset="0"/>
                <a:ea typeface="+mn-ea"/>
                <a:cs typeface="Tahoma" panose="020B0604030504040204" pitchFamily="34" charset="0"/>
              </a:rPr>
              <a:t> </a:t>
            </a:r>
            <a:r>
              <a:rPr lang="ru-RU" sz="1600" b="1" kern="1200" dirty="0" err="1">
                <a:solidFill>
                  <a:srgbClr val="002060"/>
                </a:solidFill>
                <a:latin typeface="Arial" panose="020B0604020202020204" pitchFamily="34" charset="0"/>
                <a:ea typeface="+mn-ea"/>
                <a:cs typeface="Tahoma" panose="020B0604030504040204" pitchFamily="34" charset="0"/>
              </a:rPr>
              <a:t>түсімдерді</a:t>
            </a:r>
            <a:r>
              <a:rPr lang="ru-RU" sz="1600" b="1"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жұмылдыру</a:t>
            </a:r>
            <a:endParaRPr lang="ru-RU" sz="1600" kern="1200" dirty="0">
              <a:solidFill>
                <a:srgbClr val="002060"/>
              </a:solidFill>
              <a:latin typeface="Arial" panose="020B0604020202020204" pitchFamily="34" charset="0"/>
              <a:ea typeface="+mn-ea"/>
              <a:cs typeface="Tahoma" panose="020B0604030504040204" pitchFamily="34" charset="0"/>
            </a:endParaRPr>
          </a:p>
          <a:p>
            <a:pPr marL="332528" indent="-256927" algn="just" defTabSz="289736">
              <a:spcAft>
                <a:spcPts val="450"/>
              </a:spcAft>
              <a:buClrTx/>
              <a:buFont typeface="+mj-lt"/>
              <a:buAutoNum type="arabicPeriod"/>
              <a:tabLst>
                <a:tab pos="112407" algn="l"/>
              </a:tabLst>
              <a:defRPr/>
            </a:pPr>
            <a:r>
              <a:rPr lang="ru-RU" sz="1600" b="1" kern="1200" dirty="0" err="1">
                <a:solidFill>
                  <a:srgbClr val="002060"/>
                </a:solidFill>
                <a:latin typeface="Arial" panose="020B0604020202020204" pitchFamily="34" charset="0"/>
                <a:ea typeface="+mn-ea"/>
                <a:cs typeface="Tahoma" panose="020B0604030504040204" pitchFamily="34" charset="0"/>
              </a:rPr>
              <a:t>Блоктық</a:t>
            </a:r>
            <a:r>
              <a:rPr lang="ru-RU" sz="1600" b="1" kern="1200" dirty="0">
                <a:solidFill>
                  <a:srgbClr val="002060"/>
                </a:solidFill>
                <a:latin typeface="Arial" panose="020B0604020202020204" pitchFamily="34" charset="0"/>
                <a:ea typeface="+mn-ea"/>
                <a:cs typeface="Tahoma" panose="020B0604030504040204" pitchFamily="34" charset="0"/>
              </a:rPr>
              <a:t> бюджет</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элементтері</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және</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b="1" kern="1200" dirty="0" err="1">
                <a:solidFill>
                  <a:srgbClr val="002060"/>
                </a:solidFill>
                <a:latin typeface="Arial" panose="020B0604020202020204" pitchFamily="34" charset="0"/>
                <a:ea typeface="+mn-ea"/>
                <a:cs typeface="Tahoma" panose="020B0604030504040204" pitchFamily="34" charset="0"/>
              </a:rPr>
              <a:t>нәтижелерді</a:t>
            </a:r>
            <a:r>
              <a:rPr lang="ru-RU" sz="1600" b="1" kern="1200" dirty="0">
                <a:solidFill>
                  <a:srgbClr val="002060"/>
                </a:solidFill>
                <a:latin typeface="Arial" panose="020B0604020202020204" pitchFamily="34" charset="0"/>
                <a:ea typeface="+mn-ea"/>
                <a:cs typeface="Tahoma" panose="020B0604030504040204" pitchFamily="34" charset="0"/>
              </a:rPr>
              <a:t> </a:t>
            </a:r>
            <a:r>
              <a:rPr lang="ru-RU" sz="1600" b="1" kern="1200" dirty="0" err="1">
                <a:solidFill>
                  <a:srgbClr val="002060"/>
                </a:solidFill>
                <a:latin typeface="Arial" panose="020B0604020202020204" pitchFamily="34" charset="0"/>
                <a:ea typeface="+mn-ea"/>
                <a:cs typeface="Tahoma" panose="020B0604030504040204" pitchFamily="34" charset="0"/>
              </a:rPr>
              <a:t>басқарудың</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жаңа</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smtClean="0">
                <a:solidFill>
                  <a:srgbClr val="002060"/>
                </a:solidFill>
                <a:latin typeface="Arial" panose="020B0604020202020204" pitchFamily="34" charset="0"/>
                <a:ea typeface="+mn-ea"/>
                <a:cs typeface="Tahoma" panose="020B0604030504040204" pitchFamily="34" charset="0"/>
              </a:rPr>
              <a:t>құралдары</a:t>
            </a:r>
            <a:r>
              <a:rPr lang="ru-RU" sz="1600" kern="1200" dirty="0" smtClean="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есебінен</a:t>
            </a:r>
            <a:r>
              <a:rPr lang="ru-RU" sz="1600" kern="1200" dirty="0">
                <a:solidFill>
                  <a:srgbClr val="002060"/>
                </a:solidFill>
                <a:latin typeface="Arial" panose="020B0604020202020204" pitchFamily="34" charset="0"/>
                <a:ea typeface="+mn-ea"/>
                <a:cs typeface="Tahoma" panose="020B0604030504040204" pitchFamily="34" charset="0"/>
              </a:rPr>
              <a:t> бюджет </a:t>
            </a:r>
            <a:r>
              <a:rPr lang="ru-RU" sz="1600" kern="1200" dirty="0" err="1">
                <a:solidFill>
                  <a:srgbClr val="002060"/>
                </a:solidFill>
                <a:latin typeface="Arial" panose="020B0604020202020204" pitchFamily="34" charset="0"/>
                <a:ea typeface="+mn-ea"/>
                <a:cs typeface="Tahoma" panose="020B0604030504040204" pitchFamily="34" charset="0"/>
              </a:rPr>
              <a:t>қаражатын</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жоспарлау</a:t>
            </a:r>
            <a:r>
              <a:rPr lang="ru-RU" sz="1600" kern="1200" dirty="0">
                <a:solidFill>
                  <a:srgbClr val="002060"/>
                </a:solidFill>
                <a:latin typeface="Arial" panose="020B0604020202020204" pitchFamily="34" charset="0"/>
                <a:ea typeface="+mn-ea"/>
                <a:cs typeface="Tahoma" panose="020B0604030504040204" pitchFamily="34" charset="0"/>
              </a:rPr>
              <a:t> мен </a:t>
            </a:r>
            <a:r>
              <a:rPr lang="ru-RU" sz="1600" kern="1200" dirty="0" err="1">
                <a:solidFill>
                  <a:srgbClr val="002060"/>
                </a:solidFill>
                <a:latin typeface="Arial" panose="020B0604020202020204" pitchFamily="34" charset="0"/>
                <a:ea typeface="+mn-ea"/>
                <a:cs typeface="Tahoma" panose="020B0604030504040204" pitchFamily="34" charset="0"/>
              </a:rPr>
              <a:t>пайдалану</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тиімділігін</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smtClean="0">
                <a:solidFill>
                  <a:srgbClr val="002060"/>
                </a:solidFill>
                <a:latin typeface="Arial" panose="020B0604020202020204" pitchFamily="34" charset="0"/>
                <a:ea typeface="+mn-ea"/>
                <a:cs typeface="Tahoma" panose="020B0604030504040204" pitchFamily="34" charset="0"/>
              </a:rPr>
              <a:t>арттыру</a:t>
            </a:r>
            <a:endParaRPr lang="ru-RU" sz="1600" kern="1200" dirty="0">
              <a:solidFill>
                <a:srgbClr val="002060"/>
              </a:solidFill>
              <a:latin typeface="Arial" panose="020B0604020202020204" pitchFamily="34" charset="0"/>
              <a:ea typeface="+mn-ea"/>
              <a:cs typeface="Tahoma" panose="020B0604030504040204" pitchFamily="34" charset="0"/>
            </a:endParaRPr>
          </a:p>
          <a:p>
            <a:pPr marL="332528" indent="-256927" algn="just" defTabSz="289736">
              <a:spcAft>
                <a:spcPts val="450"/>
              </a:spcAft>
              <a:buClrTx/>
              <a:buFont typeface="+mj-lt"/>
              <a:buAutoNum type="arabicPeriod"/>
              <a:tabLst>
                <a:tab pos="112407" algn="l"/>
              </a:tabLst>
              <a:defRPr/>
            </a:pPr>
            <a:r>
              <a:rPr lang="ru-RU" sz="1600" kern="1200" dirty="0">
                <a:solidFill>
                  <a:srgbClr val="002060"/>
                </a:solidFill>
                <a:latin typeface="Arial" panose="020B0604020202020204" pitchFamily="34" charset="0"/>
                <a:ea typeface="+mn-ea"/>
                <a:cs typeface="Tahoma" panose="020B0604030504040204" pitchFamily="34" charset="0"/>
              </a:rPr>
              <a:t>Бюджет </a:t>
            </a:r>
            <a:r>
              <a:rPr lang="ru-RU" sz="1600" kern="1200" dirty="0" err="1">
                <a:solidFill>
                  <a:srgbClr val="002060"/>
                </a:solidFill>
                <a:latin typeface="Arial" panose="020B0604020202020204" pitchFamily="34" charset="0"/>
                <a:ea typeface="+mn-ea"/>
                <a:cs typeface="Tahoma" panose="020B0604030504040204" pitchFamily="34" charset="0"/>
              </a:rPr>
              <a:t>процесіне</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қатысушылардың</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және</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жалпы</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Үкіметтің</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b="1" kern="1200" dirty="0" err="1">
                <a:solidFill>
                  <a:srgbClr val="002060"/>
                </a:solidFill>
                <a:latin typeface="Arial" panose="020B0604020202020204" pitchFamily="34" charset="0"/>
                <a:ea typeface="+mn-ea"/>
                <a:cs typeface="Tahoma" panose="020B0604030504040204" pitchFamily="34" charset="0"/>
              </a:rPr>
              <a:t>есептілігі</a:t>
            </a:r>
            <a:r>
              <a:rPr lang="ru-RU" sz="1600" b="1" kern="1200" dirty="0">
                <a:solidFill>
                  <a:srgbClr val="002060"/>
                </a:solidFill>
                <a:latin typeface="Arial" panose="020B0604020202020204" pitchFamily="34" charset="0"/>
                <a:ea typeface="+mn-ea"/>
                <a:cs typeface="Tahoma" panose="020B0604030504040204" pitchFamily="34" charset="0"/>
              </a:rPr>
              <a:t> мен </a:t>
            </a:r>
            <a:r>
              <a:rPr lang="ru-RU" sz="1600" b="1" kern="1200" dirty="0" err="1">
                <a:solidFill>
                  <a:srgbClr val="002060"/>
                </a:solidFill>
                <a:latin typeface="Arial" panose="020B0604020202020204" pitchFamily="34" charset="0"/>
                <a:ea typeface="+mn-ea"/>
                <a:cs typeface="Tahoma" panose="020B0604030504040204" pitchFamily="34" charset="0"/>
              </a:rPr>
              <a:t>транспаренттілігін</a:t>
            </a:r>
            <a:r>
              <a:rPr lang="ru-RU" sz="1600" b="1"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қамтамасыз</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ету</a:t>
            </a:r>
            <a:endParaRPr lang="ru-RU" sz="1600" kern="1200" dirty="0">
              <a:solidFill>
                <a:srgbClr val="002060"/>
              </a:solidFill>
              <a:latin typeface="Arial" panose="020B0604020202020204" pitchFamily="34" charset="0"/>
              <a:ea typeface="+mn-ea"/>
              <a:cs typeface="Tahoma" panose="020B0604030504040204" pitchFamily="34" charset="0"/>
            </a:endParaRPr>
          </a:p>
          <a:p>
            <a:pPr marL="332528" indent="-256927" algn="just" defTabSz="289736">
              <a:spcAft>
                <a:spcPts val="450"/>
              </a:spcAft>
              <a:buClrTx/>
              <a:buFont typeface="+mj-lt"/>
              <a:buAutoNum type="arabicPeriod"/>
              <a:tabLst>
                <a:tab pos="112407" algn="l"/>
              </a:tabLst>
              <a:defRPr/>
            </a:pPr>
            <a:r>
              <a:rPr lang="ru-RU" sz="1600" b="1" kern="1200" dirty="0" err="1">
                <a:solidFill>
                  <a:srgbClr val="002060"/>
                </a:solidFill>
                <a:latin typeface="Arial" panose="020B0604020202020204" pitchFamily="34" charset="0"/>
                <a:ea typeface="+mn-ea"/>
                <a:cs typeface="Tahoma" panose="020B0604030504040204" pitchFamily="34" charset="0"/>
              </a:rPr>
              <a:t>Жүргізіліп</a:t>
            </a:r>
            <a:r>
              <a:rPr lang="ru-RU" sz="1600" b="1" kern="1200" dirty="0">
                <a:solidFill>
                  <a:srgbClr val="002060"/>
                </a:solidFill>
                <a:latin typeface="Arial" panose="020B0604020202020204" pitchFamily="34" charset="0"/>
                <a:ea typeface="+mn-ea"/>
                <a:cs typeface="Tahoma" panose="020B0604030504040204" pitchFamily="34" charset="0"/>
              </a:rPr>
              <a:t> </a:t>
            </a:r>
            <a:r>
              <a:rPr lang="ru-RU" sz="1600" b="1" kern="1200" dirty="0" err="1">
                <a:solidFill>
                  <a:srgbClr val="002060"/>
                </a:solidFill>
                <a:latin typeface="Arial" panose="020B0604020202020204" pitchFamily="34" charset="0"/>
                <a:ea typeface="+mn-ea"/>
                <a:cs typeface="Tahoma" panose="020B0604030504040204" pitchFamily="34" charset="0"/>
              </a:rPr>
              <a:t>жатқан</a:t>
            </a:r>
            <a:r>
              <a:rPr lang="ru-RU" sz="1600" b="1" kern="1200" dirty="0">
                <a:solidFill>
                  <a:srgbClr val="002060"/>
                </a:solidFill>
                <a:latin typeface="Arial" panose="020B0604020202020204" pitchFamily="34" charset="0"/>
                <a:ea typeface="+mn-ea"/>
                <a:cs typeface="Tahoma" panose="020B0604030504040204" pitchFamily="34" charset="0"/>
              </a:rPr>
              <a:t> </a:t>
            </a:r>
            <a:r>
              <a:rPr lang="ru-RU" sz="1600" b="1" kern="1200" dirty="0" err="1">
                <a:solidFill>
                  <a:srgbClr val="002060"/>
                </a:solidFill>
                <a:latin typeface="Arial" panose="020B0604020202020204" pitchFamily="34" charset="0"/>
                <a:ea typeface="+mn-ea"/>
                <a:cs typeface="Tahoma" panose="020B0604030504040204" pitchFamily="34" charset="0"/>
              </a:rPr>
              <a:t>реформаларға</a:t>
            </a:r>
            <a:r>
              <a:rPr lang="ru-RU" sz="1600" b="1" kern="1200" dirty="0">
                <a:solidFill>
                  <a:srgbClr val="002060"/>
                </a:solidFill>
                <a:latin typeface="Arial" panose="020B0604020202020204" pitchFamily="34" charset="0"/>
                <a:ea typeface="+mn-ea"/>
                <a:cs typeface="Tahoma" panose="020B0604030504040204" pitchFamily="34" charset="0"/>
              </a:rPr>
              <a:t> </a:t>
            </a:r>
            <a:r>
              <a:rPr lang="ru-RU" sz="1600" b="1" kern="1200" dirty="0" err="1">
                <a:solidFill>
                  <a:srgbClr val="002060"/>
                </a:solidFill>
                <a:latin typeface="Arial" panose="020B0604020202020204" pitchFamily="34" charset="0"/>
                <a:ea typeface="+mn-ea"/>
                <a:cs typeface="Tahoma" panose="020B0604030504040204" pitchFamily="34" charset="0"/>
              </a:rPr>
              <a:t>сәйкестікті</a:t>
            </a:r>
            <a:r>
              <a:rPr lang="ru-RU" sz="1600" b="1"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қамтамасыз</a:t>
            </a:r>
            <a:r>
              <a:rPr lang="ru-RU" sz="1600" kern="1200" dirty="0">
                <a:solidFill>
                  <a:srgbClr val="002060"/>
                </a:solidFill>
                <a:latin typeface="Arial" panose="020B0604020202020204" pitchFamily="34" charset="0"/>
                <a:ea typeface="+mn-ea"/>
                <a:cs typeface="Tahoma" panose="020B0604030504040204" pitchFamily="34" charset="0"/>
              </a:rPr>
              <a:t> </a:t>
            </a:r>
            <a:r>
              <a:rPr lang="ru-RU" sz="1600" kern="1200" dirty="0" err="1">
                <a:solidFill>
                  <a:srgbClr val="002060"/>
                </a:solidFill>
                <a:latin typeface="Arial" panose="020B0604020202020204" pitchFamily="34" charset="0"/>
                <a:ea typeface="+mn-ea"/>
                <a:cs typeface="Tahoma" panose="020B0604030504040204" pitchFamily="34" charset="0"/>
              </a:rPr>
              <a:t>ету</a:t>
            </a:r>
            <a:r>
              <a:rPr lang="ru-RU" sz="1600" kern="1200" dirty="0">
                <a:solidFill>
                  <a:srgbClr val="002060"/>
                </a:solidFill>
                <a:latin typeface="Arial" panose="020B0604020202020204" pitchFamily="34" charset="0"/>
                <a:ea typeface="+mn-ea"/>
                <a:cs typeface="Tahoma" panose="020B0604030504040204" pitchFamily="34" charset="0"/>
              </a:rPr>
              <a:t>:</a:t>
            </a:r>
          </a:p>
          <a:p>
            <a:pPr marL="547831" lvl="1" indent="-214160" algn="just" defTabSz="289736">
              <a:spcAft>
                <a:spcPts val="450"/>
              </a:spcAft>
              <a:buFont typeface="Arial" pitchFamily="34" charset="0"/>
              <a:buChar char="•"/>
              <a:tabLst>
                <a:tab pos="112407" algn="l"/>
              </a:tabLst>
              <a:defRPr/>
            </a:pPr>
            <a:r>
              <a:rPr lang="ru-RU" sz="1600" dirty="0" err="1">
                <a:solidFill>
                  <a:srgbClr val="002060"/>
                </a:solidFill>
                <a:latin typeface="Arial" panose="020B0604020202020204" pitchFamily="34" charset="0"/>
                <a:cs typeface="Tahoma" panose="020B0604030504040204" pitchFamily="34" charset="0"/>
              </a:rPr>
              <a:t>Мемлекеттік</a:t>
            </a:r>
            <a:r>
              <a:rPr lang="ru-RU" sz="1600" dirty="0">
                <a:solidFill>
                  <a:srgbClr val="002060"/>
                </a:solidFill>
                <a:latin typeface="Arial" panose="020B0604020202020204" pitchFamily="34" charset="0"/>
                <a:cs typeface="Tahoma" panose="020B0604030504040204" pitchFamily="34" charset="0"/>
              </a:rPr>
              <a:t> </a:t>
            </a:r>
            <a:r>
              <a:rPr lang="ru-RU" sz="1600" dirty="0" err="1">
                <a:solidFill>
                  <a:srgbClr val="002060"/>
                </a:solidFill>
                <a:latin typeface="Arial" panose="020B0604020202020204" pitchFamily="34" charset="0"/>
                <a:cs typeface="Tahoma" panose="020B0604030504040204" pitchFamily="34" charset="0"/>
              </a:rPr>
              <a:t>жоспарлау</a:t>
            </a:r>
            <a:r>
              <a:rPr lang="ru-RU" sz="1600" dirty="0">
                <a:solidFill>
                  <a:srgbClr val="002060"/>
                </a:solidFill>
                <a:latin typeface="Arial" panose="020B0604020202020204" pitchFamily="34" charset="0"/>
                <a:cs typeface="Tahoma" panose="020B0604030504040204" pitchFamily="34" charset="0"/>
              </a:rPr>
              <a:t> </a:t>
            </a:r>
            <a:r>
              <a:rPr lang="ru-RU" sz="1600" dirty="0" err="1">
                <a:solidFill>
                  <a:srgbClr val="002060"/>
                </a:solidFill>
                <a:latin typeface="Arial" panose="020B0604020202020204" pitchFamily="34" charset="0"/>
                <a:cs typeface="Tahoma" panose="020B0604030504040204" pitchFamily="34" charset="0"/>
              </a:rPr>
              <a:t>жүйесін</a:t>
            </a:r>
            <a:r>
              <a:rPr lang="ru-RU" sz="1600" dirty="0">
                <a:solidFill>
                  <a:srgbClr val="002060"/>
                </a:solidFill>
                <a:latin typeface="Arial" panose="020B0604020202020204" pitchFamily="34" charset="0"/>
                <a:cs typeface="Tahoma" panose="020B0604030504040204" pitchFamily="34" charset="0"/>
              </a:rPr>
              <a:t> </a:t>
            </a:r>
            <a:r>
              <a:rPr lang="ru-RU" sz="1600" dirty="0" err="1">
                <a:solidFill>
                  <a:srgbClr val="002060"/>
                </a:solidFill>
                <a:latin typeface="Arial" panose="020B0604020202020204" pitchFamily="34" charset="0"/>
                <a:cs typeface="Tahoma" panose="020B0604030504040204" pitchFamily="34" charset="0"/>
              </a:rPr>
              <a:t>жетілдіру</a:t>
            </a:r>
            <a:endParaRPr lang="ru-RU" sz="1600" dirty="0">
              <a:solidFill>
                <a:srgbClr val="002060"/>
              </a:solidFill>
              <a:latin typeface="Arial" panose="020B0604020202020204" pitchFamily="34" charset="0"/>
              <a:cs typeface="Tahoma" panose="020B0604030504040204" pitchFamily="34" charset="0"/>
            </a:endParaRPr>
          </a:p>
          <a:p>
            <a:pPr marL="547831" lvl="1" indent="-214160" algn="just" defTabSz="289736">
              <a:spcAft>
                <a:spcPts val="450"/>
              </a:spcAft>
              <a:buFont typeface="Arial" pitchFamily="34" charset="0"/>
              <a:buChar char="•"/>
              <a:tabLst>
                <a:tab pos="112407" algn="l"/>
              </a:tabLst>
              <a:defRPr/>
            </a:pPr>
            <a:r>
              <a:rPr lang="ru-RU" sz="1600" dirty="0" err="1">
                <a:solidFill>
                  <a:srgbClr val="002060"/>
                </a:solidFill>
                <a:latin typeface="Arial" panose="020B0604020202020204" pitchFamily="34" charset="0"/>
                <a:cs typeface="Tahoma" panose="020B0604030504040204" pitchFamily="34" charset="0"/>
              </a:rPr>
              <a:t>Мемлекеттік</a:t>
            </a:r>
            <a:r>
              <a:rPr lang="ru-RU" sz="1600" dirty="0">
                <a:solidFill>
                  <a:srgbClr val="002060"/>
                </a:solidFill>
                <a:latin typeface="Arial" panose="020B0604020202020204" pitchFamily="34" charset="0"/>
                <a:cs typeface="Tahoma" panose="020B0604030504040204" pitchFamily="34" charset="0"/>
              </a:rPr>
              <a:t> </a:t>
            </a:r>
            <a:r>
              <a:rPr lang="ru-RU" sz="1600" dirty="0" err="1">
                <a:solidFill>
                  <a:srgbClr val="002060"/>
                </a:solidFill>
                <a:latin typeface="Arial" panose="020B0604020202020204" pitchFamily="34" charset="0"/>
                <a:cs typeface="Tahoma" panose="020B0604030504040204" pitchFamily="34" charset="0"/>
              </a:rPr>
              <a:t>басқаруды</a:t>
            </a:r>
            <a:r>
              <a:rPr lang="ru-RU" sz="1600" dirty="0">
                <a:solidFill>
                  <a:srgbClr val="002060"/>
                </a:solidFill>
                <a:latin typeface="Arial" panose="020B0604020202020204" pitchFamily="34" charset="0"/>
                <a:cs typeface="Tahoma" panose="020B0604030504040204" pitchFamily="34" charset="0"/>
              </a:rPr>
              <a:t> </a:t>
            </a:r>
            <a:r>
              <a:rPr lang="ru-RU" sz="1600" dirty="0" err="1">
                <a:solidFill>
                  <a:srgbClr val="002060"/>
                </a:solidFill>
                <a:latin typeface="Arial" panose="020B0604020202020204" pitchFamily="34" charset="0"/>
                <a:cs typeface="Tahoma" panose="020B0604030504040204" pitchFamily="34" charset="0"/>
              </a:rPr>
              <a:t>орталықсыздандыру</a:t>
            </a:r>
            <a:r>
              <a:rPr lang="ru-RU" sz="1600" dirty="0">
                <a:solidFill>
                  <a:srgbClr val="002060"/>
                </a:solidFill>
                <a:latin typeface="Arial" panose="020B0604020202020204" pitchFamily="34" charset="0"/>
                <a:cs typeface="Tahoma" panose="020B0604030504040204" pitchFamily="34" charset="0"/>
              </a:rPr>
              <a:t> </a:t>
            </a:r>
            <a:r>
              <a:rPr lang="ru-RU" sz="1600" dirty="0" err="1">
                <a:solidFill>
                  <a:srgbClr val="002060"/>
                </a:solidFill>
                <a:latin typeface="Arial" panose="020B0604020202020204" pitchFamily="34" charset="0"/>
                <a:cs typeface="Tahoma" panose="020B0604030504040204" pitchFamily="34" charset="0"/>
              </a:rPr>
              <a:t>жөніндегі</a:t>
            </a:r>
            <a:r>
              <a:rPr lang="ru-RU" sz="1600" dirty="0">
                <a:solidFill>
                  <a:srgbClr val="002060"/>
                </a:solidFill>
                <a:latin typeface="Arial" panose="020B0604020202020204" pitchFamily="34" charset="0"/>
                <a:cs typeface="Tahoma" panose="020B0604030504040204" pitchFamily="34" charset="0"/>
              </a:rPr>
              <a:t> </a:t>
            </a:r>
            <a:r>
              <a:rPr lang="ru-RU" sz="1600" dirty="0" err="1">
                <a:solidFill>
                  <a:srgbClr val="002060"/>
                </a:solidFill>
                <a:latin typeface="Arial" panose="020B0604020202020204" pitchFamily="34" charset="0"/>
                <a:cs typeface="Tahoma" panose="020B0604030504040204" pitchFamily="34" charset="0"/>
              </a:rPr>
              <a:t>әкімшілік</a:t>
            </a:r>
            <a:r>
              <a:rPr lang="ru-RU" sz="1600" dirty="0">
                <a:solidFill>
                  <a:srgbClr val="002060"/>
                </a:solidFill>
                <a:latin typeface="Arial" panose="020B0604020202020204" pitchFamily="34" charset="0"/>
                <a:cs typeface="Tahoma" panose="020B0604030504040204" pitchFamily="34" charset="0"/>
              </a:rPr>
              <a:t> реформа</a:t>
            </a:r>
          </a:p>
        </p:txBody>
      </p:sp>
    </p:spTree>
    <p:extLst>
      <p:ext uri="{BB962C8B-B14F-4D97-AF65-F5344CB8AC3E}">
        <p14:creationId xmlns:p14="http://schemas.microsoft.com/office/powerpoint/2010/main" val="2645416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8">
            <a:extLst>
              <a:ext uri="{FF2B5EF4-FFF2-40B4-BE49-F238E27FC236}">
                <a16:creationId xmlns:a16="http://schemas.microsoft.com/office/drawing/2014/main" id="{C53A6420-60A9-4666-961F-FECA774BA234}"/>
              </a:ext>
            </a:extLst>
          </p:cNvPr>
          <p:cNvCxnSpPr>
            <a:cxnSpLocks/>
          </p:cNvCxnSpPr>
          <p:nvPr/>
        </p:nvCxnSpPr>
        <p:spPr>
          <a:xfrm>
            <a:off x="0" y="434335"/>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id="{54017332-EFEA-43E6-AC8B-60051316F986}"/>
              </a:ext>
            </a:extLst>
          </p:cNvPr>
          <p:cNvCxnSpPr>
            <a:cxnSpLocks/>
          </p:cNvCxnSpPr>
          <p:nvPr/>
        </p:nvCxnSpPr>
        <p:spPr>
          <a:xfrm>
            <a:off x="4122760" y="507606"/>
            <a:ext cx="17798" cy="4530078"/>
          </a:xfrm>
          <a:prstGeom prst="line">
            <a:avLst/>
          </a:prstGeom>
          <a:noFill/>
          <a:ln w="9525" cap="flat" cmpd="sng" algn="ctr">
            <a:solidFill>
              <a:sysClr val="window" lastClr="FFFFFF">
                <a:lumMod val="50000"/>
              </a:sysClr>
            </a:solidFill>
            <a:prstDash val="dash"/>
          </a:ln>
          <a:effectLst/>
        </p:spPr>
      </p:cxnSp>
      <p:sp>
        <p:nvSpPr>
          <p:cNvPr id="9" name="TextBox 8"/>
          <p:cNvSpPr txBox="1"/>
          <p:nvPr/>
        </p:nvSpPr>
        <p:spPr>
          <a:xfrm>
            <a:off x="0" y="-2364"/>
            <a:ext cx="4270767" cy="338554"/>
          </a:xfrm>
          <a:prstGeom prst="rect">
            <a:avLst/>
          </a:prstGeom>
          <a:noFill/>
        </p:spPr>
        <p:txBody>
          <a:bodyPr wrap="square" lIns="91211" tIns="45605" rIns="91211" bIns="45605" rtlCol="0">
            <a:spAutoFit/>
          </a:bodyPr>
          <a:lstStyle/>
          <a:p>
            <a:pPr lvl="0" defTabSz="899297">
              <a:buClrTx/>
              <a:defRPr/>
            </a:pPr>
            <a:r>
              <a:rPr lang="kk-KZ" sz="1600" b="1" kern="1200" dirty="0" smtClean="0">
                <a:solidFill>
                  <a:srgbClr val="002060"/>
                </a:solidFill>
                <a:ea typeface="+mn-ea"/>
                <a:cs typeface="Arial" panose="020B0604020202020204" pitchFamily="34" charset="0"/>
              </a:rPr>
              <a:t>Жаңа </a:t>
            </a:r>
            <a:r>
              <a:rPr lang="kk-KZ" sz="1600" b="1" kern="1200" dirty="0">
                <a:solidFill>
                  <a:srgbClr val="002060"/>
                </a:solidFill>
                <a:ea typeface="+mn-ea"/>
                <a:cs typeface="Arial" panose="020B0604020202020204" pitchFamily="34" charset="0"/>
              </a:rPr>
              <a:t>Бюджет кодексінің </a:t>
            </a:r>
            <a:r>
              <a:rPr lang="kk-KZ" sz="1600" b="1" kern="1200" dirty="0" smtClean="0">
                <a:solidFill>
                  <a:srgbClr val="002060"/>
                </a:solidFill>
                <a:ea typeface="+mn-ea"/>
                <a:cs typeface="Arial" panose="020B0604020202020204" pitchFamily="34" charset="0"/>
              </a:rPr>
              <a:t>ҚҰРЛЫМЫ</a:t>
            </a:r>
            <a:endParaRPr kumimoji="0" lang="kk" sz="16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sym typeface="Arial"/>
            </a:endParaRPr>
          </a:p>
        </p:txBody>
      </p:sp>
      <p:sp>
        <p:nvSpPr>
          <p:cNvPr id="21" name="Прямоугольник 20"/>
          <p:cNvSpPr/>
          <p:nvPr/>
        </p:nvSpPr>
        <p:spPr>
          <a:xfrm>
            <a:off x="4140558" y="-21577"/>
            <a:ext cx="4825207" cy="461665"/>
          </a:xfrm>
          <a:prstGeom prst="rect">
            <a:avLst/>
          </a:prstGeom>
        </p:spPr>
        <p:txBody>
          <a:bodyPr wrap="square">
            <a:spAutoFit/>
          </a:bodyPr>
          <a:lstStyle/>
          <a:p>
            <a:pPr lvl="0" indent="450215" algn="just">
              <a:defRPr/>
            </a:pPr>
            <a:r>
              <a:rPr lang="kk-KZ" sz="800" b="1" i="1" kern="1200" dirty="0" smtClean="0">
                <a:solidFill>
                  <a:prstClr val="black">
                    <a:lumMod val="75000"/>
                    <a:lumOff val="25000"/>
                  </a:prstClr>
                </a:solidFill>
                <a:latin typeface="Calibri Light"/>
                <a:ea typeface="+mn-ea"/>
                <a:cs typeface="Arial" panose="020B0604020202020204" pitchFamily="34" charset="0"/>
              </a:rPr>
              <a:t>Пайдаланушыға </a:t>
            </a:r>
            <a:r>
              <a:rPr lang="kk-KZ" sz="800" b="1" i="1" kern="1200" dirty="0">
                <a:solidFill>
                  <a:prstClr val="black">
                    <a:lumMod val="75000"/>
                    <a:lumOff val="25000"/>
                  </a:prstClr>
                </a:solidFill>
                <a:latin typeface="Calibri Light"/>
                <a:ea typeface="+mn-ea"/>
                <a:cs typeface="Arial" panose="020B0604020202020204" pitchFamily="34" charset="0"/>
              </a:rPr>
              <a:t>түсінуді жеңілдету үшін бөлімдер мен тараулар бірыңғай презентация форматына келтірілген. Әр бөлім жалпы негізгі ережелерден басталады. </a:t>
            </a:r>
            <a:r>
              <a:rPr lang="kk-KZ" sz="800" b="1" i="1" kern="1200" dirty="0" smtClean="0">
                <a:solidFill>
                  <a:prstClr val="black">
                    <a:lumMod val="75000"/>
                    <a:lumOff val="25000"/>
                  </a:prstClr>
                </a:solidFill>
                <a:latin typeface="Calibri Light"/>
                <a:ea typeface="+mn-ea"/>
                <a:cs typeface="Arial" panose="020B0604020202020204" pitchFamily="34" charset="0"/>
              </a:rPr>
              <a:t>Баптарда одан әрі нақты түсініктемелер беріледі</a:t>
            </a:r>
            <a:endParaRPr kumimoji="0" lang="ru-RU" sz="800" b="1" i="1" u="none" strike="noStrike" kern="1200" cap="none" spc="0" normalizeH="0" baseline="0" noProof="0" dirty="0">
              <a:ln>
                <a:noFill/>
              </a:ln>
              <a:solidFill>
                <a:prstClr val="black">
                  <a:lumMod val="75000"/>
                  <a:lumOff val="25000"/>
                </a:prstClr>
              </a:solidFill>
              <a:effectLst/>
              <a:uLnTx/>
              <a:uFillTx/>
              <a:latin typeface="Calibri Light"/>
              <a:ea typeface="+mn-ea"/>
              <a:cs typeface="Arial" panose="020B0604020202020204" pitchFamily="34" charset="0"/>
              <a:sym typeface="Arial"/>
            </a:endParaRPr>
          </a:p>
        </p:txBody>
      </p:sp>
      <p:sp>
        <p:nvSpPr>
          <p:cNvPr id="3" name="Прямоугольник 2"/>
          <p:cNvSpPr/>
          <p:nvPr/>
        </p:nvSpPr>
        <p:spPr>
          <a:xfrm>
            <a:off x="4253847" y="638850"/>
            <a:ext cx="4711918" cy="3870290"/>
          </a:xfrm>
          <a:prstGeom prst="rect">
            <a:avLst/>
          </a:prstGeom>
        </p:spPr>
        <p:txBody>
          <a:bodyPr wrap="square">
            <a:spAutoFit/>
          </a:bodyPr>
          <a:lstStyle/>
          <a:p>
            <a:pPr marL="90488" marR="0" lvl="0" indent="-90488" algn="just" defTabSz="899297" rtl="0" eaLnBrk="1" fontAlgn="auto" latinLnBrk="0" hangingPunct="1">
              <a:lnSpc>
                <a:spcPct val="100000"/>
              </a:lnSpc>
              <a:spcBef>
                <a:spcPts val="0"/>
              </a:spcBef>
              <a:spcAft>
                <a:spcPts val="0"/>
              </a:spcAft>
              <a:buClrTx/>
              <a:buSzTx/>
              <a:buFont typeface="Arial"/>
              <a:buNone/>
              <a:tabLst>
                <a:tab pos="200977" algn="l"/>
              </a:tabLst>
              <a:defRPr/>
            </a:pP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1. </a:t>
            </a:r>
            <a:r>
              <a:rPr lang="kk-KZ" sz="900" kern="1200" dirty="0" smtClean="0">
                <a:solidFill>
                  <a:prstClr val="black">
                    <a:lumMod val="75000"/>
                    <a:lumOff val="25000"/>
                  </a:prstClr>
                </a:solidFill>
                <a:latin typeface="Arial" panose="020B0604020202020204" pitchFamily="34" charset="0"/>
                <a:cs typeface="Arial" panose="020B0604020202020204" pitchFamily="34" charset="0"/>
              </a:rPr>
              <a:t>НЕГІЗГІ</a:t>
            </a:r>
            <a:r>
              <a:rPr kumimoji="0" lang="kk"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 ЕРЕЖЕЛЕР</a:t>
            </a:r>
            <a:endParaRPr kumimoji="0" lang="ru-RU"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endParaRPr>
          </a:p>
          <a:p>
            <a:pPr marL="90488" marR="0" lvl="0" indent="-90488" algn="just" defTabSz="899297" rtl="0" eaLnBrk="1" fontAlgn="auto" latinLnBrk="0" hangingPunct="1">
              <a:lnSpc>
                <a:spcPct val="100000"/>
              </a:lnSpc>
              <a:spcBef>
                <a:spcPts val="0"/>
              </a:spcBef>
              <a:spcAft>
                <a:spcPts val="0"/>
              </a:spcAft>
              <a:buClrTx/>
              <a:buSzTx/>
              <a:buFont typeface="Arial"/>
              <a:buNone/>
              <a:tabLst>
                <a:tab pos="200977" algn="l"/>
              </a:tabLst>
              <a:defRPr/>
            </a:pPr>
            <a:r>
              <a:rPr kumimoji="0" lang="kk" sz="900" b="1" i="0" u="none" strike="noStrike" kern="1200" cap="none" spc="0" normalizeH="0" baseline="0" noProof="0" dirty="0" smtClean="0">
                <a:ln>
                  <a:noFill/>
                </a:ln>
                <a:solidFill>
                  <a:srgbClr val="2DB757">
                    <a:lumMod val="50000"/>
                  </a:srgbClr>
                </a:solidFill>
                <a:effectLst/>
                <a:uLnTx/>
                <a:uFillTx/>
                <a:latin typeface="Arial" panose="020B0604020202020204" pitchFamily="34" charset="0"/>
                <a:cs typeface="Arial" panose="020B0604020202020204" pitchFamily="34" charset="0"/>
                <a:sym typeface="Arial"/>
              </a:rPr>
              <a:t>2. БЮДЖЕТТЕУ </a:t>
            </a:r>
            <a:r>
              <a:rPr kumimoji="0" lang="kk" sz="900" b="1" i="0" u="none" strike="noStrike" kern="1200" cap="none" spc="0" normalizeH="0" baseline="0" noProof="0" dirty="0">
                <a:ln>
                  <a:noFill/>
                </a:ln>
                <a:solidFill>
                  <a:srgbClr val="2DB757">
                    <a:lumMod val="50000"/>
                  </a:srgbClr>
                </a:solidFill>
                <a:effectLst/>
                <a:uLnTx/>
                <a:uFillTx/>
                <a:latin typeface="Arial" panose="020B0604020202020204" pitchFamily="34" charset="0"/>
                <a:cs typeface="Arial" panose="020B0604020202020204" pitchFamily="34" charset="0"/>
                <a:sym typeface="Arial"/>
              </a:rPr>
              <a:t>НЕГІЗДЕРІ</a:t>
            </a:r>
          </a:p>
          <a:p>
            <a:pPr marL="577934" marR="0" lvl="1" indent="-128442" algn="just" defTabSz="899297" rtl="0" eaLnBrk="1" fontAlgn="auto" latinLnBrk="0" hangingPunct="1">
              <a:lnSpc>
                <a:spcPct val="100000"/>
              </a:lnSpc>
              <a:spcBef>
                <a:spcPts val="0"/>
              </a:spcBef>
              <a:spcAft>
                <a:spcPts val="0"/>
              </a:spcAft>
              <a:buClrTx/>
              <a:buSzTx/>
              <a:buFont typeface="Arial" panose="020B0604020202020204" pitchFamily="34" charset="0"/>
              <a:buChar char="•"/>
              <a:tabLst>
                <a:tab pos="200977" algn="l"/>
              </a:tabLst>
              <a:defRPr/>
            </a:pPr>
            <a:r>
              <a:rPr kumimoji="0" lang="kk" sz="800" b="1" i="0" u="none" strike="noStrike" kern="1200" cap="none" spc="0" normalizeH="0" baseline="0" noProof="0" dirty="0">
                <a:ln>
                  <a:noFill/>
                </a:ln>
                <a:solidFill>
                  <a:srgbClr val="2DB757">
                    <a:lumMod val="50000"/>
                  </a:srgbClr>
                </a:solidFill>
                <a:effectLst/>
                <a:uLnTx/>
                <a:uFillTx/>
                <a:latin typeface="Arial" panose="020B0604020202020204" pitchFamily="34" charset="0"/>
                <a:cs typeface="Arial" panose="020B0604020202020204" pitchFamily="34" charset="0"/>
                <a:sym typeface="Arial"/>
              </a:rPr>
              <a:t>мемлекеттік жоспарлау жүйесі</a:t>
            </a:r>
          </a:p>
          <a:p>
            <a:pPr marL="577934" marR="0" lvl="1" indent="-128442" algn="just" defTabSz="899297" rtl="0" eaLnBrk="1" fontAlgn="auto" latinLnBrk="0" hangingPunct="1">
              <a:lnSpc>
                <a:spcPct val="100000"/>
              </a:lnSpc>
              <a:spcBef>
                <a:spcPts val="0"/>
              </a:spcBef>
              <a:spcAft>
                <a:spcPts val="0"/>
              </a:spcAft>
              <a:buClrTx/>
              <a:buSzTx/>
              <a:buFont typeface="Arial" panose="020B0604020202020204" pitchFamily="34" charset="0"/>
              <a:buChar char="•"/>
              <a:tabLst>
                <a:tab pos="200977" algn="l"/>
              </a:tabLst>
              <a:defRPr/>
            </a:pPr>
            <a:r>
              <a:rPr lang="ru-RU" sz="800" b="1" kern="1200" dirty="0">
                <a:solidFill>
                  <a:srgbClr val="2DB757">
                    <a:lumMod val="50000"/>
                  </a:srgbClr>
                </a:solidFill>
                <a:latin typeface="Arial" panose="020B0604020202020204" pitchFamily="34" charset="0"/>
                <a:cs typeface="Arial" panose="020B0604020202020204" pitchFamily="34" charset="0"/>
              </a:rPr>
              <a:t>е</a:t>
            </a:r>
            <a:r>
              <a:rPr kumimoji="0" lang="kk" sz="800" b="1" i="0" u="none" strike="noStrike" kern="1200" cap="none" spc="0" normalizeH="0" baseline="0" noProof="0" dirty="0" smtClean="0">
                <a:ln>
                  <a:noFill/>
                </a:ln>
                <a:solidFill>
                  <a:srgbClr val="2DB757">
                    <a:lumMod val="50000"/>
                  </a:srgbClr>
                </a:solidFill>
                <a:effectLst/>
                <a:uLnTx/>
                <a:uFillTx/>
                <a:latin typeface="Arial" panose="020B0604020202020204" pitchFamily="34" charset="0"/>
                <a:cs typeface="Arial" panose="020B0604020202020204" pitchFamily="34" charset="0"/>
                <a:sym typeface="Arial"/>
              </a:rPr>
              <a:t>се</a:t>
            </a:r>
            <a:r>
              <a:rPr kumimoji="0" lang="kk-KZ" sz="800" b="1" i="0" u="none" strike="noStrike" kern="1200" cap="none" spc="0" normalizeH="0" baseline="0" noProof="0" dirty="0" smtClean="0">
                <a:ln>
                  <a:noFill/>
                </a:ln>
                <a:solidFill>
                  <a:srgbClr val="2DB757">
                    <a:lumMod val="50000"/>
                  </a:srgbClr>
                </a:solidFill>
                <a:effectLst/>
                <a:uLnTx/>
                <a:uFillTx/>
                <a:latin typeface="Arial" panose="020B0604020202020204" pitchFamily="34" charset="0"/>
                <a:cs typeface="Arial" panose="020B0604020202020204" pitchFamily="34" charset="0"/>
                <a:sym typeface="Arial"/>
              </a:rPr>
              <a:t>птілік</a:t>
            </a:r>
            <a:r>
              <a:rPr kumimoji="0" lang="kk-KZ" sz="800" b="1" i="0" u="none" strike="noStrike" kern="1200" cap="none" spc="0" normalizeH="0" noProof="0" dirty="0" smtClean="0">
                <a:ln>
                  <a:noFill/>
                </a:ln>
                <a:solidFill>
                  <a:srgbClr val="2DB757">
                    <a:lumMod val="50000"/>
                  </a:srgbClr>
                </a:solidFill>
                <a:effectLst/>
                <a:uLnTx/>
                <a:uFillTx/>
                <a:latin typeface="Arial" panose="020B0604020202020204" pitchFamily="34" charset="0"/>
                <a:cs typeface="Arial" panose="020B0604020202020204" pitchFamily="34" charset="0"/>
                <a:sym typeface="Arial"/>
              </a:rPr>
              <a:t> және транспаренттілік </a:t>
            </a:r>
            <a:r>
              <a:rPr kumimoji="0" lang="kk" sz="800" b="1" i="1" u="none" strike="noStrike" kern="1200" cap="none" spc="0" normalizeH="0" baseline="0" noProof="0" dirty="0" smtClean="0">
                <a:ln>
                  <a:noFill/>
                </a:ln>
                <a:solidFill>
                  <a:srgbClr val="2DB757">
                    <a:lumMod val="50000"/>
                  </a:srgbClr>
                </a:solidFill>
                <a:effectLst/>
                <a:uLnTx/>
                <a:uFillTx/>
                <a:latin typeface="Arial" panose="020B0604020202020204" pitchFamily="34" charset="0"/>
                <a:cs typeface="Arial" panose="020B0604020202020204" pitchFamily="34" charset="0"/>
                <a:sym typeface="Arial"/>
              </a:rPr>
              <a:t>- </a:t>
            </a:r>
            <a:r>
              <a:rPr kumimoji="0" lang="kk" sz="800" b="0" i="1" u="none" strike="noStrike" kern="1200" cap="none" spc="0" normalizeH="0" baseline="0" noProof="0" dirty="0">
                <a:ln>
                  <a:noFill/>
                </a:ln>
                <a:solidFill>
                  <a:srgbClr val="2DB757">
                    <a:lumMod val="50000"/>
                  </a:srgbClr>
                </a:solidFill>
                <a:effectLst/>
                <a:uLnTx/>
                <a:uFillTx/>
                <a:latin typeface="Arial" panose="020B0604020202020204" pitchFamily="34" charset="0"/>
                <a:cs typeface="Arial" panose="020B0604020202020204" pitchFamily="34" charset="0"/>
                <a:sym typeface="Arial"/>
              </a:rPr>
              <a:t>құжаттарды жариялау және талқылау, </a:t>
            </a:r>
            <a:r>
              <a:rPr kumimoji="0" lang="kk" sz="800" b="0" i="1" u="none" strike="noStrike" kern="1200" cap="none" spc="0" normalizeH="0" baseline="0" noProof="0" dirty="0" smtClean="0">
                <a:ln>
                  <a:noFill/>
                </a:ln>
                <a:solidFill>
                  <a:srgbClr val="2DB757">
                    <a:lumMod val="50000"/>
                  </a:srgbClr>
                </a:solidFill>
                <a:effectLst/>
                <a:uLnTx/>
                <a:uFillTx/>
                <a:latin typeface="Arial" panose="020B0604020202020204" pitchFamily="34" charset="0"/>
                <a:cs typeface="Arial" panose="020B0604020202020204" pitchFamily="34" charset="0"/>
                <a:sym typeface="Arial"/>
              </a:rPr>
              <a:t>бюджет процесіне </a:t>
            </a:r>
            <a:r>
              <a:rPr kumimoji="0" lang="kk" sz="800" b="0" i="1" u="none" strike="noStrike" kern="1200" cap="none" spc="0" normalizeH="0" baseline="0" noProof="0" dirty="0">
                <a:ln>
                  <a:noFill/>
                </a:ln>
                <a:solidFill>
                  <a:srgbClr val="2DB757">
                    <a:lumMod val="50000"/>
                  </a:srgbClr>
                </a:solidFill>
                <a:effectLst/>
                <a:uLnTx/>
                <a:uFillTx/>
                <a:latin typeface="Arial" panose="020B0604020202020204" pitchFamily="34" charset="0"/>
                <a:cs typeface="Arial" panose="020B0604020202020204" pitchFamily="34" charset="0"/>
                <a:sym typeface="Arial"/>
              </a:rPr>
              <a:t>қатысушылардың жауапкершілігі</a:t>
            </a:r>
          </a:p>
          <a:p>
            <a:pPr marL="577934" marR="0" lvl="1" indent="-128442" algn="just" defTabSz="899297" rtl="0" eaLnBrk="1" fontAlgn="auto" latinLnBrk="0" hangingPunct="1">
              <a:lnSpc>
                <a:spcPct val="100000"/>
              </a:lnSpc>
              <a:spcBef>
                <a:spcPts val="0"/>
              </a:spcBef>
              <a:spcAft>
                <a:spcPts val="0"/>
              </a:spcAft>
              <a:buClrTx/>
              <a:buSzTx/>
              <a:buFont typeface="Arial" panose="020B0604020202020204" pitchFamily="34" charset="0"/>
              <a:buChar char="•"/>
              <a:tabLst>
                <a:tab pos="200977" algn="l"/>
              </a:tabLst>
              <a:defRPr/>
            </a:pPr>
            <a:r>
              <a:rPr kumimoji="0" lang="kk" sz="800" b="1" i="0" u="none" strike="noStrike" kern="1200" cap="none" spc="0" normalizeH="0" baseline="0" noProof="0" dirty="0">
                <a:ln>
                  <a:noFill/>
                </a:ln>
                <a:solidFill>
                  <a:srgbClr val="2DB757">
                    <a:lumMod val="50000"/>
                  </a:srgbClr>
                </a:solidFill>
                <a:effectLst/>
                <a:uLnTx/>
                <a:uFillTx/>
                <a:latin typeface="Arial" panose="020B0604020202020204" pitchFamily="34" charset="0"/>
                <a:cs typeface="Arial" panose="020B0604020202020204" pitchFamily="34" charset="0"/>
                <a:sym typeface="Arial"/>
              </a:rPr>
              <a:t>нәтижелерді басқару</a:t>
            </a:r>
          </a:p>
          <a:p>
            <a:pPr marL="0" marR="0" lvl="0" indent="0" algn="just" defTabSz="899297" rtl="0" eaLnBrk="1" fontAlgn="auto" latinLnBrk="0" hangingPunct="1">
              <a:lnSpc>
                <a:spcPct val="100000"/>
              </a:lnSpc>
              <a:spcBef>
                <a:spcPts val="0"/>
              </a:spcBef>
              <a:spcAft>
                <a:spcPts val="0"/>
              </a:spcAft>
              <a:buClrTx/>
              <a:buSzTx/>
              <a:buFont typeface="Arial"/>
              <a:buNone/>
              <a:tabLst>
                <a:tab pos="200977" algn="l"/>
              </a:tabLst>
              <a:defRPr/>
            </a:pPr>
            <a:r>
              <a:rPr kumimoji="0" lang="kk" sz="900" b="1" i="0" u="none" strike="noStrike" kern="1200" cap="none" spc="0" normalizeH="0" baseline="0" noProof="0" dirty="0" smtClean="0">
                <a:ln>
                  <a:noFill/>
                </a:ln>
                <a:solidFill>
                  <a:srgbClr val="2DB757">
                    <a:lumMod val="50000"/>
                  </a:srgbClr>
                </a:solidFill>
                <a:effectLst/>
                <a:uLnTx/>
                <a:uFillTx/>
                <a:latin typeface="Arial" panose="020B0604020202020204" pitchFamily="34" charset="0"/>
                <a:cs typeface="Arial" panose="020B0604020202020204" pitchFamily="34" charset="0"/>
                <a:sym typeface="Arial"/>
              </a:rPr>
              <a:t>3. </a:t>
            </a:r>
            <a:r>
              <a:rPr kumimoji="0" lang="kk" sz="900" b="1" i="0" u="none" strike="noStrike" kern="1200" cap="none" spc="0" normalizeH="0" baseline="0" noProof="0" dirty="0">
                <a:ln>
                  <a:noFill/>
                </a:ln>
                <a:solidFill>
                  <a:srgbClr val="2DB757">
                    <a:lumMod val="50000"/>
                  </a:srgbClr>
                </a:solidFill>
                <a:effectLst/>
                <a:uLnTx/>
                <a:uFillTx/>
                <a:latin typeface="Arial" panose="020B0604020202020204" pitchFamily="34" charset="0"/>
                <a:cs typeface="Arial" panose="020B0604020202020204" pitchFamily="34" charset="0"/>
                <a:sym typeface="Arial"/>
              </a:rPr>
              <a:t>МЕМЛЕКЕТТІК </a:t>
            </a:r>
            <a:r>
              <a:rPr kumimoji="0" lang="kk" sz="900" b="1" i="0" u="none" strike="noStrike" kern="1200" cap="none" spc="0" normalizeH="0" baseline="0" noProof="0" dirty="0" smtClean="0">
                <a:ln>
                  <a:noFill/>
                </a:ln>
                <a:solidFill>
                  <a:srgbClr val="2DB757">
                    <a:lumMod val="50000"/>
                  </a:srgbClr>
                </a:solidFill>
                <a:effectLst/>
                <a:uLnTx/>
                <a:uFillTx/>
                <a:latin typeface="Arial" panose="020B0604020202020204" pitchFamily="34" charset="0"/>
                <a:cs typeface="Arial" panose="020B0604020202020204" pitchFamily="34" charset="0"/>
                <a:sym typeface="Arial"/>
              </a:rPr>
              <a:t>ҚАРЖЫ</a:t>
            </a:r>
            <a:r>
              <a:rPr lang="kk-KZ" sz="900" b="1" kern="1200" dirty="0" smtClean="0">
                <a:solidFill>
                  <a:srgbClr val="2DB757">
                    <a:lumMod val="50000"/>
                  </a:srgbClr>
                </a:solidFill>
                <a:latin typeface="Arial" panose="020B0604020202020204" pitchFamily="34" charset="0"/>
                <a:cs typeface="Arial" panose="020B0604020202020204" pitchFamily="34" charset="0"/>
              </a:rPr>
              <a:t>НЫ</a:t>
            </a:r>
            <a:r>
              <a:rPr kumimoji="0" lang="kk" sz="900" b="1" i="0" u="none" strike="noStrike" kern="1200" cap="none" spc="0" normalizeH="0" baseline="0" noProof="0" dirty="0" smtClean="0">
                <a:ln>
                  <a:noFill/>
                </a:ln>
                <a:solidFill>
                  <a:srgbClr val="2DB757">
                    <a:lumMod val="50000"/>
                  </a:srgbClr>
                </a:solidFill>
                <a:effectLst/>
                <a:uLnTx/>
                <a:uFillTx/>
                <a:latin typeface="Arial" panose="020B0604020202020204" pitchFamily="34" charset="0"/>
                <a:cs typeface="Arial" panose="020B0604020202020204" pitchFamily="34" charset="0"/>
                <a:sym typeface="Arial"/>
              </a:rPr>
              <a:t> </a:t>
            </a:r>
            <a:r>
              <a:rPr kumimoji="0" lang="kk" sz="900" b="1" i="0" u="none" strike="noStrike" kern="1200" cap="none" spc="0" normalizeH="0" baseline="0" noProof="0" dirty="0">
                <a:ln>
                  <a:noFill/>
                </a:ln>
                <a:solidFill>
                  <a:srgbClr val="2DB757">
                    <a:lumMod val="50000"/>
                  </a:srgbClr>
                </a:solidFill>
                <a:effectLst/>
                <a:uLnTx/>
                <a:uFillTx/>
                <a:latin typeface="Arial" panose="020B0604020202020204" pitchFamily="34" charset="0"/>
                <a:cs typeface="Arial" panose="020B0604020202020204" pitchFamily="34" charset="0"/>
                <a:sym typeface="Arial"/>
              </a:rPr>
              <a:t>БАСҚАРУ</a:t>
            </a:r>
          </a:p>
          <a:p>
            <a:pPr marL="577934" marR="0" lvl="1" indent="-128442" algn="l" defTabSz="899297" rtl="0" eaLnBrk="1" fontAlgn="auto" latinLnBrk="0" hangingPunct="1">
              <a:lnSpc>
                <a:spcPct val="100000"/>
              </a:lnSpc>
              <a:spcBef>
                <a:spcPts val="0"/>
              </a:spcBef>
              <a:spcAft>
                <a:spcPts val="0"/>
              </a:spcAft>
              <a:buClrTx/>
              <a:buSzTx/>
              <a:buFont typeface="Arial" panose="020B0604020202020204" pitchFamily="34" charset="0"/>
              <a:buChar char="•"/>
              <a:tabLst>
                <a:tab pos="200977" algn="l"/>
              </a:tabLst>
              <a:defRPr/>
            </a:pPr>
            <a:r>
              <a:rPr kumimoji="0" lang="kk" sz="800" b="1" i="0" u="none" strike="noStrike" kern="1200" cap="none" spc="0" normalizeH="0" baseline="0" noProof="0" dirty="0">
                <a:ln>
                  <a:noFill/>
                </a:ln>
                <a:solidFill>
                  <a:srgbClr val="2DB757">
                    <a:lumMod val="50000"/>
                  </a:srgbClr>
                </a:solidFill>
                <a:effectLst/>
                <a:uLnTx/>
                <a:uFillTx/>
                <a:latin typeface="Arial" panose="020B0604020202020204" pitchFamily="34" charset="0"/>
                <a:cs typeface="Arial" panose="020B0604020202020204" pitchFamily="34" charset="0"/>
                <a:sym typeface="Arial"/>
              </a:rPr>
              <a:t>мемлекеттік қаржыны басқару негіздері</a:t>
            </a:r>
          </a:p>
          <a:p>
            <a:pPr marL="577934" marR="0" lvl="1" indent="-128442" algn="l" defTabSz="899297" rtl="0" eaLnBrk="1" fontAlgn="auto" latinLnBrk="0" hangingPunct="1">
              <a:lnSpc>
                <a:spcPct val="100000"/>
              </a:lnSpc>
              <a:spcBef>
                <a:spcPts val="0"/>
              </a:spcBef>
              <a:spcAft>
                <a:spcPts val="0"/>
              </a:spcAft>
              <a:buClrTx/>
              <a:buSzTx/>
              <a:buFont typeface="Arial" panose="020B0604020202020204" pitchFamily="34" charset="0"/>
              <a:buChar char="•"/>
              <a:tabLst>
                <a:tab pos="200977" algn="l"/>
              </a:tabLst>
              <a:defRPr/>
            </a:pPr>
            <a:r>
              <a:rPr kumimoji="0" lang="kk" sz="800" b="1" i="0" u="none" strike="noStrike" kern="1200" cap="none" spc="0" normalizeH="0" baseline="0" noProof="0" dirty="0">
                <a:ln>
                  <a:noFill/>
                </a:ln>
                <a:solidFill>
                  <a:srgbClr val="2DB757">
                    <a:lumMod val="50000"/>
                  </a:srgbClr>
                </a:solidFill>
                <a:effectLst/>
                <a:uLnTx/>
                <a:uFillTx/>
                <a:latin typeface="Arial" panose="020B0604020202020204" pitchFamily="34" charset="0"/>
                <a:cs typeface="Arial" panose="020B0604020202020204" pitchFamily="34" charset="0"/>
                <a:sym typeface="Arial"/>
              </a:rPr>
              <a:t>Ұлттық қор</a:t>
            </a:r>
          </a:p>
          <a:p>
            <a:pPr marL="577934" marR="0" lvl="1" indent="-128442" algn="l" defTabSz="899297" rtl="0" eaLnBrk="1" fontAlgn="auto" latinLnBrk="0" hangingPunct="1">
              <a:lnSpc>
                <a:spcPct val="100000"/>
              </a:lnSpc>
              <a:spcBef>
                <a:spcPts val="0"/>
              </a:spcBef>
              <a:spcAft>
                <a:spcPts val="0"/>
              </a:spcAft>
              <a:buClrTx/>
              <a:buSzTx/>
              <a:buFont typeface="Arial" panose="020B0604020202020204" pitchFamily="34" charset="0"/>
              <a:buChar char="•"/>
              <a:tabLst>
                <a:tab pos="200977" algn="l"/>
              </a:tabLst>
              <a:defRPr/>
            </a:pPr>
            <a:r>
              <a:rPr kumimoji="0" lang="kk" sz="800" b="1" i="0" u="none" strike="noStrike" kern="1200" cap="none" spc="0" normalizeH="0" baseline="0" noProof="0" dirty="0">
                <a:ln>
                  <a:noFill/>
                </a:ln>
                <a:solidFill>
                  <a:srgbClr val="2DB757">
                    <a:lumMod val="50000"/>
                  </a:srgbClr>
                </a:solidFill>
                <a:effectLst/>
                <a:uLnTx/>
                <a:uFillTx/>
                <a:latin typeface="Arial" panose="020B0604020202020204" pitchFamily="34" charset="0"/>
                <a:cs typeface="Arial" panose="020B0604020202020204" pitchFamily="34" charset="0"/>
                <a:sym typeface="Arial"/>
              </a:rPr>
              <a:t>бюджеттен тыс қорлар</a:t>
            </a:r>
          </a:p>
          <a:p>
            <a:pPr marL="577934" marR="0" lvl="1" indent="-128442" algn="l" defTabSz="899297" rtl="0" eaLnBrk="1" fontAlgn="auto" latinLnBrk="0" hangingPunct="1">
              <a:lnSpc>
                <a:spcPct val="100000"/>
              </a:lnSpc>
              <a:spcBef>
                <a:spcPts val="0"/>
              </a:spcBef>
              <a:spcAft>
                <a:spcPts val="0"/>
              </a:spcAft>
              <a:buClrTx/>
              <a:buSzTx/>
              <a:buFont typeface="Arial" panose="020B0604020202020204" pitchFamily="34" charset="0"/>
              <a:buChar char="•"/>
              <a:tabLst>
                <a:tab pos="200977" algn="l"/>
              </a:tabLst>
              <a:defRPr/>
            </a:pPr>
            <a:r>
              <a:rPr kumimoji="0" lang="kk" sz="800" b="1" i="0" u="none" strike="noStrike" kern="1200" cap="none" spc="0" normalizeH="0" baseline="0" noProof="0" dirty="0">
                <a:ln>
                  <a:noFill/>
                </a:ln>
                <a:solidFill>
                  <a:srgbClr val="2DB757">
                    <a:lumMod val="50000"/>
                  </a:srgbClr>
                </a:solidFill>
                <a:effectLst/>
                <a:uLnTx/>
                <a:uFillTx/>
                <a:latin typeface="Arial" panose="020B0604020202020204" pitchFamily="34" charset="0"/>
                <a:cs typeface="Arial" panose="020B0604020202020204" pitchFamily="34" charset="0"/>
                <a:sym typeface="Arial"/>
              </a:rPr>
              <a:t>квазимемлекеттік сектор</a:t>
            </a:r>
          </a:p>
          <a:p>
            <a:pPr marL="90488" lvl="0" indent="-90488" defTabSz="899297">
              <a:buClrTx/>
              <a:tabLst>
                <a:tab pos="200977" algn="l"/>
              </a:tabLst>
              <a:defRPr/>
            </a:pPr>
            <a:r>
              <a:rPr kumimoji="0" lang="kk" sz="900" b="1" i="0" u="none" strike="noStrike" kern="1200" cap="none" spc="0" normalizeH="0" baseline="0" noProof="0" dirty="0" smtClean="0">
                <a:ln>
                  <a:noFill/>
                </a:ln>
                <a:solidFill>
                  <a:srgbClr val="188CE5">
                    <a:lumMod val="50000"/>
                  </a:srgbClr>
                </a:solidFill>
                <a:effectLst/>
                <a:uLnTx/>
                <a:uFillTx/>
                <a:latin typeface="Arial" panose="020B0604020202020204" pitchFamily="34" charset="0"/>
                <a:cs typeface="Arial" panose="020B0604020202020204" pitchFamily="34" charset="0"/>
                <a:sym typeface="Arial"/>
              </a:rPr>
              <a:t>4. БЮДЖЕТТІ ӘЗІРЛЕУ, ҚАРАУ, </a:t>
            </a:r>
            <a:r>
              <a:rPr kumimoji="0" lang="kk" sz="900" b="1" i="0" u="none" strike="noStrike" kern="1200" cap="none" spc="0" normalizeH="0" baseline="0" noProof="0" dirty="0">
                <a:ln>
                  <a:noFill/>
                </a:ln>
                <a:solidFill>
                  <a:srgbClr val="188CE5">
                    <a:lumMod val="50000"/>
                  </a:srgbClr>
                </a:solidFill>
                <a:effectLst/>
                <a:uLnTx/>
                <a:uFillTx/>
                <a:latin typeface="Arial" panose="020B0604020202020204" pitchFamily="34" charset="0"/>
                <a:cs typeface="Arial" panose="020B0604020202020204" pitchFamily="34" charset="0"/>
                <a:sym typeface="Arial"/>
              </a:rPr>
              <a:t>БЕКІТУ, </a:t>
            </a:r>
            <a:r>
              <a:rPr kumimoji="0" lang="kk" sz="900" b="1" i="0" u="none" strike="noStrike" kern="1200" cap="none" spc="0" normalizeH="0" baseline="0" noProof="0" dirty="0" smtClean="0">
                <a:ln>
                  <a:noFill/>
                </a:ln>
                <a:solidFill>
                  <a:srgbClr val="188CE5">
                    <a:lumMod val="50000"/>
                  </a:srgbClr>
                </a:solidFill>
                <a:effectLst/>
                <a:uLnTx/>
                <a:uFillTx/>
                <a:latin typeface="Arial" panose="020B0604020202020204" pitchFamily="34" charset="0"/>
                <a:cs typeface="Arial" panose="020B0604020202020204" pitchFamily="34" charset="0"/>
                <a:sym typeface="Arial"/>
              </a:rPr>
              <a:t>НАҚТЫ</a:t>
            </a:r>
            <a:r>
              <a:rPr kumimoji="0" lang="kk-KZ" sz="900" b="1" i="0" u="none" strike="noStrike" kern="1200" cap="none" spc="0" normalizeH="0" baseline="0" noProof="0" dirty="0" smtClean="0">
                <a:ln>
                  <a:noFill/>
                </a:ln>
                <a:solidFill>
                  <a:srgbClr val="188CE5">
                    <a:lumMod val="50000"/>
                  </a:srgbClr>
                </a:solidFill>
                <a:effectLst/>
                <a:uLnTx/>
                <a:uFillTx/>
                <a:latin typeface="Arial" panose="020B0604020202020204" pitchFamily="34" charset="0"/>
                <a:cs typeface="Arial" panose="020B0604020202020204" pitchFamily="34" charset="0"/>
                <a:sym typeface="Arial"/>
              </a:rPr>
              <a:t>ЛА</a:t>
            </a:r>
            <a:r>
              <a:rPr kumimoji="0" lang="kk" sz="900" b="1" i="0" u="none" strike="noStrike" kern="1200" cap="none" spc="0" normalizeH="0" baseline="0" noProof="0" dirty="0" smtClean="0">
                <a:ln>
                  <a:noFill/>
                </a:ln>
                <a:solidFill>
                  <a:srgbClr val="188CE5">
                    <a:lumMod val="50000"/>
                  </a:srgbClr>
                </a:solidFill>
                <a:effectLst/>
                <a:uLnTx/>
                <a:uFillTx/>
                <a:latin typeface="Arial" panose="020B0604020202020204" pitchFamily="34" charset="0"/>
                <a:cs typeface="Arial" panose="020B0604020202020204" pitchFamily="34" charset="0"/>
                <a:sym typeface="Arial"/>
              </a:rPr>
              <a:t>У, </a:t>
            </a:r>
            <a:r>
              <a:rPr lang="kk-KZ" sz="900" b="1" kern="1200" noProof="0" dirty="0" smtClean="0">
                <a:solidFill>
                  <a:srgbClr val="188CE5">
                    <a:lumMod val="50000"/>
                  </a:srgbClr>
                </a:solidFill>
                <a:latin typeface="Arial" panose="020B0604020202020204" pitchFamily="34" charset="0"/>
                <a:cs typeface="Arial" panose="020B0604020202020204" pitchFamily="34" charset="0"/>
              </a:rPr>
              <a:t>ТҮЗЕТУ, </a:t>
            </a:r>
            <a:r>
              <a:rPr lang="kk-KZ" sz="900" b="1" kern="1200" dirty="0" smtClean="0">
                <a:solidFill>
                  <a:srgbClr val="188CE5">
                    <a:lumMod val="50000"/>
                  </a:srgbClr>
                </a:solidFill>
                <a:latin typeface="Arial" panose="020B0604020202020204" pitchFamily="34" charset="0"/>
                <a:cs typeface="Arial" panose="020B0604020202020204" pitchFamily="34" charset="0"/>
              </a:rPr>
              <a:t>СЕКВЕСТРЛЕУ</a:t>
            </a:r>
            <a:r>
              <a:rPr lang="kk-KZ" sz="900" b="1" kern="1200" noProof="0" dirty="0" smtClean="0">
                <a:solidFill>
                  <a:srgbClr val="188CE5">
                    <a:lumMod val="50000"/>
                  </a:srgbClr>
                </a:solidFill>
                <a:latin typeface="Arial" panose="020B0604020202020204" pitchFamily="34" charset="0"/>
                <a:cs typeface="Arial" panose="020B0604020202020204" pitchFamily="34" charset="0"/>
              </a:rPr>
              <a:t> </a:t>
            </a:r>
            <a:endParaRPr kumimoji="0" lang="kk" sz="900" b="1" i="0" u="none" strike="noStrike" kern="1200" cap="none" spc="0" normalizeH="0" baseline="0" noProof="0" dirty="0" smtClean="0">
              <a:ln>
                <a:noFill/>
              </a:ln>
              <a:solidFill>
                <a:srgbClr val="0070C0"/>
              </a:solidFill>
              <a:effectLst/>
              <a:uLnTx/>
              <a:uFillTx/>
              <a:latin typeface="Arial" panose="020B0604020202020204" pitchFamily="34" charset="0"/>
              <a:cs typeface="Arial" panose="020B0604020202020204" pitchFamily="34" charset="0"/>
              <a:sym typeface="Arial"/>
            </a:endParaRPr>
          </a:p>
          <a:p>
            <a:pPr marL="577934" marR="0" lvl="1" indent="-128442" algn="just" defTabSz="899297" rtl="0" eaLnBrk="1" fontAlgn="auto" latinLnBrk="0" hangingPunct="1">
              <a:lnSpc>
                <a:spcPct val="100000"/>
              </a:lnSpc>
              <a:spcBef>
                <a:spcPts val="0"/>
              </a:spcBef>
              <a:spcAft>
                <a:spcPts val="0"/>
              </a:spcAft>
              <a:buClrTx/>
              <a:buSzTx/>
              <a:buFont typeface="Arial" panose="020B0604020202020204" pitchFamily="34" charset="0"/>
              <a:buChar char="•"/>
              <a:tabLst>
                <a:tab pos="200977" algn="l"/>
              </a:tabLst>
              <a:defRPr/>
            </a:pPr>
            <a:r>
              <a:rPr kumimoji="0" lang="kk" sz="800" b="1" i="0" u="none" strike="noStrike" kern="1200" cap="none" spc="0" normalizeH="0" baseline="0" noProof="0" dirty="0" smtClean="0">
                <a:ln>
                  <a:noFill/>
                </a:ln>
                <a:solidFill>
                  <a:srgbClr val="188CE5">
                    <a:lumMod val="50000"/>
                  </a:srgbClr>
                </a:solidFill>
                <a:effectLst/>
                <a:uLnTx/>
                <a:uFillTx/>
                <a:latin typeface="Arial" panose="020B0604020202020204" pitchFamily="34" charset="0"/>
                <a:cs typeface="Arial" panose="020B0604020202020204" pitchFamily="34" charset="0"/>
                <a:sym typeface="Arial"/>
              </a:rPr>
              <a:t>бюджеттік жоспарлау туралы жалпы ережелер</a:t>
            </a:r>
          </a:p>
          <a:p>
            <a:pPr marL="577934" marR="0" lvl="1" indent="-128442" algn="just" defTabSz="899297" rtl="0" eaLnBrk="1" fontAlgn="auto" latinLnBrk="0" hangingPunct="1">
              <a:lnSpc>
                <a:spcPct val="100000"/>
              </a:lnSpc>
              <a:spcBef>
                <a:spcPts val="0"/>
              </a:spcBef>
              <a:spcAft>
                <a:spcPts val="0"/>
              </a:spcAft>
              <a:buClrTx/>
              <a:buSzTx/>
              <a:buFont typeface="Arial" panose="020B0604020202020204" pitchFamily="34" charset="0"/>
              <a:buChar char="•"/>
              <a:tabLst>
                <a:tab pos="200977" algn="l"/>
              </a:tabLst>
              <a:defRPr/>
            </a:pPr>
            <a:r>
              <a:rPr kumimoji="0" lang="kk" sz="800" b="1" i="0" u="none" strike="noStrike" kern="1200" cap="none" spc="0" normalizeH="0" baseline="0" noProof="0" dirty="0" smtClean="0">
                <a:ln>
                  <a:noFill/>
                </a:ln>
                <a:solidFill>
                  <a:srgbClr val="188CE5">
                    <a:lumMod val="50000"/>
                  </a:srgbClr>
                </a:solidFill>
                <a:effectLst/>
                <a:uLnTx/>
                <a:uFillTx/>
                <a:latin typeface="Arial" panose="020B0604020202020204" pitchFamily="34" charset="0"/>
                <a:cs typeface="Arial" panose="020B0604020202020204" pitchFamily="34" charset="0"/>
                <a:sym typeface="Arial"/>
              </a:rPr>
              <a:t>бюджетаралық </a:t>
            </a:r>
            <a:r>
              <a:rPr kumimoji="0" lang="kk" sz="800" b="1" i="0" u="none" strike="noStrike" kern="1200" cap="none" spc="0" normalizeH="0" baseline="0" noProof="0" dirty="0">
                <a:ln>
                  <a:noFill/>
                </a:ln>
                <a:solidFill>
                  <a:srgbClr val="188CE5">
                    <a:lumMod val="50000"/>
                  </a:srgbClr>
                </a:solidFill>
                <a:effectLst/>
                <a:uLnTx/>
                <a:uFillTx/>
                <a:latin typeface="Arial" panose="020B0604020202020204" pitchFamily="34" charset="0"/>
                <a:cs typeface="Arial" panose="020B0604020202020204" pitchFamily="34" charset="0"/>
                <a:sym typeface="Arial"/>
              </a:rPr>
              <a:t>қатынастар</a:t>
            </a:r>
          </a:p>
          <a:p>
            <a:pPr marL="577934" marR="0" lvl="1" indent="-128442" algn="just" defTabSz="899297" rtl="0" eaLnBrk="1" fontAlgn="auto" latinLnBrk="0" hangingPunct="1">
              <a:lnSpc>
                <a:spcPct val="100000"/>
              </a:lnSpc>
              <a:spcBef>
                <a:spcPts val="0"/>
              </a:spcBef>
              <a:spcAft>
                <a:spcPts val="0"/>
              </a:spcAft>
              <a:buClrTx/>
              <a:buSzTx/>
              <a:buFont typeface="Arial" panose="020B0604020202020204" pitchFamily="34" charset="0"/>
              <a:buChar char="•"/>
              <a:tabLst>
                <a:tab pos="200977" algn="l"/>
              </a:tabLst>
              <a:defRPr/>
            </a:pPr>
            <a:r>
              <a:rPr lang="ru-RU" sz="800" b="1" kern="1200" noProof="0" dirty="0" smtClean="0">
                <a:solidFill>
                  <a:srgbClr val="188CE5">
                    <a:lumMod val="50000"/>
                  </a:srgbClr>
                </a:solidFill>
                <a:latin typeface="Arial" panose="020B0604020202020204" pitchFamily="34" charset="0"/>
                <a:cs typeface="Arial" panose="020B0604020202020204" pitchFamily="34" charset="0"/>
              </a:rPr>
              <a:t>б</a:t>
            </a:r>
            <a:r>
              <a:rPr kumimoji="0" lang="kk" sz="800" b="1" i="0" u="none" strike="noStrike" kern="1200" cap="none" spc="0" normalizeH="0" baseline="0" noProof="0" dirty="0" smtClean="0">
                <a:ln>
                  <a:noFill/>
                </a:ln>
                <a:solidFill>
                  <a:srgbClr val="188CE5">
                    <a:lumMod val="50000"/>
                  </a:srgbClr>
                </a:solidFill>
                <a:effectLst/>
                <a:uLnTx/>
                <a:uFillTx/>
                <a:latin typeface="Arial" panose="020B0604020202020204" pitchFamily="34" charset="0"/>
                <a:cs typeface="Arial" panose="020B0604020202020204" pitchFamily="34" charset="0"/>
                <a:sym typeface="Arial"/>
              </a:rPr>
              <a:t>юджетт</a:t>
            </a:r>
            <a:r>
              <a:rPr lang="kk-KZ" sz="800" b="1" kern="1200" noProof="0" dirty="0" smtClean="0">
                <a:solidFill>
                  <a:srgbClr val="188CE5">
                    <a:lumMod val="50000"/>
                  </a:srgbClr>
                </a:solidFill>
                <a:latin typeface="Arial" panose="020B0604020202020204" pitchFamily="34" charset="0"/>
                <a:cs typeface="Arial" panose="020B0604020202020204" pitchFamily="34" charset="0"/>
              </a:rPr>
              <a:t>і әзірлеу</a:t>
            </a:r>
            <a:r>
              <a:rPr kumimoji="0" lang="kk" sz="800" b="1" i="0" u="none" strike="noStrike" kern="1200" cap="none" spc="0" normalizeH="0" baseline="0" noProof="0" dirty="0" smtClean="0">
                <a:ln>
                  <a:noFill/>
                </a:ln>
                <a:solidFill>
                  <a:srgbClr val="188CE5">
                    <a:lumMod val="50000"/>
                  </a:srgbClr>
                </a:solidFill>
                <a:effectLst/>
                <a:uLnTx/>
                <a:uFillTx/>
                <a:latin typeface="Arial" panose="020B0604020202020204" pitchFamily="34" charset="0"/>
                <a:cs typeface="Arial" panose="020B0604020202020204" pitchFamily="34" charset="0"/>
                <a:sym typeface="Arial"/>
              </a:rPr>
              <a:t> </a:t>
            </a:r>
            <a:r>
              <a:rPr kumimoji="0" lang="kk" sz="800" b="1" i="0" u="none" strike="noStrike" kern="1200" cap="none" spc="0" normalizeH="0" baseline="0" noProof="0" dirty="0">
                <a:ln>
                  <a:noFill/>
                </a:ln>
                <a:solidFill>
                  <a:srgbClr val="188CE5">
                    <a:lumMod val="50000"/>
                  </a:srgbClr>
                </a:solidFill>
                <a:effectLst/>
                <a:uLnTx/>
                <a:uFillTx/>
                <a:latin typeface="Arial" panose="020B0604020202020204" pitchFamily="34" charset="0"/>
                <a:cs typeface="Arial" panose="020B0604020202020204" pitchFamily="34" charset="0"/>
                <a:sym typeface="Arial"/>
              </a:rPr>
              <a:t>процесі</a:t>
            </a:r>
          </a:p>
          <a:p>
            <a:pPr marL="577934" marR="0" lvl="0" indent="-128442" algn="just" defTabSz="899297" rtl="0" eaLnBrk="1" fontAlgn="auto" latinLnBrk="0" hangingPunct="1">
              <a:lnSpc>
                <a:spcPct val="100000"/>
              </a:lnSpc>
              <a:spcBef>
                <a:spcPts val="0"/>
              </a:spcBef>
              <a:spcAft>
                <a:spcPts val="0"/>
              </a:spcAft>
              <a:buClrTx/>
              <a:buSzTx/>
              <a:buFont typeface="Arial" panose="020B0604020202020204" pitchFamily="34" charset="0"/>
              <a:buChar char="•"/>
              <a:tabLst>
                <a:tab pos="200977" algn="l"/>
              </a:tabLst>
              <a:defRPr/>
            </a:pPr>
            <a:r>
              <a:rPr kumimoji="0" lang="kk" sz="800" b="1" i="0" u="none" strike="noStrike" kern="1200" cap="none" spc="0" normalizeH="0" baseline="0" noProof="0" dirty="0">
                <a:ln>
                  <a:noFill/>
                </a:ln>
                <a:solidFill>
                  <a:srgbClr val="188CE5">
                    <a:lumMod val="50000"/>
                  </a:srgbClr>
                </a:solidFill>
                <a:effectLst/>
                <a:uLnTx/>
                <a:uFillTx/>
                <a:latin typeface="Arial" panose="020B0604020202020204" pitchFamily="34" charset="0"/>
                <a:cs typeface="Arial" panose="020B0604020202020204" pitchFamily="34" charset="0"/>
                <a:sym typeface="Arial"/>
              </a:rPr>
              <a:t>бюджет жобасын қарау және бекіту процесінің негізгі ережелері</a:t>
            </a:r>
          </a:p>
          <a:p>
            <a:pPr marL="577934" marR="0" lvl="1" indent="-128442" algn="just" defTabSz="899297" rtl="0" eaLnBrk="1" fontAlgn="auto" latinLnBrk="0" hangingPunct="1">
              <a:lnSpc>
                <a:spcPct val="100000"/>
              </a:lnSpc>
              <a:spcBef>
                <a:spcPts val="0"/>
              </a:spcBef>
              <a:spcAft>
                <a:spcPts val="0"/>
              </a:spcAft>
              <a:buClrTx/>
              <a:buSzTx/>
              <a:buFont typeface="Arial" panose="020B0604020202020204" pitchFamily="34" charset="0"/>
              <a:buChar char="•"/>
              <a:tabLst>
                <a:tab pos="200977" algn="l"/>
              </a:tabLst>
              <a:defRPr/>
            </a:pPr>
            <a:r>
              <a:rPr kumimoji="0" lang="kk"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бюджетті нақтылау</a:t>
            </a:r>
          </a:p>
          <a:p>
            <a:pPr marL="577934" marR="0" lvl="1" indent="-128442" algn="just" defTabSz="899297" rtl="0" eaLnBrk="1" fontAlgn="auto" latinLnBrk="0" hangingPunct="1">
              <a:lnSpc>
                <a:spcPct val="100000"/>
              </a:lnSpc>
              <a:spcBef>
                <a:spcPts val="0"/>
              </a:spcBef>
              <a:spcAft>
                <a:spcPts val="0"/>
              </a:spcAft>
              <a:buClr>
                <a:prstClr val="black">
                  <a:lumMod val="75000"/>
                  <a:lumOff val="25000"/>
                </a:prstClr>
              </a:buClr>
              <a:buSzTx/>
              <a:buFont typeface="Arial" panose="020B0604020202020204" pitchFamily="34" charset="0"/>
              <a:buChar char="•"/>
              <a:tabLst>
                <a:tab pos="200977" algn="l"/>
              </a:tabLst>
              <a:defRPr/>
            </a:pPr>
            <a:r>
              <a:rPr kumimoji="0" lang="kk" sz="800" b="1" i="0" u="none" strike="noStrike" kern="1200" cap="none" spc="0" normalizeH="0" baseline="0" noProof="0" dirty="0" smtClean="0">
                <a:ln>
                  <a:noFill/>
                </a:ln>
                <a:solidFill>
                  <a:srgbClr val="188CE5">
                    <a:lumMod val="50000"/>
                  </a:srgbClr>
                </a:solidFill>
                <a:effectLst/>
                <a:uLnTx/>
                <a:uFillTx/>
                <a:latin typeface="Arial" panose="020B0604020202020204" pitchFamily="34" charset="0"/>
                <a:cs typeface="Arial" panose="020B0604020202020204" pitchFamily="34" charset="0"/>
                <a:sym typeface="Arial"/>
              </a:rPr>
              <a:t>бюджетті түзету және секвестрлеу</a:t>
            </a:r>
            <a:endParaRPr kumimoji="0" lang="kk" sz="800" b="1" i="0" u="none" strike="noStrike" kern="1200" cap="none" spc="0" normalizeH="0" baseline="0" noProof="0" dirty="0">
              <a:ln>
                <a:noFill/>
              </a:ln>
              <a:solidFill>
                <a:srgbClr val="188CE5">
                  <a:lumMod val="50000"/>
                </a:srgbClr>
              </a:solidFill>
              <a:effectLst/>
              <a:uLnTx/>
              <a:uFillTx/>
              <a:latin typeface="Arial" panose="020B0604020202020204" pitchFamily="34" charset="0"/>
              <a:cs typeface="Arial" panose="020B0604020202020204" pitchFamily="34" charset="0"/>
              <a:sym typeface="Arial"/>
            </a:endParaRPr>
          </a:p>
          <a:p>
            <a:pPr marL="577934" marR="0" lvl="1" indent="-128442" algn="just" defTabSz="899297" rtl="0" eaLnBrk="1" fontAlgn="auto" latinLnBrk="0" hangingPunct="1">
              <a:lnSpc>
                <a:spcPct val="100000"/>
              </a:lnSpc>
              <a:spcBef>
                <a:spcPts val="0"/>
              </a:spcBef>
              <a:spcAft>
                <a:spcPts val="0"/>
              </a:spcAft>
              <a:buClr>
                <a:prstClr val="black">
                  <a:lumMod val="75000"/>
                  <a:lumOff val="25000"/>
                </a:prstClr>
              </a:buClr>
              <a:buSzTx/>
              <a:buFont typeface="Arial" panose="020B0604020202020204" pitchFamily="34" charset="0"/>
              <a:buChar char="•"/>
              <a:tabLst>
                <a:tab pos="200977" algn="l"/>
              </a:tabLst>
              <a:defRPr/>
            </a:pPr>
            <a:r>
              <a:rPr kumimoji="0" lang="kk"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 </a:t>
            </a:r>
            <a:r>
              <a:rPr kumimoji="0" lang="kk-KZ"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төтенше</a:t>
            </a:r>
            <a:r>
              <a:rPr kumimoji="0" lang="kk-KZ" sz="800" b="0" i="0" u="none" strike="noStrike" kern="1200" cap="none" spc="0" normalizeH="0" noProof="0" dirty="0" smtClean="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 мемлекеттік бюджетті әзірлеу, енгізу немесе қолданысын тоқтату</a:t>
            </a:r>
            <a:endParaRPr kumimoji="0" lang="kk"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endParaRPr>
          </a:p>
          <a:p>
            <a:pPr marL="0" marR="0" lvl="0" indent="0" algn="just" defTabSz="899297" rtl="0" eaLnBrk="1" fontAlgn="auto" latinLnBrk="0" hangingPunct="1">
              <a:lnSpc>
                <a:spcPct val="100000"/>
              </a:lnSpc>
              <a:spcBef>
                <a:spcPts val="0"/>
              </a:spcBef>
              <a:spcAft>
                <a:spcPts val="0"/>
              </a:spcAft>
              <a:buClrTx/>
              <a:buSzTx/>
              <a:buFont typeface="Arial"/>
              <a:buNone/>
              <a:tabLst>
                <a:tab pos="200977" algn="l"/>
              </a:tabLst>
              <a:defRPr/>
            </a:pPr>
            <a:r>
              <a:rPr kumimoji="0" lang="kk" sz="900" b="0" i="0" u="none" strike="noStrike" kern="1200" cap="none" spc="0" normalizeH="0" baseline="0" noProof="0" dirty="0">
                <a:ln>
                  <a:noFill/>
                </a:ln>
                <a:solidFill>
                  <a:prstClr val="white">
                    <a:lumMod val="50000"/>
                  </a:prstClr>
                </a:solidFill>
                <a:effectLst/>
                <a:uLnTx/>
                <a:uFillTx/>
                <a:latin typeface="Arial" panose="020B0604020202020204" pitchFamily="34" charset="0"/>
                <a:cs typeface="Arial" panose="020B0604020202020204" pitchFamily="34" charset="0"/>
                <a:sym typeface="Arial"/>
              </a:rPr>
              <a:t>5.</a:t>
            </a:r>
            <a:r>
              <a:rPr kumimoji="0" lang="kk" sz="900" b="1" i="0" u="none" strike="noStrike" kern="1200" cap="none" spc="0" normalizeH="0" baseline="0" noProof="0" dirty="0">
                <a:ln>
                  <a:noFill/>
                </a:ln>
                <a:solidFill>
                  <a:srgbClr val="188CE5">
                    <a:lumMod val="50000"/>
                  </a:srgbClr>
                </a:solidFill>
                <a:effectLst/>
                <a:uLnTx/>
                <a:uFillTx/>
                <a:latin typeface="Arial" panose="020B0604020202020204" pitchFamily="34" charset="0"/>
                <a:cs typeface="Arial" panose="020B0604020202020204" pitchFamily="34" charset="0"/>
                <a:sym typeface="Arial"/>
              </a:rPr>
              <a:t> </a:t>
            </a:r>
            <a:r>
              <a:rPr kumimoji="0" lang="kk"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БЮДЖЕТТІҢ </a:t>
            </a:r>
            <a:r>
              <a:rPr kumimoji="0" lang="kk-KZ" sz="9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АТҚАРЫЛУЫ</a:t>
            </a:r>
            <a:endParaRPr kumimoji="0" lang="kk" sz="9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endParaRPr>
          </a:p>
          <a:p>
            <a:pPr marL="577934" marR="0" lvl="1" indent="-128442" algn="just" defTabSz="899297" rtl="0" eaLnBrk="1" fontAlgn="auto" latinLnBrk="0" hangingPunct="1">
              <a:lnSpc>
                <a:spcPct val="100000"/>
              </a:lnSpc>
              <a:spcBef>
                <a:spcPts val="0"/>
              </a:spcBef>
              <a:spcAft>
                <a:spcPts val="0"/>
              </a:spcAft>
              <a:buClr>
                <a:prstClr val="black">
                  <a:lumMod val="75000"/>
                  <a:lumOff val="25000"/>
                </a:prstClr>
              </a:buClr>
              <a:buSzTx/>
              <a:buFont typeface="Arial" panose="020B0604020202020204" pitchFamily="34" charset="0"/>
              <a:buChar char="•"/>
              <a:tabLst>
                <a:tab pos="200977" algn="l"/>
              </a:tabLst>
              <a:defRPr/>
            </a:pPr>
            <a:r>
              <a:rPr kumimoji="0" lang="kk"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бюджеттің атқарылуы туралы жалпы ережелер</a:t>
            </a:r>
          </a:p>
          <a:p>
            <a:pPr marL="577934" marR="0" lvl="1" indent="-128442" algn="just" defTabSz="899297" rtl="0" eaLnBrk="1" fontAlgn="auto" latinLnBrk="0" hangingPunct="1">
              <a:lnSpc>
                <a:spcPct val="100000"/>
              </a:lnSpc>
              <a:spcBef>
                <a:spcPts val="0"/>
              </a:spcBef>
              <a:spcAft>
                <a:spcPts val="0"/>
              </a:spcAft>
              <a:buClrTx/>
              <a:buSzTx/>
              <a:buFont typeface="Arial" panose="020B0604020202020204" pitchFamily="34" charset="0"/>
              <a:buChar char="•"/>
              <a:tabLst>
                <a:tab pos="200977" algn="l"/>
              </a:tabLst>
              <a:defRPr/>
            </a:pPr>
            <a:r>
              <a:rPr lang="kk-KZ" sz="800" b="1" kern="1200" dirty="0">
                <a:solidFill>
                  <a:srgbClr val="188CE5">
                    <a:lumMod val="50000"/>
                  </a:srgbClr>
                </a:solidFill>
                <a:latin typeface="Arial" panose="020B0604020202020204" pitchFamily="34" charset="0"/>
                <a:cs typeface="Arial" panose="020B0604020202020204" pitchFamily="34" charset="0"/>
              </a:rPr>
              <a:t>б</a:t>
            </a:r>
            <a:r>
              <a:rPr kumimoji="0" lang="kk-KZ" sz="800" b="1" i="0" u="none" strike="noStrike" kern="1200" cap="none" spc="0" normalizeH="0" baseline="0" noProof="0" dirty="0" smtClean="0">
                <a:ln>
                  <a:noFill/>
                </a:ln>
                <a:solidFill>
                  <a:srgbClr val="188CE5">
                    <a:lumMod val="50000"/>
                  </a:srgbClr>
                </a:solidFill>
                <a:effectLst/>
                <a:uLnTx/>
                <a:uFillTx/>
                <a:latin typeface="Arial" panose="020B0604020202020204" pitchFamily="34" charset="0"/>
                <a:cs typeface="Arial" panose="020B0604020202020204" pitchFamily="34" charset="0"/>
                <a:sym typeface="Arial"/>
              </a:rPr>
              <a:t>юджеттің қазынашылық </a:t>
            </a:r>
            <a:r>
              <a:rPr kumimoji="0" lang="kk" sz="800" b="1" i="0" u="none" strike="noStrike" kern="1200" cap="none" spc="0" normalizeH="0" baseline="0" noProof="0" dirty="0" smtClean="0">
                <a:ln>
                  <a:noFill/>
                </a:ln>
                <a:solidFill>
                  <a:srgbClr val="188CE5">
                    <a:lumMod val="50000"/>
                  </a:srgbClr>
                </a:solidFill>
                <a:effectLst/>
                <a:uLnTx/>
                <a:uFillTx/>
                <a:latin typeface="Arial" panose="020B0604020202020204" pitchFamily="34" charset="0"/>
                <a:cs typeface="Arial" panose="020B0604020202020204" pitchFamily="34" charset="0"/>
                <a:sym typeface="Arial"/>
              </a:rPr>
              <a:t>атқарылуы</a:t>
            </a:r>
            <a:endParaRPr kumimoji="0" lang="kk" sz="800" b="1" i="0" u="none" strike="noStrike" kern="1200" cap="none" spc="0" normalizeH="0" baseline="0" noProof="0" dirty="0">
              <a:ln>
                <a:noFill/>
              </a:ln>
              <a:solidFill>
                <a:srgbClr val="188CE5">
                  <a:lumMod val="50000"/>
                </a:srgbClr>
              </a:solidFill>
              <a:effectLst/>
              <a:uLnTx/>
              <a:uFillTx/>
              <a:latin typeface="Arial" panose="020B0604020202020204" pitchFamily="34" charset="0"/>
              <a:cs typeface="Arial" panose="020B0604020202020204" pitchFamily="34" charset="0"/>
              <a:sym typeface="Arial"/>
            </a:endParaRPr>
          </a:p>
          <a:p>
            <a:pPr marL="0" marR="0" lvl="0" indent="0" algn="just" defTabSz="899297" rtl="0" eaLnBrk="1" fontAlgn="auto" latinLnBrk="0" hangingPunct="1">
              <a:lnSpc>
                <a:spcPct val="100000"/>
              </a:lnSpc>
              <a:spcBef>
                <a:spcPts val="0"/>
              </a:spcBef>
              <a:spcAft>
                <a:spcPts val="300"/>
              </a:spcAft>
              <a:buClrTx/>
              <a:buSzTx/>
              <a:buFont typeface="Arial"/>
              <a:buNone/>
              <a:tabLst>
                <a:tab pos="200977" algn="l"/>
              </a:tabLst>
              <a:defRPr/>
            </a:pPr>
            <a:r>
              <a:rPr kumimoji="0" lang="kk"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6. БЮДЖЕТТІК </a:t>
            </a:r>
            <a:r>
              <a:rPr kumimoji="0" lang="kk"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ЕСЕП ЖӘНЕ ЕСЕПТІЛІК</a:t>
            </a:r>
          </a:p>
          <a:p>
            <a:pPr marL="0" marR="0" lvl="0" indent="0" algn="just" defTabSz="899297" rtl="0" eaLnBrk="1" fontAlgn="auto" latinLnBrk="0" hangingPunct="1">
              <a:lnSpc>
                <a:spcPct val="100000"/>
              </a:lnSpc>
              <a:spcBef>
                <a:spcPts val="0"/>
              </a:spcBef>
              <a:spcAft>
                <a:spcPts val="300"/>
              </a:spcAft>
              <a:buClrTx/>
              <a:buSzTx/>
              <a:buFont typeface="Arial"/>
              <a:buNone/>
              <a:tabLst>
                <a:tab pos="200977" algn="l"/>
              </a:tabLst>
              <a:defRPr/>
            </a:pPr>
            <a:r>
              <a:rPr kumimoji="0" lang="kk"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7. </a:t>
            </a:r>
            <a:r>
              <a:rPr kumimoji="0" lang="kk"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БУХГАЛТЕРЛІК ЕСЕП ЖӘНЕ ҚАРЖЫЛЫҚ ЕСЕПТІЛІК ЖҮЙЕСІ</a:t>
            </a:r>
          </a:p>
          <a:p>
            <a:pPr marL="0" marR="0" lvl="0" indent="0" algn="just" defTabSz="899297" rtl="0" eaLnBrk="1" fontAlgn="auto" latinLnBrk="0" hangingPunct="1">
              <a:lnSpc>
                <a:spcPct val="100000"/>
              </a:lnSpc>
              <a:spcBef>
                <a:spcPts val="0"/>
              </a:spcBef>
              <a:spcAft>
                <a:spcPts val="300"/>
              </a:spcAft>
              <a:buClrTx/>
              <a:buSzTx/>
              <a:buFont typeface="Arial"/>
              <a:buNone/>
              <a:tabLst>
                <a:tab pos="200977" algn="l"/>
              </a:tabLst>
              <a:defRPr/>
            </a:pPr>
            <a:r>
              <a:rPr kumimoji="0" lang="kk"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8. МЕМЛЕКЕТТІК </a:t>
            </a:r>
            <a:r>
              <a:rPr kumimoji="0" lang="kk"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ЖӘНЕ </a:t>
            </a:r>
            <a:r>
              <a:rPr kumimoji="0" lang="kk"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МЕМЛЕКЕТ </a:t>
            </a:r>
            <a:r>
              <a:rPr lang="kk-KZ" sz="800" kern="1200" dirty="0" smtClean="0">
                <a:solidFill>
                  <a:prstClr val="black">
                    <a:lumMod val="75000"/>
                    <a:lumOff val="25000"/>
                  </a:prstClr>
                </a:solidFill>
                <a:latin typeface="Arial" panose="020B0604020202020204" pitchFamily="34" charset="0"/>
                <a:cs typeface="Arial" panose="020B0604020202020204" pitchFamily="34" charset="0"/>
              </a:rPr>
              <a:t>КЕПІЛДІК БЕРГЕН ҚАРЫЗ АЛУ ЖӘНЕ БОРЫШ, МЕМЛЕКЕТ КЕПІЛГЕРЛІГІ, МЕМЛЕКЕТТІК ИНВЕСТИЦИЯЛЫҚ ЖОБАЛАР, БЮДЖЕТТІК КРЕДИТТЕУ, ГРАНТТАР</a:t>
            </a:r>
            <a:endParaRPr kumimoji="0" lang="kk"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endParaRPr>
          </a:p>
          <a:p>
            <a:pPr marL="0" marR="0" lvl="0" indent="0" algn="just" defTabSz="899297" rtl="0" eaLnBrk="1" fontAlgn="auto" latinLnBrk="0" hangingPunct="1">
              <a:lnSpc>
                <a:spcPct val="100000"/>
              </a:lnSpc>
              <a:spcBef>
                <a:spcPts val="0"/>
              </a:spcBef>
              <a:spcAft>
                <a:spcPts val="300"/>
              </a:spcAft>
              <a:buClrTx/>
              <a:buSzTx/>
              <a:buFont typeface="Arial"/>
              <a:buNone/>
              <a:tabLst>
                <a:tab pos="200977" algn="l"/>
              </a:tabLst>
              <a:defRPr/>
            </a:pPr>
            <a:r>
              <a:rPr kumimoji="0" lang="kk" sz="800" b="0" i="0" u="none" strike="noStrike" kern="1200" cap="none" spc="0" normalizeH="0" baseline="0" noProof="0" dirty="0" smtClean="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9. ҚОРЫТЫНДЫ </a:t>
            </a:r>
            <a:r>
              <a:rPr kumimoji="0" lang="kk" sz="8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cs typeface="Arial" panose="020B0604020202020204" pitchFamily="34" charset="0"/>
                <a:sym typeface="Arial"/>
              </a:rPr>
              <a:t>ЖӘНЕ ӨТПЕЛІ ЕРЕЖЕЛЕР</a:t>
            </a:r>
          </a:p>
        </p:txBody>
      </p:sp>
      <p:sp>
        <p:nvSpPr>
          <p:cNvPr id="15" name="TextBox 14"/>
          <p:cNvSpPr txBox="1"/>
          <p:nvPr/>
        </p:nvSpPr>
        <p:spPr>
          <a:xfrm>
            <a:off x="5634290" y="434335"/>
            <a:ext cx="2054397" cy="261610"/>
          </a:xfrm>
          <a:prstGeom prst="rect">
            <a:avLst/>
          </a:prstGeom>
          <a:noFill/>
        </p:spPr>
        <p:txBody>
          <a:bodyPr wrap="square" rtlCol="0">
            <a:spAutoFit/>
          </a:bodyPr>
          <a:lstStyle/>
          <a:p>
            <a:pPr lvl="0" algn="ctr">
              <a:defRPr/>
            </a:pPr>
            <a:r>
              <a:rPr lang="kk-KZ" sz="1100" b="1" kern="1200" dirty="0" smtClean="0">
                <a:solidFill>
                  <a:srgbClr val="188CE5">
                    <a:lumMod val="50000"/>
                  </a:srgbClr>
                </a:solidFill>
                <a:latin typeface="Arial" panose="020B0604020202020204" pitchFamily="34" charset="0"/>
                <a:ea typeface="+mn-ea"/>
                <a:cs typeface="Arial" panose="020B0604020202020204" pitchFamily="34" charset="0"/>
              </a:rPr>
              <a:t>БӨЛІМДЕР</a:t>
            </a:r>
            <a:r>
              <a:rPr lang="kk-KZ" sz="1100" b="1" kern="1200" dirty="0">
                <a:solidFill>
                  <a:srgbClr val="188CE5">
                    <a:lumMod val="50000"/>
                  </a:srgbClr>
                </a:solidFill>
                <a:latin typeface="Arial" panose="020B0604020202020204" pitchFamily="34" charset="0"/>
                <a:ea typeface="+mn-ea"/>
                <a:cs typeface="Arial" panose="020B0604020202020204" pitchFamily="34" charset="0"/>
              </a:rPr>
              <a:t>, ТАРАУЛАР</a:t>
            </a:r>
            <a:endParaRPr kumimoji="0" lang="kk" sz="1100" b="1" i="0" u="none" strike="noStrike" kern="1200" cap="none" spc="0" normalizeH="0" baseline="0" noProof="0" dirty="0">
              <a:ln>
                <a:noFill/>
              </a:ln>
              <a:solidFill>
                <a:srgbClr val="188CE5">
                  <a:lumMod val="50000"/>
                </a:srgbClr>
              </a:solidFill>
              <a:effectLst/>
              <a:uLnTx/>
              <a:uFillTx/>
              <a:latin typeface="Arial" panose="020B0604020202020204" pitchFamily="34" charset="0"/>
              <a:ea typeface="+mn-ea"/>
              <a:cs typeface="Arial" panose="020B0604020202020204" pitchFamily="34" charset="0"/>
              <a:sym typeface="Arial"/>
            </a:endParaRPr>
          </a:p>
        </p:txBody>
      </p:sp>
      <p:graphicFrame>
        <p:nvGraphicFramePr>
          <p:cNvPr id="18" name="Диаграмма 17"/>
          <p:cNvGraphicFramePr>
            <a:graphicFrameLocks/>
          </p:cNvGraphicFramePr>
          <p:nvPr>
            <p:extLst/>
          </p:nvPr>
        </p:nvGraphicFramePr>
        <p:xfrm>
          <a:off x="137873" y="896336"/>
          <a:ext cx="3938289" cy="1704635"/>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p:cNvSpPr txBox="1"/>
          <p:nvPr/>
        </p:nvSpPr>
        <p:spPr>
          <a:xfrm>
            <a:off x="977584" y="1135562"/>
            <a:ext cx="810672" cy="350865"/>
          </a:xfrm>
          <a:prstGeom prst="rect">
            <a:avLst/>
          </a:prstGeom>
          <a:noFill/>
        </p:spPr>
        <p:txBody>
          <a:bodyPr wrap="square" lIns="0" tIns="36576" rIns="0" bIns="0" rtlCol="0">
            <a:spAutoFit/>
          </a:bodyPr>
          <a:lstStyle/>
          <a:p>
            <a:pPr marL="0" marR="0" lvl="0" indent="0" algn="ctr" defTabSz="914400" rtl="0" eaLnBrk="1" fontAlgn="auto" latinLnBrk="0" hangingPunct="1">
              <a:lnSpc>
                <a:spcPct val="85000"/>
              </a:lnSpc>
              <a:spcBef>
                <a:spcPts val="0"/>
              </a:spcBef>
              <a:spcAft>
                <a:spcPts val="600"/>
              </a:spcAft>
              <a:buClr>
                <a:srgbClr val="ED7D31"/>
              </a:buClr>
              <a:buSzPct val="70000"/>
              <a:buFont typeface="Arial"/>
              <a:buNone/>
              <a:tabLst/>
              <a:defRPr/>
            </a:pPr>
            <a:r>
              <a:rPr kumimoji="0" lang="kk" sz="2400" b="1" i="0" u="none" strike="noStrike" kern="0" cap="none" spc="0" normalizeH="0" baseline="0" noProof="0" dirty="0">
                <a:ln>
                  <a:noFill/>
                </a:ln>
                <a:solidFill>
                  <a:srgbClr val="70AD47">
                    <a:lumMod val="50000"/>
                  </a:srgbClr>
                </a:solidFill>
                <a:effectLst/>
                <a:uLnTx/>
                <a:uFillTx/>
                <a:latin typeface="Arial" panose="020B0604020202020204" pitchFamily="34" charset="0"/>
                <a:cs typeface="Arial" panose="020B0604020202020204" pitchFamily="34" charset="0"/>
                <a:sym typeface="Arial"/>
              </a:rPr>
              <a:t>-37%</a:t>
            </a:r>
          </a:p>
        </p:txBody>
      </p:sp>
      <p:sp>
        <p:nvSpPr>
          <p:cNvPr id="20" name="TextBox 19"/>
          <p:cNvSpPr txBox="1"/>
          <p:nvPr/>
        </p:nvSpPr>
        <p:spPr>
          <a:xfrm>
            <a:off x="137873" y="559237"/>
            <a:ext cx="2063632" cy="193899"/>
          </a:xfrm>
          <a:prstGeom prst="rect">
            <a:avLst/>
          </a:prstGeom>
          <a:noFill/>
        </p:spPr>
        <p:txBody>
          <a:bodyPr wrap="square" lIns="0" tIns="36576" rIns="0" bIns="0" rtlCol="0">
            <a:spAutoFit/>
          </a:bodyPr>
          <a:lstStyle/>
          <a:p>
            <a:pPr lvl="0">
              <a:lnSpc>
                <a:spcPct val="85000"/>
              </a:lnSpc>
              <a:spcAft>
                <a:spcPts val="600"/>
              </a:spcAft>
              <a:buClr>
                <a:srgbClr val="ED7D31"/>
              </a:buClr>
              <a:buSzPct val="70000"/>
              <a:defRPr/>
            </a:pPr>
            <a:r>
              <a:rPr lang="kk-KZ" sz="1200" b="1" dirty="0" smtClean="0">
                <a:solidFill>
                  <a:srgbClr val="4472C4">
                    <a:lumMod val="50000"/>
                  </a:srgbClr>
                </a:solidFill>
                <a:latin typeface="Arial" panose="020B0604020202020204" pitchFamily="34" charset="0"/>
                <a:cs typeface="Arial" panose="020B0604020202020204" pitchFamily="34" charset="0"/>
              </a:rPr>
              <a:t>Мазмұнды </a:t>
            </a:r>
            <a:r>
              <a:rPr lang="kk-KZ" sz="1200" b="1" dirty="0">
                <a:solidFill>
                  <a:srgbClr val="4472C4">
                    <a:lumMod val="50000"/>
                  </a:srgbClr>
                </a:solidFill>
                <a:latin typeface="Arial" panose="020B0604020202020204" pitchFamily="34" charset="0"/>
                <a:cs typeface="Arial" panose="020B0604020202020204" pitchFamily="34" charset="0"/>
              </a:rPr>
              <a:t>оңтайландыру</a:t>
            </a:r>
            <a:endParaRPr kumimoji="0" lang="kk" sz="1200" b="1" i="0" u="none" strike="noStrike" kern="0" cap="none" spc="0" normalizeH="0" baseline="0" noProof="0" dirty="0">
              <a:ln>
                <a:noFill/>
              </a:ln>
              <a:solidFill>
                <a:srgbClr val="4472C4">
                  <a:lumMod val="50000"/>
                </a:srgbClr>
              </a:solidFill>
              <a:effectLst/>
              <a:uLnTx/>
              <a:uFillTx/>
              <a:latin typeface="Arial" panose="020B0604020202020204" pitchFamily="34" charset="0"/>
              <a:cs typeface="Arial" panose="020B0604020202020204" pitchFamily="34" charset="0"/>
              <a:sym typeface="Arial"/>
            </a:endParaRPr>
          </a:p>
        </p:txBody>
      </p:sp>
      <p:sp>
        <p:nvSpPr>
          <p:cNvPr id="22" name="TextBox 21"/>
          <p:cNvSpPr txBox="1"/>
          <p:nvPr/>
        </p:nvSpPr>
        <p:spPr>
          <a:xfrm>
            <a:off x="2898313" y="559237"/>
            <a:ext cx="109011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800" b="0" i="1" u="none" strike="noStrike" kern="1200" cap="none" spc="0" normalizeH="0" baseline="0" noProof="0" dirty="0">
                <a:ln>
                  <a:noFill/>
                </a:ln>
                <a:solidFill>
                  <a:srgbClr val="2E2E38"/>
                </a:solidFill>
                <a:effectLst/>
                <a:uLnTx/>
                <a:uFillTx/>
                <a:latin typeface="Arial" panose="020B0604020202020204" pitchFamily="34" charset="0"/>
                <a:ea typeface="+mn-ea"/>
                <a:cs typeface="Arial" panose="020B0604020202020204" pitchFamily="34" charset="0"/>
                <a:sym typeface="Arial"/>
              </a:rPr>
              <a:t>Жоба 27.02</a:t>
            </a:r>
          </a:p>
        </p:txBody>
      </p:sp>
      <p:sp>
        <p:nvSpPr>
          <p:cNvPr id="23" name="Прямоугольник 22"/>
          <p:cNvSpPr/>
          <p:nvPr/>
        </p:nvSpPr>
        <p:spPr>
          <a:xfrm>
            <a:off x="61286" y="2840197"/>
            <a:ext cx="3927137" cy="430705"/>
          </a:xfrm>
          <a:prstGeom prst="rect">
            <a:avLst/>
          </a:prstGeom>
        </p:spPr>
        <p:txBody>
          <a:bodyPr wrap="square" lIns="91261" tIns="45630" rIns="91261" bIns="45630">
            <a:spAutoFit/>
          </a:bodyPr>
          <a:lstStyle/>
          <a:p>
            <a:pPr lvl="1" defTabSz="685125">
              <a:buClr>
                <a:srgbClr val="002960"/>
              </a:buClr>
              <a:defRPr/>
            </a:pPr>
            <a:r>
              <a:rPr lang="kk-KZ" sz="1100" b="1" dirty="0" smtClean="0">
                <a:solidFill>
                  <a:srgbClr val="188CE5">
                    <a:lumMod val="50000"/>
                  </a:srgbClr>
                </a:solidFill>
                <a:latin typeface="Arial" panose="020B0604020202020204" pitchFamily="34" charset="0"/>
                <a:ea typeface="ＭＳ Ｐゴシック"/>
                <a:cs typeface="Arial" panose="020B0604020202020204" pitchFamily="34" charset="0"/>
              </a:rPr>
              <a:t>Бюджеттеудің </a:t>
            </a:r>
            <a:r>
              <a:rPr lang="kk-KZ" sz="1100" b="1" dirty="0">
                <a:solidFill>
                  <a:srgbClr val="188CE5">
                    <a:lumMod val="50000"/>
                  </a:srgbClr>
                </a:solidFill>
                <a:latin typeface="Arial" panose="020B0604020202020204" pitchFamily="34" charset="0"/>
                <a:ea typeface="ＭＳ Ｐゴシック"/>
                <a:cs typeface="Arial" panose="020B0604020202020204" pitchFamily="34" charset="0"/>
              </a:rPr>
              <a:t>негізгі нормаларын айқындайтын неғұрлым икемді, негіздемелік құжат:</a:t>
            </a:r>
            <a:endParaRPr kumimoji="0" lang="kk" sz="1100" b="1" i="0" u="none" strike="noStrike" kern="0" cap="none" spc="0" normalizeH="0" baseline="0" noProof="0" dirty="0">
              <a:ln>
                <a:noFill/>
              </a:ln>
              <a:solidFill>
                <a:srgbClr val="188CE5">
                  <a:lumMod val="50000"/>
                </a:srgbClr>
              </a:solidFill>
              <a:effectLst/>
              <a:uLnTx/>
              <a:uFillTx/>
              <a:latin typeface="Arial" panose="020B0604020202020204" pitchFamily="34" charset="0"/>
              <a:ea typeface="ＭＳ Ｐゴシック"/>
              <a:cs typeface="Arial" panose="020B0604020202020204" pitchFamily="34" charset="0"/>
              <a:sym typeface="Arial"/>
            </a:endParaRPr>
          </a:p>
        </p:txBody>
      </p:sp>
      <p:sp>
        <p:nvSpPr>
          <p:cNvPr id="24" name="TextBox 23"/>
          <p:cNvSpPr txBox="1"/>
          <p:nvPr/>
        </p:nvSpPr>
        <p:spPr>
          <a:xfrm>
            <a:off x="137874" y="3366415"/>
            <a:ext cx="3738847" cy="1684895"/>
          </a:xfrm>
          <a:prstGeom prst="rect">
            <a:avLst/>
          </a:prstGeom>
          <a:noFill/>
        </p:spPr>
        <p:txBody>
          <a:bodyPr wrap="square" lIns="91261" tIns="45630" rIns="91261" bIns="45630" rtlCol="0">
            <a:spAutoFit/>
          </a:bodyPr>
          <a:lstStyle/>
          <a:p>
            <a:pPr marL="356283" lvl="0" indent="-356283" defTabSz="689804" fontAlgn="base">
              <a:lnSpc>
                <a:spcPct val="85000"/>
              </a:lnSpc>
              <a:spcBef>
                <a:spcPct val="0"/>
              </a:spcBef>
              <a:spcAft>
                <a:spcPts val="300"/>
              </a:spcAft>
              <a:buClr>
                <a:srgbClr val="188CE5">
                  <a:lumMod val="50000"/>
                </a:srgbClr>
              </a:buClr>
              <a:buSzPct val="70000"/>
              <a:buFont typeface="Wingdings" panose="05000000000000000000" pitchFamily="2" charset="2"/>
              <a:buChar char="§"/>
              <a:defRPr/>
            </a:pPr>
            <a:r>
              <a:rPr lang="kk-KZ" sz="1100" kern="1200" dirty="0" smtClean="0">
                <a:solidFill>
                  <a:srgbClr val="188CE5">
                    <a:lumMod val="50000"/>
                  </a:srgbClr>
                </a:solidFill>
                <a:latin typeface="Arial" panose="020B0604020202020204" pitchFamily="34" charset="0"/>
                <a:ea typeface="+mn-ea"/>
                <a:cs typeface="Arial" panose="020B0604020202020204" pitchFamily="34" charset="0"/>
              </a:rPr>
              <a:t>баптар </a:t>
            </a:r>
            <a:r>
              <a:rPr lang="kk-KZ" sz="1100" kern="1200" dirty="0">
                <a:solidFill>
                  <a:srgbClr val="188CE5">
                    <a:lumMod val="50000"/>
                  </a:srgbClr>
                </a:solidFill>
                <a:latin typeface="Arial" panose="020B0604020202020204" pitchFamily="34" charset="0"/>
                <a:ea typeface="+mn-ea"/>
                <a:cs typeface="Arial" panose="020B0604020202020204" pitchFamily="34" charset="0"/>
              </a:rPr>
              <a:t>мен тарауларды құрылымдау</a:t>
            </a:r>
            <a:endParaRPr kumimoji="0" lang="kk" sz="1100" b="0" i="0" u="none" strike="noStrike" kern="1200" cap="none" spc="0" normalizeH="0" baseline="0" noProof="0" dirty="0" smtClean="0">
              <a:ln>
                <a:noFill/>
              </a:ln>
              <a:solidFill>
                <a:srgbClr val="188CE5">
                  <a:lumMod val="50000"/>
                </a:srgbClr>
              </a:solidFill>
              <a:effectLst/>
              <a:uLnTx/>
              <a:uFillTx/>
              <a:latin typeface="Arial" panose="020B0604020202020204" pitchFamily="34" charset="0"/>
              <a:ea typeface="+mn-ea"/>
              <a:cs typeface="Arial" panose="020B0604020202020204" pitchFamily="34" charset="0"/>
              <a:sym typeface="Arial"/>
            </a:endParaRPr>
          </a:p>
          <a:p>
            <a:pPr marL="356283" lvl="0" indent="-356283" defTabSz="689804" fontAlgn="base">
              <a:lnSpc>
                <a:spcPct val="85000"/>
              </a:lnSpc>
              <a:spcBef>
                <a:spcPct val="0"/>
              </a:spcBef>
              <a:spcAft>
                <a:spcPts val="300"/>
              </a:spcAft>
              <a:buClr>
                <a:srgbClr val="188CE5">
                  <a:lumMod val="50000"/>
                </a:srgbClr>
              </a:buClr>
              <a:buSzPct val="70000"/>
              <a:buFont typeface="Wingdings" panose="05000000000000000000" pitchFamily="2" charset="2"/>
              <a:buChar char="§"/>
              <a:defRPr/>
            </a:pPr>
            <a:r>
              <a:rPr lang="kk-KZ" sz="1100" kern="1200" dirty="0" smtClean="0">
                <a:solidFill>
                  <a:srgbClr val="188CE5">
                    <a:lumMod val="50000"/>
                  </a:srgbClr>
                </a:solidFill>
                <a:latin typeface="Arial" panose="020B0604020202020204" pitchFamily="34" charset="0"/>
                <a:ea typeface="+mn-ea"/>
                <a:cs typeface="Arial" panose="020B0604020202020204" pitchFamily="34" charset="0"/>
              </a:rPr>
              <a:t>егжей </a:t>
            </a:r>
            <a:r>
              <a:rPr lang="kk-KZ" sz="1100" kern="1200" dirty="0">
                <a:solidFill>
                  <a:srgbClr val="188CE5">
                    <a:lumMod val="50000"/>
                  </a:srgbClr>
                </a:solidFill>
                <a:latin typeface="Arial" panose="020B0604020202020204" pitchFamily="34" charset="0"/>
                <a:ea typeface="+mn-ea"/>
                <a:cs typeface="Arial" panose="020B0604020202020204" pitchFamily="34" charset="0"/>
              </a:rPr>
              <a:t>тегжейлі нормаларды заңға тәуелді НҚА-ға ауыстыра отырып, баптардың мазмұнын қысқарту</a:t>
            </a:r>
            <a:endParaRPr kumimoji="0" lang="kk" sz="1100" b="0" i="0" u="none" strike="noStrike" kern="1200" cap="none" spc="0" normalizeH="0" baseline="0" noProof="0" dirty="0" smtClean="0">
              <a:ln>
                <a:noFill/>
              </a:ln>
              <a:solidFill>
                <a:srgbClr val="188CE5">
                  <a:lumMod val="50000"/>
                </a:srgbClr>
              </a:solidFill>
              <a:effectLst/>
              <a:uLnTx/>
              <a:uFillTx/>
              <a:latin typeface="Arial" panose="020B0604020202020204" pitchFamily="34" charset="0"/>
              <a:ea typeface="+mn-ea"/>
              <a:cs typeface="Arial" panose="020B0604020202020204" pitchFamily="34" charset="0"/>
              <a:sym typeface="Arial"/>
            </a:endParaRPr>
          </a:p>
          <a:p>
            <a:pPr marL="356283" lvl="0" indent="-356283" defTabSz="689804" fontAlgn="base">
              <a:lnSpc>
                <a:spcPct val="85000"/>
              </a:lnSpc>
              <a:spcBef>
                <a:spcPct val="0"/>
              </a:spcBef>
              <a:spcAft>
                <a:spcPts val="300"/>
              </a:spcAft>
              <a:buClr>
                <a:srgbClr val="188CE5">
                  <a:lumMod val="50000"/>
                </a:srgbClr>
              </a:buClr>
              <a:buSzPct val="70000"/>
              <a:buFont typeface="Wingdings" panose="05000000000000000000" pitchFamily="2" charset="2"/>
              <a:buChar char="§"/>
              <a:defRPr/>
            </a:pPr>
            <a:r>
              <a:rPr lang="kk-KZ" sz="1100" kern="1200" dirty="0" smtClean="0">
                <a:solidFill>
                  <a:srgbClr val="188CE5">
                    <a:lumMod val="50000"/>
                  </a:srgbClr>
                </a:solidFill>
                <a:latin typeface="Arial" panose="020B0604020202020204" pitchFamily="34" charset="0"/>
                <a:ea typeface="+mn-ea"/>
                <a:cs typeface="Arial" panose="020B0604020202020204" pitchFamily="34" charset="0"/>
              </a:rPr>
              <a:t>ұғымдарды</a:t>
            </a:r>
            <a:r>
              <a:rPr lang="kk-KZ" sz="1100" kern="1200" dirty="0">
                <a:solidFill>
                  <a:srgbClr val="188CE5">
                    <a:lumMod val="50000"/>
                  </a:srgbClr>
                </a:solidFill>
                <a:latin typeface="Arial" panose="020B0604020202020204" pitchFamily="34" charset="0"/>
                <a:ea typeface="+mn-ea"/>
                <a:cs typeface="Arial" panose="020B0604020202020204" pitchFamily="34" charset="0"/>
              </a:rPr>
              <a:t>, терминдерді жүйелеу</a:t>
            </a:r>
            <a:endParaRPr kumimoji="0" lang="kk" sz="1100" b="0" i="0" u="none" strike="noStrike" kern="1200" cap="none" spc="0" normalizeH="0" baseline="0" noProof="0" dirty="0" smtClean="0">
              <a:ln>
                <a:noFill/>
              </a:ln>
              <a:solidFill>
                <a:srgbClr val="188CE5">
                  <a:lumMod val="50000"/>
                </a:srgbClr>
              </a:solidFill>
              <a:effectLst/>
              <a:uLnTx/>
              <a:uFillTx/>
              <a:latin typeface="Arial" panose="020B0604020202020204" pitchFamily="34" charset="0"/>
              <a:ea typeface="+mn-ea"/>
              <a:cs typeface="Arial" panose="020B0604020202020204" pitchFamily="34" charset="0"/>
              <a:sym typeface="Arial"/>
            </a:endParaRPr>
          </a:p>
          <a:p>
            <a:pPr marL="356283" lvl="0" indent="-356283" defTabSz="689804" fontAlgn="base">
              <a:lnSpc>
                <a:spcPct val="85000"/>
              </a:lnSpc>
              <a:spcBef>
                <a:spcPct val="0"/>
              </a:spcBef>
              <a:spcAft>
                <a:spcPts val="300"/>
              </a:spcAft>
              <a:buClr>
                <a:srgbClr val="188CE5">
                  <a:lumMod val="50000"/>
                </a:srgbClr>
              </a:buClr>
              <a:buSzPct val="70000"/>
              <a:buFont typeface="Wingdings" panose="05000000000000000000" pitchFamily="2" charset="2"/>
              <a:buChar char="§"/>
              <a:defRPr/>
            </a:pPr>
            <a:r>
              <a:rPr lang="kk-KZ" sz="1100" kern="1200" dirty="0" smtClean="0">
                <a:solidFill>
                  <a:srgbClr val="188CE5">
                    <a:lumMod val="50000"/>
                  </a:srgbClr>
                </a:solidFill>
                <a:latin typeface="Arial" panose="020B0604020202020204" pitchFamily="34" charset="0"/>
                <a:ea typeface="+mn-ea"/>
                <a:cs typeface="Arial" panose="020B0604020202020204" pitchFamily="34" charset="0"/>
              </a:rPr>
              <a:t>мемлекеттік </a:t>
            </a:r>
            <a:r>
              <a:rPr lang="kk-KZ" sz="1100" kern="1200" dirty="0">
                <a:solidFill>
                  <a:srgbClr val="188CE5">
                    <a:lumMod val="50000"/>
                  </a:srgbClr>
                </a:solidFill>
                <a:latin typeface="Arial" panose="020B0604020202020204" pitchFamily="34" charset="0"/>
                <a:ea typeface="+mn-ea"/>
                <a:cs typeface="Arial" panose="020B0604020202020204" pitchFamily="34" charset="0"/>
              </a:rPr>
              <a:t>қаржы жүйесіне бейімделе отырып тұжырымдамалық аппаратты және </a:t>
            </a:r>
            <a:r>
              <a:rPr lang="kk-KZ" sz="1100" kern="1200" dirty="0" smtClean="0">
                <a:solidFill>
                  <a:srgbClr val="188CE5">
                    <a:lumMod val="50000"/>
                  </a:srgbClr>
                </a:solidFill>
                <a:latin typeface="Arial" panose="020B0604020202020204" pitchFamily="34" charset="0"/>
                <a:ea typeface="+mn-ea"/>
                <a:cs typeface="Arial" panose="020B0604020202020204" pitchFamily="34" charset="0"/>
              </a:rPr>
              <a:t>қағидаттарды </a:t>
            </a:r>
            <a:r>
              <a:rPr lang="kk-KZ" sz="1100" kern="1200" dirty="0">
                <a:solidFill>
                  <a:srgbClr val="188CE5">
                    <a:lumMod val="50000"/>
                  </a:srgbClr>
                </a:solidFill>
                <a:latin typeface="Arial" panose="020B0604020202020204" pitchFamily="34" charset="0"/>
                <a:ea typeface="+mn-ea"/>
                <a:cs typeface="Arial" panose="020B0604020202020204" pitchFamily="34" charset="0"/>
              </a:rPr>
              <a:t>оңтайландыру</a:t>
            </a:r>
            <a:endParaRPr kumimoji="0" lang="kk" sz="1100" b="0" i="0" u="none" strike="noStrike" kern="1200" cap="none" spc="0" normalizeH="0" baseline="0" noProof="0" dirty="0" smtClean="0">
              <a:ln>
                <a:noFill/>
              </a:ln>
              <a:solidFill>
                <a:srgbClr val="188CE5">
                  <a:lumMod val="50000"/>
                </a:srgbClr>
              </a:solidFill>
              <a:effectLst/>
              <a:uLnTx/>
              <a:uFillTx/>
              <a:latin typeface="Arial" panose="020B0604020202020204" pitchFamily="34" charset="0"/>
              <a:ea typeface="+mn-ea"/>
              <a:cs typeface="Arial" panose="020B0604020202020204" pitchFamily="34" charset="0"/>
              <a:sym typeface="Arial"/>
            </a:endParaRPr>
          </a:p>
          <a:p>
            <a:pPr marL="356283" lvl="0" indent="-356283" defTabSz="689804" fontAlgn="base">
              <a:lnSpc>
                <a:spcPct val="85000"/>
              </a:lnSpc>
              <a:spcBef>
                <a:spcPct val="0"/>
              </a:spcBef>
              <a:spcAft>
                <a:spcPts val="300"/>
              </a:spcAft>
              <a:buClr>
                <a:srgbClr val="188CE5">
                  <a:lumMod val="50000"/>
                </a:srgbClr>
              </a:buClr>
              <a:buSzPct val="70000"/>
              <a:buFont typeface="Wingdings" panose="05000000000000000000" pitchFamily="2" charset="2"/>
              <a:buChar char="§"/>
              <a:defRPr/>
            </a:pPr>
            <a:r>
              <a:rPr lang="kk-KZ" sz="1100" kern="1200" dirty="0" smtClean="0">
                <a:solidFill>
                  <a:srgbClr val="188CE5">
                    <a:lumMod val="50000"/>
                  </a:srgbClr>
                </a:solidFill>
                <a:latin typeface="Arial" panose="020B0604020202020204" pitchFamily="34" charset="0"/>
                <a:ea typeface="+mn-ea"/>
                <a:cs typeface="Arial" panose="020B0604020202020204" pitchFamily="34" charset="0"/>
              </a:rPr>
              <a:t>бюджет процесіне </a:t>
            </a:r>
            <a:r>
              <a:rPr lang="kk-KZ" sz="1100" kern="1200" dirty="0">
                <a:solidFill>
                  <a:srgbClr val="188CE5">
                    <a:lumMod val="50000"/>
                  </a:srgbClr>
                </a:solidFill>
                <a:latin typeface="Arial" panose="020B0604020202020204" pitchFamily="34" charset="0"/>
                <a:ea typeface="+mn-ea"/>
                <a:cs typeface="Arial" panose="020B0604020202020204" pitchFamily="34" charset="0"/>
              </a:rPr>
              <a:t>қатысушылардың рөлін айқындау</a:t>
            </a:r>
            <a:endParaRPr kumimoji="0" lang="kk" sz="1100" b="0" i="0" u="none" strike="noStrike" kern="1200" cap="none" spc="0" normalizeH="0" baseline="0" noProof="0" dirty="0">
              <a:ln>
                <a:noFill/>
              </a:ln>
              <a:solidFill>
                <a:srgbClr val="188CE5">
                  <a:lumMod val="50000"/>
                </a:srgbClr>
              </a:solidFill>
              <a:effectLst/>
              <a:uLnTx/>
              <a:uFillTx/>
              <a:latin typeface="Arial" panose="020B0604020202020204" pitchFamily="34" charset="0"/>
              <a:ea typeface="+mn-ea"/>
              <a:cs typeface="Arial" panose="020B0604020202020204" pitchFamily="34" charset="0"/>
              <a:sym typeface="Arial"/>
            </a:endParaRPr>
          </a:p>
        </p:txBody>
      </p:sp>
      <p:grpSp>
        <p:nvGrpSpPr>
          <p:cNvPr id="25" name="Группа 24">
            <a:extLst>
              <a:ext uri="{FF2B5EF4-FFF2-40B4-BE49-F238E27FC236}">
                <a16:creationId xmlns:a16="http://schemas.microsoft.com/office/drawing/2014/main" id="{62BD8D1C-CB74-87DE-A58E-2588E0F18DDC}"/>
              </a:ext>
            </a:extLst>
          </p:cNvPr>
          <p:cNvGrpSpPr/>
          <p:nvPr/>
        </p:nvGrpSpPr>
        <p:grpSpPr>
          <a:xfrm>
            <a:off x="4270767" y="4755362"/>
            <a:ext cx="4248359" cy="274145"/>
            <a:chOff x="4578208" y="4440132"/>
            <a:chExt cx="4214171" cy="407838"/>
          </a:xfrm>
        </p:grpSpPr>
        <p:sp>
          <p:nvSpPr>
            <p:cNvPr id="26" name="TextBox 25"/>
            <p:cNvSpPr txBox="1"/>
            <p:nvPr/>
          </p:nvSpPr>
          <p:spPr>
            <a:xfrm>
              <a:off x="5304097" y="4630514"/>
              <a:ext cx="3488282" cy="210620"/>
            </a:xfrm>
            <a:prstGeom prst="rect">
              <a:avLst/>
            </a:prstGeom>
            <a:noFill/>
          </p:spPr>
          <p:txBody>
            <a:bodyPr wrap="square" lIns="0" tIns="36576" rIns="0" bIns="0" rtlCol="0">
              <a:spAutoFit/>
            </a:bodyPr>
            <a:lstStyle/>
            <a:p>
              <a:pPr marL="0" marR="0" lvl="0" indent="0" algn="l" defTabSz="689804" rtl="0" eaLnBrk="1" fontAlgn="base" latinLnBrk="0" hangingPunct="1">
                <a:lnSpc>
                  <a:spcPct val="85000"/>
                </a:lnSpc>
                <a:spcBef>
                  <a:spcPct val="0"/>
                </a:spcBef>
                <a:spcAft>
                  <a:spcPts val="600"/>
                </a:spcAft>
                <a:buClr>
                  <a:srgbClr val="27ACAA"/>
                </a:buClr>
                <a:buSzPct val="70000"/>
                <a:buFont typeface="Arial"/>
                <a:buNone/>
                <a:tabLst/>
                <a:defRPr/>
              </a:pPr>
              <a:r>
                <a:rPr kumimoji="0" lang="kk" sz="800" b="0" i="0" u="none" strike="noStrike" kern="1200" cap="none" spc="0" normalizeH="0" baseline="0" noProof="0" dirty="0" smtClean="0">
                  <a:ln>
                    <a:noFill/>
                  </a:ln>
                  <a:solidFill>
                    <a:srgbClr val="2E2E38"/>
                  </a:solidFill>
                  <a:effectLst/>
                  <a:uLnTx/>
                  <a:uFillTx/>
                  <a:latin typeface="Arial" panose="020B0604020202020204" pitchFamily="34" charset="0"/>
                  <a:ea typeface="+mn-ea"/>
                  <a:cs typeface="Arial" panose="020B0604020202020204" pitchFamily="34" charset="0"/>
                  <a:sym typeface="Arial"/>
                </a:rPr>
                <a:t>Жаңа </a:t>
              </a:r>
              <a:r>
                <a:rPr kumimoji="0" lang="kk" sz="800" b="0" i="0" u="none" strike="noStrike" kern="1200" cap="none" spc="0" normalizeH="0" baseline="0" noProof="0" dirty="0">
                  <a:ln>
                    <a:noFill/>
                  </a:ln>
                  <a:solidFill>
                    <a:srgbClr val="2E2E38"/>
                  </a:solidFill>
                  <a:effectLst/>
                  <a:uLnTx/>
                  <a:uFillTx/>
                  <a:latin typeface="Arial" panose="020B0604020202020204" pitchFamily="34" charset="0"/>
                  <a:ea typeface="+mn-ea"/>
                  <a:cs typeface="Arial" panose="020B0604020202020204" pitchFamily="34" charset="0"/>
                  <a:sym typeface="Arial"/>
                </a:rPr>
                <a:t>тәсілдер </a:t>
              </a:r>
              <a:r>
                <a:rPr lang="kk" sz="800" kern="1200" dirty="0" smtClean="0">
                  <a:solidFill>
                    <a:srgbClr val="2E2E38"/>
                  </a:solidFill>
                  <a:latin typeface="Arial" panose="020B0604020202020204" pitchFamily="34" charset="0"/>
                  <a:ea typeface="+mn-ea"/>
                  <a:cs typeface="Arial" panose="020B0604020202020204" pitchFamily="34" charset="0"/>
                </a:rPr>
                <a:t>енгізілді</a:t>
              </a:r>
            </a:p>
          </p:txBody>
        </p:sp>
        <p:sp>
          <p:nvSpPr>
            <p:cNvPr id="27" name="TextBox 26"/>
            <p:cNvSpPr txBox="1"/>
            <p:nvPr/>
          </p:nvSpPr>
          <p:spPr>
            <a:xfrm>
              <a:off x="4578208" y="4461742"/>
              <a:ext cx="653038" cy="180808"/>
            </a:xfrm>
            <a:prstGeom prst="rect">
              <a:avLst/>
            </a:prstGeom>
            <a:solidFill>
              <a:srgbClr val="77DB97">
                <a:lumMod val="50000"/>
              </a:srgbClr>
            </a:solidFill>
          </p:spPr>
          <p:txBody>
            <a:bodyPr wrap="square" lIns="0" tIns="36576" rIns="0" bIns="0" rtlCol="0">
              <a:spAutoFit/>
            </a:bodyPr>
            <a:lstStyle/>
            <a:p>
              <a:pPr marL="356283" marR="0" lvl="0" indent="-356283" algn="l" defTabSz="689804" rtl="0" eaLnBrk="1" fontAlgn="base" latinLnBrk="0" hangingPunct="1">
                <a:lnSpc>
                  <a:spcPct val="85000"/>
                </a:lnSpc>
                <a:spcBef>
                  <a:spcPct val="0"/>
                </a:spcBef>
                <a:spcAft>
                  <a:spcPts val="600"/>
                </a:spcAft>
                <a:buClr>
                  <a:srgbClr val="27ACAA"/>
                </a:buClr>
                <a:buSzPct val="70000"/>
                <a:buFont typeface="Arial" pitchFamily="34" charset="0"/>
                <a:buChar char="►"/>
                <a:tabLst/>
                <a:defRPr/>
              </a:pPr>
              <a:endParaRPr kumimoji="0" lang="ru-RU" sz="800" b="0" i="0" u="none" strike="noStrike" kern="1200" cap="none" spc="0" normalizeH="0" baseline="0" noProof="0" dirty="0" err="1">
                <a:ln>
                  <a:noFill/>
                </a:ln>
                <a:solidFill>
                  <a:srgbClr val="2E2E38"/>
                </a:solidFill>
                <a:effectLst/>
                <a:uLnTx/>
                <a:uFillTx/>
                <a:latin typeface="Arial" panose="020B0604020202020204" pitchFamily="34" charset="0"/>
                <a:ea typeface="+mn-ea"/>
                <a:cs typeface="Arial" panose="020B0604020202020204" pitchFamily="34" charset="0"/>
                <a:sym typeface="Arial"/>
              </a:endParaRPr>
            </a:p>
          </p:txBody>
        </p:sp>
        <p:sp>
          <p:nvSpPr>
            <p:cNvPr id="28" name="TextBox 27"/>
            <p:cNvSpPr txBox="1"/>
            <p:nvPr/>
          </p:nvSpPr>
          <p:spPr>
            <a:xfrm>
              <a:off x="5304097" y="4440132"/>
              <a:ext cx="2061458" cy="180808"/>
            </a:xfrm>
            <a:prstGeom prst="rect">
              <a:avLst/>
            </a:prstGeom>
            <a:noFill/>
          </p:spPr>
          <p:txBody>
            <a:bodyPr wrap="square" lIns="0" tIns="36576" rIns="0" bIns="0" rtlCol="0">
              <a:spAutoFit/>
            </a:bodyPr>
            <a:lstStyle>
              <a:defPPr>
                <a:defRPr lang="ru-RU"/>
              </a:defPPr>
              <a:lvl1pPr>
                <a:lnSpc>
                  <a:spcPct val="85000"/>
                </a:lnSpc>
                <a:spcAft>
                  <a:spcPts val="600"/>
                </a:spcAft>
                <a:buClr>
                  <a:schemeClr val="accent2"/>
                </a:buClr>
                <a:buSzPct val="70000"/>
                <a:defRPr sz="800" b="1">
                  <a:solidFill>
                    <a:schemeClr val="bg1"/>
                  </a:solidFill>
                  <a:latin typeface="Arial" panose="020B0604020202020204" pitchFamily="34" charset="0"/>
                </a:defRPr>
              </a:lvl1pPr>
            </a:lstStyle>
            <a:p>
              <a:pPr marL="0" marR="0" lvl="0" indent="0" algn="l" defTabSz="689804" rtl="0" eaLnBrk="1" fontAlgn="base" latinLnBrk="0" hangingPunct="1">
                <a:lnSpc>
                  <a:spcPct val="85000"/>
                </a:lnSpc>
                <a:spcBef>
                  <a:spcPct val="0"/>
                </a:spcBef>
                <a:spcAft>
                  <a:spcPts val="600"/>
                </a:spcAft>
                <a:buClr>
                  <a:srgbClr val="27ACAA"/>
                </a:buClr>
                <a:buSzPct val="70000"/>
                <a:buFont typeface="Arial"/>
                <a:buNone/>
                <a:tabLst/>
                <a:defRPr/>
              </a:pPr>
              <a:r>
                <a:rPr kumimoji="0" lang="kk" sz="800" b="0" i="0" u="none" strike="noStrike" kern="1200" cap="none" spc="0" normalizeH="0" baseline="0" noProof="0" dirty="0">
                  <a:ln>
                    <a:noFill/>
                  </a:ln>
                  <a:solidFill>
                    <a:srgbClr val="2E2E38"/>
                  </a:solidFill>
                  <a:effectLst/>
                  <a:uLnTx/>
                  <a:uFillTx/>
                  <a:latin typeface="Arial" panose="020B0604020202020204" pitchFamily="34" charset="0"/>
                  <a:ea typeface="+mn-ea"/>
                  <a:cs typeface="Arial" panose="020B0604020202020204" pitchFamily="34" charset="0"/>
                  <a:sym typeface="Arial"/>
                </a:rPr>
                <a:t>Жаңа ережелер</a:t>
              </a:r>
            </a:p>
          </p:txBody>
        </p:sp>
        <p:sp>
          <p:nvSpPr>
            <p:cNvPr id="29" name="TextBox 28"/>
            <p:cNvSpPr txBox="1"/>
            <p:nvPr/>
          </p:nvSpPr>
          <p:spPr>
            <a:xfrm>
              <a:off x="4578208" y="4667162"/>
              <a:ext cx="653038" cy="180808"/>
            </a:xfrm>
            <a:prstGeom prst="rect">
              <a:avLst/>
            </a:prstGeom>
            <a:solidFill>
              <a:srgbClr val="41719C"/>
            </a:solidFill>
          </p:spPr>
          <p:txBody>
            <a:bodyPr wrap="square" lIns="0" tIns="36576" rIns="0" bIns="0" rtlCol="0">
              <a:spAutoFit/>
            </a:bodyPr>
            <a:lstStyle/>
            <a:p>
              <a:pPr marL="356283" marR="0" lvl="0" indent="-356283" algn="l" defTabSz="689804" rtl="0" eaLnBrk="1" fontAlgn="base" latinLnBrk="0" hangingPunct="1">
                <a:lnSpc>
                  <a:spcPct val="85000"/>
                </a:lnSpc>
                <a:spcBef>
                  <a:spcPct val="0"/>
                </a:spcBef>
                <a:spcAft>
                  <a:spcPts val="600"/>
                </a:spcAft>
                <a:buClr>
                  <a:srgbClr val="27ACAA"/>
                </a:buClr>
                <a:buSzPct val="70000"/>
                <a:buFont typeface="Arial" pitchFamily="34" charset="0"/>
                <a:buChar char="►"/>
                <a:tabLst/>
                <a:defRPr/>
              </a:pPr>
              <a:endParaRPr kumimoji="0" lang="ru-RU" sz="800" b="0" i="0" u="none" strike="noStrike" kern="1200" cap="none" spc="0" normalizeH="0" baseline="0" noProof="0" dirty="0" err="1">
                <a:ln>
                  <a:noFill/>
                </a:ln>
                <a:solidFill>
                  <a:srgbClr val="2E2E38"/>
                </a:solidFill>
                <a:effectLst/>
                <a:uLnTx/>
                <a:uFillTx/>
                <a:latin typeface="Arial" panose="020B0604020202020204" pitchFamily="34" charset="0"/>
                <a:ea typeface="+mn-ea"/>
                <a:cs typeface="Arial" panose="020B0604020202020204" pitchFamily="34" charset="0"/>
                <a:sym typeface="Arial"/>
              </a:endParaRPr>
            </a:p>
          </p:txBody>
        </p:sp>
      </p:grpSp>
    </p:spTree>
    <p:extLst>
      <p:ext uri="{BB962C8B-B14F-4D97-AF65-F5344CB8AC3E}">
        <p14:creationId xmlns:p14="http://schemas.microsoft.com/office/powerpoint/2010/main" val="2325597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88">
            <a:extLst>
              <a:ext uri="{FF2B5EF4-FFF2-40B4-BE49-F238E27FC236}">
                <a16:creationId xmlns:a16="http://schemas.microsoft.com/office/drawing/2014/main" id="{14E7C25B-6731-A4F6-73E5-F6540DD68767}"/>
              </a:ext>
            </a:extLst>
          </p:cNvPr>
          <p:cNvCxnSpPr>
            <a:cxnSpLocks/>
          </p:cNvCxnSpPr>
          <p:nvPr/>
        </p:nvCxnSpPr>
        <p:spPr>
          <a:xfrm>
            <a:off x="0" y="394535"/>
            <a:ext cx="91440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FC22B1D-8DFF-3615-C9E9-CCBAFE950710}"/>
              </a:ext>
            </a:extLst>
          </p:cNvPr>
          <p:cNvSpPr txBox="1"/>
          <p:nvPr/>
        </p:nvSpPr>
        <p:spPr>
          <a:xfrm>
            <a:off x="0" y="24983"/>
            <a:ext cx="8704678" cy="323165"/>
          </a:xfrm>
          <a:prstGeom prst="rect">
            <a:avLst/>
          </a:prstGeom>
          <a:noFill/>
        </p:spPr>
        <p:txBody>
          <a:bodyPr wrap="square" rtlCol="0">
            <a:spAutoFit/>
          </a:bodyPr>
          <a:lstStyle/>
          <a:p>
            <a:pPr lvl="0" defTabSz="900130">
              <a:buClrTx/>
              <a:defRPr/>
            </a:pPr>
            <a:r>
              <a:rPr lang="kk-KZ" sz="1500" b="1" kern="1200" dirty="0" smtClean="0">
                <a:solidFill>
                  <a:srgbClr val="002060"/>
                </a:solidFill>
                <a:latin typeface="Arial" panose="020B0604020202020204" pitchFamily="34" charset="0"/>
                <a:ea typeface="+mn-ea"/>
                <a:cs typeface="Arial" panose="020B0604020202020204" pitchFamily="34" charset="0"/>
              </a:rPr>
              <a:t>2022 </a:t>
            </a:r>
            <a:r>
              <a:rPr lang="kk-KZ" sz="1500" b="1" kern="1200" dirty="0">
                <a:solidFill>
                  <a:srgbClr val="002060"/>
                </a:solidFill>
                <a:latin typeface="Arial" panose="020B0604020202020204" pitchFamily="34" charset="0"/>
                <a:ea typeface="+mn-ea"/>
                <a:cs typeface="Arial" panose="020B0604020202020204" pitchFamily="34" charset="0"/>
              </a:rPr>
              <a:t>жылғы </a:t>
            </a:r>
            <a:r>
              <a:rPr lang="kk-KZ" sz="1500" b="1" kern="1200" dirty="0" smtClean="0">
                <a:solidFill>
                  <a:srgbClr val="002060"/>
                </a:solidFill>
                <a:latin typeface="Arial" panose="020B0604020202020204" pitchFamily="34" charset="0"/>
                <a:ea typeface="+mn-ea"/>
                <a:cs typeface="Arial" panose="020B0604020202020204" pitchFamily="34" charset="0"/>
              </a:rPr>
              <a:t>ЖҰЖ-ның 12-тармағына </a:t>
            </a:r>
            <a:r>
              <a:rPr lang="kk-KZ" sz="1500" b="1" kern="1200" dirty="0">
                <a:solidFill>
                  <a:srgbClr val="002060"/>
                </a:solidFill>
                <a:latin typeface="Arial" panose="020B0604020202020204" pitchFamily="34" charset="0"/>
                <a:ea typeface="+mn-ea"/>
                <a:cs typeface="Arial" panose="020B0604020202020204" pitchFamily="34" charset="0"/>
              </a:rPr>
              <a:t>сәйкес жаңа Бюджет кодексін әзірлеу </a:t>
            </a:r>
            <a:r>
              <a:rPr lang="kk-KZ" sz="1500" b="1" kern="1200" dirty="0" smtClean="0">
                <a:solidFill>
                  <a:srgbClr val="002060"/>
                </a:solidFill>
                <a:latin typeface="Arial" panose="020B0604020202020204" pitchFamily="34" charset="0"/>
                <a:ea typeface="+mn-ea"/>
                <a:cs typeface="Arial" panose="020B0604020202020204" pitchFamily="34" charset="0"/>
              </a:rPr>
              <a:t>ТӘСІЛДЕРІ</a:t>
            </a:r>
            <a:endParaRPr kumimoji="0" lang="kk" sz="15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grpSp>
        <p:nvGrpSpPr>
          <p:cNvPr id="4" name="Группа 3"/>
          <p:cNvGrpSpPr/>
          <p:nvPr/>
        </p:nvGrpSpPr>
        <p:grpSpPr>
          <a:xfrm>
            <a:off x="74613" y="582859"/>
            <a:ext cx="8760294" cy="3205456"/>
            <a:chOff x="74613" y="582859"/>
            <a:chExt cx="4619737" cy="3205456"/>
          </a:xfrm>
        </p:grpSpPr>
        <p:sp>
          <p:nvSpPr>
            <p:cNvPr id="6" name="TextBox 5">
              <a:extLst>
                <a:ext uri="{FF2B5EF4-FFF2-40B4-BE49-F238E27FC236}">
                  <a16:creationId xmlns:a16="http://schemas.microsoft.com/office/drawing/2014/main" id="{DEF42558-A15D-F0C8-9C04-C92DA294016B}"/>
                </a:ext>
              </a:extLst>
            </p:cNvPr>
            <p:cNvSpPr txBox="1"/>
            <p:nvPr/>
          </p:nvSpPr>
          <p:spPr>
            <a:xfrm>
              <a:off x="74613" y="582859"/>
              <a:ext cx="456822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kk" sz="1400" b="1" i="0" u="none" strike="noStrike" kern="0" cap="none" spc="0" normalizeH="0" baseline="0" noProof="0" dirty="0" smtClean="0">
                  <a:ln>
                    <a:noFill/>
                  </a:ln>
                  <a:solidFill>
                    <a:srgbClr val="1F497D">
                      <a:lumMod val="60000"/>
                      <a:lumOff val="40000"/>
                    </a:srgbClr>
                  </a:solidFill>
                  <a:effectLst/>
                  <a:uLnTx/>
                  <a:uFillTx/>
                  <a:latin typeface="Arial" pitchFamily="34" charset="0"/>
                  <a:ea typeface="ＭＳ Ｐゴシック"/>
                  <a:cs typeface="Arial"/>
                  <a:sym typeface="Arial"/>
                </a:rPr>
                <a:t>ЖҰЖ-ның 12-тармағы: «... жаңа Бюджет кодексі шеңберінде мыналарды қамтамасыз ету қажет:</a:t>
              </a:r>
              <a:endParaRPr kumimoji="0" lang="ru-RU"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597C18FE-28A1-3887-FF29-FC481B1F8F8F}"/>
                </a:ext>
              </a:extLst>
            </p:cNvPr>
            <p:cNvSpPr txBox="1"/>
            <p:nvPr/>
          </p:nvSpPr>
          <p:spPr>
            <a:xfrm>
              <a:off x="74614" y="1156825"/>
              <a:ext cx="4619736" cy="2631490"/>
            </a:xfrm>
            <a:prstGeom prst="rect">
              <a:avLst/>
            </a:prstGeom>
            <a:noFill/>
          </p:spPr>
          <p:txBody>
            <a:bodyPr wrap="square">
              <a:spAutoFit/>
            </a:bodyPr>
            <a:lstStyle/>
            <a:p>
              <a:pPr marL="443370" marR="0" lvl="0" indent="-342569" algn="just" defTabSz="386315" rtl="0" eaLnBrk="1" fontAlgn="auto" latinLnBrk="0" hangingPunct="1">
                <a:lnSpc>
                  <a:spcPct val="100000"/>
                </a:lnSpc>
                <a:spcBef>
                  <a:spcPts val="0"/>
                </a:spcBef>
                <a:spcAft>
                  <a:spcPts val="600"/>
                </a:spcAft>
                <a:buClrTx/>
                <a:buSzTx/>
                <a:buFontTx/>
                <a:buAutoNum type="arabicPeriod"/>
                <a:tabLst>
                  <a:tab pos="149876" algn="l"/>
                </a:tabLst>
                <a:defRPr/>
              </a:pPr>
              <a:r>
                <a:rPr kumimoji="0" lang="kk" sz="1400"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rPr>
                <a:t>БҚА өкілеттігі мен жауапкершілігін айтарлықтай кеңейте отырып, </a:t>
              </a:r>
              <a:r>
                <a:rPr kumimoji="0" lang="kk" sz="1400" b="1"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rPr>
                <a:t>блоктық бюджет элементтерін </a:t>
              </a:r>
              <a:r>
                <a:rPr kumimoji="0" lang="kk" sz="1400"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rPr>
                <a:t>енгізу</a:t>
              </a:r>
            </a:p>
            <a:p>
              <a:pPr marL="443370" marR="0" lvl="0" indent="-342569" algn="just" defTabSz="386315" rtl="0" eaLnBrk="1" fontAlgn="auto" latinLnBrk="0" hangingPunct="1">
                <a:lnSpc>
                  <a:spcPct val="100000"/>
                </a:lnSpc>
                <a:spcBef>
                  <a:spcPts val="0"/>
                </a:spcBef>
                <a:spcAft>
                  <a:spcPts val="600"/>
                </a:spcAft>
                <a:buClrTx/>
                <a:buSzTx/>
                <a:buFontTx/>
                <a:buAutoNum type="arabicPeriod"/>
                <a:tabLst>
                  <a:tab pos="149876" algn="l"/>
                </a:tabLst>
                <a:defRPr/>
              </a:pPr>
              <a:r>
                <a:rPr kumimoji="0" lang="kk" sz="1400" b="1"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rPr>
                <a:t>Бюджеттік процесті </a:t>
              </a:r>
              <a:r>
                <a:rPr kumimoji="0" lang="kk" sz="140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rPr>
                <a:t>түбегейлі оңайлату</a:t>
              </a:r>
            </a:p>
            <a:p>
              <a:pPr marL="443370" marR="0" lvl="0" indent="-342569" algn="just" defTabSz="386315" rtl="0" eaLnBrk="1" fontAlgn="auto" latinLnBrk="0" hangingPunct="1">
                <a:lnSpc>
                  <a:spcPct val="100000"/>
                </a:lnSpc>
                <a:spcBef>
                  <a:spcPts val="0"/>
                </a:spcBef>
                <a:spcAft>
                  <a:spcPts val="600"/>
                </a:spcAft>
                <a:buClrTx/>
                <a:buSzTx/>
                <a:buFontTx/>
                <a:buAutoNum type="arabicPeriod"/>
                <a:tabLst>
                  <a:tab pos="149876" algn="l"/>
                </a:tabLst>
                <a:defRPr/>
              </a:pPr>
              <a:r>
                <a:rPr kumimoji="0" lang="kk" sz="1400" b="1"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rPr>
                <a:t>«Бюджеттік басқарудан» «нәтижелерді басқаруға» </a:t>
              </a:r>
              <a:r>
                <a:rPr kumimoji="0" lang="kk" sz="1400"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rPr>
                <a:t>көшу арқылы бюджет саясаты моделін реформалау</a:t>
              </a:r>
            </a:p>
            <a:p>
              <a:pPr marL="443370" marR="0" lvl="0" indent="-342569" algn="just" defTabSz="386315" rtl="0" eaLnBrk="1" fontAlgn="auto" latinLnBrk="0" hangingPunct="1">
                <a:lnSpc>
                  <a:spcPct val="100000"/>
                </a:lnSpc>
                <a:spcBef>
                  <a:spcPts val="0"/>
                </a:spcBef>
                <a:spcAft>
                  <a:spcPts val="600"/>
                </a:spcAft>
                <a:buClrTx/>
                <a:buSzTx/>
                <a:buFontTx/>
                <a:buAutoNum type="arabicPeriod"/>
                <a:tabLst>
                  <a:tab pos="149876" algn="l"/>
                </a:tabLst>
                <a:defRPr/>
              </a:pPr>
              <a:r>
                <a:rPr lang="kk" b="1" kern="1200" noProof="0" dirty="0" smtClean="0">
                  <a:solidFill>
                    <a:srgbClr val="002060"/>
                  </a:solidFill>
                  <a:latin typeface="Arial" panose="020B0604020202020204" pitchFamily="34" charset="0"/>
                  <a:ea typeface="+mn-ea"/>
                  <a:cs typeface="Tahoma" panose="020B0604030504040204" pitchFamily="34" charset="0"/>
                </a:rPr>
                <a:t>Бюджет</a:t>
              </a:r>
              <a:r>
                <a:rPr kumimoji="0" lang="kk" sz="1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rPr>
                <a:t> саясатының </a:t>
              </a:r>
              <a:r>
                <a:rPr kumimoji="0" lang="kk" sz="1400" b="1"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rPr>
                <a:t>шекті параметрлерін </a:t>
              </a:r>
              <a:r>
                <a:rPr kumimoji="0" lang="kk" sz="1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rPr>
                <a:t>айқындау</a:t>
              </a:r>
              <a:endParaRPr kumimoji="0" lang="kk" sz="140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endParaRPr>
            </a:p>
            <a:p>
              <a:pPr marL="443370" marR="0" lvl="0" indent="-342569" algn="just" defTabSz="386315" rtl="0" eaLnBrk="1" fontAlgn="auto" latinLnBrk="0" hangingPunct="1">
                <a:lnSpc>
                  <a:spcPct val="100000"/>
                </a:lnSpc>
                <a:spcBef>
                  <a:spcPts val="0"/>
                </a:spcBef>
                <a:spcAft>
                  <a:spcPts val="600"/>
                </a:spcAft>
                <a:buClrTx/>
                <a:buSzTx/>
                <a:buFontTx/>
                <a:buAutoNum type="arabicPeriod"/>
                <a:tabLst>
                  <a:tab pos="149876" algn="l"/>
                </a:tabLst>
                <a:defRPr/>
              </a:pPr>
              <a:r>
                <a:rPr kumimoji="0" lang="kk" sz="1400" b="1"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rPr>
                <a:t>Ұлттық қордан нысаналы трансферттік қаражатты тек маңызды инфрақұрылымды </a:t>
              </a:r>
              <a:r>
                <a:rPr kumimoji="0" lang="kk" sz="1400"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rPr>
                <a:t>дамытуға және </a:t>
              </a:r>
              <a:r>
                <a:rPr kumimoji="0" lang="kk" sz="1400" b="1"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rPr>
                <a:t>республикалық маңызы бар </a:t>
              </a:r>
              <a:r>
                <a:rPr kumimoji="0" lang="kk" sz="1400"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rPr>
                <a:t>жобаларды іске асыруға бөлу</a:t>
              </a:r>
            </a:p>
            <a:p>
              <a:pPr marL="443370" marR="0" lvl="0" indent="-342569" algn="just" defTabSz="386315" rtl="0" eaLnBrk="1" fontAlgn="auto" latinLnBrk="0" hangingPunct="1">
                <a:lnSpc>
                  <a:spcPct val="100000"/>
                </a:lnSpc>
                <a:spcBef>
                  <a:spcPts val="0"/>
                </a:spcBef>
                <a:spcAft>
                  <a:spcPts val="600"/>
                </a:spcAft>
                <a:buClrTx/>
                <a:buSzTx/>
                <a:buFontTx/>
                <a:buAutoNum type="arabicPeriod"/>
                <a:tabLst>
                  <a:tab pos="149876" algn="l"/>
                </a:tabLst>
                <a:defRPr/>
              </a:pPr>
              <a:r>
                <a:rPr lang="kk" kern="1200" dirty="0">
                  <a:solidFill>
                    <a:srgbClr val="002060"/>
                  </a:solidFill>
                  <a:latin typeface="Arial" panose="020B0604020202020204" pitchFamily="34" charset="0"/>
                  <a:ea typeface="+mn-ea"/>
                  <a:cs typeface="Tahoma" panose="020B0604030504040204" pitchFamily="34" charset="0"/>
                </a:rPr>
                <a:t>С</a:t>
              </a:r>
              <a:r>
                <a:rPr kumimoji="0" lang="kk" sz="140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rPr>
                <a:t>алықтық </a:t>
              </a:r>
              <a:r>
                <a:rPr kumimoji="0" lang="kk" sz="1400"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rPr>
                <a:t>түсімдер мен </a:t>
              </a:r>
              <a:r>
                <a:rPr kumimoji="0" lang="kk" sz="140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rPr>
                <a:t>шығыстардың қосымша түрлерін республикалық бюджтен жергілікті бюджет деңгейіне аудару арқылы </a:t>
              </a:r>
              <a:r>
                <a:rPr kumimoji="0" lang="kk" sz="1400" b="1" i="0" u="none" strike="noStrike" kern="1200" cap="none" spc="0" normalizeH="0" baseline="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rPr>
                <a:t>фискалдық орталықсыздандыруды</a:t>
              </a:r>
              <a:r>
                <a:rPr kumimoji="0" lang="kk" sz="1400" b="1" i="0" u="none" strike="noStrike" kern="1200" cap="none" spc="0" normalizeH="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rPr>
                <a:t> </a:t>
              </a:r>
              <a:r>
                <a:rPr kumimoji="0" lang="kk" sz="1400" i="0" u="none" strike="noStrike" kern="1200" cap="none" spc="0" normalizeH="0" noProof="0" dirty="0" smtClean="0">
                  <a:ln>
                    <a:noFill/>
                  </a:ln>
                  <a:solidFill>
                    <a:srgbClr val="002060"/>
                  </a:solidFill>
                  <a:effectLst/>
                  <a:uLnTx/>
                  <a:uFillTx/>
                  <a:latin typeface="Arial" panose="020B0604020202020204" pitchFamily="34" charset="0"/>
                  <a:ea typeface="+mn-ea"/>
                  <a:cs typeface="Tahoma" panose="020B0604030504040204" pitchFamily="34" charset="0"/>
                  <a:sym typeface="Arial"/>
                </a:rPr>
                <a:t>күшейту</a:t>
              </a:r>
              <a:endParaRPr kumimoji="0" lang="ru-RU" sz="1400" i="0" u="none" strike="noStrike" kern="1200" cap="none" spc="0" normalizeH="0" baseline="0" noProof="0" dirty="0">
                <a:ln>
                  <a:noFill/>
                </a:ln>
                <a:solidFill>
                  <a:srgbClr val="002060"/>
                </a:solidFill>
                <a:effectLst/>
                <a:uLnTx/>
                <a:uFillTx/>
                <a:latin typeface="Arial" panose="020B0604020202020204" pitchFamily="34" charset="0"/>
                <a:ea typeface="+mn-ea"/>
                <a:cs typeface="Tahoma" panose="020B0604030504040204" pitchFamily="34" charset="0"/>
                <a:sym typeface="Arial"/>
              </a:endParaRPr>
            </a:p>
          </p:txBody>
        </p:sp>
      </p:grpSp>
    </p:spTree>
    <p:extLst>
      <p:ext uri="{BB962C8B-B14F-4D97-AF65-F5344CB8AC3E}">
        <p14:creationId xmlns:p14="http://schemas.microsoft.com/office/powerpoint/2010/main" val="72056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10" name="TextBox 9">
            <a:extLst>
              <a:ext uri="{FF2B5EF4-FFF2-40B4-BE49-F238E27FC236}">
                <a16:creationId xmlns:a16="http://schemas.microsoft.com/office/drawing/2014/main" id="{67DDBCB5-AEDB-67CD-268E-E93C742EDE61}"/>
              </a:ext>
            </a:extLst>
          </p:cNvPr>
          <p:cNvSpPr txBox="1"/>
          <p:nvPr/>
        </p:nvSpPr>
        <p:spPr bwMode="auto">
          <a:xfrm>
            <a:off x="1251584" y="2254655"/>
            <a:ext cx="6640833" cy="4000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p>
            <a:pPr lvl="0" algn="ctr">
              <a:buClr>
                <a:schemeClr val="dk1"/>
              </a:buClr>
              <a:buSzPts val="1100"/>
            </a:pPr>
            <a:r>
              <a:rPr lang="ru-RU" sz="2000" b="1" kern="1200" dirty="0" err="1">
                <a:solidFill>
                  <a:schemeClr val="accent1">
                    <a:lumMod val="50000"/>
                  </a:schemeClr>
                </a:solidFill>
                <a:latin typeface="Arial" pitchFamily="34" charset="0"/>
                <a:cs typeface="Arial" pitchFamily="34" charset="0"/>
              </a:rPr>
              <a:t>Назарларыңызға</a:t>
            </a:r>
            <a:r>
              <a:rPr lang="ru-RU" sz="2000" b="1" kern="1200" dirty="0">
                <a:solidFill>
                  <a:schemeClr val="accent1">
                    <a:lumMod val="50000"/>
                  </a:schemeClr>
                </a:solidFill>
                <a:latin typeface="Arial" pitchFamily="34" charset="0"/>
                <a:cs typeface="Arial" pitchFamily="34" charset="0"/>
              </a:rPr>
              <a:t> </a:t>
            </a:r>
            <a:r>
              <a:rPr lang="ru-RU" sz="2000" b="1" kern="1200" dirty="0" err="1">
                <a:solidFill>
                  <a:schemeClr val="accent1">
                    <a:lumMod val="50000"/>
                  </a:schemeClr>
                </a:solidFill>
                <a:latin typeface="Arial" pitchFamily="34" charset="0"/>
                <a:cs typeface="Arial" pitchFamily="34" charset="0"/>
              </a:rPr>
              <a:t>рақмет</a:t>
            </a:r>
            <a:r>
              <a:rPr lang="ru-RU" sz="2000" b="1" kern="1200" dirty="0">
                <a:solidFill>
                  <a:schemeClr val="accent1">
                    <a:lumMod val="50000"/>
                  </a:schemeClr>
                </a:solidFill>
                <a:latin typeface="Arial" pitchFamily="34" charset="0"/>
                <a:cs typeface="Arial" pitchFamily="34" charset="0"/>
              </a:rPr>
              <a:t>!</a:t>
            </a:r>
          </a:p>
        </p:txBody>
      </p:sp>
    </p:spTree>
    <p:extLst>
      <p:ext uri="{BB962C8B-B14F-4D97-AF65-F5344CB8AC3E}">
        <p14:creationId xmlns:p14="http://schemas.microsoft.com/office/powerpoint/2010/main" val="51273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1DoubleBoat"/>
</p:tagLst>
</file>

<file path=ppt/tags/tag1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1.xml><?xml version="1.0" encoding="utf-8"?>
<p:tagLst xmlns:a="http://schemas.openxmlformats.org/drawingml/2006/main" xmlns:r="http://schemas.openxmlformats.org/officeDocument/2006/relationships" xmlns:p="http://schemas.openxmlformats.org/presentationml/2006/main">
  <p:tag name="SHAPENAME" val="5. Source"/>
</p:tagLst>
</file>

<file path=ppt/tags/tag10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3.xml><?xml version="1.0" encoding="utf-8"?>
<p:tagLst xmlns:a="http://schemas.openxmlformats.org/drawingml/2006/main" xmlns:r="http://schemas.openxmlformats.org/officeDocument/2006/relationships" xmlns:p="http://schemas.openxmlformats.org/presentationml/2006/main">
  <p:tag name="NAME" val="Rectangle"/>
</p:tagLst>
</file>

<file path=ppt/tags/tag104.xml><?xml version="1.0" encoding="utf-8"?>
<p:tagLst xmlns:a="http://schemas.openxmlformats.org/drawingml/2006/main" xmlns:r="http://schemas.openxmlformats.org/officeDocument/2006/relationships" xmlns:p="http://schemas.openxmlformats.org/presentationml/2006/main">
  <p:tag name="NAME" val="Rectangle"/>
</p:tagLst>
</file>

<file path=ppt/tags/tag105.xml><?xml version="1.0" encoding="utf-8"?>
<p:tagLst xmlns:a="http://schemas.openxmlformats.org/drawingml/2006/main" xmlns:r="http://schemas.openxmlformats.org/officeDocument/2006/relationships" xmlns:p="http://schemas.openxmlformats.org/presentationml/2006/main">
  <p:tag name="NAME" val="Rectangle"/>
</p:tagLst>
</file>

<file path=ppt/tags/tag106.xml><?xml version="1.0" encoding="utf-8"?>
<p:tagLst xmlns:a="http://schemas.openxmlformats.org/drawingml/2006/main" xmlns:r="http://schemas.openxmlformats.org/officeDocument/2006/relationships" xmlns:p="http://schemas.openxmlformats.org/presentationml/2006/main">
  <p:tag name="NAME" val="Rectangle"/>
</p:tagLst>
</file>

<file path=ppt/tags/tag107.xml><?xml version="1.0" encoding="utf-8"?>
<p:tagLst xmlns:a="http://schemas.openxmlformats.org/drawingml/2006/main" xmlns:r="http://schemas.openxmlformats.org/officeDocument/2006/relationships" xmlns:p="http://schemas.openxmlformats.org/presentationml/2006/main">
  <p:tag name="NAME" val="Oval"/>
</p:tagLst>
</file>

<file path=ppt/tags/tag108.xml><?xml version="1.0" encoding="utf-8"?>
<p:tagLst xmlns:a="http://schemas.openxmlformats.org/drawingml/2006/main" xmlns:r="http://schemas.openxmlformats.org/officeDocument/2006/relationships" xmlns:p="http://schemas.openxmlformats.org/presentationml/2006/main">
  <p:tag name="NAME" val="Oval"/>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WwaXHRCB7EKb2B1FcsIQ4g"/>
</p:tagLst>
</file>

<file path=ppt/tags/tag11.xml><?xml version="1.0" encoding="utf-8"?>
<p:tagLst xmlns:a="http://schemas.openxmlformats.org/drawingml/2006/main" xmlns:r="http://schemas.openxmlformats.org/officeDocument/2006/relationships" xmlns:p="http://schemas.openxmlformats.org/presentationml/2006/main">
  <p:tag name="NAME" val="1BoatTopShape"/>
</p:tagLst>
</file>

<file path=ppt/tags/tag110.xml><?xml version="1.0" encoding="utf-8"?>
<p:tagLst xmlns:a="http://schemas.openxmlformats.org/drawingml/2006/main" xmlns:r="http://schemas.openxmlformats.org/officeDocument/2006/relationships" xmlns:p="http://schemas.openxmlformats.org/presentationml/2006/main">
  <p:tag name="NAME" val="Rectangle"/>
</p:tagLst>
</file>

<file path=ppt/tags/tag111.xml><?xml version="1.0" encoding="utf-8"?>
<p:tagLst xmlns:a="http://schemas.openxmlformats.org/drawingml/2006/main" xmlns:r="http://schemas.openxmlformats.org/officeDocument/2006/relationships" xmlns:p="http://schemas.openxmlformats.org/presentationml/2006/main">
  <p:tag name="NAME" val="Rectangle"/>
</p:tagLst>
</file>

<file path=ppt/tags/tag12.xml><?xml version="1.0" encoding="utf-8"?>
<p:tagLst xmlns:a="http://schemas.openxmlformats.org/drawingml/2006/main" xmlns:r="http://schemas.openxmlformats.org/officeDocument/2006/relationships" xmlns:p="http://schemas.openxmlformats.org/presentationml/2006/main">
  <p:tag name="NAME" val="1BoatTopText"/>
</p:tagLst>
</file>

<file path=ppt/tags/tag13.xml><?xml version="1.0" encoding="utf-8"?>
<p:tagLst xmlns:a="http://schemas.openxmlformats.org/drawingml/2006/main" xmlns:r="http://schemas.openxmlformats.org/officeDocument/2006/relationships" xmlns:p="http://schemas.openxmlformats.org/presentationml/2006/main">
  <p:tag name="NAME" val="1BoatBottomShape"/>
</p:tagLst>
</file>

<file path=ppt/tags/tag14.xml><?xml version="1.0" encoding="utf-8"?>
<p:tagLst xmlns:a="http://schemas.openxmlformats.org/drawingml/2006/main" xmlns:r="http://schemas.openxmlformats.org/officeDocument/2006/relationships" xmlns:p="http://schemas.openxmlformats.org/presentationml/2006/main">
  <p:tag name="NAME" val="1BoatBottomText"/>
</p:tagLst>
</file>

<file path=ppt/tags/tag15.xml><?xml version="1.0" encoding="utf-8"?>
<p:tagLst xmlns:a="http://schemas.openxmlformats.org/drawingml/2006/main" xmlns:r="http://schemas.openxmlformats.org/officeDocument/2006/relationships" xmlns:p="http://schemas.openxmlformats.org/presentationml/2006/main">
  <p:tag name="NAME" val="SingleBoatShape"/>
</p:tagLst>
</file>

<file path=ppt/tags/tag16.xml><?xml version="1.0" encoding="utf-8"?>
<p:tagLst xmlns:a="http://schemas.openxmlformats.org/drawingml/2006/main" xmlns:r="http://schemas.openxmlformats.org/officeDocument/2006/relationships" xmlns:p="http://schemas.openxmlformats.org/presentationml/2006/main">
  <p:tag name="NAME" val="SingleBoatText"/>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ISLEGEND" val="true"/>
</p:tagLst>
</file>

<file path=ppt/tags/tag23.xml><?xml version="1.0" encoding="utf-8"?>
<p:tagLst xmlns:a="http://schemas.openxmlformats.org/drawingml/2006/main" xmlns:r="http://schemas.openxmlformats.org/officeDocument/2006/relationships" xmlns:p="http://schemas.openxmlformats.org/presentationml/2006/main">
  <p:tag name="ISLEGEND" val="true"/>
</p:tagLst>
</file>

<file path=ppt/tags/tag24.xml><?xml version="1.0" encoding="utf-8"?>
<p:tagLst xmlns:a="http://schemas.openxmlformats.org/drawingml/2006/main" xmlns:r="http://schemas.openxmlformats.org/officeDocument/2006/relationships" xmlns:p="http://schemas.openxmlformats.org/presentationml/2006/main">
  <p:tag name="ISLEGEND" val="true"/>
</p:tagLst>
</file>

<file path=ppt/tags/tag25.xml><?xml version="1.0" encoding="utf-8"?>
<p:tagLst xmlns:a="http://schemas.openxmlformats.org/drawingml/2006/main" xmlns:r="http://schemas.openxmlformats.org/officeDocument/2006/relationships" xmlns:p="http://schemas.openxmlformats.org/presentationml/2006/main">
  <p:tag name="ISLEGEND" val="true"/>
</p:tagLst>
</file>

<file path=ppt/tags/tag26.xml><?xml version="1.0" encoding="utf-8"?>
<p:tagLst xmlns:a="http://schemas.openxmlformats.org/drawingml/2006/main" xmlns:r="http://schemas.openxmlformats.org/officeDocument/2006/relationships" xmlns:p="http://schemas.openxmlformats.org/presentationml/2006/main">
  <p:tag name="ISLEGEND" val="true"/>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7.xml><?xml version="1.0" encoding="utf-8"?>
<p:tagLst xmlns:a="http://schemas.openxmlformats.org/drawingml/2006/main" xmlns:r="http://schemas.openxmlformats.org/officeDocument/2006/relationships" xmlns:p="http://schemas.openxmlformats.org/presentationml/2006/main">
  <p:tag name="ISLEGEND" val="true"/>
</p:tagLst>
</file>

<file path=ppt/tags/tag38.xml><?xml version="1.0" encoding="utf-8"?>
<p:tagLst xmlns:a="http://schemas.openxmlformats.org/drawingml/2006/main" xmlns:r="http://schemas.openxmlformats.org/officeDocument/2006/relationships" xmlns:p="http://schemas.openxmlformats.org/presentationml/2006/main">
  <p:tag name="ISLEGEND" val="true"/>
</p:tagLst>
</file>

<file path=ppt/tags/tag39.xml><?xml version="1.0" encoding="utf-8"?>
<p:tagLst xmlns:a="http://schemas.openxmlformats.org/drawingml/2006/main" xmlns:r="http://schemas.openxmlformats.org/officeDocument/2006/relationships" xmlns:p="http://schemas.openxmlformats.org/presentationml/2006/main">
  <p:tag name="ISLEGEND" val="true"/>
</p:tagLst>
</file>

<file path=ppt/tags/tag4.xml><?xml version="1.0" encoding="utf-8"?>
<p:tagLst xmlns:a="http://schemas.openxmlformats.org/drawingml/2006/main" xmlns:r="http://schemas.openxmlformats.org/officeDocument/2006/relationships" xmlns:p="http://schemas.openxmlformats.org/presentationml/2006/main">
  <p:tag name="NAME" val="Bracket"/>
</p:tagLst>
</file>

<file path=ppt/tags/tag40.xml><?xml version="1.0" encoding="utf-8"?>
<p:tagLst xmlns:a="http://schemas.openxmlformats.org/drawingml/2006/main" xmlns:r="http://schemas.openxmlformats.org/officeDocument/2006/relationships" xmlns:p="http://schemas.openxmlformats.org/presentationml/2006/main">
  <p:tag name="ISLEGEND" val="true"/>
</p:tagLst>
</file>

<file path=ppt/tags/tag41.xml><?xml version="1.0" encoding="utf-8"?>
<p:tagLst xmlns:a="http://schemas.openxmlformats.org/drawingml/2006/main" xmlns:r="http://schemas.openxmlformats.org/officeDocument/2006/relationships" xmlns:p="http://schemas.openxmlformats.org/presentationml/2006/main">
  <p:tag name="ISLEGEND" val="true"/>
</p:tagLst>
</file>

<file path=ppt/tags/tag42.xml><?xml version="1.0" encoding="utf-8"?>
<p:tagLst xmlns:a="http://schemas.openxmlformats.org/drawingml/2006/main" xmlns:r="http://schemas.openxmlformats.org/officeDocument/2006/relationships" xmlns:p="http://schemas.openxmlformats.org/presentationml/2006/main">
  <p:tag name="ISLEGEND" val="true"/>
</p:tagLst>
</file>

<file path=ppt/tags/tag43.xml><?xml version="1.0" encoding="utf-8"?>
<p:tagLst xmlns:a="http://schemas.openxmlformats.org/drawingml/2006/main" xmlns:r="http://schemas.openxmlformats.org/officeDocument/2006/relationships" xmlns:p="http://schemas.openxmlformats.org/presentationml/2006/main">
  <p:tag name="ISLEGEND" val="tru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crcapUTVQFyESy2vCPZub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crcapUTVQFyESy2vCPZub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JQAqRsZcTTamcDhy5i2H3g"/>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55.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56.xml><?xml version="1.0" encoding="utf-8"?>
<p:tagLst xmlns:a="http://schemas.openxmlformats.org/drawingml/2006/main" xmlns:r="http://schemas.openxmlformats.org/officeDocument/2006/relationships" xmlns:p="http://schemas.openxmlformats.org/presentationml/2006/main">
  <p:tag name="NAME" val="Bracket"/>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NAME" val="SingleChevron"/>
</p:tagLst>
</file>

<file path=ppt/tags/tag59.xml><?xml version="1.0" encoding="utf-8"?>
<p:tagLst xmlns:a="http://schemas.openxmlformats.org/drawingml/2006/main" xmlns:r="http://schemas.openxmlformats.org/officeDocument/2006/relationships" xmlns:p="http://schemas.openxmlformats.org/presentationml/2006/main">
  <p:tag name="NAME" val="DoubleChevron"/>
</p:tagLst>
</file>

<file path=ppt/tags/tag6.xml><?xml version="1.0" encoding="utf-8"?>
<p:tagLst xmlns:a="http://schemas.openxmlformats.org/drawingml/2006/main" xmlns:r="http://schemas.openxmlformats.org/officeDocument/2006/relationships" xmlns:p="http://schemas.openxmlformats.org/presentationml/2006/main">
  <p:tag name="NAME" val="SingleChevron"/>
</p:tagLst>
</file>

<file path=ppt/tags/tag60.xml><?xml version="1.0" encoding="utf-8"?>
<p:tagLst xmlns:a="http://schemas.openxmlformats.org/drawingml/2006/main" xmlns:r="http://schemas.openxmlformats.org/officeDocument/2006/relationships" xmlns:p="http://schemas.openxmlformats.org/presentationml/2006/main">
  <p:tag name="NAME" val="DoubleChevron2"/>
</p:tagLst>
</file>

<file path=ppt/tags/tag61.xml><?xml version="1.0" encoding="utf-8"?>
<p:tagLst xmlns:a="http://schemas.openxmlformats.org/drawingml/2006/main" xmlns:r="http://schemas.openxmlformats.org/officeDocument/2006/relationships" xmlns:p="http://schemas.openxmlformats.org/presentationml/2006/main">
  <p:tag name="NAME" val="SingleBoat"/>
</p:tagLst>
</file>

<file path=ppt/tags/tag62.xml><?xml version="1.0" encoding="utf-8"?>
<p:tagLst xmlns:a="http://schemas.openxmlformats.org/drawingml/2006/main" xmlns:r="http://schemas.openxmlformats.org/officeDocument/2006/relationships" xmlns:p="http://schemas.openxmlformats.org/presentationml/2006/main">
  <p:tag name="NAME" val="1DoubleBoat"/>
</p:tagLst>
</file>

<file path=ppt/tags/tag63.xml><?xml version="1.0" encoding="utf-8"?>
<p:tagLst xmlns:a="http://schemas.openxmlformats.org/drawingml/2006/main" xmlns:r="http://schemas.openxmlformats.org/officeDocument/2006/relationships" xmlns:p="http://schemas.openxmlformats.org/presentationml/2006/main">
  <p:tag name="NAME" val="1BoatTopShape"/>
</p:tagLst>
</file>

<file path=ppt/tags/tag64.xml><?xml version="1.0" encoding="utf-8"?>
<p:tagLst xmlns:a="http://schemas.openxmlformats.org/drawingml/2006/main" xmlns:r="http://schemas.openxmlformats.org/officeDocument/2006/relationships" xmlns:p="http://schemas.openxmlformats.org/presentationml/2006/main">
  <p:tag name="NAME" val="1BoatTopText"/>
</p:tagLst>
</file>

<file path=ppt/tags/tag65.xml><?xml version="1.0" encoding="utf-8"?>
<p:tagLst xmlns:a="http://schemas.openxmlformats.org/drawingml/2006/main" xmlns:r="http://schemas.openxmlformats.org/officeDocument/2006/relationships" xmlns:p="http://schemas.openxmlformats.org/presentationml/2006/main">
  <p:tag name="NAME" val="1BoatBottomShape"/>
</p:tagLst>
</file>

<file path=ppt/tags/tag66.xml><?xml version="1.0" encoding="utf-8"?>
<p:tagLst xmlns:a="http://schemas.openxmlformats.org/drawingml/2006/main" xmlns:r="http://schemas.openxmlformats.org/officeDocument/2006/relationships" xmlns:p="http://schemas.openxmlformats.org/presentationml/2006/main">
  <p:tag name="NAME" val="1BoatBottomText"/>
</p:tagLst>
</file>

<file path=ppt/tags/tag67.xml><?xml version="1.0" encoding="utf-8"?>
<p:tagLst xmlns:a="http://schemas.openxmlformats.org/drawingml/2006/main" xmlns:r="http://schemas.openxmlformats.org/officeDocument/2006/relationships" xmlns:p="http://schemas.openxmlformats.org/presentationml/2006/main">
  <p:tag name="NAME" val="SingleBoatShape"/>
</p:tagLst>
</file>

<file path=ppt/tags/tag68.xml><?xml version="1.0" encoding="utf-8"?>
<p:tagLst xmlns:a="http://schemas.openxmlformats.org/drawingml/2006/main" xmlns:r="http://schemas.openxmlformats.org/officeDocument/2006/relationships" xmlns:p="http://schemas.openxmlformats.org/presentationml/2006/main">
  <p:tag name="NAME" val="SingleBoatText"/>
</p:tagLst>
</file>

<file path=ppt/tags/tag69.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DoubleChevron"/>
</p:tagLst>
</file>

<file path=ppt/tags/tag70.xml><?xml version="1.0" encoding="utf-8"?>
<p:tagLst xmlns:a="http://schemas.openxmlformats.org/drawingml/2006/main" xmlns:r="http://schemas.openxmlformats.org/officeDocument/2006/relationships" xmlns:p="http://schemas.openxmlformats.org/presentationml/2006/main">
  <p:tag name="NAME" val="Moon"/>
</p:tagLst>
</file>

<file path=ppt/tags/tag71.xml><?xml version="1.0" encoding="utf-8"?>
<p:tagLst xmlns:a="http://schemas.openxmlformats.org/drawingml/2006/main" xmlns:r="http://schemas.openxmlformats.org/officeDocument/2006/relationships" xmlns:p="http://schemas.openxmlformats.org/presentationml/2006/main">
  <p:tag name="NAME" val="Moon"/>
</p:tagLst>
</file>

<file path=ppt/tags/tag72.xml><?xml version="1.0" encoding="utf-8"?>
<p:tagLst xmlns:a="http://schemas.openxmlformats.org/drawingml/2006/main" xmlns:r="http://schemas.openxmlformats.org/officeDocument/2006/relationships" xmlns:p="http://schemas.openxmlformats.org/presentationml/2006/main">
  <p:tag name="NAME" val="Moon"/>
</p:tagLst>
</file>

<file path=ppt/tags/tag73.xml><?xml version="1.0" encoding="utf-8"?>
<p:tagLst xmlns:a="http://schemas.openxmlformats.org/drawingml/2006/main" xmlns:r="http://schemas.openxmlformats.org/officeDocument/2006/relationships" xmlns:p="http://schemas.openxmlformats.org/presentationml/2006/main">
  <p:tag name="NAME" val="Moon"/>
</p:tagLst>
</file>

<file path=ppt/tags/tag74.xml><?xml version="1.0" encoding="utf-8"?>
<p:tagLst xmlns:a="http://schemas.openxmlformats.org/drawingml/2006/main" xmlns:r="http://schemas.openxmlformats.org/officeDocument/2006/relationships" xmlns:p="http://schemas.openxmlformats.org/presentationml/2006/main">
  <p:tag name="ISLEGEND" val="true"/>
</p:tagLst>
</file>

<file path=ppt/tags/tag75.xml><?xml version="1.0" encoding="utf-8"?>
<p:tagLst xmlns:a="http://schemas.openxmlformats.org/drawingml/2006/main" xmlns:r="http://schemas.openxmlformats.org/officeDocument/2006/relationships" xmlns:p="http://schemas.openxmlformats.org/presentationml/2006/main">
  <p:tag name="ISLEGEND" val="true"/>
</p:tagLst>
</file>

<file path=ppt/tags/tag76.xml><?xml version="1.0" encoding="utf-8"?>
<p:tagLst xmlns:a="http://schemas.openxmlformats.org/drawingml/2006/main" xmlns:r="http://schemas.openxmlformats.org/officeDocument/2006/relationships" xmlns:p="http://schemas.openxmlformats.org/presentationml/2006/main">
  <p:tag name="ISLEGEND" val="true"/>
</p:tagLst>
</file>

<file path=ppt/tags/tag77.xml><?xml version="1.0" encoding="utf-8"?>
<p:tagLst xmlns:a="http://schemas.openxmlformats.org/drawingml/2006/main" xmlns:r="http://schemas.openxmlformats.org/officeDocument/2006/relationships" xmlns:p="http://schemas.openxmlformats.org/presentationml/2006/main">
  <p:tag name="ISLEGEND" val="true"/>
</p:tagLst>
</file>

<file path=ppt/tags/tag78.xml><?xml version="1.0" encoding="utf-8"?>
<p:tagLst xmlns:a="http://schemas.openxmlformats.org/drawingml/2006/main" xmlns:r="http://schemas.openxmlformats.org/officeDocument/2006/relationships" xmlns:p="http://schemas.openxmlformats.org/presentationml/2006/main">
  <p:tag name="ISLEGEND" val="true"/>
</p:tagLst>
</file>

<file path=ppt/tags/tag7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DoubleChevron2"/>
</p:tagLst>
</file>

<file path=ppt/tags/tag8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9.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NAME" val="SingleBoat"/>
</p:tagLst>
</file>

<file path=ppt/tags/tag90.xml><?xml version="1.0" encoding="utf-8"?>
<p:tagLst xmlns:a="http://schemas.openxmlformats.org/drawingml/2006/main" xmlns:r="http://schemas.openxmlformats.org/officeDocument/2006/relationships" xmlns:p="http://schemas.openxmlformats.org/presentationml/2006/main">
  <p:tag name="ISLEGEND" val="true"/>
</p:tagLst>
</file>

<file path=ppt/tags/tag91.xml><?xml version="1.0" encoding="utf-8"?>
<p:tagLst xmlns:a="http://schemas.openxmlformats.org/drawingml/2006/main" xmlns:r="http://schemas.openxmlformats.org/officeDocument/2006/relationships" xmlns:p="http://schemas.openxmlformats.org/presentationml/2006/main">
  <p:tag name="ISLEGEND" val="true"/>
</p:tagLst>
</file>

<file path=ppt/tags/tag92.xml><?xml version="1.0" encoding="utf-8"?>
<p:tagLst xmlns:a="http://schemas.openxmlformats.org/drawingml/2006/main" xmlns:r="http://schemas.openxmlformats.org/officeDocument/2006/relationships" xmlns:p="http://schemas.openxmlformats.org/presentationml/2006/main">
  <p:tag name="ISLEGEND" val="true"/>
</p:tagLst>
</file>

<file path=ppt/tags/tag93.xml><?xml version="1.0" encoding="utf-8"?>
<p:tagLst xmlns:a="http://schemas.openxmlformats.org/drawingml/2006/main" xmlns:r="http://schemas.openxmlformats.org/officeDocument/2006/relationships" xmlns:p="http://schemas.openxmlformats.org/presentationml/2006/main">
  <p:tag name="ISLEGEND" val="true"/>
</p:tagLst>
</file>

<file path=ppt/tags/tag94.xml><?xml version="1.0" encoding="utf-8"?>
<p:tagLst xmlns:a="http://schemas.openxmlformats.org/drawingml/2006/main" xmlns:r="http://schemas.openxmlformats.org/officeDocument/2006/relationships" xmlns:p="http://schemas.openxmlformats.org/presentationml/2006/main">
  <p:tag name="ISLEGEND" val="true"/>
</p:tagLst>
</file>

<file path=ppt/tags/tag95.xml><?xml version="1.0" encoding="utf-8"?>
<p:tagLst xmlns:a="http://schemas.openxmlformats.org/drawingml/2006/main" xmlns:r="http://schemas.openxmlformats.org/officeDocument/2006/relationships" xmlns:p="http://schemas.openxmlformats.org/presentationml/2006/main">
  <p:tag name="ISLEGEND" val="tru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crcapUTVQFyESy2vCPZub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JQAqRsZcTTamcDhy5i2H3g"/>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irm Format - template_Blue">
  <a:themeElements>
    <a:clrScheme name="KZ">
      <a:dk1>
        <a:srgbClr val="000000"/>
      </a:dk1>
      <a:lt1>
        <a:srgbClr val="FFFFFF"/>
      </a:lt1>
      <a:dk2>
        <a:srgbClr val="0070CE"/>
      </a:dk2>
      <a:lt2>
        <a:srgbClr val="FFFFFF"/>
      </a:lt2>
      <a:accent1>
        <a:srgbClr val="E1E1E1"/>
      </a:accent1>
      <a:accent2>
        <a:srgbClr val="2DBDEF"/>
      </a:accent2>
      <a:accent3>
        <a:srgbClr val="0070CE"/>
      </a:accent3>
      <a:accent4>
        <a:srgbClr val="12C1B0"/>
      </a:accent4>
      <a:accent5>
        <a:srgbClr val="F9C61B"/>
      </a:accent5>
      <a:accent6>
        <a:srgbClr val="808080"/>
      </a:accent6>
      <a:hlink>
        <a:srgbClr val="12C1B0"/>
      </a:hlink>
      <a:folHlink>
        <a:srgbClr val="12C1B0"/>
      </a:folHlink>
    </a:clrScheme>
    <a:fontScheme name="KZ">
      <a:majorFont>
        <a:latin typeface="Segoe UI Black"/>
        <a:ea typeface="ＭＳ Ｐゴシック"/>
        <a:cs typeface=""/>
      </a:majorFont>
      <a:minorFont>
        <a:latin typeface="Segoe UI 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KZ">
        <a:dk1>
          <a:srgbClr val="000000"/>
        </a:dk1>
        <a:lt1>
          <a:srgbClr val="FFFFFF"/>
        </a:lt1>
        <a:dk2>
          <a:srgbClr val="0070CE"/>
        </a:dk2>
        <a:lt2>
          <a:srgbClr val="FFFFFF"/>
        </a:lt2>
        <a:accent1>
          <a:srgbClr val="E1E1E1"/>
        </a:accent1>
        <a:accent2>
          <a:srgbClr val="2DBDEF"/>
        </a:accent2>
        <a:accent3>
          <a:srgbClr val="0070CE"/>
        </a:accent3>
        <a:accent4>
          <a:srgbClr val="12C1B0"/>
        </a:accent4>
        <a:accent5>
          <a:srgbClr val="F9C61B"/>
        </a:accent5>
        <a:accent6>
          <a:srgbClr val="808080"/>
        </a:accent6>
        <a:hlink>
          <a:srgbClr val="00549B"/>
        </a:hlink>
        <a:folHlink>
          <a:srgbClr val="12C1B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eform_MSW_4x3.potx" id="{C56514F7-67AD-450E-B572-0C50D0AF1509}" vid="{7CC19030-A8AE-402F-9023-FE9C893D7F2D}"/>
    </a:ext>
  </a:extLst>
</a:theme>
</file>

<file path=ppt/theme/theme3.xml><?xml version="1.0" encoding="utf-8"?>
<a:theme xmlns:a="http://schemas.openxmlformats.org/drawingml/2006/main" name="Standaardontwerp">
  <a:themeElements>
    <a:clrScheme name="Kleurenschema Groen">
      <a:dk1>
        <a:sysClr val="windowText" lastClr="000000"/>
      </a:dk1>
      <a:lt1>
        <a:sysClr val="window" lastClr="FFFFFF"/>
      </a:lt1>
      <a:dk2>
        <a:srgbClr val="F4BBD6"/>
      </a:dk2>
      <a:lt2>
        <a:srgbClr val="EEECE1"/>
      </a:lt2>
      <a:accent1>
        <a:srgbClr val="046F96"/>
      </a:accent1>
      <a:accent2>
        <a:srgbClr val="9ACCD4"/>
      </a:accent2>
      <a:accent3>
        <a:srgbClr val="ED8FBB"/>
      </a:accent3>
      <a:accent4>
        <a:srgbClr val="900079"/>
      </a:accent4>
      <a:accent5>
        <a:srgbClr val="47145C"/>
      </a:accent5>
      <a:accent6>
        <a:srgbClr val="0E4A10"/>
      </a:accent6>
      <a:hlink>
        <a:srgbClr val="0000FF"/>
      </a:hlink>
      <a:folHlink>
        <a:srgbClr val="800080"/>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Firm Format - template_Blue">
  <a:themeElements>
    <a:clrScheme name="KZ">
      <a:dk1>
        <a:srgbClr val="000000"/>
      </a:dk1>
      <a:lt1>
        <a:srgbClr val="FFFFFF"/>
      </a:lt1>
      <a:dk2>
        <a:srgbClr val="0070CE"/>
      </a:dk2>
      <a:lt2>
        <a:srgbClr val="FFFFFF"/>
      </a:lt2>
      <a:accent1>
        <a:srgbClr val="E1E1E1"/>
      </a:accent1>
      <a:accent2>
        <a:srgbClr val="2DBDEF"/>
      </a:accent2>
      <a:accent3>
        <a:srgbClr val="0070CE"/>
      </a:accent3>
      <a:accent4>
        <a:srgbClr val="12C1B0"/>
      </a:accent4>
      <a:accent5>
        <a:srgbClr val="F9C61B"/>
      </a:accent5>
      <a:accent6>
        <a:srgbClr val="808080"/>
      </a:accent6>
      <a:hlink>
        <a:srgbClr val="12C1B0"/>
      </a:hlink>
      <a:folHlink>
        <a:srgbClr val="12C1B0"/>
      </a:folHlink>
    </a:clrScheme>
    <a:fontScheme name="KZ">
      <a:majorFont>
        <a:latin typeface="Segoe UI Black"/>
        <a:ea typeface="ＭＳ Ｐゴシック"/>
        <a:cs typeface=""/>
      </a:majorFont>
      <a:minorFont>
        <a:latin typeface="Segoe UI Light"/>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KZ">
        <a:dk1>
          <a:srgbClr val="000000"/>
        </a:dk1>
        <a:lt1>
          <a:srgbClr val="FFFFFF"/>
        </a:lt1>
        <a:dk2>
          <a:srgbClr val="0070CE"/>
        </a:dk2>
        <a:lt2>
          <a:srgbClr val="FFFFFF"/>
        </a:lt2>
        <a:accent1>
          <a:srgbClr val="E1E1E1"/>
        </a:accent1>
        <a:accent2>
          <a:srgbClr val="2DBDEF"/>
        </a:accent2>
        <a:accent3>
          <a:srgbClr val="0070CE"/>
        </a:accent3>
        <a:accent4>
          <a:srgbClr val="12C1B0"/>
        </a:accent4>
        <a:accent5>
          <a:srgbClr val="F9C61B"/>
        </a:accent5>
        <a:accent6>
          <a:srgbClr val="808080"/>
        </a:accent6>
        <a:hlink>
          <a:srgbClr val="00549B"/>
        </a:hlink>
        <a:folHlink>
          <a:srgbClr val="12C1B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eform_MSW_4x3.potx" id="{C56514F7-67AD-450E-B572-0C50D0AF1509}" vid="{7CC19030-A8AE-402F-9023-FE9C893D7F2D}"/>
    </a:ext>
  </a:ext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16712</TotalTime>
  <Words>3755</Words>
  <Application>Microsoft Office PowerPoint</Application>
  <PresentationFormat>Экран (16:9)</PresentationFormat>
  <Paragraphs>435</Paragraphs>
  <Slides>22</Slides>
  <Notes>2</Notes>
  <HiddenSlides>0</HiddenSlides>
  <MMClips>0</MMClips>
  <ScaleCrop>false</ScaleCrop>
  <HeadingPairs>
    <vt:vector size="8" baseType="variant">
      <vt:variant>
        <vt:lpstr>Использованные шрифты</vt:lpstr>
      </vt:variant>
      <vt:variant>
        <vt:i4>14</vt:i4>
      </vt:variant>
      <vt:variant>
        <vt:lpstr>Тема</vt:lpstr>
      </vt:variant>
      <vt:variant>
        <vt:i4>6</vt:i4>
      </vt:variant>
      <vt:variant>
        <vt:lpstr>Внедренные серверы OLE</vt:lpstr>
      </vt:variant>
      <vt:variant>
        <vt:i4>1</vt:i4>
      </vt:variant>
      <vt:variant>
        <vt:lpstr>Заголовки слайдов</vt:lpstr>
      </vt:variant>
      <vt:variant>
        <vt:i4>22</vt:i4>
      </vt:variant>
    </vt:vector>
  </HeadingPairs>
  <TitlesOfParts>
    <vt:vector size="43" baseType="lpstr">
      <vt:lpstr>ＭＳ Ｐゴシック</vt:lpstr>
      <vt:lpstr>PMingLiU</vt:lpstr>
      <vt:lpstr>Segoe UI</vt:lpstr>
      <vt:lpstr>Calibri Light</vt:lpstr>
      <vt:lpstr>Times New Roman</vt:lpstr>
      <vt:lpstr>Wingdings</vt:lpstr>
      <vt:lpstr>Segoe UI Black</vt:lpstr>
      <vt:lpstr>Tahoma</vt:lpstr>
      <vt:lpstr>Calibri</vt:lpstr>
      <vt:lpstr>Arial</vt:lpstr>
      <vt:lpstr>Verdana</vt:lpstr>
      <vt:lpstr>Lato Heavy</vt:lpstr>
      <vt:lpstr>Segoe UI Light</vt:lpstr>
      <vt:lpstr>Barlow Condensed</vt:lpstr>
      <vt:lpstr>Тема Office</vt:lpstr>
      <vt:lpstr>1_Firm Format - template_Blue</vt:lpstr>
      <vt:lpstr>Standaardontwerp</vt:lpstr>
      <vt:lpstr>2_Firm Format - template_Blue</vt:lpstr>
      <vt:lpstr>7_Office Theme</vt:lpstr>
      <vt:lpstr>1_Тема Office</vt:lpstr>
      <vt:lpstr>think-cell Slide</vt:lpstr>
      <vt:lpstr>Бюджет саясаты мәселелері туралы</vt:lpstr>
      <vt:lpstr>Үкіметке бюджет саясаты бойынша міндет қою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Ансар</dc:creator>
  <cp:lastModifiedBy>Венера Аширали Жандоскызы</cp:lastModifiedBy>
  <cp:revision>1140</cp:revision>
  <cp:lastPrinted>2023-04-26T11:49:20Z</cp:lastPrinted>
  <dcterms:modified xsi:type="dcterms:W3CDTF">2023-04-26T11:50:19Z</dcterms:modified>
</cp:coreProperties>
</file>