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3.xml" ContentType="application/vnd.openxmlformats-officedocument.them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notesSlides/notesSlide3.xml" ContentType="application/vnd.openxmlformats-officedocument.presentationml.notesSl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notesSlides/notesSlide4.xml" ContentType="application/vnd.openxmlformats-officedocument.presentationml.notesSlide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938" r:id="rId1"/>
    <p:sldMasterId id="2147483957" r:id="rId2"/>
    <p:sldMasterId id="2147483964" r:id="rId3"/>
  </p:sldMasterIdLst>
  <p:notesMasterIdLst>
    <p:notesMasterId r:id="rId13"/>
  </p:notesMasterIdLst>
  <p:handoutMasterIdLst>
    <p:handoutMasterId r:id="rId14"/>
  </p:handoutMasterIdLst>
  <p:sldIdLst>
    <p:sldId id="457" r:id="rId4"/>
    <p:sldId id="466" r:id="rId5"/>
    <p:sldId id="468" r:id="rId6"/>
    <p:sldId id="394" r:id="rId7"/>
    <p:sldId id="467" r:id="rId8"/>
    <p:sldId id="460" r:id="rId9"/>
    <p:sldId id="461" r:id="rId10"/>
    <p:sldId id="463" r:id="rId11"/>
    <p:sldId id="465" r:id="rId12"/>
  </p:sldIdLst>
  <p:sldSz cx="9144000" cy="5143500" type="screen16x9"/>
  <p:notesSz cx="6815138" cy="9944100"/>
  <p:defaultTextStyle>
    <a:defPPr>
      <a:defRPr lang="ru-RU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33399"/>
    <a:srgbClr val="666699"/>
    <a:srgbClr val="1D817F"/>
    <a:srgbClr val="8497B0"/>
    <a:srgbClr val="1269AC"/>
    <a:srgbClr val="FFFFFF"/>
    <a:srgbClr val="996633"/>
    <a:srgbClr val="0099CC"/>
    <a:srgbClr val="00CCFF"/>
    <a:srgbClr val="0099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Средний стиль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75" autoAdjust="0"/>
    <p:restoredTop sz="94660"/>
  </p:normalViewPr>
  <p:slideViewPr>
    <p:cSldViewPr snapToGrid="0">
      <p:cViewPr varScale="1">
        <p:scale>
          <a:sx n="149" d="100"/>
          <a:sy n="149" d="100"/>
        </p:scale>
        <p:origin x="402" y="12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notesMaster" Target="notesMasters/notesMaster1.xml"/><Relationship Id="rId18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presProps" Target="presProps.xml"/><Relationship Id="rId10" Type="http://schemas.openxmlformats.org/officeDocument/2006/relationships/slide" Target="slides/slide7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handoutMaster" Target="handoutMasters/handoutMaster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NULL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NULL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NULL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NULL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NUL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3"/>
            <a:ext cx="2953969" cy="499272"/>
          </a:xfrm>
          <a:prstGeom prst="rect">
            <a:avLst/>
          </a:prstGeom>
        </p:spPr>
        <p:txBody>
          <a:bodyPr vert="horz" lIns="91597" tIns="45797" rIns="91597" bIns="45797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59578" y="3"/>
            <a:ext cx="2953969" cy="499272"/>
          </a:xfrm>
          <a:prstGeom prst="rect">
            <a:avLst/>
          </a:prstGeom>
        </p:spPr>
        <p:txBody>
          <a:bodyPr vert="horz" lIns="91597" tIns="45797" rIns="91597" bIns="45797" rtlCol="0"/>
          <a:lstStyle>
            <a:lvl1pPr algn="r">
              <a:defRPr sz="1200"/>
            </a:lvl1pPr>
          </a:lstStyle>
          <a:p>
            <a:fld id="{114EC1FC-27D4-44B5-BC72-97DE9D411405}" type="datetimeFigureOut">
              <a:rPr lang="ru-RU" smtClean="0"/>
              <a:pPr/>
              <a:t>29.05.2023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444828"/>
            <a:ext cx="2953969" cy="499272"/>
          </a:xfrm>
          <a:prstGeom prst="rect">
            <a:avLst/>
          </a:prstGeom>
        </p:spPr>
        <p:txBody>
          <a:bodyPr vert="horz" lIns="91597" tIns="45797" rIns="91597" bIns="45797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59578" y="9444828"/>
            <a:ext cx="2953969" cy="499272"/>
          </a:xfrm>
          <a:prstGeom prst="rect">
            <a:avLst/>
          </a:prstGeom>
        </p:spPr>
        <p:txBody>
          <a:bodyPr vert="horz" lIns="91597" tIns="45797" rIns="91597" bIns="45797" rtlCol="0" anchor="b"/>
          <a:lstStyle>
            <a:lvl1pPr algn="r">
              <a:defRPr sz="1200"/>
            </a:lvl1pPr>
          </a:lstStyle>
          <a:p>
            <a:fld id="{69241CA7-BA07-4350-811B-D49F8C50A649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3103632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3" y="0"/>
            <a:ext cx="2953226" cy="498932"/>
          </a:xfrm>
          <a:prstGeom prst="rect">
            <a:avLst/>
          </a:prstGeom>
        </p:spPr>
        <p:txBody>
          <a:bodyPr vert="horz" lIns="91597" tIns="45797" rIns="91597" bIns="45797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60337" y="0"/>
            <a:ext cx="2953226" cy="498932"/>
          </a:xfrm>
          <a:prstGeom prst="rect">
            <a:avLst/>
          </a:prstGeom>
        </p:spPr>
        <p:txBody>
          <a:bodyPr vert="horz" lIns="91597" tIns="45797" rIns="91597" bIns="45797" rtlCol="0"/>
          <a:lstStyle>
            <a:lvl1pPr algn="r">
              <a:defRPr sz="1200"/>
            </a:lvl1pPr>
          </a:lstStyle>
          <a:p>
            <a:fld id="{54460BB4-ED1F-43E9-987B-B3D004876374}" type="datetimeFigureOut">
              <a:rPr lang="ru-RU" smtClean="0"/>
              <a:pPr/>
              <a:t>29.05.2023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3863" y="1243013"/>
            <a:ext cx="5967412" cy="33559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597" tIns="45797" rIns="91597" bIns="45797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1515" y="4785600"/>
            <a:ext cx="5452110" cy="3915490"/>
          </a:xfrm>
          <a:prstGeom prst="rect">
            <a:avLst/>
          </a:prstGeom>
        </p:spPr>
        <p:txBody>
          <a:bodyPr vert="horz" lIns="91597" tIns="45797" rIns="91597" bIns="45797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3" y="9445169"/>
            <a:ext cx="2953226" cy="498931"/>
          </a:xfrm>
          <a:prstGeom prst="rect">
            <a:avLst/>
          </a:prstGeom>
        </p:spPr>
        <p:txBody>
          <a:bodyPr vert="horz" lIns="91597" tIns="45797" rIns="91597" bIns="45797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60337" y="9445169"/>
            <a:ext cx="2953226" cy="498931"/>
          </a:xfrm>
          <a:prstGeom prst="rect">
            <a:avLst/>
          </a:prstGeom>
        </p:spPr>
        <p:txBody>
          <a:bodyPr vert="horz" lIns="91597" tIns="45797" rIns="91597" bIns="45797" rtlCol="0" anchor="b"/>
          <a:lstStyle>
            <a:lvl1pPr algn="r">
              <a:defRPr sz="1200"/>
            </a:lvl1pPr>
          </a:lstStyle>
          <a:p>
            <a:fld id="{3D247DD9-C588-4D3E-A1B3-F53534459326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004844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6107575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0835135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9134528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0785726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3126550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tags" Target="../tags/tag4.xml"/><Relationship Id="rId2" Type="http://schemas.openxmlformats.org/officeDocument/2006/relationships/tags" Target="../tags/tag3.xml"/><Relationship Id="rId1" Type="http://schemas.openxmlformats.org/officeDocument/2006/relationships/vmlDrawing" Target="../drawings/vmlDrawing2.vml"/><Relationship Id="rId5" Type="http://schemas.openxmlformats.org/officeDocument/2006/relationships/oleObject" Target="../embeddings/oleObject2.bin"/><Relationship Id="rId4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tags" Target="../tags/tag6.xml"/><Relationship Id="rId2" Type="http://schemas.openxmlformats.org/officeDocument/2006/relationships/tags" Target="../tags/tag5.xml"/><Relationship Id="rId1" Type="http://schemas.openxmlformats.org/officeDocument/2006/relationships/vmlDrawing" Target="../drawings/vmlDrawing3.vml"/><Relationship Id="rId5" Type="http://schemas.openxmlformats.org/officeDocument/2006/relationships/oleObject" Target="../embeddings/oleObject3.bin"/><Relationship Id="rId4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tags" Target="../tags/tag2.xml"/><Relationship Id="rId2" Type="http://schemas.openxmlformats.org/officeDocument/2006/relationships/tags" Target="../tags/tag1.xml"/><Relationship Id="rId1" Type="http://schemas.openxmlformats.org/officeDocument/2006/relationships/vmlDrawing" Target="../drawings/vmlDrawing1.vml"/><Relationship Id="rId5" Type="http://schemas.openxmlformats.org/officeDocument/2006/relationships/oleObject" Target="../embeddings/oleObject1.bin"/><Relationship Id="rId4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9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"/>
          <p:cNvSpPr txBox="1">
            <a:spLocks/>
          </p:cNvSpPr>
          <p:nvPr userDrawn="1"/>
        </p:nvSpPr>
        <p:spPr bwMode="auto">
          <a:xfrm>
            <a:off x="8962127" y="4980521"/>
            <a:ext cx="92974" cy="93872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ru-RU"/>
            </a:defPPr>
            <a:lvl1pPr>
              <a:defRPr sz="1000" baseline="0">
                <a:latin typeface="+mn-lt"/>
              </a:defRPr>
            </a:lvl1pPr>
          </a:lstStyle>
          <a:p>
            <a:pPr marL="0" marR="0" lvl="0" indent="0" algn="l" defTabSz="6353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2C328C1-A84F-4A39-A664-DBA00541A8C6}" type="slidenum">
              <a:rPr kumimoji="0" lang="ru-RU" sz="610" b="0" i="0" u="none" strike="noStrike" kern="1200" cap="none" spc="0" normalizeH="0" baseline="0" noProof="0" smtClean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63534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61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C5DBA184-2616-4FD7-B3C8-B2B7CCC53D5A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187080" y="125687"/>
            <a:ext cx="8769841" cy="435812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spcAft>
                <a:spcPts val="166"/>
              </a:spcAft>
              <a:buFontTx/>
              <a:buNone/>
              <a:defRPr sz="1800" b="1">
                <a:latin typeface="Century Gothic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2" name="Группа 1"/>
          <p:cNvGrpSpPr/>
          <p:nvPr userDrawn="1"/>
        </p:nvGrpSpPr>
        <p:grpSpPr>
          <a:xfrm>
            <a:off x="187081" y="561501"/>
            <a:ext cx="8769841" cy="34289"/>
            <a:chOff x="103189" y="1021080"/>
            <a:chExt cx="9500661" cy="45719"/>
          </a:xfrm>
          <a:solidFill>
            <a:schemeClr val="bg1">
              <a:lumMod val="50000"/>
            </a:schemeClr>
          </a:solidFill>
        </p:grpSpPr>
        <p:sp>
          <p:nvSpPr>
            <p:cNvPr id="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0521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5469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0417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5366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0314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5262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0210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5158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0106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5054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0002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4950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9898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4847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9795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4743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9691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4639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9587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04535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09483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14431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19379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24328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29276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34224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39172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44120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49068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54016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58964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63912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68860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73809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78757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83705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88653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93601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98549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03497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08445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13393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18341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23290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28238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33186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38134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43082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48030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52978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57926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62874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67822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72771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77719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82667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87615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92563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97511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02459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07407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12355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17303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22252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27200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32148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37096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42044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46992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51940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56888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61836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66784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71733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76681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81629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86577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91525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96473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01421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06369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11317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16265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21214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26162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31110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36058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41006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45954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50902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55850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60798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65746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70695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75643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80591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85539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90487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95435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00383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05331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10279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15227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20176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25124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30072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35020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39968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44916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49864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54812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59760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64708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69657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74605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79553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84501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89449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94397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99345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04293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09241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14189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19138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24086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29034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33982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38930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43878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48826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53774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58722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63670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68619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73567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78515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83463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88411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93359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98307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03255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08203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13151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18100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23048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27996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32944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37892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42840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47788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52736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57684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62632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67581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72529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77477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82425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87373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92321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97269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02217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07165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12113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17062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22010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26958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31906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36854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41802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46750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51698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56646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61594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66543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71491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76439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81387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86335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91283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96231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01179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06127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11075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16024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20972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25920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30868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35816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40764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45712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50660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1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55610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091153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11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xmlns="" id="{20D62EEF-71F8-4F55-8521-893C5C7B6645}"/>
              </a:ext>
            </a:extLst>
          </p:cNvPr>
          <p:cNvCxnSpPr>
            <a:cxnSpLocks/>
          </p:cNvCxnSpPr>
          <p:nvPr/>
        </p:nvCxnSpPr>
        <p:spPr>
          <a:xfrm>
            <a:off x="502897" y="667569"/>
            <a:ext cx="8133793" cy="0"/>
          </a:xfrm>
          <a:prstGeom prst="line">
            <a:avLst/>
          </a:prstGeom>
          <a:ln w="6350">
            <a:solidFill>
              <a:schemeClr val="bg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ontent Placeholder 5">
            <a:extLst>
              <a:ext uri="{FF2B5EF4-FFF2-40B4-BE49-F238E27FC236}">
                <a16:creationId xmlns:a16="http://schemas.microsoft.com/office/drawing/2014/main" xmlns="" id="{C5DBA184-2616-4FD7-B3C8-B2B7CCC53D5A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507774" y="262686"/>
            <a:ext cx="8131168" cy="316474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0"/>
              </a:spcBef>
              <a:spcAft>
                <a:spcPts val="204"/>
              </a:spcAft>
              <a:buFontTx/>
              <a:buNone/>
              <a:defRPr sz="12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Rectangle 116">
            <a:extLst>
              <a:ext uri="{FF2B5EF4-FFF2-40B4-BE49-F238E27FC236}">
                <a16:creationId xmlns:a16="http://schemas.microsoft.com/office/drawing/2014/main" xmlns="" id="{9D1D5787-3E91-4FEA-AB0C-57078295F086}"/>
              </a:ext>
            </a:extLst>
          </p:cNvPr>
          <p:cNvSpPr/>
          <p:nvPr/>
        </p:nvSpPr>
        <p:spPr>
          <a:xfrm>
            <a:off x="8908951" y="4933299"/>
            <a:ext cx="127151" cy="12695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 defTabSz="781960">
              <a:defRPr/>
            </a:pPr>
            <a:fld id="{7109CE21-7FC1-49DC-910A-F2C968E54205}" type="slidenum">
              <a:rPr lang="en-US" sz="825" spc="-7" smtClean="0">
                <a:solidFill>
                  <a:srgbClr val="2E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pPr algn="r" defTabSz="781960">
                <a:defRPr/>
              </a:pPr>
              <a:t>‹#›</a:t>
            </a:fld>
            <a:endParaRPr lang="en-US" sz="825" spc="-7" dirty="0">
              <a:solidFill>
                <a:srgbClr val="2E2E3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772734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381">
          <p15:clr>
            <a:srgbClr val="FBAE40"/>
          </p15:clr>
        </p15:guide>
        <p15:guide id="2" pos="6362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="" xmlns:a16="http://schemas.microsoft.com/office/drawing/2014/main" id="{D451C9F8-CD44-49B3-9349-45FE6EA60BB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621" y="1216"/>
          <a:ext cx="1620" cy="121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0" name="think-cell Slide" r:id="rId5" imgW="0" imgH="0" progId="">
                  <p:embed/>
                </p:oleObj>
              </mc:Choice>
              <mc:Fallback>
                <p:oleObj name="think-cell Slide" r:id="rId5" imgW="0" imgH="0" progId="">
                  <p:embed/>
                  <p:pic>
                    <p:nvPicPr>
                      <p:cNvPr id="0" name="AutoShape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21" y="1216"/>
                        <a:ext cx="1620" cy="121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="" xmlns:a16="http://schemas.microsoft.com/office/drawing/2014/main" id="{B3E0B84D-EB8B-4BBA-8DC1-EF6272CF35B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84" cy="121481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457200">
              <a:defRPr/>
            </a:pPr>
            <a:endParaRPr lang="en-US" sz="1400" dirty="0">
              <a:solidFill>
                <a:srgbClr val="000000"/>
              </a:solidFill>
              <a:latin typeface="Segoe UI Black" panose="020B0A02040204020203" pitchFamily="34" charset="0"/>
              <a:ea typeface="ＭＳ Ｐゴシック"/>
              <a:sym typeface="Segoe UI Black" panose="020B0A02040204020203" pitchFamily="34" charset="0"/>
            </a:endParaRPr>
          </a:p>
        </p:txBody>
      </p:sp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auto">
          <a:xfrm>
            <a:off x="174946" y="142509"/>
            <a:ext cx="8794113" cy="22374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8" name="Slide Number"/>
          <p:cNvSpPr txBox="1">
            <a:spLocks/>
          </p:cNvSpPr>
          <p:nvPr userDrawn="1"/>
        </p:nvSpPr>
        <p:spPr bwMode="auto">
          <a:xfrm>
            <a:off x="8841476" y="4980360"/>
            <a:ext cx="96180" cy="94193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ru-RU"/>
            </a:defPPr>
            <a:lvl1pPr>
              <a:defRPr sz="1000" baseline="0">
                <a:latin typeface="+mn-lt"/>
              </a:defRPr>
            </a:lvl1pPr>
          </a:lstStyle>
          <a:p>
            <a:pPr defTabSz="457200">
              <a:defRPr/>
            </a:pPr>
            <a:fld id="{42C328C1-A84F-4A39-A664-DBA00541A8C6}" type="slidenum">
              <a:rPr lang="ru-RU" sz="600" smtClean="0">
                <a:solidFill>
                  <a:srgbClr val="808080"/>
                </a:solidFill>
                <a:latin typeface="Segoe UI Light"/>
                <a:ea typeface="ＭＳ Ｐゴシック"/>
              </a:rPr>
              <a:pPr defTabSz="457200">
                <a:defRPr/>
              </a:pPr>
              <a:t>‹#›</a:t>
            </a:fld>
            <a:endParaRPr lang="ru-RU" sz="600" dirty="0">
              <a:solidFill>
                <a:srgbClr val="808080"/>
              </a:solidFill>
              <a:latin typeface="Segoe UI Light"/>
              <a:ea typeface="ＭＳ Ｐゴシック"/>
            </a:endParaRPr>
          </a:p>
        </p:txBody>
      </p:sp>
      <p:sp>
        <p:nvSpPr>
          <p:cNvPr id="5" name="doc id" hidden="1"/>
          <p:cNvSpPr>
            <a:spLocks noChangeArrowheads="1"/>
          </p:cNvSpPr>
          <p:nvPr userDrawn="1"/>
        </p:nvSpPr>
        <p:spPr bwMode="auto">
          <a:xfrm>
            <a:off x="8246609" y="38875"/>
            <a:ext cx="670614" cy="935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/>
          <a:lstStyle/>
          <a:p>
            <a:pPr algn="r" defTabSz="685105">
              <a:defRPr/>
            </a:pPr>
            <a:endParaRPr lang="ru-RU" sz="600" dirty="0">
              <a:solidFill>
                <a:srgbClr val="808080"/>
              </a:solidFill>
              <a:latin typeface="Segoe UI Light"/>
              <a:ea typeface="ＭＳ Ｐゴシック"/>
            </a:endParaRPr>
          </a:p>
        </p:txBody>
      </p:sp>
    </p:spTree>
    <p:extLst>
      <p:ext uri="{BB962C8B-B14F-4D97-AF65-F5344CB8AC3E}">
        <p14:creationId xmlns:p14="http://schemas.microsoft.com/office/powerpoint/2010/main" val="477000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5617">
          <p15:clr>
            <a:srgbClr val="F26B43"/>
          </p15:clr>
        </p15:guide>
        <p15:guide id="2" pos="76">
          <p15:clr>
            <a:srgbClr val="F26B43"/>
          </p15:clr>
        </p15:guide>
        <p15:guide id="3" orient="horz" pos="437">
          <p15:clr>
            <a:srgbClr val="F26B43"/>
          </p15:clr>
        </p15:guide>
        <p15:guide id="4" orient="horz" pos="2993">
          <p15:clr>
            <a:srgbClr val="F26B43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9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"/>
          <p:cNvSpPr txBox="1">
            <a:spLocks/>
          </p:cNvSpPr>
          <p:nvPr userDrawn="1"/>
        </p:nvSpPr>
        <p:spPr bwMode="auto">
          <a:xfrm>
            <a:off x="8962127" y="4980521"/>
            <a:ext cx="92974" cy="93872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ru-RU"/>
            </a:defPPr>
            <a:lvl1pPr>
              <a:defRPr sz="1000" baseline="0">
                <a:latin typeface="+mn-lt"/>
              </a:defRPr>
            </a:lvl1pPr>
          </a:lstStyle>
          <a:p>
            <a:pPr defTabSz="635342">
              <a:defRPr/>
            </a:pPr>
            <a:fld id="{42C328C1-A84F-4A39-A664-DBA00541A8C6}" type="slidenum">
              <a:rPr lang="ru-RU" sz="610" smtClean="0">
                <a:solidFill>
                  <a:srgbClr val="808080"/>
                </a:solidFill>
              </a:rPr>
              <a:pPr defTabSz="635342">
                <a:defRPr/>
              </a:pPr>
              <a:t>‹#›</a:t>
            </a:fld>
            <a:endParaRPr lang="ru-RU" sz="610" dirty="0">
              <a:solidFill>
                <a:srgbClr val="808080"/>
              </a:solidFill>
            </a:endParaRP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C5DBA184-2616-4FD7-B3C8-B2B7CCC53D5A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187080" y="125687"/>
            <a:ext cx="8769841" cy="435812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spcAft>
                <a:spcPts val="166"/>
              </a:spcAft>
              <a:buFontTx/>
              <a:buNone/>
              <a:defRPr sz="1800" b="1">
                <a:latin typeface="Century Gothic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2" name="Группа 1"/>
          <p:cNvGrpSpPr/>
          <p:nvPr userDrawn="1"/>
        </p:nvGrpSpPr>
        <p:grpSpPr>
          <a:xfrm>
            <a:off x="187081" y="561501"/>
            <a:ext cx="8769841" cy="34289"/>
            <a:chOff x="103189" y="1021080"/>
            <a:chExt cx="9500661" cy="45719"/>
          </a:xfrm>
          <a:solidFill>
            <a:schemeClr val="bg1">
              <a:lumMod val="50000"/>
            </a:schemeClr>
          </a:solidFill>
        </p:grpSpPr>
        <p:sp>
          <p:nvSpPr>
            <p:cNvPr id="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0521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5469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0417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5366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0314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5262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0210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5158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0106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5054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0002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4950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9898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4847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9795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4743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9691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4639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9587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04535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09483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14431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19379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24328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29276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34224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39172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44120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49068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54016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58964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63912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68860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73809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78757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83705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88653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93601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98549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03497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08445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13393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18341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23290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28238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33186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38134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43082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48030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52978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57926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62874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67822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72771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77719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82667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87615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92563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97511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02459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07407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12355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17303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22252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27200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32148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37096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42044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46992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51940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56888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61836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66784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71733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76681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81629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86577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91525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96473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01421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06369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11317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16265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21214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26162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31110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36058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41006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45954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50902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55850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60798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65746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70695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75643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80591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85539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90487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95435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00383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05331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10279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15227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20176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25124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30072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35020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39968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44916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49864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54812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59760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64708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69657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74605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79553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84501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89449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94397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99345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04293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09241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14189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19138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24086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29034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33982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38930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43878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48826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53774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58722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63670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68619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73567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78515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83463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88411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93359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98307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03255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08203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13151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18100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23048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27996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32944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37892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42840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47788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52736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57684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62632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67581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72529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77477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82425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87373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92321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97269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02217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07165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12113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17062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22010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26958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31906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36854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41802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46750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51698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56646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61594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66543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71491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76439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81387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86335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91283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96231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01179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06127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11075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16024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20972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25920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30868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35816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40764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45712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50660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1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55610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871110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3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"/>
          <p:cNvSpPr txBox="1">
            <a:spLocks/>
          </p:cNvSpPr>
          <p:nvPr userDrawn="1"/>
        </p:nvSpPr>
        <p:spPr bwMode="auto">
          <a:xfrm>
            <a:off x="8962127" y="4980521"/>
            <a:ext cx="92974" cy="93872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ru-RU"/>
            </a:defPPr>
            <a:lvl1pPr>
              <a:defRPr sz="1000" baseline="0">
                <a:latin typeface="+mn-lt"/>
              </a:defRPr>
            </a:lvl1pPr>
          </a:lstStyle>
          <a:p>
            <a:pPr defTabSz="635342">
              <a:defRPr/>
            </a:pPr>
            <a:fld id="{42C328C1-A84F-4A39-A664-DBA00541A8C6}" type="slidenum">
              <a:rPr lang="ru-RU" sz="610" smtClean="0">
                <a:solidFill>
                  <a:srgbClr val="808080"/>
                </a:solidFill>
              </a:rPr>
              <a:pPr defTabSz="635342">
                <a:defRPr/>
              </a:pPr>
              <a:t>‹#›</a:t>
            </a:fld>
            <a:endParaRPr lang="ru-RU" sz="610" dirty="0">
              <a:solidFill>
                <a:srgbClr val="808080"/>
              </a:solidFill>
            </a:endParaRPr>
          </a:p>
        </p:txBody>
      </p:sp>
      <p:grpSp>
        <p:nvGrpSpPr>
          <p:cNvPr id="10" name="Группа 9"/>
          <p:cNvGrpSpPr/>
          <p:nvPr userDrawn="1"/>
        </p:nvGrpSpPr>
        <p:grpSpPr>
          <a:xfrm>
            <a:off x="187081" y="561501"/>
            <a:ext cx="8769841" cy="34289"/>
            <a:chOff x="103189" y="1021080"/>
            <a:chExt cx="9500661" cy="45719"/>
          </a:xfrm>
          <a:solidFill>
            <a:schemeClr val="bg1">
              <a:lumMod val="50000"/>
            </a:schemeClr>
          </a:solidFill>
        </p:grpSpPr>
        <p:sp>
          <p:nvSpPr>
            <p:cNvPr id="1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0521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5469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0417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5366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0314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5262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0210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5158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0106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5054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0002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4950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9898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4847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9795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4743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9691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4639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9587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04535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09483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14431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19379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24328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29276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34224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39172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44120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49068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54016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58964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63912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68860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73809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78757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83705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88653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93601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98549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03497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08445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13393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18341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23290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28238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33186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38134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43082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48030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52978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57926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62874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67822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72771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77719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82667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87615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92563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97511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02459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07407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12355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17303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22252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27200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32148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37096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42044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46992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51940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56888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61836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66784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71733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76681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81629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86577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91525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96473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01421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06369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11317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16265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21214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26162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31110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36058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41006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45954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50902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55850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60798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65746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70695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75643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80591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85539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90487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95435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00383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05331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10279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15227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20176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25124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30072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35020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39968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44916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49864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54812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59760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64708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69657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74605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79553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84501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89449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94397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99345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04293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09241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14189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19138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24086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29034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33982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38930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43878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48826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53774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58722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63670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68619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73567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78515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83463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88411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93359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98307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03255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08203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13151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18100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23048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27996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32944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37892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42840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47788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52736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57684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62632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67581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72529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77477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82425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87373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92321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97269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02217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07165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12113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17062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22010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26958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31906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36854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41802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46750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51698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56646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61594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66543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71491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76439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81387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86335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91283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96231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01179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06127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11075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16024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20972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25920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30868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35816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40764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45712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50660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55610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03" name="Content Placeholder 5">
            <a:extLst>
              <a:ext uri="{FF2B5EF4-FFF2-40B4-BE49-F238E27FC236}">
                <a16:creationId xmlns:a16="http://schemas.microsoft.com/office/drawing/2014/main" xmlns="" id="{C5DBA184-2616-4FD7-B3C8-B2B7CCC53D5A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187080" y="125687"/>
            <a:ext cx="8769841" cy="435812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spcAft>
                <a:spcPts val="166"/>
              </a:spcAft>
              <a:buFontTx/>
              <a:buNone/>
              <a:defRPr sz="1800" b="1">
                <a:latin typeface="Century Gothic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48378507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5C2C38-CD05-49DA-BB2A-90CF37ABC367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91523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ТИТУЛ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4321386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11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xmlns="" id="{20D62EEF-71F8-4F55-8521-893C5C7B6645}"/>
              </a:ext>
            </a:extLst>
          </p:cNvPr>
          <p:cNvCxnSpPr>
            <a:cxnSpLocks/>
          </p:cNvCxnSpPr>
          <p:nvPr/>
        </p:nvCxnSpPr>
        <p:spPr>
          <a:xfrm>
            <a:off x="502897" y="667569"/>
            <a:ext cx="8133793" cy="0"/>
          </a:xfrm>
          <a:prstGeom prst="line">
            <a:avLst/>
          </a:prstGeom>
          <a:ln w="6350">
            <a:solidFill>
              <a:schemeClr val="bg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ontent Placeholder 5">
            <a:extLst>
              <a:ext uri="{FF2B5EF4-FFF2-40B4-BE49-F238E27FC236}">
                <a16:creationId xmlns:a16="http://schemas.microsoft.com/office/drawing/2014/main" xmlns="" id="{C5DBA184-2616-4FD7-B3C8-B2B7CCC53D5A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507774" y="262686"/>
            <a:ext cx="8131168" cy="316474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0"/>
              </a:spcBef>
              <a:spcAft>
                <a:spcPts val="204"/>
              </a:spcAft>
              <a:buFontTx/>
              <a:buNone/>
              <a:defRPr sz="12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Rectangle 116">
            <a:extLst>
              <a:ext uri="{FF2B5EF4-FFF2-40B4-BE49-F238E27FC236}">
                <a16:creationId xmlns:a16="http://schemas.microsoft.com/office/drawing/2014/main" xmlns="" id="{9D1D5787-3E91-4FEA-AB0C-57078295F086}"/>
              </a:ext>
            </a:extLst>
          </p:cNvPr>
          <p:cNvSpPr/>
          <p:nvPr/>
        </p:nvSpPr>
        <p:spPr>
          <a:xfrm>
            <a:off x="8908951" y="4933299"/>
            <a:ext cx="127151" cy="12695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 defTabSz="781960">
              <a:defRPr/>
            </a:pPr>
            <a:fld id="{7109CE21-7FC1-49DC-910A-F2C968E54205}" type="slidenum">
              <a:rPr lang="en-US" sz="825" spc="-7" smtClean="0">
                <a:solidFill>
                  <a:srgbClr val="2E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pPr algn="r" defTabSz="781960">
                <a:defRPr/>
              </a:pPr>
              <a:t>‹#›</a:t>
            </a:fld>
            <a:endParaRPr lang="en-US" sz="825" spc="-7" dirty="0">
              <a:solidFill>
                <a:srgbClr val="2E2E3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913461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381">
          <p15:clr>
            <a:srgbClr val="FBAE40"/>
          </p15:clr>
        </p15:guide>
        <p15:guide id="2" pos="6362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="" xmlns:a16="http://schemas.microsoft.com/office/drawing/2014/main" id="{D451C9F8-CD44-49B3-9349-45FE6EA60BB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621" y="1216"/>
          <a:ext cx="1620" cy="121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61" name="think-cell Slide" r:id="rId5" imgW="0" imgH="0" progId="">
                  <p:embed/>
                </p:oleObj>
              </mc:Choice>
              <mc:Fallback>
                <p:oleObj name="think-cell Slide" r:id="rId5" imgW="0" imgH="0" progId="">
                  <p:embed/>
                  <p:pic>
                    <p:nvPicPr>
                      <p:cNvPr id="0" name="AutoShape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21" y="1216"/>
                        <a:ext cx="1620" cy="121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="" xmlns:a16="http://schemas.microsoft.com/office/drawing/2014/main" id="{B3E0B84D-EB8B-4BBA-8DC1-EF6272CF35B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84" cy="121481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457200">
              <a:defRPr/>
            </a:pPr>
            <a:endParaRPr lang="en-US" sz="1400" dirty="0">
              <a:solidFill>
                <a:srgbClr val="000000"/>
              </a:solidFill>
              <a:latin typeface="Segoe UI Black" panose="020B0A02040204020203" pitchFamily="34" charset="0"/>
              <a:ea typeface="ＭＳ Ｐゴシック"/>
              <a:sym typeface="Segoe UI Black" panose="020B0A02040204020203" pitchFamily="34" charset="0"/>
            </a:endParaRPr>
          </a:p>
        </p:txBody>
      </p:sp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auto">
          <a:xfrm>
            <a:off x="174946" y="142509"/>
            <a:ext cx="8794113" cy="22374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8" name="Slide Number"/>
          <p:cNvSpPr txBox="1">
            <a:spLocks/>
          </p:cNvSpPr>
          <p:nvPr userDrawn="1"/>
        </p:nvSpPr>
        <p:spPr bwMode="auto">
          <a:xfrm>
            <a:off x="8841476" y="4980360"/>
            <a:ext cx="96180" cy="94193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ru-RU"/>
            </a:defPPr>
            <a:lvl1pPr>
              <a:defRPr sz="1000" baseline="0">
                <a:latin typeface="+mn-lt"/>
              </a:defRPr>
            </a:lvl1pPr>
          </a:lstStyle>
          <a:p>
            <a:pPr defTabSz="457200">
              <a:defRPr/>
            </a:pPr>
            <a:fld id="{42C328C1-A84F-4A39-A664-DBA00541A8C6}" type="slidenum">
              <a:rPr lang="ru-RU" sz="600" smtClean="0">
                <a:solidFill>
                  <a:srgbClr val="808080"/>
                </a:solidFill>
                <a:latin typeface="Segoe UI Light"/>
                <a:ea typeface="ＭＳ Ｐゴシック"/>
              </a:rPr>
              <a:pPr defTabSz="457200">
                <a:defRPr/>
              </a:pPr>
              <a:t>‹#›</a:t>
            </a:fld>
            <a:endParaRPr lang="ru-RU" sz="600" dirty="0">
              <a:solidFill>
                <a:srgbClr val="808080"/>
              </a:solidFill>
              <a:latin typeface="Segoe UI Light"/>
              <a:ea typeface="ＭＳ Ｐゴシック"/>
            </a:endParaRPr>
          </a:p>
        </p:txBody>
      </p:sp>
      <p:sp>
        <p:nvSpPr>
          <p:cNvPr id="5" name="doc id" hidden="1"/>
          <p:cNvSpPr>
            <a:spLocks noChangeArrowheads="1"/>
          </p:cNvSpPr>
          <p:nvPr userDrawn="1"/>
        </p:nvSpPr>
        <p:spPr bwMode="auto">
          <a:xfrm>
            <a:off x="8246609" y="38875"/>
            <a:ext cx="670614" cy="935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/>
          <a:lstStyle/>
          <a:p>
            <a:pPr algn="r" defTabSz="685105">
              <a:defRPr/>
            </a:pPr>
            <a:endParaRPr lang="ru-RU" sz="600" dirty="0">
              <a:solidFill>
                <a:srgbClr val="808080"/>
              </a:solidFill>
              <a:latin typeface="Segoe UI Light"/>
              <a:ea typeface="ＭＳ Ｐゴシック"/>
            </a:endParaRPr>
          </a:p>
        </p:txBody>
      </p:sp>
    </p:spTree>
    <p:extLst>
      <p:ext uri="{BB962C8B-B14F-4D97-AF65-F5344CB8AC3E}">
        <p14:creationId xmlns:p14="http://schemas.microsoft.com/office/powerpoint/2010/main" val="224621979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5617">
          <p15:clr>
            <a:srgbClr val="F26B43"/>
          </p15:clr>
        </p15:guide>
        <p15:guide id="2" pos="76">
          <p15:clr>
            <a:srgbClr val="F26B43"/>
          </p15:clr>
        </p15:guide>
        <p15:guide id="3" orient="horz" pos="437">
          <p15:clr>
            <a:srgbClr val="F26B43"/>
          </p15:clr>
        </p15:guide>
        <p15:guide id="4" orient="horz" pos="2993">
          <p15:clr>
            <a:srgbClr val="F26B43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3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"/>
          <p:cNvSpPr txBox="1">
            <a:spLocks/>
          </p:cNvSpPr>
          <p:nvPr userDrawn="1"/>
        </p:nvSpPr>
        <p:spPr bwMode="auto">
          <a:xfrm>
            <a:off x="8962127" y="4980521"/>
            <a:ext cx="92974" cy="93872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ru-RU"/>
            </a:defPPr>
            <a:lvl1pPr>
              <a:defRPr sz="1000" baseline="0">
                <a:latin typeface="+mn-lt"/>
              </a:defRPr>
            </a:lvl1pPr>
          </a:lstStyle>
          <a:p>
            <a:pPr marL="0" marR="0" lvl="0" indent="0" algn="l" defTabSz="63534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2C328C1-A84F-4A39-A664-DBA00541A8C6}" type="slidenum">
              <a:rPr kumimoji="0" lang="ru-RU" sz="610" b="0" i="0" u="none" strike="noStrike" kern="1200" cap="none" spc="0" normalizeH="0" baseline="0" noProof="0" smtClean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63534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61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0" name="Группа 9"/>
          <p:cNvGrpSpPr/>
          <p:nvPr userDrawn="1"/>
        </p:nvGrpSpPr>
        <p:grpSpPr>
          <a:xfrm>
            <a:off x="187081" y="561501"/>
            <a:ext cx="8769841" cy="34289"/>
            <a:chOff x="103189" y="1021080"/>
            <a:chExt cx="9500661" cy="45719"/>
          </a:xfrm>
          <a:solidFill>
            <a:schemeClr val="bg1">
              <a:lumMod val="50000"/>
            </a:schemeClr>
          </a:solidFill>
        </p:grpSpPr>
        <p:sp>
          <p:nvSpPr>
            <p:cNvPr id="1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0521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5469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0417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5366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0314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5262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0210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5158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0106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5054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0002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4950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9898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4847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9795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4743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9691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4639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9587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04535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09483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14431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19379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24328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29276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34224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39172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44120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49068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54016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58964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63912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68860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73809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78757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83705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88653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93601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98549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03497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08445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13393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18341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23290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28238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33186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38134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43082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48030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52978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57926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62874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67822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72771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77719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82667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87615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92563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97511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02459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07407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12355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17303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22252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27200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32148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37096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42044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46992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51940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56888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61836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66784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71733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76681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81629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86577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91525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96473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01421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06369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11317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16265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21214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26162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31110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36058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41006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45954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50902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55850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60798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65746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70695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75643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80591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85539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90487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95435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00383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05331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10279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15227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20176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25124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30072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35020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39968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44916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49864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54812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59760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64708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69657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74605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79553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84501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89449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94397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99345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04293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09241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14189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19138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24086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29034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33982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38930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43878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48826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53774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58722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63670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68619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73567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78515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83463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88411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93359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98307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03255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08203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13151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18100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23048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27996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32944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37892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42840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47788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52736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57684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62632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67581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72529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77477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82425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87373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92321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97269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02217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07165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12113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17062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22010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26958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31906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36854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41802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46750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51698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56646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61594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66543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71491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76439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81387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86335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91283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96231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01179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06127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11075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16024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20972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25920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30868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35816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40764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45712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50660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55610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03" name="Content Placeholder 5">
            <a:extLst>
              <a:ext uri="{FF2B5EF4-FFF2-40B4-BE49-F238E27FC236}">
                <a16:creationId xmlns:a16="http://schemas.microsoft.com/office/drawing/2014/main" xmlns="" id="{C5DBA184-2616-4FD7-B3C8-B2B7CCC53D5A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187080" y="125687"/>
            <a:ext cx="8769841" cy="435812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spcAft>
                <a:spcPts val="166"/>
              </a:spcAft>
              <a:buFontTx/>
              <a:buNone/>
              <a:defRPr sz="1800" b="1">
                <a:latin typeface="Century Gothic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76723274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5C2C38-CD05-49DA-BB2A-90CF37ABC367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4237095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11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xmlns="" id="{20D62EEF-71F8-4F55-8521-893C5C7B6645}"/>
              </a:ext>
            </a:extLst>
          </p:cNvPr>
          <p:cNvCxnSpPr>
            <a:cxnSpLocks/>
          </p:cNvCxnSpPr>
          <p:nvPr/>
        </p:nvCxnSpPr>
        <p:spPr>
          <a:xfrm>
            <a:off x="502897" y="667569"/>
            <a:ext cx="8133793" cy="0"/>
          </a:xfrm>
          <a:prstGeom prst="line">
            <a:avLst/>
          </a:prstGeom>
          <a:ln w="6350">
            <a:solidFill>
              <a:schemeClr val="bg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ontent Placeholder 5">
            <a:extLst>
              <a:ext uri="{FF2B5EF4-FFF2-40B4-BE49-F238E27FC236}">
                <a16:creationId xmlns:a16="http://schemas.microsoft.com/office/drawing/2014/main" xmlns="" id="{C5DBA184-2616-4FD7-B3C8-B2B7CCC53D5A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507774" y="262686"/>
            <a:ext cx="8131168" cy="316474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0"/>
              </a:spcBef>
              <a:spcAft>
                <a:spcPts val="204"/>
              </a:spcAft>
              <a:buFontTx/>
              <a:buNone/>
              <a:defRPr sz="12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Rectangle 116">
            <a:extLst>
              <a:ext uri="{FF2B5EF4-FFF2-40B4-BE49-F238E27FC236}">
                <a16:creationId xmlns:a16="http://schemas.microsoft.com/office/drawing/2014/main" xmlns="" id="{9D1D5787-3E91-4FEA-AB0C-57078295F086}"/>
              </a:ext>
            </a:extLst>
          </p:cNvPr>
          <p:cNvSpPr/>
          <p:nvPr/>
        </p:nvSpPr>
        <p:spPr>
          <a:xfrm>
            <a:off x="8908951" y="4933299"/>
            <a:ext cx="127151" cy="12695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 marR="0" lvl="0" indent="0" algn="r" defTabSz="78196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109CE21-7FC1-49DC-910A-F2C968E54205}" type="slidenum">
              <a:rPr kumimoji="0" lang="en-US" sz="825" b="0" i="0" u="none" strike="noStrike" kern="1200" cap="none" spc="-7" normalizeH="0" baseline="0" noProof="0" smtClean="0">
                <a:ln>
                  <a:noFill/>
                </a:ln>
                <a:solidFill>
                  <a:srgbClr val="2E2E3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78196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825" b="0" i="0" u="none" strike="noStrike" kern="1200" cap="none" spc="-7" normalizeH="0" baseline="0" noProof="0" dirty="0">
              <a:ln>
                <a:noFill/>
              </a:ln>
              <a:solidFill>
                <a:srgbClr val="2E2E38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438154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381">
          <p15:clr>
            <a:srgbClr val="FBAE40"/>
          </p15:clr>
        </p15:guide>
        <p15:guide id="2" pos="6362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="" xmlns:a16="http://schemas.microsoft.com/office/drawing/2014/main" id="{D451C9F8-CD44-49B3-9349-45FE6EA60BB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1621" y="1216"/>
          <a:ext cx="1620" cy="121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87" name="think-cell Slide" r:id="rId5" imgW="0" imgH="0" progId="">
                  <p:embed/>
                </p:oleObj>
              </mc:Choice>
              <mc:Fallback>
                <p:oleObj name="think-cell Slide" r:id="rId5" imgW="0" imgH="0" progId="">
                  <p:embed/>
                  <p:pic>
                    <p:nvPicPr>
                      <p:cNvPr id="0" name="AutoShape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21" y="1216"/>
                        <a:ext cx="1620" cy="121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="" xmlns:a16="http://schemas.microsoft.com/office/drawing/2014/main" id="{B3E0B84D-EB8B-4BBA-8DC1-EF6272CF35B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84" cy="121481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 Black" panose="020B0A02040204020203" pitchFamily="34" charset="0"/>
              <a:ea typeface="ＭＳ Ｐゴシック"/>
              <a:cs typeface="+mn-cs"/>
              <a:sym typeface="Segoe UI Black" panose="020B0A02040204020203" pitchFamily="34" charset="0"/>
            </a:endParaRPr>
          </a:p>
        </p:txBody>
      </p:sp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auto">
          <a:xfrm>
            <a:off x="174946" y="142509"/>
            <a:ext cx="8794113" cy="22374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8" name="Slide Number"/>
          <p:cNvSpPr txBox="1">
            <a:spLocks/>
          </p:cNvSpPr>
          <p:nvPr userDrawn="1"/>
        </p:nvSpPr>
        <p:spPr bwMode="auto">
          <a:xfrm>
            <a:off x="8841476" y="4980360"/>
            <a:ext cx="96180" cy="94193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ru-RU"/>
            </a:defPPr>
            <a:lvl1pPr>
              <a:defRPr sz="1000" baseline="0">
                <a:latin typeface="+mn-lt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2C328C1-A84F-4A39-A664-DBA00541A8C6}" type="slidenum">
              <a:rPr kumimoji="0" lang="ru-RU" sz="600" b="0" i="0" u="none" strike="noStrike" kern="1200" cap="none" spc="0" normalizeH="0" baseline="0" noProof="0" smtClean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Segoe UI Light"/>
                <a:ea typeface="ＭＳ Ｐゴシック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60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Segoe UI Light"/>
              <a:ea typeface="ＭＳ Ｐゴシック"/>
              <a:cs typeface="+mn-cs"/>
            </a:endParaRPr>
          </a:p>
        </p:txBody>
      </p:sp>
      <p:sp>
        <p:nvSpPr>
          <p:cNvPr id="5" name="doc id" hidden="1"/>
          <p:cNvSpPr>
            <a:spLocks noChangeArrowheads="1"/>
          </p:cNvSpPr>
          <p:nvPr userDrawn="1"/>
        </p:nvSpPr>
        <p:spPr bwMode="auto">
          <a:xfrm>
            <a:off x="8246609" y="38875"/>
            <a:ext cx="670614" cy="935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/>
          <a:lstStyle/>
          <a:p>
            <a:pPr marL="0" marR="0" lvl="0" indent="0" algn="r" defTabSz="68510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60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Segoe UI Light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940043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5617">
          <p15:clr>
            <a:srgbClr val="F26B43"/>
          </p15:clr>
        </p15:guide>
        <p15:guide id="2" pos="76">
          <p15:clr>
            <a:srgbClr val="F26B43"/>
          </p15:clr>
        </p15:guide>
        <p15:guide id="3" orient="horz" pos="437">
          <p15:clr>
            <a:srgbClr val="F26B43"/>
          </p15:clr>
        </p15:guide>
        <p15:guide id="4" orient="horz" pos="2993">
          <p15:clr>
            <a:srgbClr val="F26B43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9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"/>
          <p:cNvSpPr txBox="1">
            <a:spLocks/>
          </p:cNvSpPr>
          <p:nvPr userDrawn="1"/>
        </p:nvSpPr>
        <p:spPr bwMode="auto">
          <a:xfrm>
            <a:off x="8962127" y="4980521"/>
            <a:ext cx="92974" cy="93872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ru-RU"/>
            </a:defPPr>
            <a:lvl1pPr>
              <a:defRPr sz="1000" baseline="0">
                <a:latin typeface="+mn-lt"/>
              </a:defRPr>
            </a:lvl1pPr>
          </a:lstStyle>
          <a:p>
            <a:pPr defTabSz="635342">
              <a:defRPr/>
            </a:pPr>
            <a:fld id="{42C328C1-A84F-4A39-A664-DBA00541A8C6}" type="slidenum">
              <a:rPr lang="ru-RU" sz="610" smtClean="0">
                <a:solidFill>
                  <a:srgbClr val="808080"/>
                </a:solidFill>
              </a:rPr>
              <a:pPr defTabSz="635342">
                <a:defRPr/>
              </a:pPr>
              <a:t>‹#›</a:t>
            </a:fld>
            <a:endParaRPr lang="ru-RU" sz="610" dirty="0">
              <a:solidFill>
                <a:srgbClr val="808080"/>
              </a:solidFill>
            </a:endParaRP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C5DBA184-2616-4FD7-B3C8-B2B7CCC53D5A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187080" y="125687"/>
            <a:ext cx="8769841" cy="435812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spcAft>
                <a:spcPts val="166"/>
              </a:spcAft>
              <a:buFontTx/>
              <a:buNone/>
              <a:defRPr sz="1800" b="1">
                <a:latin typeface="Century Gothic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2" name="Группа 1"/>
          <p:cNvGrpSpPr/>
          <p:nvPr userDrawn="1"/>
        </p:nvGrpSpPr>
        <p:grpSpPr>
          <a:xfrm>
            <a:off x="187081" y="561501"/>
            <a:ext cx="8769841" cy="34289"/>
            <a:chOff x="103189" y="1021080"/>
            <a:chExt cx="9500661" cy="45719"/>
          </a:xfrm>
          <a:solidFill>
            <a:schemeClr val="bg1">
              <a:lumMod val="50000"/>
            </a:schemeClr>
          </a:solidFill>
        </p:grpSpPr>
        <p:sp>
          <p:nvSpPr>
            <p:cNvPr id="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0521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5469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0417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5366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0314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5262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0210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5158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0106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5054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0002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4950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9898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4847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9795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4743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9691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4639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9587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04535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09483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14431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19379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24328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29276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34224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39172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44120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49068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54016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58964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63912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68860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73809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78757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83705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88653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93601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98549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03497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08445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13393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18341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23290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28238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33186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38134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43082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48030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52978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57926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62874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67822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72771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77719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82667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87615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92563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97511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02459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07407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12355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17303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22252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27200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32148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37096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42044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46992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51940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56888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61836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66784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71733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76681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81629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86577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91525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96473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01421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06369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11317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16265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21214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26162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31110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36058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41006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45954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50902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55850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60798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65746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70695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75643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80591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85539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90487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95435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00383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05331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10279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15227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20176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25124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30072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35020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39968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44916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49864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54812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59760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64708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69657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74605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79553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84501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89449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94397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99345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04293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09241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14189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19138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24086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29034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33982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38930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43878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48826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53774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58722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63670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68619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73567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78515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83463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88411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93359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98307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03255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08203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13151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18100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23048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27996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32944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37892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42840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47788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52736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57684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62632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67581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72529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77477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82425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87373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92321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97269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02217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07165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12113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17062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22010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26958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31906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36854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41802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46750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51698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56646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61594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66543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71491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76439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81387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86335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91283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96231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01179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06127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11075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16024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20972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25920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30868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35816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40764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45712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50660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1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55610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6859428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3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"/>
          <p:cNvSpPr txBox="1">
            <a:spLocks/>
          </p:cNvSpPr>
          <p:nvPr userDrawn="1"/>
        </p:nvSpPr>
        <p:spPr bwMode="auto">
          <a:xfrm>
            <a:off x="8962127" y="4980521"/>
            <a:ext cx="92974" cy="93872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ru-RU"/>
            </a:defPPr>
            <a:lvl1pPr>
              <a:defRPr sz="1000" baseline="0">
                <a:latin typeface="+mn-lt"/>
              </a:defRPr>
            </a:lvl1pPr>
          </a:lstStyle>
          <a:p>
            <a:pPr defTabSz="635342">
              <a:defRPr/>
            </a:pPr>
            <a:fld id="{42C328C1-A84F-4A39-A664-DBA00541A8C6}" type="slidenum">
              <a:rPr lang="ru-RU" sz="610" smtClean="0">
                <a:solidFill>
                  <a:srgbClr val="808080"/>
                </a:solidFill>
              </a:rPr>
              <a:pPr defTabSz="635342">
                <a:defRPr/>
              </a:pPr>
              <a:t>‹#›</a:t>
            </a:fld>
            <a:endParaRPr lang="ru-RU" sz="610" dirty="0">
              <a:solidFill>
                <a:srgbClr val="808080"/>
              </a:solidFill>
            </a:endParaRPr>
          </a:p>
        </p:txBody>
      </p:sp>
      <p:grpSp>
        <p:nvGrpSpPr>
          <p:cNvPr id="10" name="Группа 9"/>
          <p:cNvGrpSpPr/>
          <p:nvPr userDrawn="1"/>
        </p:nvGrpSpPr>
        <p:grpSpPr>
          <a:xfrm>
            <a:off x="187081" y="561501"/>
            <a:ext cx="8769841" cy="34289"/>
            <a:chOff x="103189" y="1021080"/>
            <a:chExt cx="9500661" cy="45719"/>
          </a:xfrm>
          <a:solidFill>
            <a:schemeClr val="bg1">
              <a:lumMod val="50000"/>
            </a:schemeClr>
          </a:solidFill>
        </p:grpSpPr>
        <p:sp>
          <p:nvSpPr>
            <p:cNvPr id="1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0521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5469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0417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5366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0314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5262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0210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5158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0106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5054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0002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4950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9898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4847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9795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4743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9691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4639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9587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04535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09483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14431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19379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24328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29276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34224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39172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44120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49068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54016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58964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63912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68860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73809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78757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83705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88653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93601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198549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03497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08445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13393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18341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23290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28238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33186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38134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43082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48030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52978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57926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62874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67822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72771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77719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82667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87615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92563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297511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02459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07407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12355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17303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22252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27200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32148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37096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42044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46992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51940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56888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61836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66784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71733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76681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81629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86577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91525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396473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01421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06369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11317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16265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21214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26162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31110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36058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41006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45954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50902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55850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60798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65746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70695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75643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80591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85539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90487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495435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00383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05331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10279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15227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20176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25124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30072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35020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39968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44916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49864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54812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59760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64708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69657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74605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79553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84501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89449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94397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599345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04293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09241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14189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19138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24086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29034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33982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38930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43878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48826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53774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58722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63670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68619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73567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78515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83463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88411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93359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698307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03255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08203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13151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18100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23048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27996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32944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37892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42840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47788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52736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57684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62632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67581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72529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77477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82425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87373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92321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797269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02217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07165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12113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17062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22010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26958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31906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36854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41802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46750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51698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56646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61594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66543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71491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76439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81387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86335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8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91283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896231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01179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061278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3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110759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4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160240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5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209721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6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259202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30868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8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358164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9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407645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0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457126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1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506607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2" name="Graphic 1">
              <a:extLst>
                <a:ext uri="{FF2B5EF4-FFF2-40B4-BE49-F238E27FC236}">
                  <a16:creationId xmlns:a16="http://schemas.microsoft.com/office/drawing/2014/main" xmlns="" id="{F5494A8C-C11E-4ED2-A074-812CE2127AE2}"/>
                </a:ext>
              </a:extLst>
            </p:cNvPr>
            <p:cNvSpPr/>
            <p:nvPr/>
          </p:nvSpPr>
          <p:spPr bwMode="auto">
            <a:xfrm rot="16200000" flipH="1">
              <a:off x="9556103" y="1019052"/>
              <a:ext cx="45719" cy="49775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grpFill/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35342" eaLnBrk="0" hangingPunct="0">
                <a:defRPr/>
              </a:pPr>
              <a:endParaRPr lang="ru-RU" sz="1219" dirty="0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03" name="Content Placeholder 5">
            <a:extLst>
              <a:ext uri="{FF2B5EF4-FFF2-40B4-BE49-F238E27FC236}">
                <a16:creationId xmlns:a16="http://schemas.microsoft.com/office/drawing/2014/main" xmlns="" id="{C5DBA184-2616-4FD7-B3C8-B2B7CCC53D5A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187080" y="125687"/>
            <a:ext cx="8769841" cy="435812"/>
          </a:xfrm>
        </p:spPr>
        <p:txBody>
          <a:bodyPr anchor="ctr">
            <a:normAutofit/>
          </a:bodyPr>
          <a:lstStyle>
            <a:lvl1pPr marL="0" indent="0">
              <a:spcBef>
                <a:spcPts val="0"/>
              </a:spcBef>
              <a:spcAft>
                <a:spcPts val="166"/>
              </a:spcAft>
              <a:buFontTx/>
              <a:buNone/>
              <a:defRPr sz="1800" b="1">
                <a:latin typeface="Century Gothic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84020016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5C2C38-CD05-49DA-BB2A-90CF37ABC367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449635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ТИТУЛ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134913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7" Type="http://schemas.openxmlformats.org/officeDocument/2006/relationships/theme" Target="../theme/theme2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5" Type="http://schemas.openxmlformats.org/officeDocument/2006/relationships/slideLayout" Target="../slideLayouts/slideLayout10.xml"/><Relationship Id="rId4" Type="http://schemas.openxmlformats.org/officeDocument/2006/relationships/slideLayout" Target="../slideLayouts/slideLayout9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7" Type="http://schemas.openxmlformats.org/officeDocument/2006/relationships/theme" Target="../theme/theme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3F6AC95F-4B5F-4D05-896E-82E6C0F529BD}" type="datetimeFigureOut">
              <a:rPr lang="ru-RU" smtClean="0"/>
              <a:pPr>
                <a:defRPr/>
              </a:pPr>
              <a:t>29.05.2023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60200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1" r:id="rId1"/>
    <p:sldLayoutId id="2147483952" r:id="rId2"/>
    <p:sldLayoutId id="2147483953" r:id="rId3"/>
    <p:sldLayoutId id="2147483955" r:id="rId4"/>
    <p:sldLayoutId id="2147483956" r:id="rId5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3F6AC95F-4B5F-4D05-896E-82E6C0F529B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29.05.2023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16651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8" r:id="rId1"/>
    <p:sldLayoutId id="2147483959" r:id="rId2"/>
    <p:sldLayoutId id="2147483960" r:id="rId3"/>
    <p:sldLayoutId id="2147483961" r:id="rId4"/>
    <p:sldLayoutId id="2147483962" r:id="rId5"/>
    <p:sldLayoutId id="2147483963" r:id="rId6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3F6AC95F-4B5F-4D05-896E-82E6C0F529B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29.05.2023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88229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65" r:id="rId1"/>
    <p:sldLayoutId id="2147483966" r:id="rId2"/>
    <p:sldLayoutId id="2147483967" r:id="rId3"/>
    <p:sldLayoutId id="2147483968" r:id="rId4"/>
    <p:sldLayoutId id="2147483969" r:id="rId5"/>
    <p:sldLayoutId id="2147483970" r:id="rId6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5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tags" Target="../tags/tag14.xml"/><Relationship Id="rId13" Type="http://schemas.openxmlformats.org/officeDocument/2006/relationships/image" Target="../media/image9.png"/><Relationship Id="rId3" Type="http://schemas.openxmlformats.org/officeDocument/2006/relationships/tags" Target="../tags/tag9.xml"/><Relationship Id="rId7" Type="http://schemas.openxmlformats.org/officeDocument/2006/relationships/tags" Target="../tags/tag13.xml"/><Relationship Id="rId12" Type="http://schemas.openxmlformats.org/officeDocument/2006/relationships/image" Target="../media/image5.png"/><Relationship Id="rId2" Type="http://schemas.openxmlformats.org/officeDocument/2006/relationships/tags" Target="../tags/tag8.xml"/><Relationship Id="rId16" Type="http://schemas.openxmlformats.org/officeDocument/2006/relationships/image" Target="../media/image12.png"/><Relationship Id="rId1" Type="http://schemas.openxmlformats.org/officeDocument/2006/relationships/tags" Target="../tags/tag7.xml"/><Relationship Id="rId6" Type="http://schemas.openxmlformats.org/officeDocument/2006/relationships/tags" Target="../tags/tag12.xml"/><Relationship Id="rId11" Type="http://schemas.openxmlformats.org/officeDocument/2006/relationships/image" Target="../media/image4.png"/><Relationship Id="rId5" Type="http://schemas.openxmlformats.org/officeDocument/2006/relationships/tags" Target="../tags/tag11.xml"/><Relationship Id="rId15" Type="http://schemas.openxmlformats.org/officeDocument/2006/relationships/image" Target="../media/image11.png"/><Relationship Id="rId10" Type="http://schemas.openxmlformats.org/officeDocument/2006/relationships/notesSlide" Target="../notesSlides/notesSlide3.xml"/><Relationship Id="rId4" Type="http://schemas.openxmlformats.org/officeDocument/2006/relationships/tags" Target="../tags/tag10.xml"/><Relationship Id="rId9" Type="http://schemas.openxmlformats.org/officeDocument/2006/relationships/slideLayout" Target="../slideLayouts/slideLayout4.xml"/><Relationship Id="rId1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microsoft.com/office/2007/relationships/hdphoto" Target="../media/hdphoto1.wdp"/><Relationship Id="rId3" Type="http://schemas.openxmlformats.org/officeDocument/2006/relationships/tags" Target="../tags/tag16.xml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2" Type="http://schemas.openxmlformats.org/officeDocument/2006/relationships/tags" Target="../tags/tag15.xml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4.bin"/><Relationship Id="rId11" Type="http://schemas.openxmlformats.org/officeDocument/2006/relationships/image" Target="../media/image17.png"/><Relationship Id="rId5" Type="http://schemas.openxmlformats.org/officeDocument/2006/relationships/notesSlide" Target="../notesSlides/notesSlide4.xml"/><Relationship Id="rId10" Type="http://schemas.openxmlformats.org/officeDocument/2006/relationships/image" Target="../media/image16.png"/><Relationship Id="rId4" Type="http://schemas.openxmlformats.org/officeDocument/2006/relationships/slideLayout" Target="../slideLayouts/slideLayout5.xml"/><Relationship Id="rId9" Type="http://schemas.openxmlformats.org/officeDocument/2006/relationships/image" Target="../media/image15.png"/><Relationship Id="rId14" Type="http://schemas.openxmlformats.org/officeDocument/2006/relationships/image" Target="../media/image19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tags" Target="../tags/tag18.xml"/><Relationship Id="rId7" Type="http://schemas.openxmlformats.org/officeDocument/2006/relationships/image" Target="../media/image20.png"/><Relationship Id="rId2" Type="http://schemas.openxmlformats.org/officeDocument/2006/relationships/tags" Target="../tags/tag17.xml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oleObject5.bin"/><Relationship Id="rId5" Type="http://schemas.openxmlformats.org/officeDocument/2006/relationships/notesSlide" Target="../notesSlides/notesSlide5.xml"/><Relationship Id="rId10" Type="http://schemas.openxmlformats.org/officeDocument/2006/relationships/image" Target="../media/image6.png"/><Relationship Id="rId4" Type="http://schemas.openxmlformats.org/officeDocument/2006/relationships/slideLayout" Target="../slideLayouts/slideLayout5.xml"/><Relationship Id="rId9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3">
            <a:extLst>
              <a:ext uri="{FF2B5EF4-FFF2-40B4-BE49-F238E27FC236}">
                <a16:creationId xmlns:a16="http://schemas.microsoft.com/office/drawing/2014/main" xmlns="" id="{A9CFDC53-0459-B946-D831-52A87E52B0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80634" y="4597402"/>
            <a:ext cx="3071813" cy="2539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76" tIns="34289" rIns="68576" bIns="34289">
            <a:spAutoFit/>
          </a:bodyPr>
          <a:lstStyle/>
          <a:p>
            <a:pPr algn="ctr" defTabSz="685749"/>
            <a:r>
              <a:rPr lang="ru-RU" altLang="ru-RU" sz="1200" b="1" dirty="0" smtClean="0">
                <a:solidFill>
                  <a:srgbClr val="16365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Астана </a:t>
            </a:r>
            <a:r>
              <a:rPr lang="ru-RU" altLang="ru-RU" sz="1200" b="1" dirty="0" err="1" smtClean="0">
                <a:solidFill>
                  <a:srgbClr val="16365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қ</a:t>
            </a:r>
            <a:r>
              <a:rPr lang="ru-RU" altLang="ru-RU" sz="1200" b="1" dirty="0" smtClean="0">
                <a:solidFill>
                  <a:srgbClr val="16365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., 202</a:t>
            </a:r>
            <a:r>
              <a:rPr lang="en-US" altLang="ru-RU" sz="1200" b="1" dirty="0" smtClean="0">
                <a:solidFill>
                  <a:srgbClr val="16365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r>
              <a:rPr lang="ru-RU" altLang="ru-RU" sz="1200" b="1" dirty="0" smtClean="0">
                <a:solidFill>
                  <a:srgbClr val="16365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altLang="ru-RU" sz="1200" b="1" dirty="0" err="1" smtClean="0">
                <a:solidFill>
                  <a:srgbClr val="16365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жыл</a:t>
            </a:r>
            <a:endParaRPr lang="ru-RU" altLang="ru-RU" sz="1200" b="1" dirty="0">
              <a:solidFill>
                <a:srgbClr val="16365A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" name="Группа 21">
            <a:extLst>
              <a:ext uri="{FF2B5EF4-FFF2-40B4-BE49-F238E27FC236}">
                <a16:creationId xmlns:a16="http://schemas.microsoft.com/office/drawing/2014/main" xmlns="" id="{311BF660-F614-E650-81D0-A40E9953875B}"/>
              </a:ext>
            </a:extLst>
          </p:cNvPr>
          <p:cNvGrpSpPr>
            <a:grpSpLocks/>
          </p:cNvGrpSpPr>
          <p:nvPr/>
        </p:nvGrpSpPr>
        <p:grpSpPr bwMode="auto">
          <a:xfrm>
            <a:off x="463550" y="2947992"/>
            <a:ext cx="971550" cy="1851025"/>
            <a:chOff x="464265" y="2731224"/>
            <a:chExt cx="970344" cy="1850030"/>
          </a:xfrm>
        </p:grpSpPr>
        <p:sp>
          <p:nvSpPr>
            <p:cNvPr id="25" name="Graphic 1">
              <a:extLst>
                <a:ext uri="{FF2B5EF4-FFF2-40B4-BE49-F238E27FC236}">
                  <a16:creationId xmlns:a16="http://schemas.microsoft.com/office/drawing/2014/main" xmlns="" id="{75A14B0E-525C-B399-38C5-88D342BC23F7}"/>
                </a:ext>
              </a:extLst>
            </p:cNvPr>
            <p:cNvSpPr/>
            <p:nvPr/>
          </p:nvSpPr>
          <p:spPr>
            <a:xfrm>
              <a:off x="464265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85749">
                <a:defRPr/>
              </a:pP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6" name="Graphic 1">
              <a:extLst>
                <a:ext uri="{FF2B5EF4-FFF2-40B4-BE49-F238E27FC236}">
                  <a16:creationId xmlns:a16="http://schemas.microsoft.com/office/drawing/2014/main" xmlns="" id="{621A11AF-771F-5FDF-EF22-54551137F4FC}"/>
                </a:ext>
              </a:extLst>
            </p:cNvPr>
            <p:cNvSpPr/>
            <p:nvPr/>
          </p:nvSpPr>
          <p:spPr>
            <a:xfrm>
              <a:off x="949437" y="2731224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85749">
                <a:defRPr/>
              </a:pP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7" name="Graphic 1">
              <a:extLst>
                <a:ext uri="{FF2B5EF4-FFF2-40B4-BE49-F238E27FC236}">
                  <a16:creationId xmlns:a16="http://schemas.microsoft.com/office/drawing/2014/main" xmlns="" id="{EFFA5D25-9475-BD28-A77D-0F92EEC6CD37}"/>
                </a:ext>
              </a:extLst>
            </p:cNvPr>
            <p:cNvSpPr/>
            <p:nvPr/>
          </p:nvSpPr>
          <p:spPr>
            <a:xfrm>
              <a:off x="464265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85749">
                <a:defRPr/>
              </a:pP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8" name="Graphic 1">
              <a:extLst>
                <a:ext uri="{FF2B5EF4-FFF2-40B4-BE49-F238E27FC236}">
                  <a16:creationId xmlns:a16="http://schemas.microsoft.com/office/drawing/2014/main" xmlns="" id="{7BE9CF39-7468-996C-EB07-8AE5486854CB}"/>
                </a:ext>
              </a:extLst>
            </p:cNvPr>
            <p:cNvSpPr/>
            <p:nvPr/>
          </p:nvSpPr>
          <p:spPr>
            <a:xfrm>
              <a:off x="949437" y="3189764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85749">
                <a:defRPr/>
              </a:pP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9" name="Graphic 1">
              <a:extLst>
                <a:ext uri="{FF2B5EF4-FFF2-40B4-BE49-F238E27FC236}">
                  <a16:creationId xmlns:a16="http://schemas.microsoft.com/office/drawing/2014/main" xmlns="" id="{B96E9577-0813-66D3-CF45-CD12AD6FFCC5}"/>
                </a:ext>
              </a:extLst>
            </p:cNvPr>
            <p:cNvSpPr/>
            <p:nvPr/>
          </p:nvSpPr>
          <p:spPr>
            <a:xfrm>
              <a:off x="464265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85749">
                <a:defRPr/>
              </a:pP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0" name="Graphic 1">
              <a:extLst>
                <a:ext uri="{FF2B5EF4-FFF2-40B4-BE49-F238E27FC236}">
                  <a16:creationId xmlns:a16="http://schemas.microsoft.com/office/drawing/2014/main" xmlns="" id="{BDB54AA9-58B4-2B86-59F5-BB7B6094591F}"/>
                </a:ext>
              </a:extLst>
            </p:cNvPr>
            <p:cNvSpPr/>
            <p:nvPr/>
          </p:nvSpPr>
          <p:spPr>
            <a:xfrm>
              <a:off x="949437" y="3648306"/>
              <a:ext cx="485172" cy="474407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85749">
                <a:defRPr/>
              </a:pP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1" name="Graphic 1">
              <a:extLst>
                <a:ext uri="{FF2B5EF4-FFF2-40B4-BE49-F238E27FC236}">
                  <a16:creationId xmlns:a16="http://schemas.microsoft.com/office/drawing/2014/main" xmlns="" id="{8BB3E8D7-198D-5326-387C-7232CB482BA3}"/>
                </a:ext>
              </a:extLst>
            </p:cNvPr>
            <p:cNvSpPr/>
            <p:nvPr/>
          </p:nvSpPr>
          <p:spPr>
            <a:xfrm>
              <a:off x="464265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85749">
                <a:defRPr/>
              </a:pP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2" name="Graphic 1">
              <a:extLst>
                <a:ext uri="{FF2B5EF4-FFF2-40B4-BE49-F238E27FC236}">
                  <a16:creationId xmlns:a16="http://schemas.microsoft.com/office/drawing/2014/main" xmlns="" id="{1FBBA64B-150E-8898-E2A8-9C66FEDCEB2B}"/>
                </a:ext>
              </a:extLst>
            </p:cNvPr>
            <p:cNvSpPr/>
            <p:nvPr/>
          </p:nvSpPr>
          <p:spPr>
            <a:xfrm>
              <a:off x="949437" y="4106846"/>
              <a:ext cx="485172" cy="474408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85749">
                <a:defRPr/>
              </a:pPr>
              <a:endParaRPr lang="ru-RU" dirty="0">
                <a:solidFill>
                  <a:prstClr val="black"/>
                </a:solidFill>
              </a:endParaRPr>
            </a:p>
          </p:txBody>
        </p:sp>
      </p:grpSp>
      <p:pic>
        <p:nvPicPr>
          <p:cNvPr id="33" name="Picture 744" descr="ÐÐ°ÑÑÐ¸Ð½ÐºÐ¸ Ð¿Ð¾ Ð·Ð°Ð¿ÑÐ¾ÑÑ Ð³ÐµÑÐ± ÐºÐ°Ð·Ð°ÑÑÑÐ°Ð½Ð° png">
            <a:extLst>
              <a:ext uri="{FF2B5EF4-FFF2-40B4-BE49-F238E27FC236}">
                <a16:creationId xmlns:a16="http://schemas.microsoft.com/office/drawing/2014/main" xmlns="" id="{B79C56A5-61B5-FD5E-2E8E-6EF6C6120FBA}"/>
              </a:ext>
            </a:extLst>
          </p:cNvPr>
          <p:cNvPicPr>
            <a:picLocks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09575" y="1827217"/>
            <a:ext cx="1079500" cy="1081087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Группа 29">
            <a:extLst>
              <a:ext uri="{FF2B5EF4-FFF2-40B4-BE49-F238E27FC236}">
                <a16:creationId xmlns:a16="http://schemas.microsoft.com/office/drawing/2014/main" xmlns="" id="{DC6861D2-0B41-C82F-4214-5BE9A1A6DE1D}"/>
              </a:ext>
            </a:extLst>
          </p:cNvPr>
          <p:cNvGrpSpPr>
            <a:grpSpLocks/>
          </p:cNvGrpSpPr>
          <p:nvPr/>
        </p:nvGrpSpPr>
        <p:grpSpPr bwMode="auto">
          <a:xfrm>
            <a:off x="463550" y="315914"/>
            <a:ext cx="971550" cy="1392237"/>
            <a:chOff x="464265" y="499361"/>
            <a:chExt cx="970344" cy="1391523"/>
          </a:xfrm>
        </p:grpSpPr>
        <p:sp>
          <p:nvSpPr>
            <p:cNvPr id="35" name="Graphic 1">
              <a:extLst>
                <a:ext uri="{FF2B5EF4-FFF2-40B4-BE49-F238E27FC236}">
                  <a16:creationId xmlns:a16="http://schemas.microsoft.com/office/drawing/2014/main" xmlns="" id="{9AD3A80E-9243-18F2-EE28-F7F134A102B2}"/>
                </a:ext>
              </a:extLst>
            </p:cNvPr>
            <p:cNvSpPr/>
            <p:nvPr/>
          </p:nvSpPr>
          <p:spPr>
            <a:xfrm>
              <a:off x="464265" y="499361"/>
              <a:ext cx="485172" cy="474419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85749">
                <a:defRPr/>
              </a:pP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6" name="Graphic 1">
              <a:extLst>
                <a:ext uri="{FF2B5EF4-FFF2-40B4-BE49-F238E27FC236}">
                  <a16:creationId xmlns:a16="http://schemas.microsoft.com/office/drawing/2014/main" xmlns="" id="{EF548313-BB82-3A25-BE50-0135CD1ADD9A}"/>
                </a:ext>
              </a:extLst>
            </p:cNvPr>
            <p:cNvSpPr/>
            <p:nvPr/>
          </p:nvSpPr>
          <p:spPr>
            <a:xfrm>
              <a:off x="949437" y="499361"/>
              <a:ext cx="485172" cy="474419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85749">
                <a:defRPr/>
              </a:pP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7" name="Graphic 1">
              <a:extLst>
                <a:ext uri="{FF2B5EF4-FFF2-40B4-BE49-F238E27FC236}">
                  <a16:creationId xmlns:a16="http://schemas.microsoft.com/office/drawing/2014/main" xmlns="" id="{EE22C6FF-D6FC-4971-9EFE-757215056B2B}"/>
                </a:ext>
              </a:extLst>
            </p:cNvPr>
            <p:cNvSpPr/>
            <p:nvPr/>
          </p:nvSpPr>
          <p:spPr>
            <a:xfrm>
              <a:off x="464265" y="957913"/>
              <a:ext cx="485172" cy="474420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85749">
                <a:defRPr/>
              </a:pP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8" name="Graphic 1">
              <a:extLst>
                <a:ext uri="{FF2B5EF4-FFF2-40B4-BE49-F238E27FC236}">
                  <a16:creationId xmlns:a16="http://schemas.microsoft.com/office/drawing/2014/main" xmlns="" id="{793315F8-98CB-67C7-6DD5-A1CAC9ADAAEC}"/>
                </a:ext>
              </a:extLst>
            </p:cNvPr>
            <p:cNvSpPr/>
            <p:nvPr/>
          </p:nvSpPr>
          <p:spPr>
            <a:xfrm>
              <a:off x="949437" y="957913"/>
              <a:ext cx="485172" cy="474420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85749">
                <a:defRPr/>
              </a:pP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9" name="Graphic 1">
              <a:extLst>
                <a:ext uri="{FF2B5EF4-FFF2-40B4-BE49-F238E27FC236}">
                  <a16:creationId xmlns:a16="http://schemas.microsoft.com/office/drawing/2014/main" xmlns="" id="{D5E89F53-830F-411D-BB3F-57E16A7BDC50}"/>
                </a:ext>
              </a:extLst>
            </p:cNvPr>
            <p:cNvSpPr/>
            <p:nvPr/>
          </p:nvSpPr>
          <p:spPr>
            <a:xfrm>
              <a:off x="464265" y="1416465"/>
              <a:ext cx="485172" cy="474419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85749">
                <a:defRPr/>
              </a:pPr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0" name="Graphic 1">
              <a:extLst>
                <a:ext uri="{FF2B5EF4-FFF2-40B4-BE49-F238E27FC236}">
                  <a16:creationId xmlns:a16="http://schemas.microsoft.com/office/drawing/2014/main" xmlns="" id="{F0CD6754-F4F3-2999-563C-4C62696F4E89}"/>
                </a:ext>
              </a:extLst>
            </p:cNvPr>
            <p:cNvSpPr/>
            <p:nvPr/>
          </p:nvSpPr>
          <p:spPr>
            <a:xfrm>
              <a:off x="949437" y="1416465"/>
              <a:ext cx="485172" cy="474419"/>
            </a:xfrm>
            <a:custGeom>
              <a:avLst/>
              <a:gdLst>
                <a:gd name="connsiteX0" fmla="*/ 374047 w 781050"/>
                <a:gd name="connsiteY0" fmla="*/ 392716 h 781050"/>
                <a:gd name="connsiteX1" fmla="*/ 278130 w 781050"/>
                <a:gd name="connsiteY1" fmla="*/ 366617 h 781050"/>
                <a:gd name="connsiteX2" fmla="*/ 260604 w 781050"/>
                <a:gd name="connsiteY2" fmla="*/ 295561 h 781050"/>
                <a:gd name="connsiteX3" fmla="*/ 200597 w 781050"/>
                <a:gd name="connsiteY3" fmla="*/ 336709 h 781050"/>
                <a:gd name="connsiteX4" fmla="*/ 226028 w 781050"/>
                <a:gd name="connsiteY4" fmla="*/ 301847 h 781050"/>
                <a:gd name="connsiteX5" fmla="*/ 193643 w 781050"/>
                <a:gd name="connsiteY5" fmla="*/ 228600 h 781050"/>
                <a:gd name="connsiteX6" fmla="*/ 91726 w 781050"/>
                <a:gd name="connsiteY6" fmla="*/ 218313 h 781050"/>
                <a:gd name="connsiteX7" fmla="*/ 95155 w 781050"/>
                <a:gd name="connsiteY7" fmla="*/ 285369 h 781050"/>
                <a:gd name="connsiteX8" fmla="*/ 141637 w 781050"/>
                <a:gd name="connsiteY8" fmla="*/ 291275 h 781050"/>
                <a:gd name="connsiteX9" fmla="*/ 150019 w 781050"/>
                <a:gd name="connsiteY9" fmla="*/ 267367 h 781050"/>
                <a:gd name="connsiteX10" fmla="*/ 169831 w 781050"/>
                <a:gd name="connsiteY10" fmla="*/ 266033 h 781050"/>
                <a:gd name="connsiteX11" fmla="*/ 160020 w 781050"/>
                <a:gd name="connsiteY11" fmla="*/ 307181 h 781050"/>
                <a:gd name="connsiteX12" fmla="*/ 80010 w 781050"/>
                <a:gd name="connsiteY12" fmla="*/ 299752 h 781050"/>
                <a:gd name="connsiteX13" fmla="*/ 75438 w 781050"/>
                <a:gd name="connsiteY13" fmla="*/ 202787 h 781050"/>
                <a:gd name="connsiteX14" fmla="*/ 139351 w 781050"/>
                <a:gd name="connsiteY14" fmla="*/ 174974 h 781050"/>
                <a:gd name="connsiteX15" fmla="*/ 81820 w 781050"/>
                <a:gd name="connsiteY15" fmla="*/ 137732 h 781050"/>
                <a:gd name="connsiteX16" fmla="*/ 30671 w 781050"/>
                <a:gd name="connsiteY16" fmla="*/ 121253 h 781050"/>
                <a:gd name="connsiteX17" fmla="*/ 76867 w 781050"/>
                <a:gd name="connsiteY17" fmla="*/ 109823 h 781050"/>
                <a:gd name="connsiteX18" fmla="*/ 9620 w 781050"/>
                <a:gd name="connsiteY18" fmla="*/ 7144 h 781050"/>
                <a:gd name="connsiteX19" fmla="*/ 112014 w 781050"/>
                <a:gd name="connsiteY19" fmla="*/ 74200 h 781050"/>
                <a:gd name="connsiteX20" fmla="*/ 123444 w 781050"/>
                <a:gd name="connsiteY20" fmla="*/ 28004 h 781050"/>
                <a:gd name="connsiteX21" fmla="*/ 139922 w 781050"/>
                <a:gd name="connsiteY21" fmla="*/ 79248 h 781050"/>
                <a:gd name="connsiteX22" fmla="*/ 177165 w 781050"/>
                <a:gd name="connsiteY22" fmla="*/ 136779 h 781050"/>
                <a:gd name="connsiteX23" fmla="*/ 204978 w 781050"/>
                <a:gd name="connsiteY23" fmla="*/ 72866 h 781050"/>
                <a:gd name="connsiteX24" fmla="*/ 301943 w 781050"/>
                <a:gd name="connsiteY24" fmla="*/ 77438 h 781050"/>
                <a:gd name="connsiteX25" fmla="*/ 309372 w 781050"/>
                <a:gd name="connsiteY25" fmla="*/ 157353 h 781050"/>
                <a:gd name="connsiteX26" fmla="*/ 268224 w 781050"/>
                <a:gd name="connsiteY26" fmla="*/ 167164 h 781050"/>
                <a:gd name="connsiteX27" fmla="*/ 269558 w 781050"/>
                <a:gd name="connsiteY27" fmla="*/ 147352 h 781050"/>
                <a:gd name="connsiteX28" fmla="*/ 293465 w 781050"/>
                <a:gd name="connsiteY28" fmla="*/ 138970 h 781050"/>
                <a:gd name="connsiteX29" fmla="*/ 287560 w 781050"/>
                <a:gd name="connsiteY29" fmla="*/ 92488 h 781050"/>
                <a:gd name="connsiteX30" fmla="*/ 220504 w 781050"/>
                <a:gd name="connsiteY30" fmla="*/ 89059 h 781050"/>
                <a:gd name="connsiteX31" fmla="*/ 230791 w 781050"/>
                <a:gd name="connsiteY31" fmla="*/ 190976 h 781050"/>
                <a:gd name="connsiteX32" fmla="*/ 304038 w 781050"/>
                <a:gd name="connsiteY32" fmla="*/ 223266 h 781050"/>
                <a:gd name="connsiteX33" fmla="*/ 338900 w 781050"/>
                <a:gd name="connsiteY33" fmla="*/ 197930 h 781050"/>
                <a:gd name="connsiteX34" fmla="*/ 297752 w 781050"/>
                <a:gd name="connsiteY34" fmla="*/ 257937 h 781050"/>
                <a:gd name="connsiteX35" fmla="*/ 368808 w 781050"/>
                <a:gd name="connsiteY35" fmla="*/ 275463 h 781050"/>
                <a:gd name="connsiteX36" fmla="*/ 394907 w 781050"/>
                <a:gd name="connsiteY36" fmla="*/ 373856 h 781050"/>
                <a:gd name="connsiteX37" fmla="*/ 421005 w 781050"/>
                <a:gd name="connsiteY37" fmla="*/ 277940 h 781050"/>
                <a:gd name="connsiteX38" fmla="*/ 492062 w 781050"/>
                <a:gd name="connsiteY38" fmla="*/ 260414 h 781050"/>
                <a:gd name="connsiteX39" fmla="*/ 450914 w 781050"/>
                <a:gd name="connsiteY39" fmla="*/ 200406 h 781050"/>
                <a:gd name="connsiteX40" fmla="*/ 485775 w 781050"/>
                <a:gd name="connsiteY40" fmla="*/ 225838 h 781050"/>
                <a:gd name="connsiteX41" fmla="*/ 559022 w 781050"/>
                <a:gd name="connsiteY41" fmla="*/ 193548 h 781050"/>
                <a:gd name="connsiteX42" fmla="*/ 569309 w 781050"/>
                <a:gd name="connsiteY42" fmla="*/ 91631 h 781050"/>
                <a:gd name="connsiteX43" fmla="*/ 502253 w 781050"/>
                <a:gd name="connsiteY43" fmla="*/ 95059 h 781050"/>
                <a:gd name="connsiteX44" fmla="*/ 496348 w 781050"/>
                <a:gd name="connsiteY44" fmla="*/ 141542 h 781050"/>
                <a:gd name="connsiteX45" fmla="*/ 520256 w 781050"/>
                <a:gd name="connsiteY45" fmla="*/ 149924 h 781050"/>
                <a:gd name="connsiteX46" fmla="*/ 521589 w 781050"/>
                <a:gd name="connsiteY46" fmla="*/ 169736 h 781050"/>
                <a:gd name="connsiteX47" fmla="*/ 480441 w 781050"/>
                <a:gd name="connsiteY47" fmla="*/ 159925 h 781050"/>
                <a:gd name="connsiteX48" fmla="*/ 487871 w 781050"/>
                <a:gd name="connsiteY48" fmla="*/ 79915 h 781050"/>
                <a:gd name="connsiteX49" fmla="*/ 584835 w 781050"/>
                <a:gd name="connsiteY49" fmla="*/ 75343 h 781050"/>
                <a:gd name="connsiteX50" fmla="*/ 612648 w 781050"/>
                <a:gd name="connsiteY50" fmla="*/ 139160 h 781050"/>
                <a:gd name="connsiteX51" fmla="*/ 649891 w 781050"/>
                <a:gd name="connsiteY51" fmla="*/ 81629 h 781050"/>
                <a:gd name="connsiteX52" fmla="*/ 666369 w 781050"/>
                <a:gd name="connsiteY52" fmla="*/ 30385 h 781050"/>
                <a:gd name="connsiteX53" fmla="*/ 677799 w 781050"/>
                <a:gd name="connsiteY53" fmla="*/ 76581 h 781050"/>
                <a:gd name="connsiteX54" fmla="*/ 780193 w 781050"/>
                <a:gd name="connsiteY54" fmla="*/ 9525 h 781050"/>
                <a:gd name="connsiteX55" fmla="*/ 713137 w 781050"/>
                <a:gd name="connsiteY55" fmla="*/ 111919 h 781050"/>
                <a:gd name="connsiteX56" fmla="*/ 759333 w 781050"/>
                <a:gd name="connsiteY56" fmla="*/ 123349 h 781050"/>
                <a:gd name="connsiteX57" fmla="*/ 708184 w 781050"/>
                <a:gd name="connsiteY57" fmla="*/ 139827 h 781050"/>
                <a:gd name="connsiteX58" fmla="*/ 650653 w 781050"/>
                <a:gd name="connsiteY58" fmla="*/ 177070 h 781050"/>
                <a:gd name="connsiteX59" fmla="*/ 714565 w 781050"/>
                <a:gd name="connsiteY59" fmla="*/ 204883 h 781050"/>
                <a:gd name="connsiteX60" fmla="*/ 709994 w 781050"/>
                <a:gd name="connsiteY60" fmla="*/ 301847 h 781050"/>
                <a:gd name="connsiteX61" fmla="*/ 630079 w 781050"/>
                <a:gd name="connsiteY61" fmla="*/ 309277 h 781050"/>
                <a:gd name="connsiteX62" fmla="*/ 620268 w 781050"/>
                <a:gd name="connsiteY62" fmla="*/ 268129 h 781050"/>
                <a:gd name="connsiteX63" fmla="*/ 640080 w 781050"/>
                <a:gd name="connsiteY63" fmla="*/ 269462 h 781050"/>
                <a:gd name="connsiteX64" fmla="*/ 648462 w 781050"/>
                <a:gd name="connsiteY64" fmla="*/ 293370 h 781050"/>
                <a:gd name="connsiteX65" fmla="*/ 694944 w 781050"/>
                <a:gd name="connsiteY65" fmla="*/ 287465 h 781050"/>
                <a:gd name="connsiteX66" fmla="*/ 698373 w 781050"/>
                <a:gd name="connsiteY66" fmla="*/ 220409 h 781050"/>
                <a:gd name="connsiteX67" fmla="*/ 596456 w 781050"/>
                <a:gd name="connsiteY67" fmla="*/ 230696 h 781050"/>
                <a:gd name="connsiteX68" fmla="*/ 564166 w 781050"/>
                <a:gd name="connsiteY68" fmla="*/ 303943 h 781050"/>
                <a:gd name="connsiteX69" fmla="*/ 589598 w 781050"/>
                <a:gd name="connsiteY69" fmla="*/ 338804 h 781050"/>
                <a:gd name="connsiteX70" fmla="*/ 529590 w 781050"/>
                <a:gd name="connsiteY70" fmla="*/ 297656 h 781050"/>
                <a:gd name="connsiteX71" fmla="*/ 512064 w 781050"/>
                <a:gd name="connsiteY71" fmla="*/ 368713 h 781050"/>
                <a:gd name="connsiteX72" fmla="*/ 413671 w 781050"/>
                <a:gd name="connsiteY72" fmla="*/ 394811 h 781050"/>
                <a:gd name="connsiteX73" fmla="*/ 509588 w 781050"/>
                <a:gd name="connsiteY73" fmla="*/ 420910 h 781050"/>
                <a:gd name="connsiteX74" fmla="*/ 527114 w 781050"/>
                <a:gd name="connsiteY74" fmla="*/ 491966 h 781050"/>
                <a:gd name="connsiteX75" fmla="*/ 587216 w 781050"/>
                <a:gd name="connsiteY75" fmla="*/ 450818 h 781050"/>
                <a:gd name="connsiteX76" fmla="*/ 561785 w 781050"/>
                <a:gd name="connsiteY76" fmla="*/ 485680 h 781050"/>
                <a:gd name="connsiteX77" fmla="*/ 594170 w 781050"/>
                <a:gd name="connsiteY77" fmla="*/ 558927 h 781050"/>
                <a:gd name="connsiteX78" fmla="*/ 696087 w 781050"/>
                <a:gd name="connsiteY78" fmla="*/ 569214 h 781050"/>
                <a:gd name="connsiteX79" fmla="*/ 692658 w 781050"/>
                <a:gd name="connsiteY79" fmla="*/ 502158 h 781050"/>
                <a:gd name="connsiteX80" fmla="*/ 646176 w 781050"/>
                <a:gd name="connsiteY80" fmla="*/ 496253 h 781050"/>
                <a:gd name="connsiteX81" fmla="*/ 637794 w 781050"/>
                <a:gd name="connsiteY81" fmla="*/ 520160 h 781050"/>
                <a:gd name="connsiteX82" fmla="*/ 617982 w 781050"/>
                <a:gd name="connsiteY82" fmla="*/ 521494 h 781050"/>
                <a:gd name="connsiteX83" fmla="*/ 627793 w 781050"/>
                <a:gd name="connsiteY83" fmla="*/ 480346 h 781050"/>
                <a:gd name="connsiteX84" fmla="*/ 707803 w 781050"/>
                <a:gd name="connsiteY84" fmla="*/ 487680 h 781050"/>
                <a:gd name="connsiteX85" fmla="*/ 712375 w 781050"/>
                <a:gd name="connsiteY85" fmla="*/ 584645 h 781050"/>
                <a:gd name="connsiteX86" fmla="*/ 648462 w 781050"/>
                <a:gd name="connsiteY86" fmla="*/ 612458 h 781050"/>
                <a:gd name="connsiteX87" fmla="*/ 705993 w 781050"/>
                <a:gd name="connsiteY87" fmla="*/ 649700 h 781050"/>
                <a:gd name="connsiteX88" fmla="*/ 757142 w 781050"/>
                <a:gd name="connsiteY88" fmla="*/ 666179 h 781050"/>
                <a:gd name="connsiteX89" fmla="*/ 710946 w 781050"/>
                <a:gd name="connsiteY89" fmla="*/ 677704 h 781050"/>
                <a:gd name="connsiteX90" fmla="*/ 778002 w 781050"/>
                <a:gd name="connsiteY90" fmla="*/ 780098 h 781050"/>
                <a:gd name="connsiteX91" fmla="*/ 675608 w 781050"/>
                <a:gd name="connsiteY91" fmla="*/ 713042 h 781050"/>
                <a:gd name="connsiteX92" fmla="*/ 664178 w 781050"/>
                <a:gd name="connsiteY92" fmla="*/ 759238 h 781050"/>
                <a:gd name="connsiteX93" fmla="*/ 647700 w 781050"/>
                <a:gd name="connsiteY93" fmla="*/ 708088 h 781050"/>
                <a:gd name="connsiteX94" fmla="*/ 610457 w 781050"/>
                <a:gd name="connsiteY94" fmla="*/ 650558 h 781050"/>
                <a:gd name="connsiteX95" fmla="*/ 582644 w 781050"/>
                <a:gd name="connsiteY95" fmla="*/ 714470 h 781050"/>
                <a:gd name="connsiteX96" fmla="*/ 485680 w 781050"/>
                <a:gd name="connsiteY96" fmla="*/ 709898 h 781050"/>
                <a:gd name="connsiteX97" fmla="*/ 478346 w 781050"/>
                <a:gd name="connsiteY97" fmla="*/ 629984 h 781050"/>
                <a:gd name="connsiteX98" fmla="*/ 519494 w 781050"/>
                <a:gd name="connsiteY98" fmla="*/ 620078 h 781050"/>
                <a:gd name="connsiteX99" fmla="*/ 518160 w 781050"/>
                <a:gd name="connsiteY99" fmla="*/ 639890 h 781050"/>
                <a:gd name="connsiteX100" fmla="*/ 494252 w 781050"/>
                <a:gd name="connsiteY100" fmla="*/ 648272 h 781050"/>
                <a:gd name="connsiteX101" fmla="*/ 500158 w 781050"/>
                <a:gd name="connsiteY101" fmla="*/ 694754 h 781050"/>
                <a:gd name="connsiteX102" fmla="*/ 567214 w 781050"/>
                <a:gd name="connsiteY102" fmla="*/ 698183 h 781050"/>
                <a:gd name="connsiteX103" fmla="*/ 556927 w 781050"/>
                <a:gd name="connsiteY103" fmla="*/ 596265 h 781050"/>
                <a:gd name="connsiteX104" fmla="*/ 483680 w 781050"/>
                <a:gd name="connsiteY104" fmla="*/ 563975 h 781050"/>
                <a:gd name="connsiteX105" fmla="*/ 448818 w 781050"/>
                <a:gd name="connsiteY105" fmla="*/ 589407 h 781050"/>
                <a:gd name="connsiteX106" fmla="*/ 489966 w 781050"/>
                <a:gd name="connsiteY106" fmla="*/ 529400 h 781050"/>
                <a:gd name="connsiteX107" fmla="*/ 418910 w 781050"/>
                <a:gd name="connsiteY107" fmla="*/ 511874 h 781050"/>
                <a:gd name="connsiteX108" fmla="*/ 392811 w 781050"/>
                <a:gd name="connsiteY108" fmla="*/ 413480 h 781050"/>
                <a:gd name="connsiteX109" fmla="*/ 366713 w 781050"/>
                <a:gd name="connsiteY109" fmla="*/ 509397 h 781050"/>
                <a:gd name="connsiteX110" fmla="*/ 295656 w 781050"/>
                <a:gd name="connsiteY110" fmla="*/ 526923 h 781050"/>
                <a:gd name="connsiteX111" fmla="*/ 336804 w 781050"/>
                <a:gd name="connsiteY111" fmla="*/ 586931 h 781050"/>
                <a:gd name="connsiteX112" fmla="*/ 301943 w 781050"/>
                <a:gd name="connsiteY112" fmla="*/ 561499 h 781050"/>
                <a:gd name="connsiteX113" fmla="*/ 228695 w 781050"/>
                <a:gd name="connsiteY113" fmla="*/ 593789 h 781050"/>
                <a:gd name="connsiteX114" fmla="*/ 218408 w 781050"/>
                <a:gd name="connsiteY114" fmla="*/ 695706 h 781050"/>
                <a:gd name="connsiteX115" fmla="*/ 285464 w 781050"/>
                <a:gd name="connsiteY115" fmla="*/ 692277 h 781050"/>
                <a:gd name="connsiteX116" fmla="*/ 291370 w 781050"/>
                <a:gd name="connsiteY116" fmla="*/ 645795 h 781050"/>
                <a:gd name="connsiteX117" fmla="*/ 267462 w 781050"/>
                <a:gd name="connsiteY117" fmla="*/ 637413 h 781050"/>
                <a:gd name="connsiteX118" fmla="*/ 266129 w 781050"/>
                <a:gd name="connsiteY118" fmla="*/ 617601 h 781050"/>
                <a:gd name="connsiteX119" fmla="*/ 307277 w 781050"/>
                <a:gd name="connsiteY119" fmla="*/ 627412 h 781050"/>
                <a:gd name="connsiteX120" fmla="*/ 299847 w 781050"/>
                <a:gd name="connsiteY120" fmla="*/ 707327 h 781050"/>
                <a:gd name="connsiteX121" fmla="*/ 202883 w 781050"/>
                <a:gd name="connsiteY121" fmla="*/ 711899 h 781050"/>
                <a:gd name="connsiteX122" fmla="*/ 175069 w 781050"/>
                <a:gd name="connsiteY122" fmla="*/ 648081 h 781050"/>
                <a:gd name="connsiteX123" fmla="*/ 137827 w 781050"/>
                <a:gd name="connsiteY123" fmla="*/ 705612 h 781050"/>
                <a:gd name="connsiteX124" fmla="*/ 121349 w 781050"/>
                <a:gd name="connsiteY124" fmla="*/ 756857 h 781050"/>
                <a:gd name="connsiteX125" fmla="*/ 109919 w 781050"/>
                <a:gd name="connsiteY125" fmla="*/ 710660 h 781050"/>
                <a:gd name="connsiteX126" fmla="*/ 7144 w 781050"/>
                <a:gd name="connsiteY126" fmla="*/ 778193 h 781050"/>
                <a:gd name="connsiteX127" fmla="*/ 74200 w 781050"/>
                <a:gd name="connsiteY127" fmla="*/ 675799 h 781050"/>
                <a:gd name="connsiteX128" fmla="*/ 28004 w 781050"/>
                <a:gd name="connsiteY128" fmla="*/ 664369 h 781050"/>
                <a:gd name="connsiteX129" fmla="*/ 79248 w 781050"/>
                <a:gd name="connsiteY129" fmla="*/ 647890 h 781050"/>
                <a:gd name="connsiteX130" fmla="*/ 136779 w 781050"/>
                <a:gd name="connsiteY130" fmla="*/ 610648 h 781050"/>
                <a:gd name="connsiteX131" fmla="*/ 72962 w 781050"/>
                <a:gd name="connsiteY131" fmla="*/ 582835 h 781050"/>
                <a:gd name="connsiteX132" fmla="*/ 77534 w 781050"/>
                <a:gd name="connsiteY132" fmla="*/ 485870 h 781050"/>
                <a:gd name="connsiteX133" fmla="*/ 157544 w 781050"/>
                <a:gd name="connsiteY133" fmla="*/ 478441 h 781050"/>
                <a:gd name="connsiteX134" fmla="*/ 167354 w 781050"/>
                <a:gd name="connsiteY134" fmla="*/ 519589 h 781050"/>
                <a:gd name="connsiteX135" fmla="*/ 147542 w 781050"/>
                <a:gd name="connsiteY135" fmla="*/ 518255 h 781050"/>
                <a:gd name="connsiteX136" fmla="*/ 139160 w 781050"/>
                <a:gd name="connsiteY136" fmla="*/ 494348 h 781050"/>
                <a:gd name="connsiteX137" fmla="*/ 92678 w 781050"/>
                <a:gd name="connsiteY137" fmla="*/ 500253 h 781050"/>
                <a:gd name="connsiteX138" fmla="*/ 89249 w 781050"/>
                <a:gd name="connsiteY138" fmla="*/ 567309 h 781050"/>
                <a:gd name="connsiteX139" fmla="*/ 191167 w 781050"/>
                <a:gd name="connsiteY139" fmla="*/ 557022 h 781050"/>
                <a:gd name="connsiteX140" fmla="*/ 223456 w 781050"/>
                <a:gd name="connsiteY140" fmla="*/ 483775 h 781050"/>
                <a:gd name="connsiteX141" fmla="*/ 198025 w 781050"/>
                <a:gd name="connsiteY141" fmla="*/ 448913 h 781050"/>
                <a:gd name="connsiteX142" fmla="*/ 258128 w 781050"/>
                <a:gd name="connsiteY142" fmla="*/ 490061 h 781050"/>
                <a:gd name="connsiteX143" fmla="*/ 275654 w 781050"/>
                <a:gd name="connsiteY143" fmla="*/ 419005 h 781050"/>
                <a:gd name="connsiteX144" fmla="*/ 374047 w 781050"/>
                <a:gd name="connsiteY144" fmla="*/ 392716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781050" h="781050">
                  <a:moveTo>
                    <a:pt x="374047" y="392716"/>
                  </a:moveTo>
                  <a:cubicBezTo>
                    <a:pt x="324517" y="338900"/>
                    <a:pt x="313563" y="350901"/>
                    <a:pt x="278130" y="366617"/>
                  </a:cubicBezTo>
                  <a:cubicBezTo>
                    <a:pt x="292799" y="333947"/>
                    <a:pt x="288703" y="322802"/>
                    <a:pt x="260604" y="295561"/>
                  </a:cubicBezTo>
                  <a:cubicBezTo>
                    <a:pt x="258318" y="328898"/>
                    <a:pt x="233934" y="346615"/>
                    <a:pt x="200597" y="336709"/>
                  </a:cubicBezTo>
                  <a:cubicBezTo>
                    <a:pt x="215741" y="327850"/>
                    <a:pt x="223838" y="315563"/>
                    <a:pt x="226028" y="301847"/>
                  </a:cubicBezTo>
                  <a:cubicBezTo>
                    <a:pt x="229743" y="278702"/>
                    <a:pt x="216884" y="251269"/>
                    <a:pt x="193643" y="228600"/>
                  </a:cubicBezTo>
                  <a:cubicBezTo>
                    <a:pt x="159734" y="195453"/>
                    <a:pt x="115253" y="193548"/>
                    <a:pt x="91726" y="218313"/>
                  </a:cubicBezTo>
                  <a:cubicBezTo>
                    <a:pt x="70485" y="240697"/>
                    <a:pt x="75248" y="264795"/>
                    <a:pt x="95155" y="285369"/>
                  </a:cubicBezTo>
                  <a:cubicBezTo>
                    <a:pt x="110966" y="301752"/>
                    <a:pt x="131921" y="300038"/>
                    <a:pt x="141637" y="291275"/>
                  </a:cubicBezTo>
                  <a:cubicBezTo>
                    <a:pt x="146114" y="287179"/>
                    <a:pt x="154210" y="279654"/>
                    <a:pt x="150019" y="267367"/>
                  </a:cubicBezTo>
                  <a:cubicBezTo>
                    <a:pt x="142875" y="246412"/>
                    <a:pt x="161258" y="247745"/>
                    <a:pt x="169831" y="266033"/>
                  </a:cubicBezTo>
                  <a:cubicBezTo>
                    <a:pt x="177260" y="281940"/>
                    <a:pt x="169450" y="298704"/>
                    <a:pt x="160020" y="307181"/>
                  </a:cubicBezTo>
                  <a:cubicBezTo>
                    <a:pt x="141542" y="323469"/>
                    <a:pt x="108966" y="328994"/>
                    <a:pt x="80010" y="299752"/>
                  </a:cubicBezTo>
                  <a:cubicBezTo>
                    <a:pt x="54578" y="274034"/>
                    <a:pt x="43815" y="236982"/>
                    <a:pt x="75438" y="202787"/>
                  </a:cubicBezTo>
                  <a:cubicBezTo>
                    <a:pt x="94298" y="182404"/>
                    <a:pt x="114872" y="173546"/>
                    <a:pt x="139351" y="174974"/>
                  </a:cubicBezTo>
                  <a:cubicBezTo>
                    <a:pt x="117158" y="152305"/>
                    <a:pt x="105442" y="136874"/>
                    <a:pt x="81820" y="137732"/>
                  </a:cubicBezTo>
                  <a:cubicBezTo>
                    <a:pt x="57912" y="138589"/>
                    <a:pt x="46006" y="139637"/>
                    <a:pt x="30671" y="121253"/>
                  </a:cubicBezTo>
                  <a:cubicBezTo>
                    <a:pt x="42101" y="108299"/>
                    <a:pt x="60484" y="107918"/>
                    <a:pt x="76867" y="109823"/>
                  </a:cubicBezTo>
                  <a:cubicBezTo>
                    <a:pt x="38767" y="90869"/>
                    <a:pt x="9906" y="49911"/>
                    <a:pt x="9620" y="7144"/>
                  </a:cubicBezTo>
                  <a:cubicBezTo>
                    <a:pt x="52388" y="7430"/>
                    <a:pt x="93345" y="36290"/>
                    <a:pt x="112014" y="74200"/>
                  </a:cubicBezTo>
                  <a:cubicBezTo>
                    <a:pt x="110109" y="57817"/>
                    <a:pt x="110490" y="39338"/>
                    <a:pt x="123444" y="28004"/>
                  </a:cubicBezTo>
                  <a:cubicBezTo>
                    <a:pt x="141827" y="43434"/>
                    <a:pt x="140780" y="55340"/>
                    <a:pt x="139922" y="79248"/>
                  </a:cubicBezTo>
                  <a:cubicBezTo>
                    <a:pt x="139065" y="102870"/>
                    <a:pt x="154496" y="114586"/>
                    <a:pt x="177165" y="136779"/>
                  </a:cubicBezTo>
                  <a:cubicBezTo>
                    <a:pt x="175736" y="112300"/>
                    <a:pt x="184499" y="91726"/>
                    <a:pt x="204978" y="72866"/>
                  </a:cubicBezTo>
                  <a:cubicBezTo>
                    <a:pt x="239173" y="41339"/>
                    <a:pt x="276225" y="52007"/>
                    <a:pt x="301943" y="77438"/>
                  </a:cubicBezTo>
                  <a:cubicBezTo>
                    <a:pt x="331089" y="106394"/>
                    <a:pt x="325660" y="138970"/>
                    <a:pt x="309372" y="157353"/>
                  </a:cubicBezTo>
                  <a:cubicBezTo>
                    <a:pt x="300990" y="166878"/>
                    <a:pt x="284131" y="174689"/>
                    <a:pt x="268224" y="167164"/>
                  </a:cubicBezTo>
                  <a:cubicBezTo>
                    <a:pt x="249841" y="158591"/>
                    <a:pt x="248507" y="140208"/>
                    <a:pt x="269558" y="147352"/>
                  </a:cubicBezTo>
                  <a:cubicBezTo>
                    <a:pt x="281845" y="151543"/>
                    <a:pt x="289370" y="143447"/>
                    <a:pt x="293465" y="138970"/>
                  </a:cubicBezTo>
                  <a:cubicBezTo>
                    <a:pt x="302228" y="129350"/>
                    <a:pt x="303943" y="108395"/>
                    <a:pt x="287560" y="92488"/>
                  </a:cubicBezTo>
                  <a:cubicBezTo>
                    <a:pt x="267081" y="72581"/>
                    <a:pt x="242983" y="67818"/>
                    <a:pt x="220504" y="89059"/>
                  </a:cubicBezTo>
                  <a:cubicBezTo>
                    <a:pt x="195739" y="112586"/>
                    <a:pt x="197644" y="157067"/>
                    <a:pt x="230791" y="190976"/>
                  </a:cubicBezTo>
                  <a:cubicBezTo>
                    <a:pt x="253460" y="214122"/>
                    <a:pt x="280892" y="226981"/>
                    <a:pt x="304038" y="223266"/>
                  </a:cubicBezTo>
                  <a:cubicBezTo>
                    <a:pt x="317754" y="221075"/>
                    <a:pt x="330041" y="213074"/>
                    <a:pt x="338900" y="197930"/>
                  </a:cubicBezTo>
                  <a:cubicBezTo>
                    <a:pt x="348901" y="231267"/>
                    <a:pt x="331089" y="255651"/>
                    <a:pt x="297752" y="257937"/>
                  </a:cubicBezTo>
                  <a:cubicBezTo>
                    <a:pt x="324993" y="286036"/>
                    <a:pt x="336137" y="290132"/>
                    <a:pt x="368808" y="275463"/>
                  </a:cubicBezTo>
                  <a:cubicBezTo>
                    <a:pt x="353092" y="310991"/>
                    <a:pt x="341090" y="321850"/>
                    <a:pt x="394907" y="373856"/>
                  </a:cubicBezTo>
                  <a:cubicBezTo>
                    <a:pt x="448723" y="324326"/>
                    <a:pt x="436721" y="313468"/>
                    <a:pt x="421005" y="277940"/>
                  </a:cubicBezTo>
                  <a:cubicBezTo>
                    <a:pt x="453676" y="292608"/>
                    <a:pt x="464820" y="288512"/>
                    <a:pt x="492062" y="260414"/>
                  </a:cubicBezTo>
                  <a:cubicBezTo>
                    <a:pt x="458819" y="258128"/>
                    <a:pt x="441008" y="233744"/>
                    <a:pt x="450914" y="200406"/>
                  </a:cubicBezTo>
                  <a:cubicBezTo>
                    <a:pt x="459772" y="215551"/>
                    <a:pt x="472059" y="223552"/>
                    <a:pt x="485775" y="225838"/>
                  </a:cubicBezTo>
                  <a:cubicBezTo>
                    <a:pt x="508921" y="229553"/>
                    <a:pt x="536353" y="216694"/>
                    <a:pt x="559022" y="193548"/>
                  </a:cubicBezTo>
                  <a:cubicBezTo>
                    <a:pt x="592169" y="159639"/>
                    <a:pt x="594074" y="115157"/>
                    <a:pt x="569309" y="91631"/>
                  </a:cubicBezTo>
                  <a:cubicBezTo>
                    <a:pt x="546926" y="70390"/>
                    <a:pt x="522827" y="75152"/>
                    <a:pt x="502253" y="95059"/>
                  </a:cubicBezTo>
                  <a:cubicBezTo>
                    <a:pt x="485870" y="110966"/>
                    <a:pt x="487585" y="131826"/>
                    <a:pt x="496348" y="141542"/>
                  </a:cubicBezTo>
                  <a:cubicBezTo>
                    <a:pt x="500444" y="146018"/>
                    <a:pt x="507968" y="154115"/>
                    <a:pt x="520256" y="149924"/>
                  </a:cubicBezTo>
                  <a:cubicBezTo>
                    <a:pt x="541211" y="142780"/>
                    <a:pt x="539877" y="161163"/>
                    <a:pt x="521589" y="169736"/>
                  </a:cubicBezTo>
                  <a:cubicBezTo>
                    <a:pt x="505682" y="177165"/>
                    <a:pt x="488918" y="169355"/>
                    <a:pt x="480441" y="159925"/>
                  </a:cubicBezTo>
                  <a:cubicBezTo>
                    <a:pt x="464153" y="141446"/>
                    <a:pt x="458629" y="108871"/>
                    <a:pt x="487871" y="79915"/>
                  </a:cubicBezTo>
                  <a:cubicBezTo>
                    <a:pt x="513588" y="54483"/>
                    <a:pt x="550640" y="43720"/>
                    <a:pt x="584835" y="75343"/>
                  </a:cubicBezTo>
                  <a:cubicBezTo>
                    <a:pt x="605219" y="94202"/>
                    <a:pt x="614077" y="114776"/>
                    <a:pt x="612648" y="139160"/>
                  </a:cubicBezTo>
                  <a:cubicBezTo>
                    <a:pt x="635413" y="116967"/>
                    <a:pt x="650748" y="105251"/>
                    <a:pt x="649891" y="81629"/>
                  </a:cubicBezTo>
                  <a:cubicBezTo>
                    <a:pt x="649034" y="57722"/>
                    <a:pt x="647986" y="45815"/>
                    <a:pt x="666369" y="30385"/>
                  </a:cubicBezTo>
                  <a:cubicBezTo>
                    <a:pt x="679323" y="41815"/>
                    <a:pt x="679704" y="60198"/>
                    <a:pt x="677799" y="76581"/>
                  </a:cubicBezTo>
                  <a:cubicBezTo>
                    <a:pt x="696468" y="38672"/>
                    <a:pt x="737426" y="9811"/>
                    <a:pt x="780193" y="9525"/>
                  </a:cubicBezTo>
                  <a:cubicBezTo>
                    <a:pt x="779907" y="52292"/>
                    <a:pt x="751046" y="93250"/>
                    <a:pt x="713137" y="111919"/>
                  </a:cubicBezTo>
                  <a:cubicBezTo>
                    <a:pt x="729520" y="110014"/>
                    <a:pt x="747903" y="110395"/>
                    <a:pt x="759333" y="123349"/>
                  </a:cubicBezTo>
                  <a:cubicBezTo>
                    <a:pt x="743903" y="141732"/>
                    <a:pt x="731996" y="140684"/>
                    <a:pt x="708184" y="139827"/>
                  </a:cubicBezTo>
                  <a:cubicBezTo>
                    <a:pt x="684562" y="138970"/>
                    <a:pt x="672846" y="154400"/>
                    <a:pt x="650653" y="177070"/>
                  </a:cubicBezTo>
                  <a:cubicBezTo>
                    <a:pt x="675132" y="175546"/>
                    <a:pt x="695706" y="184404"/>
                    <a:pt x="714565" y="204883"/>
                  </a:cubicBezTo>
                  <a:cubicBezTo>
                    <a:pt x="746093" y="239078"/>
                    <a:pt x="735425" y="276130"/>
                    <a:pt x="709994" y="301847"/>
                  </a:cubicBezTo>
                  <a:cubicBezTo>
                    <a:pt x="681038" y="330994"/>
                    <a:pt x="648462" y="325565"/>
                    <a:pt x="630079" y="309277"/>
                  </a:cubicBezTo>
                  <a:cubicBezTo>
                    <a:pt x="620554" y="300895"/>
                    <a:pt x="612743" y="284036"/>
                    <a:pt x="620268" y="268129"/>
                  </a:cubicBezTo>
                  <a:cubicBezTo>
                    <a:pt x="628840" y="249746"/>
                    <a:pt x="647224" y="248412"/>
                    <a:pt x="640080" y="269462"/>
                  </a:cubicBezTo>
                  <a:cubicBezTo>
                    <a:pt x="635889" y="281750"/>
                    <a:pt x="643985" y="289274"/>
                    <a:pt x="648462" y="293370"/>
                  </a:cubicBezTo>
                  <a:cubicBezTo>
                    <a:pt x="658082" y="302133"/>
                    <a:pt x="679037" y="303848"/>
                    <a:pt x="694944" y="287465"/>
                  </a:cubicBezTo>
                  <a:cubicBezTo>
                    <a:pt x="714851" y="266986"/>
                    <a:pt x="719614" y="242888"/>
                    <a:pt x="698373" y="220409"/>
                  </a:cubicBezTo>
                  <a:cubicBezTo>
                    <a:pt x="674846" y="195644"/>
                    <a:pt x="630365" y="197549"/>
                    <a:pt x="596456" y="230696"/>
                  </a:cubicBezTo>
                  <a:cubicBezTo>
                    <a:pt x="573310" y="253365"/>
                    <a:pt x="560451" y="280797"/>
                    <a:pt x="564166" y="303943"/>
                  </a:cubicBezTo>
                  <a:cubicBezTo>
                    <a:pt x="566357" y="317659"/>
                    <a:pt x="574358" y="329946"/>
                    <a:pt x="589598" y="338804"/>
                  </a:cubicBezTo>
                  <a:cubicBezTo>
                    <a:pt x="556260" y="348806"/>
                    <a:pt x="531876" y="330994"/>
                    <a:pt x="529590" y="297656"/>
                  </a:cubicBezTo>
                  <a:cubicBezTo>
                    <a:pt x="501491" y="324898"/>
                    <a:pt x="497396" y="336042"/>
                    <a:pt x="512064" y="368713"/>
                  </a:cubicBezTo>
                  <a:cubicBezTo>
                    <a:pt x="476536" y="352997"/>
                    <a:pt x="465677" y="340995"/>
                    <a:pt x="413671" y="394811"/>
                  </a:cubicBezTo>
                  <a:cubicBezTo>
                    <a:pt x="463201" y="448628"/>
                    <a:pt x="474155" y="436626"/>
                    <a:pt x="509588" y="420910"/>
                  </a:cubicBezTo>
                  <a:cubicBezTo>
                    <a:pt x="494919" y="453581"/>
                    <a:pt x="499015" y="464725"/>
                    <a:pt x="527114" y="491966"/>
                  </a:cubicBezTo>
                  <a:cubicBezTo>
                    <a:pt x="529400" y="458724"/>
                    <a:pt x="553784" y="440912"/>
                    <a:pt x="587216" y="450818"/>
                  </a:cubicBezTo>
                  <a:cubicBezTo>
                    <a:pt x="572072" y="459676"/>
                    <a:pt x="563975" y="471964"/>
                    <a:pt x="561785" y="485680"/>
                  </a:cubicBezTo>
                  <a:cubicBezTo>
                    <a:pt x="558070" y="508825"/>
                    <a:pt x="570929" y="536258"/>
                    <a:pt x="594170" y="558927"/>
                  </a:cubicBezTo>
                  <a:cubicBezTo>
                    <a:pt x="628079" y="592074"/>
                    <a:pt x="672560" y="593979"/>
                    <a:pt x="696087" y="569214"/>
                  </a:cubicBezTo>
                  <a:cubicBezTo>
                    <a:pt x="717328" y="546830"/>
                    <a:pt x="712565" y="522732"/>
                    <a:pt x="692658" y="502158"/>
                  </a:cubicBezTo>
                  <a:cubicBezTo>
                    <a:pt x="676751" y="485775"/>
                    <a:pt x="655892" y="487490"/>
                    <a:pt x="646176" y="496253"/>
                  </a:cubicBezTo>
                  <a:cubicBezTo>
                    <a:pt x="641699" y="500348"/>
                    <a:pt x="633603" y="507873"/>
                    <a:pt x="637794" y="520160"/>
                  </a:cubicBezTo>
                  <a:cubicBezTo>
                    <a:pt x="644938" y="541115"/>
                    <a:pt x="626555" y="539782"/>
                    <a:pt x="617982" y="521494"/>
                  </a:cubicBezTo>
                  <a:cubicBezTo>
                    <a:pt x="610553" y="505587"/>
                    <a:pt x="618363" y="488823"/>
                    <a:pt x="627793" y="480346"/>
                  </a:cubicBezTo>
                  <a:cubicBezTo>
                    <a:pt x="646271" y="464058"/>
                    <a:pt x="678847" y="458534"/>
                    <a:pt x="707803" y="487680"/>
                  </a:cubicBezTo>
                  <a:cubicBezTo>
                    <a:pt x="733235" y="513398"/>
                    <a:pt x="743998" y="550450"/>
                    <a:pt x="712375" y="584645"/>
                  </a:cubicBezTo>
                  <a:cubicBezTo>
                    <a:pt x="693515" y="605028"/>
                    <a:pt x="672941" y="613886"/>
                    <a:pt x="648462" y="612458"/>
                  </a:cubicBezTo>
                  <a:cubicBezTo>
                    <a:pt x="670655" y="635127"/>
                    <a:pt x="682371" y="650558"/>
                    <a:pt x="705993" y="649700"/>
                  </a:cubicBezTo>
                  <a:cubicBezTo>
                    <a:pt x="729901" y="648843"/>
                    <a:pt x="741807" y="647795"/>
                    <a:pt x="757142" y="666179"/>
                  </a:cubicBezTo>
                  <a:cubicBezTo>
                    <a:pt x="745712" y="679133"/>
                    <a:pt x="727329" y="679513"/>
                    <a:pt x="710946" y="677704"/>
                  </a:cubicBezTo>
                  <a:cubicBezTo>
                    <a:pt x="748856" y="696373"/>
                    <a:pt x="777716" y="737330"/>
                    <a:pt x="778002" y="780098"/>
                  </a:cubicBezTo>
                  <a:cubicBezTo>
                    <a:pt x="735235" y="779812"/>
                    <a:pt x="694277" y="750951"/>
                    <a:pt x="675608" y="713042"/>
                  </a:cubicBezTo>
                  <a:cubicBezTo>
                    <a:pt x="677513" y="729425"/>
                    <a:pt x="677132" y="747903"/>
                    <a:pt x="664178" y="759238"/>
                  </a:cubicBezTo>
                  <a:cubicBezTo>
                    <a:pt x="645795" y="743807"/>
                    <a:pt x="646843" y="731901"/>
                    <a:pt x="647700" y="708088"/>
                  </a:cubicBezTo>
                  <a:cubicBezTo>
                    <a:pt x="648557" y="684467"/>
                    <a:pt x="633127" y="672751"/>
                    <a:pt x="610457" y="650558"/>
                  </a:cubicBezTo>
                  <a:cubicBezTo>
                    <a:pt x="611886" y="675037"/>
                    <a:pt x="603123" y="695611"/>
                    <a:pt x="582644" y="714470"/>
                  </a:cubicBezTo>
                  <a:cubicBezTo>
                    <a:pt x="548450" y="745998"/>
                    <a:pt x="511397" y="735330"/>
                    <a:pt x="485680" y="709898"/>
                  </a:cubicBezTo>
                  <a:cubicBezTo>
                    <a:pt x="456533" y="680942"/>
                    <a:pt x="461963" y="648367"/>
                    <a:pt x="478346" y="629984"/>
                  </a:cubicBezTo>
                  <a:cubicBezTo>
                    <a:pt x="486728" y="620459"/>
                    <a:pt x="503587" y="612648"/>
                    <a:pt x="519494" y="620078"/>
                  </a:cubicBezTo>
                  <a:cubicBezTo>
                    <a:pt x="537877" y="628745"/>
                    <a:pt x="539210" y="647033"/>
                    <a:pt x="518160" y="639890"/>
                  </a:cubicBezTo>
                  <a:cubicBezTo>
                    <a:pt x="505873" y="635699"/>
                    <a:pt x="498348" y="643795"/>
                    <a:pt x="494252" y="648272"/>
                  </a:cubicBezTo>
                  <a:cubicBezTo>
                    <a:pt x="485489" y="657892"/>
                    <a:pt x="483775" y="678847"/>
                    <a:pt x="500158" y="694754"/>
                  </a:cubicBezTo>
                  <a:cubicBezTo>
                    <a:pt x="520637" y="714661"/>
                    <a:pt x="544735" y="719423"/>
                    <a:pt x="567214" y="698183"/>
                  </a:cubicBezTo>
                  <a:cubicBezTo>
                    <a:pt x="591979" y="674656"/>
                    <a:pt x="590074" y="630174"/>
                    <a:pt x="556927" y="596265"/>
                  </a:cubicBezTo>
                  <a:cubicBezTo>
                    <a:pt x="534257" y="573119"/>
                    <a:pt x="506825" y="560261"/>
                    <a:pt x="483680" y="563975"/>
                  </a:cubicBezTo>
                  <a:cubicBezTo>
                    <a:pt x="469964" y="566166"/>
                    <a:pt x="457676" y="574167"/>
                    <a:pt x="448818" y="589407"/>
                  </a:cubicBezTo>
                  <a:cubicBezTo>
                    <a:pt x="438817" y="556070"/>
                    <a:pt x="456629" y="531686"/>
                    <a:pt x="489966" y="529400"/>
                  </a:cubicBezTo>
                  <a:cubicBezTo>
                    <a:pt x="462725" y="501301"/>
                    <a:pt x="451580" y="497205"/>
                    <a:pt x="418910" y="511874"/>
                  </a:cubicBezTo>
                  <a:cubicBezTo>
                    <a:pt x="434626" y="476345"/>
                    <a:pt x="446627" y="465487"/>
                    <a:pt x="392811" y="413480"/>
                  </a:cubicBezTo>
                  <a:cubicBezTo>
                    <a:pt x="338995" y="463010"/>
                    <a:pt x="350996" y="473964"/>
                    <a:pt x="366713" y="509397"/>
                  </a:cubicBezTo>
                  <a:cubicBezTo>
                    <a:pt x="334042" y="494729"/>
                    <a:pt x="322898" y="498824"/>
                    <a:pt x="295656" y="526923"/>
                  </a:cubicBezTo>
                  <a:cubicBezTo>
                    <a:pt x="328898" y="529209"/>
                    <a:pt x="346710" y="553593"/>
                    <a:pt x="336804" y="586931"/>
                  </a:cubicBezTo>
                  <a:cubicBezTo>
                    <a:pt x="327946" y="571786"/>
                    <a:pt x="315659" y="563690"/>
                    <a:pt x="301943" y="561499"/>
                  </a:cubicBezTo>
                  <a:cubicBezTo>
                    <a:pt x="278797" y="557784"/>
                    <a:pt x="251365" y="570643"/>
                    <a:pt x="228695" y="593789"/>
                  </a:cubicBezTo>
                  <a:cubicBezTo>
                    <a:pt x="195548" y="627698"/>
                    <a:pt x="193643" y="672179"/>
                    <a:pt x="218408" y="695706"/>
                  </a:cubicBezTo>
                  <a:cubicBezTo>
                    <a:pt x="240792" y="716947"/>
                    <a:pt x="264890" y="712184"/>
                    <a:pt x="285464" y="692277"/>
                  </a:cubicBezTo>
                  <a:cubicBezTo>
                    <a:pt x="301847" y="676370"/>
                    <a:pt x="300133" y="655415"/>
                    <a:pt x="291370" y="645795"/>
                  </a:cubicBezTo>
                  <a:cubicBezTo>
                    <a:pt x="287274" y="641318"/>
                    <a:pt x="279749" y="633222"/>
                    <a:pt x="267462" y="637413"/>
                  </a:cubicBezTo>
                  <a:cubicBezTo>
                    <a:pt x="246507" y="644557"/>
                    <a:pt x="247841" y="626174"/>
                    <a:pt x="266129" y="617601"/>
                  </a:cubicBezTo>
                  <a:cubicBezTo>
                    <a:pt x="282035" y="610172"/>
                    <a:pt x="298799" y="617982"/>
                    <a:pt x="307277" y="627412"/>
                  </a:cubicBezTo>
                  <a:cubicBezTo>
                    <a:pt x="323564" y="645890"/>
                    <a:pt x="329089" y="678466"/>
                    <a:pt x="299847" y="707327"/>
                  </a:cubicBezTo>
                  <a:cubicBezTo>
                    <a:pt x="274130" y="732758"/>
                    <a:pt x="237077" y="743522"/>
                    <a:pt x="202883" y="711899"/>
                  </a:cubicBezTo>
                  <a:cubicBezTo>
                    <a:pt x="182499" y="693039"/>
                    <a:pt x="173641" y="672465"/>
                    <a:pt x="175069" y="648081"/>
                  </a:cubicBezTo>
                  <a:cubicBezTo>
                    <a:pt x="152400" y="670274"/>
                    <a:pt x="136970" y="681990"/>
                    <a:pt x="137827" y="705612"/>
                  </a:cubicBezTo>
                  <a:cubicBezTo>
                    <a:pt x="138684" y="729520"/>
                    <a:pt x="139732" y="741426"/>
                    <a:pt x="121349" y="756857"/>
                  </a:cubicBezTo>
                  <a:cubicBezTo>
                    <a:pt x="108395" y="745427"/>
                    <a:pt x="108014" y="727043"/>
                    <a:pt x="109919" y="710660"/>
                  </a:cubicBezTo>
                  <a:cubicBezTo>
                    <a:pt x="90869" y="749046"/>
                    <a:pt x="49911" y="777907"/>
                    <a:pt x="7144" y="778193"/>
                  </a:cubicBezTo>
                  <a:cubicBezTo>
                    <a:pt x="7430" y="735425"/>
                    <a:pt x="36290" y="694468"/>
                    <a:pt x="74200" y="675799"/>
                  </a:cubicBezTo>
                  <a:cubicBezTo>
                    <a:pt x="57817" y="677704"/>
                    <a:pt x="39338" y="677323"/>
                    <a:pt x="28004" y="664369"/>
                  </a:cubicBezTo>
                  <a:cubicBezTo>
                    <a:pt x="43434" y="645986"/>
                    <a:pt x="55340" y="647033"/>
                    <a:pt x="79248" y="647890"/>
                  </a:cubicBezTo>
                  <a:cubicBezTo>
                    <a:pt x="102870" y="648748"/>
                    <a:pt x="114586" y="633317"/>
                    <a:pt x="136779" y="610648"/>
                  </a:cubicBezTo>
                  <a:cubicBezTo>
                    <a:pt x="112300" y="612077"/>
                    <a:pt x="91726" y="603314"/>
                    <a:pt x="72962" y="582835"/>
                  </a:cubicBezTo>
                  <a:cubicBezTo>
                    <a:pt x="41434" y="548640"/>
                    <a:pt x="52102" y="511588"/>
                    <a:pt x="77534" y="485870"/>
                  </a:cubicBezTo>
                  <a:cubicBezTo>
                    <a:pt x="106490" y="456724"/>
                    <a:pt x="139065" y="462153"/>
                    <a:pt x="157544" y="478441"/>
                  </a:cubicBezTo>
                  <a:cubicBezTo>
                    <a:pt x="167069" y="486823"/>
                    <a:pt x="174879" y="503682"/>
                    <a:pt x="167354" y="519589"/>
                  </a:cubicBezTo>
                  <a:cubicBezTo>
                    <a:pt x="158782" y="537972"/>
                    <a:pt x="140399" y="539306"/>
                    <a:pt x="147542" y="518255"/>
                  </a:cubicBezTo>
                  <a:cubicBezTo>
                    <a:pt x="151733" y="505968"/>
                    <a:pt x="143637" y="498443"/>
                    <a:pt x="139160" y="494348"/>
                  </a:cubicBezTo>
                  <a:cubicBezTo>
                    <a:pt x="129540" y="485585"/>
                    <a:pt x="108585" y="483870"/>
                    <a:pt x="92678" y="500253"/>
                  </a:cubicBezTo>
                  <a:cubicBezTo>
                    <a:pt x="72771" y="520827"/>
                    <a:pt x="68009" y="544830"/>
                    <a:pt x="89249" y="567309"/>
                  </a:cubicBezTo>
                  <a:cubicBezTo>
                    <a:pt x="112776" y="592074"/>
                    <a:pt x="157258" y="590169"/>
                    <a:pt x="191167" y="557022"/>
                  </a:cubicBezTo>
                  <a:cubicBezTo>
                    <a:pt x="214313" y="534353"/>
                    <a:pt x="227171" y="506921"/>
                    <a:pt x="223456" y="483775"/>
                  </a:cubicBezTo>
                  <a:cubicBezTo>
                    <a:pt x="221266" y="470059"/>
                    <a:pt x="213265" y="457772"/>
                    <a:pt x="198025" y="448913"/>
                  </a:cubicBezTo>
                  <a:cubicBezTo>
                    <a:pt x="231362" y="438912"/>
                    <a:pt x="255746" y="456724"/>
                    <a:pt x="258128" y="490061"/>
                  </a:cubicBezTo>
                  <a:cubicBezTo>
                    <a:pt x="286226" y="462820"/>
                    <a:pt x="290322" y="451675"/>
                    <a:pt x="275654" y="419005"/>
                  </a:cubicBezTo>
                  <a:cubicBezTo>
                    <a:pt x="311182" y="434531"/>
                    <a:pt x="322040" y="446532"/>
                    <a:pt x="374047" y="392716"/>
                  </a:cubicBezTo>
                  <a:close/>
                </a:path>
              </a:pathLst>
            </a:custGeom>
            <a:solidFill>
              <a:srgbClr val="0065BD"/>
            </a:solidFill>
            <a:ln w="12700" cap="rnd">
              <a:noFill/>
              <a:prstDash val="solid"/>
              <a:round/>
            </a:ln>
            <a:effectLst>
              <a:outerShdw blurRad="139700" sx="102000" sy="102000" algn="ctr" rotWithShape="0">
                <a:prstClr val="black">
                  <a:alpha val="23000"/>
                </a:prstClr>
              </a:outerShdw>
            </a:effectLst>
          </p:spPr>
          <p:txBody>
            <a:bodyPr anchor="ctr"/>
            <a:lstStyle/>
            <a:p>
              <a:pPr defTabSz="685749">
                <a:defRPr/>
              </a:pPr>
              <a:endParaRPr lang="ru-RU" dirty="0">
                <a:solidFill>
                  <a:prstClr val="black"/>
                </a:solidFill>
              </a:endParaRPr>
            </a:p>
          </p:txBody>
        </p:sp>
      </p:grpSp>
      <p:sp>
        <p:nvSpPr>
          <p:cNvPr id="41" name="Подзаголовок 4">
            <a:extLst>
              <a:ext uri="{FF2B5EF4-FFF2-40B4-BE49-F238E27FC236}">
                <a16:creationId xmlns:a16="http://schemas.microsoft.com/office/drawing/2014/main" xmlns="" id="{3D9B65B1-E77D-8F65-3DD4-ED1B2C5D4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920875" y="1697677"/>
            <a:ext cx="6400800" cy="1314450"/>
          </a:xfrm>
        </p:spPr>
        <p:txBody>
          <a:bodyPr anchor="ctr">
            <a:noAutofit/>
          </a:bodyPr>
          <a:lstStyle/>
          <a:p>
            <a:pPr>
              <a:lnSpc>
                <a:spcPct val="100000"/>
              </a:lnSpc>
              <a:spcBef>
                <a:spcPts val="450"/>
              </a:spcBef>
            </a:pPr>
            <a:r>
              <a:rPr lang="ru-RU" sz="2400" b="1" dirty="0">
                <a:solidFill>
                  <a:srgbClr val="16365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Шекара </a:t>
            </a:r>
            <a:r>
              <a:rPr lang="ru-RU" sz="2400" b="1" dirty="0" err="1">
                <a:solidFill>
                  <a:srgbClr val="16365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маңындағы</a:t>
            </a:r>
            <a:r>
              <a:rPr lang="ru-RU" sz="2400" b="1" dirty="0">
                <a:solidFill>
                  <a:srgbClr val="16365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b="1" dirty="0" err="1">
                <a:solidFill>
                  <a:srgbClr val="16365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аумақтарды</a:t>
            </a:r>
            <a:r>
              <a:rPr lang="ru-RU" sz="2400" b="1" dirty="0">
                <a:solidFill>
                  <a:srgbClr val="16365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дамыту</a:t>
            </a:r>
          </a:p>
          <a:p>
            <a:pPr>
              <a:lnSpc>
                <a:spcPct val="100000"/>
              </a:lnSpc>
              <a:spcBef>
                <a:spcPts val="450"/>
              </a:spcBef>
            </a:pPr>
            <a:r>
              <a:rPr lang="ru-RU" sz="2400" b="1" dirty="0">
                <a:solidFill>
                  <a:srgbClr val="16365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b="1" dirty="0" err="1">
                <a:solidFill>
                  <a:srgbClr val="16365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мәселелері</a:t>
            </a:r>
            <a:endParaRPr lang="ru-RU" sz="2400" b="1" dirty="0">
              <a:solidFill>
                <a:srgbClr val="16365A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4272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object 2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948860" y="942391"/>
            <a:ext cx="550953" cy="523179"/>
          </a:xfrm>
          <a:prstGeom prst="rect">
            <a:avLst/>
          </a:prstGeom>
        </p:spPr>
      </p:pic>
      <p:grpSp>
        <p:nvGrpSpPr>
          <p:cNvPr id="7" name="object 38"/>
          <p:cNvGrpSpPr/>
          <p:nvPr/>
        </p:nvGrpSpPr>
        <p:grpSpPr>
          <a:xfrm>
            <a:off x="372097" y="1766860"/>
            <a:ext cx="615481" cy="597252"/>
            <a:chOff x="184048" y="614044"/>
            <a:chExt cx="497205" cy="467359"/>
          </a:xfrm>
        </p:grpSpPr>
        <p:sp>
          <p:nvSpPr>
            <p:cNvPr id="25" name="object 39"/>
            <p:cNvSpPr/>
            <p:nvPr/>
          </p:nvSpPr>
          <p:spPr>
            <a:xfrm>
              <a:off x="190144" y="699261"/>
              <a:ext cx="484505" cy="375920"/>
            </a:xfrm>
            <a:custGeom>
              <a:avLst/>
              <a:gdLst/>
              <a:ahLst/>
              <a:cxnLst/>
              <a:rect l="l" t="t" r="r" b="b"/>
              <a:pathLst>
                <a:path w="484505" h="375919">
                  <a:moveTo>
                    <a:pt x="80708" y="16637"/>
                  </a:moveTo>
                  <a:lnTo>
                    <a:pt x="183489" y="375920"/>
                  </a:lnTo>
                </a:path>
                <a:path w="484505" h="375919">
                  <a:moveTo>
                    <a:pt x="0" y="220472"/>
                  </a:moveTo>
                  <a:lnTo>
                    <a:pt x="127850" y="182879"/>
                  </a:lnTo>
                </a:path>
                <a:path w="484505" h="375919">
                  <a:moveTo>
                    <a:pt x="275615" y="100457"/>
                  </a:moveTo>
                  <a:lnTo>
                    <a:pt x="170802" y="131317"/>
                  </a:lnTo>
                  <a:lnTo>
                    <a:pt x="237210" y="360045"/>
                  </a:lnTo>
                </a:path>
                <a:path w="484505" h="375919">
                  <a:moveTo>
                    <a:pt x="134150" y="0"/>
                  </a:moveTo>
                  <a:lnTo>
                    <a:pt x="155638" y="77342"/>
                  </a:lnTo>
                  <a:lnTo>
                    <a:pt x="249554" y="48640"/>
                  </a:lnTo>
                </a:path>
                <a:path w="484505" h="375919">
                  <a:moveTo>
                    <a:pt x="207264" y="257937"/>
                  </a:moveTo>
                  <a:lnTo>
                    <a:pt x="484403" y="178308"/>
                  </a:lnTo>
                </a:path>
              </a:pathLst>
            </a:custGeom>
            <a:ln w="12192">
              <a:solidFill>
                <a:srgbClr val="006FCE"/>
              </a:solidFill>
            </a:ln>
          </p:spPr>
          <p:txBody>
            <a:bodyPr wrap="square" lIns="0" tIns="0" rIns="0" bIns="0" rtlCol="0"/>
            <a:lstStyle/>
            <a:p>
              <a:pPr defTabSz="913936">
                <a:defRPr/>
              </a:pPr>
              <a:endParaRPr sz="1800" kern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6" name="object 40"/>
            <p:cNvSpPr/>
            <p:nvPr/>
          </p:nvSpPr>
          <p:spPr>
            <a:xfrm>
              <a:off x="449427" y="620140"/>
              <a:ext cx="160655" cy="259079"/>
            </a:xfrm>
            <a:custGeom>
              <a:avLst/>
              <a:gdLst/>
              <a:ahLst/>
              <a:cxnLst/>
              <a:rect l="l" t="t" r="r" b="b"/>
              <a:pathLst>
                <a:path w="160654" h="259080">
                  <a:moveTo>
                    <a:pt x="160566" y="80010"/>
                  </a:moveTo>
                  <a:lnTo>
                    <a:pt x="148022" y="126595"/>
                  </a:lnTo>
                  <a:lnTo>
                    <a:pt x="120427" y="185991"/>
                  </a:lnTo>
                  <a:lnTo>
                    <a:pt x="92832" y="237101"/>
                  </a:lnTo>
                  <a:lnTo>
                    <a:pt x="80289" y="258825"/>
                  </a:lnTo>
                  <a:lnTo>
                    <a:pt x="67744" y="237101"/>
                  </a:lnTo>
                  <a:lnTo>
                    <a:pt x="40144" y="185991"/>
                  </a:lnTo>
                  <a:lnTo>
                    <a:pt x="12545" y="126595"/>
                  </a:lnTo>
                  <a:lnTo>
                    <a:pt x="0" y="80010"/>
                  </a:lnTo>
                  <a:lnTo>
                    <a:pt x="6312" y="48863"/>
                  </a:lnTo>
                  <a:lnTo>
                    <a:pt x="23523" y="23431"/>
                  </a:lnTo>
                  <a:lnTo>
                    <a:pt x="49045" y="6286"/>
                  </a:lnTo>
                  <a:lnTo>
                    <a:pt x="80289" y="0"/>
                  </a:lnTo>
                  <a:lnTo>
                    <a:pt x="111526" y="6286"/>
                  </a:lnTo>
                  <a:lnTo>
                    <a:pt x="137044" y="23431"/>
                  </a:lnTo>
                  <a:lnTo>
                    <a:pt x="154254" y="48863"/>
                  </a:lnTo>
                  <a:lnTo>
                    <a:pt x="160566" y="80010"/>
                  </a:lnTo>
                  <a:close/>
                </a:path>
              </a:pathLst>
            </a:custGeom>
            <a:ln w="12192">
              <a:solidFill>
                <a:srgbClr val="006FCE"/>
              </a:solidFill>
            </a:ln>
          </p:spPr>
          <p:txBody>
            <a:bodyPr wrap="square" lIns="0" tIns="0" rIns="0" bIns="0" rtlCol="0"/>
            <a:lstStyle/>
            <a:p>
              <a:pPr defTabSz="913936">
                <a:defRPr/>
              </a:pPr>
              <a:endParaRPr sz="1800" kern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27" name="object 4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90372" y="659764"/>
              <a:ext cx="79120" cy="80264"/>
            </a:xfrm>
            <a:prstGeom prst="rect">
              <a:avLst/>
            </a:prstGeom>
          </p:spPr>
        </p:pic>
        <p:sp>
          <p:nvSpPr>
            <p:cNvPr id="28" name="object 42"/>
            <p:cNvSpPr/>
            <p:nvPr/>
          </p:nvSpPr>
          <p:spPr>
            <a:xfrm>
              <a:off x="601497" y="898651"/>
              <a:ext cx="20955" cy="71120"/>
            </a:xfrm>
            <a:custGeom>
              <a:avLst/>
              <a:gdLst/>
              <a:ahLst/>
              <a:cxnLst/>
              <a:rect l="l" t="t" r="r" b="b"/>
              <a:pathLst>
                <a:path w="20954" h="71119">
                  <a:moveTo>
                    <a:pt x="0" y="0"/>
                  </a:moveTo>
                  <a:lnTo>
                    <a:pt x="20472" y="70865"/>
                  </a:lnTo>
                </a:path>
              </a:pathLst>
            </a:custGeom>
            <a:ln w="12192">
              <a:solidFill>
                <a:srgbClr val="006FCE"/>
              </a:solidFill>
            </a:ln>
          </p:spPr>
          <p:txBody>
            <a:bodyPr wrap="square" lIns="0" tIns="0" rIns="0" bIns="0" rtlCol="0"/>
            <a:lstStyle/>
            <a:p>
              <a:pPr defTabSz="913936">
                <a:defRPr/>
              </a:pPr>
              <a:endParaRPr sz="1800" kern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30" name="object 44"/>
          <p:cNvSpPr/>
          <p:nvPr/>
        </p:nvSpPr>
        <p:spPr>
          <a:xfrm>
            <a:off x="379643" y="2855237"/>
            <a:ext cx="599760" cy="501166"/>
          </a:xfrm>
          <a:custGeom>
            <a:avLst/>
            <a:gdLst/>
            <a:ahLst/>
            <a:cxnLst/>
            <a:rect l="l" t="t" r="r" b="b"/>
            <a:pathLst>
              <a:path w="471170" h="405764">
                <a:moveTo>
                  <a:pt x="470916" y="275844"/>
                </a:moveTo>
                <a:lnTo>
                  <a:pt x="0" y="275844"/>
                </a:lnTo>
              </a:path>
              <a:path w="471170" h="405764">
                <a:moveTo>
                  <a:pt x="205740" y="275844"/>
                </a:moveTo>
                <a:lnTo>
                  <a:pt x="205740" y="158369"/>
                </a:lnTo>
                <a:lnTo>
                  <a:pt x="265176" y="89915"/>
                </a:lnTo>
              </a:path>
              <a:path w="471170" h="405764">
                <a:moveTo>
                  <a:pt x="28955" y="275844"/>
                </a:moveTo>
                <a:lnTo>
                  <a:pt x="28955" y="158369"/>
                </a:lnTo>
                <a:lnTo>
                  <a:pt x="88798" y="89915"/>
                </a:lnTo>
                <a:lnTo>
                  <a:pt x="265658" y="89915"/>
                </a:lnTo>
                <a:lnTo>
                  <a:pt x="324612" y="158369"/>
                </a:lnTo>
                <a:lnTo>
                  <a:pt x="324612" y="275844"/>
                </a:lnTo>
              </a:path>
              <a:path w="471170" h="405764">
                <a:moveTo>
                  <a:pt x="28955" y="158495"/>
                </a:moveTo>
                <a:lnTo>
                  <a:pt x="205740" y="158495"/>
                </a:lnTo>
              </a:path>
              <a:path w="471170" h="405764">
                <a:moveTo>
                  <a:pt x="156972" y="198119"/>
                </a:moveTo>
                <a:lnTo>
                  <a:pt x="156972" y="237744"/>
                </a:lnTo>
              </a:path>
              <a:path w="471170" h="405764">
                <a:moveTo>
                  <a:pt x="265176" y="149351"/>
                </a:moveTo>
                <a:lnTo>
                  <a:pt x="265176" y="178307"/>
                </a:lnTo>
              </a:path>
              <a:path w="471170" h="405764">
                <a:moveTo>
                  <a:pt x="284988" y="275844"/>
                </a:moveTo>
                <a:lnTo>
                  <a:pt x="284988" y="207263"/>
                </a:lnTo>
                <a:lnTo>
                  <a:pt x="245363" y="207263"/>
                </a:lnTo>
                <a:lnTo>
                  <a:pt x="245363" y="275844"/>
                </a:lnTo>
              </a:path>
              <a:path w="471170" h="405764">
                <a:moveTo>
                  <a:pt x="79247" y="198119"/>
                </a:moveTo>
                <a:lnTo>
                  <a:pt x="79247" y="237744"/>
                </a:lnTo>
              </a:path>
              <a:path w="471170" h="405764">
                <a:moveTo>
                  <a:pt x="118872" y="198119"/>
                </a:moveTo>
                <a:lnTo>
                  <a:pt x="118872" y="237744"/>
                </a:lnTo>
              </a:path>
              <a:path w="471170" h="405764">
                <a:moveTo>
                  <a:pt x="393191" y="405383"/>
                </a:moveTo>
                <a:lnTo>
                  <a:pt x="383230" y="354657"/>
                </a:lnTo>
                <a:lnTo>
                  <a:pt x="355958" y="313515"/>
                </a:lnTo>
                <a:lnTo>
                  <a:pt x="315300" y="285922"/>
                </a:lnTo>
                <a:lnTo>
                  <a:pt x="265176" y="275844"/>
                </a:lnTo>
              </a:path>
              <a:path w="471170" h="405764">
                <a:moveTo>
                  <a:pt x="324612" y="405383"/>
                </a:moveTo>
                <a:lnTo>
                  <a:pt x="314650" y="354657"/>
                </a:lnTo>
                <a:lnTo>
                  <a:pt x="287378" y="313515"/>
                </a:lnTo>
                <a:lnTo>
                  <a:pt x="246720" y="285922"/>
                </a:lnTo>
                <a:lnTo>
                  <a:pt x="196596" y="275844"/>
                </a:lnTo>
              </a:path>
              <a:path w="471170" h="405764">
                <a:moveTo>
                  <a:pt x="256032" y="405383"/>
                </a:moveTo>
                <a:lnTo>
                  <a:pt x="246070" y="354657"/>
                </a:lnTo>
                <a:lnTo>
                  <a:pt x="218798" y="313515"/>
                </a:lnTo>
                <a:lnTo>
                  <a:pt x="178140" y="285922"/>
                </a:lnTo>
                <a:lnTo>
                  <a:pt x="128015" y="275844"/>
                </a:lnTo>
              </a:path>
              <a:path w="471170" h="405764">
                <a:moveTo>
                  <a:pt x="187451" y="405383"/>
                </a:moveTo>
                <a:lnTo>
                  <a:pt x="177490" y="354657"/>
                </a:lnTo>
                <a:lnTo>
                  <a:pt x="150218" y="313515"/>
                </a:lnTo>
                <a:lnTo>
                  <a:pt x="109560" y="285922"/>
                </a:lnTo>
                <a:lnTo>
                  <a:pt x="59436" y="275844"/>
                </a:lnTo>
              </a:path>
              <a:path w="471170" h="405764">
                <a:moveTo>
                  <a:pt x="0" y="275844"/>
                </a:moveTo>
                <a:lnTo>
                  <a:pt x="46782" y="288708"/>
                </a:lnTo>
                <a:lnTo>
                  <a:pt x="84510" y="317230"/>
                </a:lnTo>
                <a:lnTo>
                  <a:pt x="109701" y="357443"/>
                </a:lnTo>
                <a:lnTo>
                  <a:pt x="118872" y="405383"/>
                </a:lnTo>
              </a:path>
              <a:path w="471170" h="405764">
                <a:moveTo>
                  <a:pt x="0" y="304800"/>
                </a:moveTo>
                <a:lnTo>
                  <a:pt x="20588" y="324998"/>
                </a:lnTo>
                <a:lnTo>
                  <a:pt x="36461" y="348662"/>
                </a:lnTo>
                <a:lnTo>
                  <a:pt x="46677" y="375540"/>
                </a:lnTo>
                <a:lnTo>
                  <a:pt x="50292" y="405383"/>
                </a:lnTo>
              </a:path>
              <a:path w="471170" h="405764">
                <a:moveTo>
                  <a:pt x="413003" y="275844"/>
                </a:moveTo>
                <a:lnTo>
                  <a:pt x="413003" y="89915"/>
                </a:lnTo>
              </a:path>
              <a:path w="471170" h="405764">
                <a:moveTo>
                  <a:pt x="362712" y="49402"/>
                </a:moveTo>
                <a:lnTo>
                  <a:pt x="366620" y="30218"/>
                </a:lnTo>
                <a:lnTo>
                  <a:pt x="377261" y="14509"/>
                </a:lnTo>
                <a:lnTo>
                  <a:pt x="393010" y="3897"/>
                </a:lnTo>
                <a:lnTo>
                  <a:pt x="412241" y="0"/>
                </a:lnTo>
                <a:lnTo>
                  <a:pt x="431473" y="3897"/>
                </a:lnTo>
                <a:lnTo>
                  <a:pt x="447222" y="14509"/>
                </a:lnTo>
                <a:lnTo>
                  <a:pt x="457863" y="30218"/>
                </a:lnTo>
                <a:lnTo>
                  <a:pt x="461772" y="49402"/>
                </a:lnTo>
                <a:lnTo>
                  <a:pt x="461772" y="112105"/>
                </a:lnTo>
                <a:lnTo>
                  <a:pt x="461772" y="144303"/>
                </a:lnTo>
                <a:lnTo>
                  <a:pt x="461772" y="156166"/>
                </a:lnTo>
                <a:lnTo>
                  <a:pt x="461772" y="157860"/>
                </a:lnTo>
                <a:lnTo>
                  <a:pt x="457863" y="177045"/>
                </a:lnTo>
                <a:lnTo>
                  <a:pt x="447222" y="192754"/>
                </a:lnTo>
                <a:lnTo>
                  <a:pt x="431473" y="203366"/>
                </a:lnTo>
                <a:lnTo>
                  <a:pt x="412241" y="207263"/>
                </a:lnTo>
                <a:lnTo>
                  <a:pt x="393010" y="203366"/>
                </a:lnTo>
                <a:lnTo>
                  <a:pt x="377261" y="192754"/>
                </a:lnTo>
                <a:lnTo>
                  <a:pt x="366620" y="177045"/>
                </a:lnTo>
                <a:lnTo>
                  <a:pt x="362712" y="157860"/>
                </a:lnTo>
                <a:lnTo>
                  <a:pt x="362712" y="49402"/>
                </a:lnTo>
                <a:close/>
              </a:path>
              <a:path w="471170" h="405764">
                <a:moveTo>
                  <a:pt x="353568" y="316991"/>
                </a:moveTo>
                <a:lnTo>
                  <a:pt x="470916" y="316991"/>
                </a:lnTo>
              </a:path>
              <a:path w="471170" h="405764">
                <a:moveTo>
                  <a:pt x="382524" y="355091"/>
                </a:moveTo>
                <a:lnTo>
                  <a:pt x="470916" y="355091"/>
                </a:lnTo>
              </a:path>
              <a:path w="471170" h="405764">
                <a:moveTo>
                  <a:pt x="393191" y="394715"/>
                </a:moveTo>
                <a:lnTo>
                  <a:pt x="470916" y="394715"/>
                </a:lnTo>
              </a:path>
            </a:pathLst>
          </a:custGeom>
          <a:ln w="12192">
            <a:solidFill>
              <a:srgbClr val="006FCE"/>
            </a:solidFill>
          </a:ln>
        </p:spPr>
        <p:txBody>
          <a:bodyPr wrap="square" lIns="0" tIns="0" rIns="0" bIns="0" rtlCol="0"/>
          <a:lstStyle/>
          <a:p>
            <a:pPr defTabSz="913936">
              <a:defRPr/>
            </a:pPr>
            <a:endParaRPr sz="1800" kern="0">
              <a:solidFill>
                <a:sysClr val="windowText" lastClr="000000"/>
              </a:solidFill>
              <a:cs typeface="Arial" panose="020B0604020202020204" pitchFamily="34" charset="0"/>
            </a:endParaRPr>
          </a:p>
        </p:txBody>
      </p:sp>
      <p:sp>
        <p:nvSpPr>
          <p:cNvPr id="36" name="object 43"/>
          <p:cNvSpPr txBox="1">
            <a:spLocks/>
          </p:cNvSpPr>
          <p:nvPr/>
        </p:nvSpPr>
        <p:spPr>
          <a:xfrm>
            <a:off x="610724" y="863360"/>
            <a:ext cx="4481285" cy="505902"/>
          </a:xfrm>
          <a:prstGeom prst="rect">
            <a:avLst/>
          </a:prstGeom>
        </p:spPr>
        <p:txBody>
          <a:bodyPr vert="horz" wrap="square" lIns="0" tIns="13329" rIns="0" bIns="0" rtlCol="0">
            <a:spAutoFit/>
          </a:bodyPr>
          <a:lstStyle>
            <a:lvl1pPr>
              <a:defRPr sz="1600" b="0" i="0">
                <a:solidFill>
                  <a:schemeClr val="tx1"/>
                </a:solidFill>
                <a:latin typeface="Segoe UI Light"/>
                <a:ea typeface="+mj-ea"/>
                <a:cs typeface="Segoe UI Light"/>
              </a:defRPr>
            </a:lvl1pPr>
          </a:lstStyle>
          <a:p>
            <a:pPr marL="12694" algn="ctr" defTabSz="913936" eaLnBrk="0" fontAlgn="base" hangingPunct="0">
              <a:spcBef>
                <a:spcPts val="105"/>
              </a:spcBef>
              <a:spcAft>
                <a:spcPct val="0"/>
              </a:spcAft>
              <a:defRPr/>
            </a:pPr>
            <a:r>
              <a:rPr lang="ru-RU" sz="3200" b="1" spc="-100" dirty="0">
                <a:solidFill>
                  <a:srgbClr val="00B050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14</a:t>
            </a:r>
            <a:r>
              <a:rPr lang="ru-RU" sz="2000" b="1" spc="-100" dirty="0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</a:t>
            </a:r>
            <a:r>
              <a:rPr lang="ru-RU" sz="2000" b="1" spc="-100" dirty="0" err="1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шекаралы</a:t>
            </a:r>
            <a:r>
              <a:rPr lang="kk-KZ" sz="2000" b="1" spc="-100" dirty="0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қ облыстар</a:t>
            </a:r>
            <a:endParaRPr lang="kk-KZ" sz="3200" b="1" spc="-100" dirty="0">
              <a:solidFill>
                <a:srgbClr val="00B050"/>
              </a:solidFill>
              <a:latin typeface="Arial" panose="020B0604020202020204" pitchFamily="34" charset="0"/>
              <a:ea typeface="+mn-lt"/>
              <a:cs typeface="Arial" panose="020B0604020202020204" pitchFamily="34" charset="0"/>
            </a:endParaRPr>
          </a:p>
        </p:txBody>
      </p:sp>
      <p:cxnSp>
        <p:nvCxnSpPr>
          <p:cNvPr id="37" name="Straight Connector 32"/>
          <p:cNvCxnSpPr/>
          <p:nvPr/>
        </p:nvCxnSpPr>
        <p:spPr>
          <a:xfrm>
            <a:off x="0" y="442524"/>
            <a:ext cx="9144000" cy="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xmlns="" id="{653D544F-5913-4618-A7BD-9B51A7D466F5}"/>
              </a:ext>
            </a:extLst>
          </p:cNvPr>
          <p:cNvCxnSpPr>
            <a:cxnSpLocks/>
          </p:cNvCxnSpPr>
          <p:nvPr/>
        </p:nvCxnSpPr>
        <p:spPr>
          <a:xfrm>
            <a:off x="1608817" y="2598352"/>
            <a:ext cx="2402211" cy="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Заголовок 1"/>
          <p:cNvSpPr txBox="1">
            <a:spLocks/>
          </p:cNvSpPr>
          <p:nvPr/>
        </p:nvSpPr>
        <p:spPr>
          <a:xfrm>
            <a:off x="0" y="51414"/>
            <a:ext cx="9144000" cy="456388"/>
          </a:xfrm>
          <a:prstGeom prst="rect">
            <a:avLst/>
          </a:prstGeom>
        </p:spPr>
        <p:txBody>
          <a:bodyPr vert="horz"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ru-RU" sz="20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Шекара</a:t>
            </a:r>
            <a:r>
              <a:rPr lang="ru-RU" sz="20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маңындағы</a:t>
            </a:r>
            <a:r>
              <a:rPr lang="ru-RU" sz="20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ауылдық</a:t>
            </a:r>
            <a:r>
              <a:rPr lang="ru-RU" sz="20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аумақтардың</a:t>
            </a:r>
            <a:r>
              <a:rPr lang="ru-RU" sz="20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ағымдағы</a:t>
            </a:r>
            <a:r>
              <a:rPr lang="ru-RU" sz="20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жағдайы</a:t>
            </a:r>
            <a:endParaRPr lang="ru-RU" sz="2000" b="1" cap="small" dirty="0" smtClean="0">
              <a:solidFill>
                <a:srgbClr val="0070C0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6" name="Прямоугольник 45"/>
          <p:cNvSpPr/>
          <p:nvPr/>
        </p:nvSpPr>
        <p:spPr>
          <a:xfrm>
            <a:off x="8893900" y="4886738"/>
            <a:ext cx="260008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k-KZ" sz="1050" dirty="0" smtClean="0">
                <a:solidFill>
                  <a:prstClr val="black"/>
                </a:solidFill>
              </a:rPr>
              <a:t>2</a:t>
            </a:r>
            <a:endParaRPr lang="ru-RU" sz="1050" dirty="0">
              <a:solidFill>
                <a:prstClr val="black"/>
              </a:solidFill>
            </a:endParaRPr>
          </a:p>
        </p:txBody>
      </p:sp>
      <p:sp>
        <p:nvSpPr>
          <p:cNvPr id="32" name="Rectangle 24">
            <a:extLst>
              <a:ext uri="{FF2B5EF4-FFF2-40B4-BE49-F238E27FC236}">
                <a16:creationId xmlns:a16="http://schemas.microsoft.com/office/drawing/2014/main" xmlns="" id="{BE978A03-E1E4-4573-8FAE-093A5606C8D9}"/>
              </a:ext>
            </a:extLst>
          </p:cNvPr>
          <p:cNvSpPr/>
          <p:nvPr/>
        </p:nvSpPr>
        <p:spPr>
          <a:xfrm rot="16200000">
            <a:off x="4308983" y="-3713859"/>
            <a:ext cx="45719" cy="8568954"/>
          </a:xfrm>
          <a:prstGeom prst="rect">
            <a:avLst/>
          </a:prstGeom>
          <a:gradFill flip="none" rotWithShape="1">
            <a:gsLst>
              <a:gs pos="0">
                <a:srgbClr val="196491">
                  <a:lumMod val="5000"/>
                  <a:lumOff val="95000"/>
                  <a:alpha val="18000"/>
                </a:srgbClr>
              </a:gs>
              <a:gs pos="74000">
                <a:schemeClr val="accent5">
                  <a:lumMod val="75000"/>
                </a:schemeClr>
              </a:gs>
              <a:gs pos="83000">
                <a:schemeClr val="accent5">
                  <a:lumMod val="75000"/>
                </a:schemeClr>
              </a:gs>
              <a:gs pos="100000">
                <a:srgbClr val="002C7A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FFFFFF"/>
              </a:solidFill>
            </a:endParaRPr>
          </a:p>
        </p:txBody>
      </p:sp>
      <p:sp>
        <p:nvSpPr>
          <p:cNvPr id="33" name="Rectangle 38">
            <a:extLst>
              <a:ext uri="{FF2B5EF4-FFF2-40B4-BE49-F238E27FC236}">
                <a16:creationId xmlns:a16="http://schemas.microsoft.com/office/drawing/2014/main" xmlns="" id="{B8EA2447-65CD-4FBE-8BB1-2B652012D92C}"/>
              </a:ext>
            </a:extLst>
          </p:cNvPr>
          <p:cNvSpPr/>
          <p:nvPr/>
        </p:nvSpPr>
        <p:spPr>
          <a:xfrm>
            <a:off x="47366" y="593478"/>
            <a:ext cx="60584" cy="3296044"/>
          </a:xfrm>
          <a:prstGeom prst="rect">
            <a:avLst/>
          </a:prstGeom>
          <a:gradFill flip="none" rotWithShape="1">
            <a:gsLst>
              <a:gs pos="0">
                <a:srgbClr val="196491">
                  <a:lumMod val="5000"/>
                  <a:lumOff val="95000"/>
                  <a:alpha val="18000"/>
                </a:srgbClr>
              </a:gs>
              <a:gs pos="74000">
                <a:schemeClr val="accent5">
                  <a:lumMod val="75000"/>
                </a:schemeClr>
              </a:gs>
              <a:gs pos="83000">
                <a:schemeClr val="accent5">
                  <a:lumMod val="75000"/>
                </a:schemeClr>
              </a:gs>
              <a:gs pos="100000">
                <a:srgbClr val="002C7A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FFFFFF"/>
              </a:solidFill>
            </a:endParaRPr>
          </a:p>
        </p:txBody>
      </p:sp>
      <p:sp>
        <p:nvSpPr>
          <p:cNvPr id="35" name="object 43"/>
          <p:cNvSpPr txBox="1">
            <a:spLocks/>
          </p:cNvSpPr>
          <p:nvPr/>
        </p:nvSpPr>
        <p:spPr>
          <a:xfrm>
            <a:off x="646412" y="1730856"/>
            <a:ext cx="4481285" cy="505902"/>
          </a:xfrm>
          <a:prstGeom prst="rect">
            <a:avLst/>
          </a:prstGeom>
        </p:spPr>
        <p:txBody>
          <a:bodyPr vert="horz" wrap="square" lIns="0" tIns="13329" rIns="0" bIns="0" rtlCol="0">
            <a:spAutoFit/>
          </a:bodyPr>
          <a:lstStyle>
            <a:lvl1pPr>
              <a:defRPr sz="1600" b="0" i="0">
                <a:solidFill>
                  <a:schemeClr val="tx1"/>
                </a:solidFill>
                <a:latin typeface="Segoe UI Light"/>
                <a:ea typeface="+mj-ea"/>
                <a:cs typeface="Segoe UI Light"/>
              </a:defRPr>
            </a:lvl1pPr>
          </a:lstStyle>
          <a:p>
            <a:pPr marL="12694" algn="ctr" defTabSz="913936" eaLnBrk="0" fontAlgn="base" hangingPunct="0">
              <a:spcBef>
                <a:spcPts val="105"/>
              </a:spcBef>
              <a:spcAft>
                <a:spcPct val="0"/>
              </a:spcAft>
              <a:defRPr/>
            </a:pPr>
            <a:r>
              <a:rPr lang="ru-RU" sz="3200" b="1" spc="-100" dirty="0">
                <a:solidFill>
                  <a:srgbClr val="00B050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65</a:t>
            </a:r>
            <a:r>
              <a:rPr lang="ru-RU" sz="2000" b="1" spc="-100" dirty="0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</a:t>
            </a:r>
            <a:r>
              <a:rPr lang="ru-RU" sz="2000" b="1" spc="-100" dirty="0" err="1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шекаралық</a:t>
            </a:r>
            <a:r>
              <a:rPr lang="ru-RU" sz="2000" b="1" spc="-100" dirty="0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</a:t>
            </a:r>
            <a:r>
              <a:rPr lang="ru-RU" sz="2000" b="1" spc="-100" dirty="0" err="1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аудандар</a:t>
            </a:r>
            <a:endParaRPr lang="kk-KZ" sz="3200" b="1" spc="-100" dirty="0">
              <a:solidFill>
                <a:srgbClr val="00B050"/>
              </a:solidFill>
              <a:latin typeface="Arial" panose="020B0604020202020204" pitchFamily="34" charset="0"/>
              <a:ea typeface="+mn-lt"/>
              <a:cs typeface="Arial" panose="020B0604020202020204" pitchFamily="34" charset="0"/>
            </a:endParaRPr>
          </a:p>
        </p:txBody>
      </p:sp>
      <p:sp>
        <p:nvSpPr>
          <p:cNvPr id="39" name="object 43"/>
          <p:cNvSpPr txBox="1">
            <a:spLocks/>
          </p:cNvSpPr>
          <p:nvPr/>
        </p:nvSpPr>
        <p:spPr>
          <a:xfrm>
            <a:off x="1178095" y="2786289"/>
            <a:ext cx="3153747" cy="505902"/>
          </a:xfrm>
          <a:prstGeom prst="rect">
            <a:avLst/>
          </a:prstGeom>
        </p:spPr>
        <p:txBody>
          <a:bodyPr vert="horz" wrap="square" lIns="0" tIns="13329" rIns="0" bIns="0" rtlCol="0">
            <a:spAutoFit/>
          </a:bodyPr>
          <a:lstStyle>
            <a:lvl1pPr>
              <a:defRPr sz="1600" b="0" i="0">
                <a:solidFill>
                  <a:schemeClr val="tx1"/>
                </a:solidFill>
                <a:latin typeface="Segoe UI Light"/>
                <a:ea typeface="+mj-ea"/>
                <a:cs typeface="Segoe UI Light"/>
              </a:defRPr>
            </a:lvl1pPr>
          </a:lstStyle>
          <a:p>
            <a:pPr algn="ctr" fontAlgn="base">
              <a:spcBef>
                <a:spcPts val="105"/>
              </a:spcBef>
              <a:spcAft>
                <a:spcPct val="0"/>
              </a:spcAft>
              <a:defRPr/>
            </a:pPr>
            <a:r>
              <a:rPr lang="ru-RU" sz="3200" b="1" spc="-100" dirty="0">
                <a:solidFill>
                  <a:srgbClr val="00B050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1 283 </a:t>
            </a:r>
            <a:r>
              <a:rPr lang="ru-RU" sz="2000" b="1" spc="-100" dirty="0" err="1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шекаралық</a:t>
            </a:r>
            <a:r>
              <a:rPr lang="ru-RU" sz="2000" b="1" spc="-100" dirty="0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АЕМ</a:t>
            </a:r>
          </a:p>
        </p:txBody>
      </p:sp>
      <p:cxnSp>
        <p:nvCxnSpPr>
          <p:cNvPr id="43" name="Straight Connector 43">
            <a:extLst>
              <a:ext uri="{FF2B5EF4-FFF2-40B4-BE49-F238E27FC236}">
                <a16:creationId xmlns:a16="http://schemas.microsoft.com/office/drawing/2014/main" xmlns="" id="{653D544F-5913-4618-A7BD-9B51A7D466F5}"/>
              </a:ext>
            </a:extLst>
          </p:cNvPr>
          <p:cNvCxnSpPr>
            <a:cxnSpLocks/>
          </p:cNvCxnSpPr>
          <p:nvPr/>
        </p:nvCxnSpPr>
        <p:spPr>
          <a:xfrm>
            <a:off x="1608816" y="1558171"/>
            <a:ext cx="2402211" cy="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Прямоугольник 21">
            <a:extLst>
              <a:ext uri="{FF2B5EF4-FFF2-40B4-BE49-F238E27FC236}">
                <a16:creationId xmlns:a16="http://schemas.microsoft.com/office/drawing/2014/main" xmlns="" id="{85846C35-F07D-4CE7-B7D0-32A0054B916E}"/>
              </a:ext>
            </a:extLst>
          </p:cNvPr>
          <p:cNvSpPr/>
          <p:nvPr/>
        </p:nvSpPr>
        <p:spPr>
          <a:xfrm>
            <a:off x="5859439" y="851299"/>
            <a:ext cx="2881424" cy="539087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anchor="ctr">
            <a:noAutofit/>
          </a:bodyPr>
          <a:lstStyle/>
          <a:p>
            <a:pPr algn="ctr"/>
            <a:r>
              <a:rPr lang="ru-RU" sz="3200" b="1" spc="-100" dirty="0" smtClean="0">
                <a:solidFill>
                  <a:srgbClr val="00B050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1,9 </a:t>
            </a:r>
            <a:r>
              <a:rPr lang="ru-RU" sz="2000" b="1" spc="-100" dirty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млн. </a:t>
            </a:r>
            <a:r>
              <a:rPr lang="kk-KZ" sz="2000" b="1" spc="-100" dirty="0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тұрғындар</a:t>
            </a:r>
            <a:r>
              <a:rPr lang="ru-RU" sz="2000" b="1" spc="-100" dirty="0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</a:t>
            </a:r>
          </a:p>
        </p:txBody>
      </p:sp>
      <p:sp>
        <p:nvSpPr>
          <p:cNvPr id="51" name="Прямоугольник 21">
            <a:extLst>
              <a:ext uri="{FF2B5EF4-FFF2-40B4-BE49-F238E27FC236}">
                <a16:creationId xmlns:a16="http://schemas.microsoft.com/office/drawing/2014/main" xmlns="" id="{85846C35-F07D-4CE7-B7D0-32A0054B916E}"/>
              </a:ext>
            </a:extLst>
          </p:cNvPr>
          <p:cNvSpPr/>
          <p:nvPr/>
        </p:nvSpPr>
        <p:spPr>
          <a:xfrm>
            <a:off x="5705908" y="2158176"/>
            <a:ext cx="3279810" cy="1614711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anchor="ctr">
            <a:noAutofit/>
          </a:bodyPr>
          <a:lstStyle/>
          <a:p>
            <a:pPr algn="ctr"/>
            <a:r>
              <a:rPr lang="ru-RU" sz="1800" b="1" spc="-100" dirty="0" err="1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Шекара</a:t>
            </a:r>
            <a:r>
              <a:rPr lang="ru-RU" sz="1800" b="1" spc="-100" dirty="0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</a:t>
            </a:r>
            <a:r>
              <a:rPr lang="ru-RU" sz="1800" b="1" spc="-100" dirty="0" err="1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маңында</a:t>
            </a:r>
            <a:r>
              <a:rPr lang="ru-RU" sz="1800" b="1" spc="-100" dirty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</a:t>
            </a:r>
            <a:r>
              <a:rPr lang="ru-RU" sz="1800" b="1" spc="-100" dirty="0" err="1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орналасқан</a:t>
            </a:r>
            <a:r>
              <a:rPr lang="ru-RU" sz="1800" b="1" spc="-100" dirty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</a:t>
            </a:r>
            <a:r>
              <a:rPr lang="ru-RU" sz="3200" b="1" spc="-100" dirty="0">
                <a:solidFill>
                  <a:srgbClr val="00B050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9</a:t>
            </a:r>
            <a:r>
              <a:rPr lang="ru-RU" sz="1800" b="1" spc="-100" dirty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</a:t>
            </a:r>
            <a:r>
              <a:rPr lang="ru-RU" sz="1800" b="1" spc="-100" dirty="0" err="1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шағын</a:t>
            </a:r>
            <a:r>
              <a:rPr lang="ru-RU" sz="1800" b="1" spc="-100" dirty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</a:t>
            </a:r>
            <a:r>
              <a:rPr lang="ru-RU" sz="1800" b="1" spc="-100" dirty="0" err="1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қалалар</a:t>
            </a:r>
            <a:r>
              <a:rPr lang="ru-RU" sz="1800" b="1" spc="-100" dirty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бар </a:t>
            </a:r>
            <a:r>
              <a:rPr lang="kk-KZ" sz="1800" b="1" spc="-100" dirty="0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</a:t>
            </a:r>
          </a:p>
          <a:p>
            <a:pPr algn="ctr"/>
            <a:r>
              <a:rPr lang="kk-KZ" sz="1200" i="1" spc="-100" dirty="0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(</a:t>
            </a:r>
            <a:r>
              <a:rPr lang="kk-KZ" sz="1200" i="1" spc="-100" dirty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Жаркент, Зайсан, </a:t>
            </a:r>
            <a:r>
              <a:rPr lang="kk-KZ" sz="1200" i="1" spc="-100" dirty="0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Сарыағаш</a:t>
            </a:r>
            <a:r>
              <a:rPr lang="kk-KZ" sz="1200" i="1" spc="-100" dirty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, Шардара, Шемонаиха, Мамлютка, Булаев, </a:t>
            </a:r>
            <a:r>
              <a:rPr lang="kk-KZ" sz="1200" i="1" spc="-100" dirty="0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Жетісай</a:t>
            </a:r>
            <a:r>
              <a:rPr lang="kk-KZ" sz="1200" i="1" spc="-100" dirty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, </a:t>
            </a:r>
            <a:r>
              <a:rPr lang="kk-KZ" sz="1200" i="1" spc="-100" dirty="0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Жітіқара)</a:t>
            </a:r>
            <a:endParaRPr lang="ru-RU" sz="1200" i="1" spc="-100" dirty="0" smtClean="0">
              <a:solidFill>
                <a:srgbClr val="003BA3">
                  <a:lumMod val="50000"/>
                </a:srgbClr>
              </a:solidFill>
              <a:latin typeface="Arial" panose="020B0604020202020204" pitchFamily="34" charset="0"/>
              <a:ea typeface="+mn-lt"/>
              <a:cs typeface="Arial" panose="020B0604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107950" y="4115775"/>
            <a:ext cx="8742247" cy="5878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215" algn="just">
              <a:lnSpc>
                <a:spcPct val="115000"/>
              </a:lnSpc>
              <a:tabLst>
                <a:tab pos="1980565" algn="l"/>
              </a:tabLst>
            </a:pP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Шекара</a:t>
            </a:r>
            <a:r>
              <a:rPr lang="ru-RU" sz="14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маңындағы</a:t>
            </a:r>
            <a:r>
              <a:rPr lang="ru-RU" sz="14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аумақтар</a:t>
            </a:r>
            <a:r>
              <a:rPr lang="ru-RU" sz="14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– </a:t>
            </a:r>
            <a:r>
              <a:rPr lang="ru-RU" sz="14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Қазақстан</a:t>
            </a:r>
            <a:r>
              <a:rPr lang="ru-RU" sz="14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Республикасының</a:t>
            </a:r>
            <a:r>
              <a:rPr lang="ru-RU" sz="14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мемлекеттік</a:t>
            </a:r>
            <a:r>
              <a:rPr lang="ru-RU" sz="14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шекарасынан</a:t>
            </a:r>
            <a:r>
              <a:rPr lang="ru-RU" sz="14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50 км </a:t>
            </a:r>
            <a:r>
              <a:rPr lang="ru-RU" sz="14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дейінгі</a:t>
            </a:r>
            <a:r>
              <a:rPr lang="ru-RU" sz="14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қашықтықта</a:t>
            </a:r>
            <a:r>
              <a:rPr lang="ru-RU" sz="14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орналасқан</a:t>
            </a:r>
            <a:r>
              <a:rPr lang="ru-RU" sz="14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әкімшілік-аумақтық</a:t>
            </a:r>
            <a:r>
              <a:rPr lang="ru-RU" sz="14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құрылымдардың</a:t>
            </a:r>
            <a:r>
              <a:rPr lang="ru-RU" sz="14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және</a:t>
            </a:r>
            <a:r>
              <a:rPr lang="ru-RU" sz="14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елді</a:t>
            </a:r>
            <a:r>
              <a:rPr lang="ru-RU" sz="14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мекендердің</a:t>
            </a:r>
            <a:r>
              <a:rPr lang="ru-RU" sz="14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аумақтары</a:t>
            </a:r>
            <a:endParaRPr lang="ru-RU" sz="1400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9" name="object 25"/>
          <p:cNvSpPr/>
          <p:nvPr/>
        </p:nvSpPr>
        <p:spPr>
          <a:xfrm>
            <a:off x="4723328" y="1152925"/>
            <a:ext cx="45719" cy="2322004"/>
          </a:xfrm>
          <a:custGeom>
            <a:avLst/>
            <a:gdLst/>
            <a:ahLst/>
            <a:cxnLst/>
            <a:rect l="l" t="t" r="r" b="b"/>
            <a:pathLst>
              <a:path h="1647825">
                <a:moveTo>
                  <a:pt x="0" y="0"/>
                </a:moveTo>
                <a:lnTo>
                  <a:pt x="0" y="1647443"/>
                </a:lnTo>
              </a:path>
            </a:pathLst>
          </a:custGeom>
          <a:ln w="6096">
            <a:solidFill>
              <a:srgbClr val="808080"/>
            </a:solidFill>
          </a:ln>
        </p:spPr>
        <p:txBody>
          <a:bodyPr wrap="square" lIns="0" tIns="0" rIns="0" bIns="0" rtlCol="0"/>
          <a:lstStyle/>
          <a:p>
            <a:pPr defTabSz="913936">
              <a:defRPr/>
            </a:pPr>
            <a:endParaRPr sz="1800" kern="0">
              <a:solidFill>
                <a:sysClr val="windowText" lastClr="000000"/>
              </a:solidFill>
            </a:endParaRPr>
          </a:p>
        </p:txBody>
      </p:sp>
      <p:cxnSp>
        <p:nvCxnSpPr>
          <p:cNvPr id="52" name="Straight Connector 43">
            <a:extLst>
              <a:ext uri="{FF2B5EF4-FFF2-40B4-BE49-F238E27FC236}">
                <a16:creationId xmlns:a16="http://schemas.microsoft.com/office/drawing/2014/main" xmlns="" id="{653D544F-5913-4618-A7BD-9B51A7D466F5}"/>
              </a:ext>
            </a:extLst>
          </p:cNvPr>
          <p:cNvCxnSpPr>
            <a:cxnSpLocks/>
          </p:cNvCxnSpPr>
          <p:nvPr/>
        </p:nvCxnSpPr>
        <p:spPr>
          <a:xfrm flipV="1">
            <a:off x="5596128" y="1939829"/>
            <a:ext cx="2950790" cy="10974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7" name="Рисунок 110"/>
          <p:cNvPicPr>
            <a:picLocks noChangeAspect="1"/>
          </p:cNvPicPr>
          <p:nvPr/>
        </p:nvPicPr>
        <p:blipFill>
          <a:blip r:embed="rId4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644" y="929842"/>
            <a:ext cx="599760" cy="5031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" name="Рисунок 11"/>
          <p:cNvPicPr>
            <a:picLocks noChangeAspect="1"/>
          </p:cNvPicPr>
          <p:nvPr/>
        </p:nvPicPr>
        <p:blipFill>
          <a:blip r:embed="rId5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48860" y="2258950"/>
            <a:ext cx="550952" cy="457590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8047947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ъект 1"/>
          <p:cNvSpPr>
            <a:spLocks noGrp="1"/>
          </p:cNvSpPr>
          <p:nvPr>
            <p:ph sz="quarter" idx="11"/>
          </p:nvPr>
        </p:nvSpPr>
        <p:spPr>
          <a:xfrm>
            <a:off x="0" y="107064"/>
            <a:ext cx="9143999" cy="435812"/>
          </a:xfrm>
        </p:spPr>
        <p:txBody>
          <a:bodyPr>
            <a:normAutofit/>
          </a:bodyPr>
          <a:lstStyle/>
          <a:p>
            <a:pPr algn="ctr"/>
            <a:r>
              <a:rPr lang="kk-KZ" sz="2000" cap="small" dirty="0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</a:rPr>
              <a:t>Шекаралас аумақтардың проблемалық мәселелері</a:t>
            </a:r>
            <a:endParaRPr lang="ru-RU" sz="2000" cap="small" dirty="0">
              <a:solidFill>
                <a:srgbClr val="0070C0"/>
              </a:solidFill>
              <a:latin typeface="Arial" panose="020B0604020202020204" pitchFamily="34" charset="0"/>
              <a:ea typeface="Tahoma" panose="020B0604030504040204" pitchFamily="34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146521" y="767962"/>
            <a:ext cx="8850955" cy="37548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Елдің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шекаралас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аймақтары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халықтың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жан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басына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шаққандағы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орташа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табысы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бойынша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басқа</a:t>
            </a:r>
            <a:r>
              <a:rPr lang="ru-RU" sz="14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мемлекеттердің</a:t>
            </a:r>
            <a:r>
              <a:rPr lang="ru-RU" sz="14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бірқатар</a:t>
            </a:r>
            <a:r>
              <a:rPr lang="ru-RU" sz="14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шекаралас</a:t>
            </a:r>
            <a:r>
              <a:rPr lang="ru-RU" sz="14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i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(КХР, РФ)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облысттарынан</a:t>
            </a:r>
            <a:r>
              <a:rPr lang="ru-RU" sz="14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артта</a:t>
            </a:r>
            <a:r>
              <a:rPr lang="ru-RU" sz="14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қалуда</a:t>
            </a:r>
            <a:endParaRPr lang="ru-RU" sz="14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kk-KZ" sz="800" dirty="0" smtClean="0">
              <a:solidFill>
                <a:srgbClr val="4472C4">
                  <a:lumMod val="50000"/>
                </a:srgbClr>
              </a:solidFill>
              <a:latin typeface="Arial" panose="020B0604020202020204" pitchFamily="34" charset="0"/>
              <a:ea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СҚО, ШҚО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шекаралас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аудандарында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халықтың</a:t>
            </a:r>
            <a:r>
              <a:rPr lang="ru-RU" sz="14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тығыздығы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орташа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республикалық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деңгейден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төмен</a:t>
            </a:r>
            <a:endParaRPr lang="ru-RU" sz="1400" b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ru-RU" sz="800" dirty="0">
              <a:solidFill>
                <a:srgbClr val="4472C4">
                  <a:lumMod val="50000"/>
                </a:srgbClr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Жұмыс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орындарының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жоқтығы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,табыстың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аздығы</a:t>
            </a:r>
            <a:r>
              <a:rPr lang="ru-RU" sz="14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ru-RU" sz="8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Көлік</a:t>
            </a:r>
            <a:r>
              <a:rPr lang="ru-RU" sz="14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қолжетімділігінің</a:t>
            </a:r>
            <a:r>
              <a:rPr lang="ru-RU" sz="14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төмендігі</a:t>
            </a:r>
            <a:endParaRPr lang="ru-RU" sz="14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ru-RU" sz="8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Әлеуметтік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және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инженерлік-көліктік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инфрақұрылымдардың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тозуы</a:t>
            </a:r>
            <a:endParaRPr lang="ru-RU" sz="1400" b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ru-RU" sz="800" dirty="0">
              <a:solidFill>
                <a:srgbClr val="4472C4">
                  <a:lumMod val="50000"/>
                </a:srgbClr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Шекаралас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аумақтардың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экономикасына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жергілікті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кәсіпкерлердің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қатысу</a:t>
            </a:r>
            <a:r>
              <a:rPr lang="ru-RU" sz="14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үлесінің</a:t>
            </a:r>
            <a:r>
              <a:rPr lang="ru-RU" sz="14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төмендігі</a:t>
            </a:r>
            <a:endParaRPr lang="ru-RU" sz="1400" b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algn="just"/>
            <a:endParaRPr lang="ru-RU" sz="8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Туристік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маршруттардың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және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туристік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инфрақұрылымының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даму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деңгейінің</a:t>
            </a:r>
            <a:r>
              <a:rPr lang="ru-RU" sz="14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төмендігі</a:t>
            </a:r>
            <a:endParaRPr lang="ru-RU" sz="14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ru-RU" sz="8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algn="just"/>
            <a:endParaRPr lang="kk-KZ" sz="3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Ұялы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байланыс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, интернет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және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пошта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қызметтерінің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сапасыздығы</a:t>
            </a:r>
            <a:endParaRPr lang="ru-RU" sz="14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ru-RU" sz="8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ru-RU" sz="3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Білікті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кадрлардың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тапшылығы</a:t>
            </a:r>
            <a:r>
              <a:rPr lang="ru-RU" sz="14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,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әлеуметтік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нысандардың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материалдық-техникалық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базасының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және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көрсетілетін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қызмет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сапасының</a:t>
            </a:r>
            <a:r>
              <a:rPr lang="ru-RU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төмен</a:t>
            </a:r>
            <a:r>
              <a:rPr lang="ru-RU" sz="14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деңгейі</a:t>
            </a:r>
            <a:endParaRPr lang="ru-RU" sz="300" dirty="0" smtClean="0">
              <a:solidFill>
                <a:srgbClr val="4472C4">
                  <a:lumMod val="50000"/>
                </a:srgbClr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8797159" y="4897279"/>
            <a:ext cx="346841" cy="24622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defTabSz="457200">
              <a:defRPr/>
            </a:pPr>
            <a:r>
              <a:rPr lang="kk-KZ" sz="1000" dirty="0">
                <a:solidFill>
                  <a:srgbClr val="000000"/>
                </a:solidFill>
                <a:ea typeface="ＭＳ Ｐゴシック"/>
              </a:rPr>
              <a:t>3</a:t>
            </a:r>
            <a:endParaRPr lang="kk-KZ" sz="1000" dirty="0" smtClean="0">
              <a:solidFill>
                <a:srgbClr val="000000"/>
              </a:solidFill>
              <a:ea typeface="ＭＳ Ｐゴシック"/>
            </a:endParaRPr>
          </a:p>
        </p:txBody>
      </p:sp>
    </p:spTree>
    <p:extLst>
      <p:ext uri="{BB962C8B-B14F-4D97-AF65-F5344CB8AC3E}">
        <p14:creationId xmlns:p14="http://schemas.microsoft.com/office/powerpoint/2010/main" val="2495944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ъект 1"/>
          <p:cNvSpPr>
            <a:spLocks noGrp="1"/>
          </p:cNvSpPr>
          <p:nvPr>
            <p:ph sz="quarter" idx="11"/>
          </p:nvPr>
        </p:nvSpPr>
        <p:spPr>
          <a:xfrm>
            <a:off x="0" y="82456"/>
            <a:ext cx="9143999" cy="435812"/>
          </a:xfrm>
        </p:spPr>
        <p:txBody>
          <a:bodyPr>
            <a:noAutofit/>
          </a:bodyPr>
          <a:lstStyle/>
          <a:p>
            <a:pPr algn="ctr"/>
            <a:r>
              <a:rPr lang="ru-RU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</a:rPr>
              <a:t>Ауылдық </a:t>
            </a:r>
            <a:r>
              <a:rPr lang="ru-RU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</a:rPr>
              <a:t>аумақтарды</a:t>
            </a:r>
            <a:r>
              <a:rPr lang="ru-RU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</a:rPr>
              <a:t> </a:t>
            </a:r>
            <a:r>
              <a:rPr lang="ru-RU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</a:rPr>
              <a:t>дамытудың</a:t>
            </a:r>
            <a:r>
              <a:rPr lang="ru-RU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</a:rPr>
              <a:t> 2023-2027 </a:t>
            </a:r>
            <a:r>
              <a:rPr lang="ru-RU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</a:rPr>
              <a:t>жылдарға</a:t>
            </a:r>
            <a:r>
              <a:rPr lang="ru-RU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</a:rPr>
              <a:t> </a:t>
            </a:r>
            <a:r>
              <a:rPr lang="ru-RU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</a:rPr>
              <a:t>арналған</a:t>
            </a:r>
            <a:r>
              <a:rPr lang="ru-RU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</a:rPr>
              <a:t> </a:t>
            </a:r>
            <a:r>
              <a:rPr lang="ru-RU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</a:rPr>
              <a:t>тұжырымдамасы</a:t>
            </a:r>
            <a:endParaRPr lang="ru-RU" cap="small" dirty="0">
              <a:solidFill>
                <a:srgbClr val="0070C0"/>
              </a:solidFill>
              <a:latin typeface="Arial" panose="020B0604020202020204" pitchFamily="34" charset="0"/>
              <a:ea typeface="Tahoma" panose="020B0604030504040204" pitchFamily="34" charset="0"/>
            </a:endParaRPr>
          </a:p>
        </p:txBody>
      </p:sp>
      <p:cxnSp>
        <p:nvCxnSpPr>
          <p:cNvPr id="48" name="Straight Connector 124">
            <a:extLst>
              <a:ext uri="{FF2B5EF4-FFF2-40B4-BE49-F238E27FC236}">
                <a16:creationId xmlns="" xmlns:a16="http://schemas.microsoft.com/office/drawing/2014/main" id="{4022312E-D9E3-42F6-8E2D-D89C8C33D6D4}"/>
              </a:ext>
            </a:extLst>
          </p:cNvPr>
          <p:cNvCxnSpPr>
            <a:cxnSpLocks/>
          </p:cNvCxnSpPr>
          <p:nvPr/>
        </p:nvCxnSpPr>
        <p:spPr>
          <a:xfrm>
            <a:off x="153275" y="1726157"/>
            <a:ext cx="8794113" cy="0"/>
          </a:xfrm>
          <a:prstGeom prst="line">
            <a:avLst/>
          </a:prstGeom>
          <a:noFill/>
          <a:ln w="19050" cap="flat" cmpd="sng" algn="ctr">
            <a:solidFill>
              <a:srgbClr val="5B9BD5"/>
            </a:solidFill>
            <a:prstDash val="solid"/>
            <a:miter lim="800000"/>
          </a:ln>
          <a:effectLst/>
        </p:spPr>
      </p:cxnSp>
      <p:sp>
        <p:nvSpPr>
          <p:cNvPr id="99" name="Прямоугольник 98"/>
          <p:cNvSpPr/>
          <p:nvPr/>
        </p:nvSpPr>
        <p:spPr>
          <a:xfrm>
            <a:off x="712712" y="1971851"/>
            <a:ext cx="8292475" cy="3000819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 algn="just" fontAlgn="ctr"/>
            <a:r>
              <a:rPr lang="kk-KZ" sz="15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Ауылдық аумақтарды дамытудың 2023-2027 жылдарға арналған </a:t>
            </a:r>
            <a:r>
              <a:rPr lang="kk-KZ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тұжырымдамасында шекара маңындағы аумақтарды дамыту жөніндегі іс-шаралар көзделген</a:t>
            </a:r>
            <a:r>
              <a:rPr lang="kk-KZ" sz="15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:</a:t>
            </a:r>
          </a:p>
          <a:p>
            <a:pPr algn="just" fontAlgn="ctr"/>
            <a:endParaRPr lang="kk-KZ" sz="800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 fontAlgn="ctr">
              <a:buFont typeface="Wingdings" panose="05000000000000000000" pitchFamily="2" charset="2"/>
              <a:buChar char="ü"/>
            </a:pP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Шекара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маңы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аумақтарында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әлеуметтік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және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инженерлік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инрфқұрылымды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салу,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реконструциялау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жөндеу</a:t>
            </a:r>
            <a:endParaRPr lang="ru-RU" sz="1500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algn="just" fontAlgn="ctr"/>
            <a:endParaRPr lang="ru-RU" sz="800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 fontAlgn="ctr">
              <a:buFont typeface="Wingdings" panose="05000000000000000000" pitchFamily="2" charset="2"/>
              <a:buChar char="ü"/>
            </a:pP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Шекара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маңындағы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ауылдық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елді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мекендерді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цифрлық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эфирлік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телерадио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хабарларын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таратудың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отандық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телеарналарымен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қамтамасыз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ету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endParaRPr lang="ru-RU" sz="15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 fontAlgn="ctr">
              <a:buFont typeface="Wingdings" panose="05000000000000000000" pitchFamily="2" charset="2"/>
              <a:buChar char="ü"/>
            </a:pPr>
            <a:endParaRPr lang="ru-RU" sz="800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 fontAlgn="ctr">
              <a:buFont typeface="Wingdings" panose="05000000000000000000" pitchFamily="2" charset="2"/>
              <a:buChar char="ü"/>
            </a:pP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Еңбек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тапшылығы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бар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өңірлердің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шекара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маңындағы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ауылдық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округтер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тұрғындарының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жалақысына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үстемеақы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енгізу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бойынша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ұсыныстар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енгізу</a:t>
            </a:r>
            <a:endParaRPr lang="ru-RU" sz="15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 fontAlgn="ctr">
              <a:buFont typeface="Wingdings" panose="05000000000000000000" pitchFamily="2" charset="2"/>
              <a:buChar char="ü"/>
            </a:pPr>
            <a:endParaRPr lang="ru-RU" sz="8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 fontAlgn="ctr">
              <a:buFont typeface="Wingdings" panose="05000000000000000000" pitchFamily="2" charset="2"/>
              <a:buChar char="ü"/>
            </a:pP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Өткізу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пункттерінің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инфрақұрылымын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дамыту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және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жайластыру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</a:p>
          <a:p>
            <a:pPr marL="285750" indent="-285750" algn="just" fontAlgn="ctr">
              <a:buFont typeface="Wingdings" panose="05000000000000000000" pitchFamily="2" charset="2"/>
              <a:buChar char="ü"/>
            </a:pPr>
            <a:endParaRPr lang="ru-RU" sz="1500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100" name="Рисунок 11"/>
          <p:cNvPicPr>
            <a:picLocks noChangeAspect="1"/>
          </p:cNvPicPr>
          <p:nvPr/>
        </p:nvPicPr>
        <p:blipFill>
          <a:blip r:embed="rId3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389" y="2069302"/>
            <a:ext cx="452076" cy="4354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1" name="Прямоугольник 110"/>
          <p:cNvSpPr/>
          <p:nvPr/>
        </p:nvSpPr>
        <p:spPr>
          <a:xfrm>
            <a:off x="4774218" y="734803"/>
            <a:ext cx="4173170" cy="815600"/>
          </a:xfrm>
          <a:prstGeom prst="rect">
            <a:avLst/>
          </a:prstGeom>
        </p:spPr>
        <p:txBody>
          <a:bodyPr wrap="square" lIns="121912" tIns="60956" rIns="121912" bIns="60956">
            <a:spAutoFit/>
          </a:bodyPr>
          <a:lstStyle/>
          <a:p>
            <a:pPr algn="ctr" defTabSz="681124"/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Ауыл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тұрғындарының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b="1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өмір</a:t>
            </a:r>
            <a:r>
              <a:rPr lang="ru-RU" sz="15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b="1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сүру</a:t>
            </a:r>
            <a:r>
              <a:rPr lang="ru-RU" sz="15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b="1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сапасын</a:t>
            </a:r>
            <a:r>
              <a:rPr lang="ru-RU" sz="15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және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b="1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олардың</a:t>
            </a:r>
            <a:r>
              <a:rPr lang="ru-RU" sz="15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b="1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табыс</a:t>
            </a:r>
            <a:r>
              <a:rPr lang="ru-RU" sz="15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b="1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деңгейін</a:t>
            </a:r>
            <a:r>
              <a:rPr lang="ru-RU" sz="15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арттыру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үшін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жағдай</a:t>
            </a:r>
            <a:r>
              <a:rPr lang="ru-RU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500" dirty="0" err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жасау</a:t>
            </a:r>
            <a:endParaRPr lang="ru-RU" sz="1500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502683" y="846557"/>
            <a:ext cx="3502685" cy="530913"/>
          </a:xfrm>
          <a:prstGeom prst="rect">
            <a:avLst/>
          </a:prstGeom>
          <a:noFill/>
        </p:spPr>
        <p:txBody>
          <a:bodyPr wrap="square" lIns="68577" tIns="34289" rIns="68577" bIns="34289" rtlCol="0" anchor="ctr">
            <a:spAutoFit/>
          </a:bodyPr>
          <a:lstStyle/>
          <a:p>
            <a:pPr algn="ctr" defTabSz="681124"/>
            <a:r>
              <a:rPr lang="kk-KZ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ҚР Үкіметінің </a:t>
            </a:r>
            <a:r>
              <a:rPr lang="kk-KZ" sz="15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2023 жылғы 28 наурыздағы №270 </a:t>
            </a:r>
            <a:r>
              <a:rPr lang="kk-KZ" sz="15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қаулысы</a:t>
            </a:r>
            <a:endParaRPr lang="ru-RU" sz="1500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8" name="Freeform 64">
            <a:extLst>
              <a:ext uri="{FF2B5EF4-FFF2-40B4-BE49-F238E27FC236}">
                <a16:creationId xmlns:a16="http://schemas.microsoft.com/office/drawing/2014/main" xmlns="" id="{EE53E58D-0A07-4B1C-B5C4-85DFC1214AEB}"/>
              </a:ext>
            </a:extLst>
          </p:cNvPr>
          <p:cNvSpPr>
            <a:spLocks/>
          </p:cNvSpPr>
          <p:nvPr/>
        </p:nvSpPr>
        <p:spPr bwMode="auto">
          <a:xfrm>
            <a:off x="340333" y="913628"/>
            <a:ext cx="403479" cy="396769"/>
          </a:xfrm>
          <a:custGeom>
            <a:avLst/>
            <a:gdLst>
              <a:gd name="T0" fmla="*/ 31 w 229"/>
              <a:gd name="T1" fmla="*/ 83 h 187"/>
              <a:gd name="T2" fmla="*/ 73 w 229"/>
              <a:gd name="T3" fmla="*/ 125 h 187"/>
              <a:gd name="T4" fmla="*/ 198 w 229"/>
              <a:gd name="T5" fmla="*/ 0 h 187"/>
              <a:gd name="T6" fmla="*/ 229 w 229"/>
              <a:gd name="T7" fmla="*/ 31 h 187"/>
              <a:gd name="T8" fmla="*/ 73 w 229"/>
              <a:gd name="T9" fmla="*/ 187 h 187"/>
              <a:gd name="T10" fmla="*/ 41 w 229"/>
              <a:gd name="T11" fmla="*/ 155 h 187"/>
              <a:gd name="T12" fmla="*/ 0 w 229"/>
              <a:gd name="T13" fmla="*/ 114 h 187"/>
              <a:gd name="T14" fmla="*/ 31 w 229"/>
              <a:gd name="T15" fmla="*/ 83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9" h="187">
                <a:moveTo>
                  <a:pt x="31" y="83"/>
                </a:moveTo>
                <a:cubicBezTo>
                  <a:pt x="73" y="125"/>
                  <a:pt x="73" y="125"/>
                  <a:pt x="73" y="125"/>
                </a:cubicBezTo>
                <a:cubicBezTo>
                  <a:pt x="198" y="0"/>
                  <a:pt x="198" y="0"/>
                  <a:pt x="198" y="0"/>
                </a:cubicBezTo>
                <a:cubicBezTo>
                  <a:pt x="229" y="31"/>
                  <a:pt x="229" y="31"/>
                  <a:pt x="229" y="31"/>
                </a:cubicBezTo>
                <a:cubicBezTo>
                  <a:pt x="73" y="187"/>
                  <a:pt x="73" y="187"/>
                  <a:pt x="73" y="187"/>
                </a:cubicBezTo>
                <a:cubicBezTo>
                  <a:pt x="64" y="178"/>
                  <a:pt x="53" y="168"/>
                  <a:pt x="41" y="155"/>
                </a:cubicBezTo>
                <a:cubicBezTo>
                  <a:pt x="29" y="143"/>
                  <a:pt x="16" y="130"/>
                  <a:pt x="0" y="114"/>
                </a:cubicBezTo>
                <a:lnTo>
                  <a:pt x="31" y="83"/>
                </a:ln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/>
          <a:lstStyle/>
          <a:p>
            <a:pPr marL="0" marR="0" lvl="0" indent="0" defTabSz="1042613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44546A"/>
              </a:solidFill>
              <a:effectLst/>
              <a:uLnTx/>
              <a:uFillTx/>
              <a:latin typeface="Calibri"/>
            </a:endParaRPr>
          </a:p>
        </p:txBody>
      </p:sp>
      <p:pic>
        <p:nvPicPr>
          <p:cNvPr id="120" name="Рисунок 119">
            <a:extLst>
              <a:ext uri="{FF2B5EF4-FFF2-40B4-BE49-F238E27FC236}">
                <a16:creationId xmlns="" xmlns:a16="http://schemas.microsoft.com/office/drawing/2014/main" id="{BE7C1517-5DF4-43E4-A585-E06D52AB6F8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12771" y="782117"/>
            <a:ext cx="562395" cy="561209"/>
          </a:xfrm>
          <a:prstGeom prst="rect">
            <a:avLst/>
          </a:prstGeom>
        </p:spPr>
      </p:pic>
      <p:sp>
        <p:nvSpPr>
          <p:cNvPr id="121" name="TextBox 120"/>
          <p:cNvSpPr txBox="1"/>
          <p:nvPr/>
        </p:nvSpPr>
        <p:spPr>
          <a:xfrm>
            <a:off x="8797159" y="4897279"/>
            <a:ext cx="346841" cy="24622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k-KZ" sz="10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/>
              </a:rPr>
              <a:t>4</a:t>
            </a:r>
            <a:endParaRPr lang="kk-KZ" sz="1000" dirty="0" smtClean="0">
              <a:solidFill>
                <a:srgbClr val="000000"/>
              </a:solidFill>
              <a:latin typeface="Calibri" panose="020F0502020204030204" pitchFamily="34" charset="0"/>
              <a:ea typeface="ＭＳ Ｐゴシック"/>
            </a:endParaRPr>
          </a:p>
        </p:txBody>
      </p:sp>
    </p:spTree>
    <p:extLst>
      <p:ext uri="{BB962C8B-B14F-4D97-AF65-F5344CB8AC3E}">
        <p14:creationId xmlns:p14="http://schemas.microsoft.com/office/powerpoint/2010/main" val="28853610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7" name="Straight Connector 32"/>
          <p:cNvCxnSpPr/>
          <p:nvPr/>
        </p:nvCxnSpPr>
        <p:spPr>
          <a:xfrm>
            <a:off x="0" y="363533"/>
            <a:ext cx="9144000" cy="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Объект 1"/>
          <p:cNvSpPr txBox="1">
            <a:spLocks/>
          </p:cNvSpPr>
          <p:nvPr/>
        </p:nvSpPr>
        <p:spPr>
          <a:xfrm>
            <a:off x="0" y="51853"/>
            <a:ext cx="9143999" cy="202817"/>
          </a:xfrm>
          <a:prstGeom prst="rect">
            <a:avLst/>
          </a:prstGeom>
        </p:spPr>
        <p:txBody>
          <a:bodyPr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ru-RU" sz="1200" b="1" cap="small" dirty="0" err="1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Шекаралық</a:t>
            </a:r>
            <a:r>
              <a:rPr lang="ru-RU" sz="1200" b="1" cap="small" dirty="0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200" b="1" cap="small" dirty="0" err="1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аумақтарды</a:t>
            </a:r>
            <a:r>
              <a:rPr lang="ru-RU" sz="1200" b="1" cap="small" dirty="0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200" b="1" cap="small" dirty="0" err="1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дамыту</a:t>
            </a:r>
            <a:r>
              <a:rPr lang="ru-RU" sz="1200" b="1" cap="small" dirty="0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200" b="1" cap="small" dirty="0" err="1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бөлігінде</a:t>
            </a:r>
            <a:r>
              <a:rPr lang="ru-RU" sz="1200" b="1" cap="small" dirty="0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200" b="1" cap="small" dirty="0" err="1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ауылдық</a:t>
            </a:r>
            <a:r>
              <a:rPr lang="ru-RU" sz="1200" b="1" cap="small" dirty="0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200" b="1" cap="small" dirty="0" err="1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елді</a:t>
            </a:r>
            <a:r>
              <a:rPr lang="ru-RU" sz="1200" b="1" cap="small" dirty="0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200" b="1" cap="small" dirty="0" err="1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мекендерді</a:t>
            </a:r>
            <a:r>
              <a:rPr lang="ru-RU" sz="1200" b="1" cap="small" dirty="0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200" b="1" cap="small" dirty="0" err="1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дамыту</a:t>
            </a:r>
            <a:r>
              <a:rPr lang="ru-RU" sz="1200" b="1" cap="small" dirty="0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200" b="1" cap="small" dirty="0" err="1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туралы</a:t>
            </a:r>
            <a:r>
              <a:rPr lang="ru-RU" sz="1200" b="1" cap="small" dirty="0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200" b="1" cap="small" dirty="0" err="1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тұжырымдамасына</a:t>
            </a:r>
            <a:r>
              <a:rPr lang="ru-RU" sz="1200" b="1" cap="small" dirty="0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200" b="1" cap="small" dirty="0" err="1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түзетулер</a:t>
            </a:r>
            <a:r>
              <a:rPr lang="ru-RU" sz="1200" b="1" cap="small" dirty="0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200" b="1" cap="small" dirty="0" err="1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енгізу</a:t>
            </a:r>
            <a:endParaRPr lang="ru-RU" sz="1200" b="1" cap="small" dirty="0">
              <a:solidFill>
                <a:srgbClr val="0070C0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723521" y="436090"/>
            <a:ext cx="8073638" cy="438580"/>
          </a:xfrm>
          <a:prstGeom prst="rect">
            <a:avLst/>
          </a:prstGeom>
          <a:noFill/>
        </p:spPr>
        <p:txBody>
          <a:bodyPr wrap="square" lIns="68577" tIns="34289" rIns="68577" bIns="34289" rtlCol="0" anchor="ctr">
            <a:spAutoFit/>
          </a:bodyPr>
          <a:lstStyle/>
          <a:p>
            <a:pPr algn="just" defTabSz="681124"/>
            <a:r>
              <a:rPr lang="kk-KZ" sz="12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Мемлекет басшысының тапсырмасы: </a:t>
            </a:r>
            <a:r>
              <a:rPr lang="kk-KZ" sz="12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Іс-шараларды дамытудың әзірленген Тұжырымдамасы шеңберінде шекаралық іс-шараларды дамытуды қамтамасыз ету</a:t>
            </a:r>
            <a:endParaRPr lang="ru-RU" sz="12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40" name="Straight Connector 124">
            <a:extLst>
              <a:ext uri="{FF2B5EF4-FFF2-40B4-BE49-F238E27FC236}">
                <a16:creationId xmlns:a16="http://schemas.microsoft.com/office/drawing/2014/main" xmlns="" id="{4022312E-D9E3-42F6-8E2D-D89C8C33D6D4}"/>
              </a:ext>
            </a:extLst>
          </p:cNvPr>
          <p:cNvCxnSpPr>
            <a:cxnSpLocks/>
          </p:cNvCxnSpPr>
          <p:nvPr/>
        </p:nvCxnSpPr>
        <p:spPr>
          <a:xfrm>
            <a:off x="176466" y="910690"/>
            <a:ext cx="8794113" cy="0"/>
          </a:xfrm>
          <a:prstGeom prst="line">
            <a:avLst/>
          </a:prstGeom>
          <a:noFill/>
          <a:ln w="19050" cap="flat" cmpd="sng" algn="ctr">
            <a:solidFill>
              <a:srgbClr val="5B9BD5"/>
            </a:solidFill>
            <a:prstDash val="solid"/>
            <a:miter lim="800000"/>
          </a:ln>
          <a:effectLst/>
        </p:spPr>
      </p:cxnSp>
      <p:pic>
        <p:nvPicPr>
          <p:cNvPr id="41" name="Рисунок 40">
            <a:extLst>
              <a:ext uri="{FF2B5EF4-FFF2-40B4-BE49-F238E27FC236}">
                <a16:creationId xmlns="" xmlns:a16="http://schemas.microsoft.com/office/drawing/2014/main" id="{C1EB5847-813B-4A9E-A507-8F3DF0FC640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biLevel thresh="50000"/>
          </a:blip>
          <a:stretch>
            <a:fillRect/>
          </a:stretch>
        </p:blipFill>
        <p:spPr>
          <a:xfrm>
            <a:off x="260218" y="443094"/>
            <a:ext cx="389097" cy="397004"/>
          </a:xfrm>
          <a:prstGeom prst="rect">
            <a:avLst/>
          </a:prstGeom>
        </p:spPr>
      </p:pic>
      <p:sp>
        <p:nvSpPr>
          <p:cNvPr id="50" name="Прямоугольник 49"/>
          <p:cNvSpPr/>
          <p:nvPr/>
        </p:nvSpPr>
        <p:spPr>
          <a:xfrm>
            <a:off x="50415" y="1157796"/>
            <a:ext cx="8920164" cy="3847205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 algn="just" fontAlgn="ctr"/>
            <a:endParaRPr lang="kk-KZ" sz="700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 fontAlgn="ctr">
              <a:buFont typeface="Wingdings" panose="05000000000000000000" pitchFamily="2" charset="2"/>
              <a:buChar char="ü"/>
            </a:pPr>
            <a:r>
              <a:rPr lang="kk-KZ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Қосымша талдау жүргізілуде </a:t>
            </a:r>
            <a:r>
              <a:rPr lang="kk-KZ" sz="900" i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(ӘЭД көрсеткіштерін салыстыру, проблемалық мәселелер бойынша мәліметтерді жинау, мемлекеттік басымдықты қолдау үшін шекаралық елді мекендерді жіктеу жүргізілуде)</a:t>
            </a:r>
          </a:p>
          <a:p>
            <a:pPr marL="285750" indent="-285750" algn="just" fontAlgn="ctr">
              <a:buFont typeface="Wingdings" panose="05000000000000000000" pitchFamily="2" charset="2"/>
              <a:buChar char="ü"/>
            </a:pPr>
            <a:endParaRPr lang="kk-KZ" sz="300" i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 fontAlgn="ctr">
              <a:buFont typeface="Wingdings" panose="05000000000000000000" pitchFamily="2" charset="2"/>
              <a:buChar char="ü"/>
            </a:pPr>
            <a:r>
              <a:rPr lang="kk-KZ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Халықаралық тәжірибені зерделеу </a:t>
            </a:r>
            <a:r>
              <a:rPr lang="kk-KZ" sz="900" i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(ҚХР, РФ, Мексика – еңбек өтілі бойынша қосымша коэффициенттер белгілеу, оқу үдерісінің деңгейін көтеру, инфрақұрылымды басымдықпен дамыту, туристік кластерлерді құру және т.б.)</a:t>
            </a:r>
          </a:p>
          <a:p>
            <a:pPr marL="285750" indent="-285750" algn="just" fontAlgn="ctr">
              <a:buFont typeface="Wingdings" panose="05000000000000000000" pitchFamily="2" charset="2"/>
              <a:buChar char="ü"/>
            </a:pPr>
            <a:endParaRPr lang="kk-KZ" sz="300" i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 fontAlgn="ctr">
              <a:buFont typeface="Wingdings" panose="05000000000000000000" pitchFamily="2" charset="2"/>
              <a:buChar char="ü"/>
            </a:pPr>
            <a:r>
              <a:rPr lang="kk-KZ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Жаңа стратегиялық тәсілдер мен бағыттар әзірленуде </a:t>
            </a:r>
            <a:r>
              <a:rPr lang="kk-KZ" sz="900" i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(мемлекеттік қолдау шараларын қолданудың сараланған тәсілі – халықтың кетуі байқалатын, күрделі табиғи-климаттық жағдайлары бар шекаралас аумақтар, кадрлар тапшылығы және т.б.)</a:t>
            </a:r>
            <a:endParaRPr lang="ru-RU" sz="900" i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 fontAlgn="ctr">
              <a:buFont typeface="Wingdings" panose="05000000000000000000" pitchFamily="2" charset="2"/>
              <a:buChar char="ü"/>
            </a:pPr>
            <a:endParaRPr lang="ru-RU" sz="3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 algn="just">
              <a:buFont typeface="Wingdings" panose="05000000000000000000" pitchFamily="2" charset="2"/>
              <a:buChar char="ü"/>
            </a:pPr>
            <a:r>
              <a:rPr lang="kk-KZ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Жауапты орындаушылар мен орындау мерзімдері көрсетілген нақты іс-шаралар тізімі жасалады</a:t>
            </a:r>
            <a:endParaRPr lang="ru-RU" sz="14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kk-KZ" sz="900" i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сумен жабдықтау жүйелерін дамыту, тұрғын үймен қамтамасыз ету, жолдарды қайта жаңарту және салу 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kk-KZ" sz="900" i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«Ауыл – Ел бесігі» аясында инфрақұрылымды дамыту 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kk-KZ" sz="900" i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өткізу </a:t>
            </a:r>
            <a:r>
              <a:rPr lang="kk-KZ" sz="900" i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пункттерінің </a:t>
            </a:r>
            <a:r>
              <a:rPr lang="kk-KZ" sz="900" i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инфрақұрылымын жайластыру 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kk-KZ" sz="900" i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шекаралас аумақтарда жеке капиталдың қатысуымен инвестициялық жобаларды жүзеге асыру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kk-KZ" sz="900" i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кәсіпкерлікті қолдау, оның ішінде ісін жаңа бастаған кәсіпкерлер үшін гранттар бөлу (аграрлық туризм және т.б.) 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kk-KZ" sz="900" i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еңбек өтіліне қосымша коэффициенттерді (1,5) және климаттық жағдайлары қиын елді мекендерде электр энергиясына төмендетілген тарифті белгілеу 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kk-KZ" sz="900" i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шекаралас мемлекеттермен шекаралас сауда орталықтарын дамыту және нығайту 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kk-KZ" sz="900" i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бұрынғы шекаралас аумақтардың мәртебесін қалпына келтіру мәселелерін қарастыру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endParaRPr lang="kk-KZ" sz="300" i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171450" indent="-171450" algn="just">
              <a:buFont typeface="Wingdings" pitchFamily="2" charset="2"/>
              <a:buChar char="ü"/>
            </a:pPr>
            <a:r>
              <a:rPr lang="kk-KZ" sz="14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Индикаторлар мен күтілетін нәтижелер бойынша есептеу жүргізіледі</a:t>
            </a:r>
            <a:r>
              <a:rPr lang="kk-KZ" sz="900" dirty="0" smtClean="0"/>
              <a:t> </a:t>
            </a:r>
            <a:r>
              <a:rPr lang="kk-KZ" sz="900" i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(шекаралас ауылдар мен қалаларды ӨСЖ көрсеткіштерімен қамтамасыз ету, интернетті пайдаланушыларүлесінің артуы және т.б.) </a:t>
            </a:r>
          </a:p>
          <a:p>
            <a:pPr marL="171450" indent="-171450" algn="just">
              <a:buFont typeface="Wingdings" pitchFamily="2" charset="2"/>
              <a:buChar char="ü"/>
            </a:pPr>
            <a:endParaRPr lang="kk-KZ" sz="900" i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marL="171450" indent="-171450" algn="just"/>
            <a:r>
              <a:rPr lang="kk-KZ" sz="1000" b="1" i="1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Ескерту: </a:t>
            </a:r>
            <a:r>
              <a:rPr lang="kk-KZ" sz="1000" i="1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Тұжырымдамаға  қосымшалар  бойынша ҚР </a:t>
            </a:r>
            <a:r>
              <a:rPr lang="kk-KZ" sz="1000" i="1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Үкіметінің </a:t>
            </a:r>
            <a:r>
              <a:rPr lang="kk-KZ" sz="1000" i="1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қаулы жобасы әзірленуде, онда шекаралық аумақтарды дамыту бойынша жеке бөлім қарастырылған.</a:t>
            </a:r>
          </a:p>
        </p:txBody>
      </p:sp>
      <p:sp>
        <p:nvSpPr>
          <p:cNvPr id="53" name="Прямоугольник 52"/>
          <p:cNvSpPr/>
          <p:nvPr/>
        </p:nvSpPr>
        <p:spPr>
          <a:xfrm>
            <a:off x="454766" y="997773"/>
            <a:ext cx="8277353" cy="307775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 algn="just" fontAlgn="ctr"/>
            <a:r>
              <a:rPr lang="kk-KZ" sz="14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Қабыланатын шаралар:</a:t>
            </a:r>
            <a:endParaRPr lang="kk-KZ" sz="1400" b="1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8797159" y="4897279"/>
            <a:ext cx="346841" cy="24622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defTabSz="457200">
              <a:defRPr/>
            </a:pPr>
            <a:r>
              <a:rPr lang="kk-KZ" sz="1000" dirty="0">
                <a:solidFill>
                  <a:srgbClr val="000000"/>
                </a:solidFill>
                <a:ea typeface="ＭＳ Ｐゴシック"/>
              </a:rPr>
              <a:t>5</a:t>
            </a:r>
            <a:endParaRPr lang="kk-KZ" sz="1000" dirty="0" smtClean="0">
              <a:solidFill>
                <a:srgbClr val="000000"/>
              </a:solidFill>
              <a:ea typeface="ＭＳ Ｐゴシック"/>
            </a:endParaRPr>
          </a:p>
        </p:txBody>
      </p:sp>
    </p:spTree>
    <p:extLst>
      <p:ext uri="{BB962C8B-B14F-4D97-AF65-F5344CB8AC3E}">
        <p14:creationId xmlns:p14="http://schemas.microsoft.com/office/powerpoint/2010/main" val="350241053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Овал 59"/>
          <p:cNvSpPr/>
          <p:nvPr/>
        </p:nvSpPr>
        <p:spPr>
          <a:xfrm>
            <a:off x="4541154" y="2154414"/>
            <a:ext cx="432258" cy="423591"/>
          </a:xfrm>
          <a:prstGeom prst="ellipse">
            <a:avLst/>
          </a:prstGeom>
          <a:solidFill>
            <a:sysClr val="window" lastClr="FFFFFF"/>
          </a:solidFill>
          <a:ln w="19050" cap="flat" cmpd="sng" algn="ctr">
            <a:solidFill>
              <a:schemeClr val="accent3">
                <a:lumMod val="50000"/>
              </a:schemeClr>
            </a:solidFill>
            <a:prstDash val="solid"/>
            <a:miter lim="800000"/>
          </a:ln>
          <a:effectLst/>
        </p:spPr>
        <p:txBody>
          <a:bodyPr anchor="ctr"/>
          <a:lstStyle/>
          <a:p>
            <a:pPr algn="ctr" defTabSz="517922">
              <a:defRPr/>
            </a:pPr>
            <a:endParaRPr lang="ru-RU" sz="1275" kern="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49" name="Овал 48"/>
          <p:cNvSpPr/>
          <p:nvPr/>
        </p:nvSpPr>
        <p:spPr>
          <a:xfrm>
            <a:off x="4541154" y="2814407"/>
            <a:ext cx="429649" cy="439872"/>
          </a:xfrm>
          <a:prstGeom prst="ellipse">
            <a:avLst/>
          </a:prstGeom>
          <a:solidFill>
            <a:sysClr val="window" lastClr="FFFFFF"/>
          </a:solidFill>
          <a:ln w="19050" cap="flat" cmpd="sng" algn="ctr">
            <a:solidFill>
              <a:schemeClr val="accent3">
                <a:lumMod val="50000"/>
              </a:schemeClr>
            </a:solidFill>
            <a:prstDash val="solid"/>
            <a:miter lim="800000"/>
          </a:ln>
          <a:effectLst/>
        </p:spPr>
        <p:txBody>
          <a:bodyPr anchor="ctr"/>
          <a:lstStyle/>
          <a:p>
            <a:pPr algn="ctr" defTabSz="517922">
              <a:defRPr/>
            </a:pPr>
            <a:endParaRPr lang="ru-RU" sz="1275" kern="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76" name="Овал 75"/>
          <p:cNvSpPr/>
          <p:nvPr/>
        </p:nvSpPr>
        <p:spPr>
          <a:xfrm>
            <a:off x="4541154" y="1444734"/>
            <a:ext cx="432258" cy="429137"/>
          </a:xfrm>
          <a:prstGeom prst="ellipse">
            <a:avLst/>
          </a:prstGeom>
          <a:solidFill>
            <a:sysClr val="window" lastClr="FFFFFF"/>
          </a:solidFill>
          <a:ln w="19050" cap="flat" cmpd="sng" algn="ctr">
            <a:solidFill>
              <a:schemeClr val="accent3">
                <a:lumMod val="50000"/>
              </a:schemeClr>
            </a:solidFill>
            <a:prstDash val="solid"/>
            <a:miter lim="800000"/>
          </a:ln>
          <a:effectLst/>
        </p:spPr>
        <p:txBody>
          <a:bodyPr anchor="ctr"/>
          <a:lstStyle/>
          <a:p>
            <a:pPr algn="ctr" defTabSz="517922">
              <a:defRPr/>
            </a:pPr>
            <a:endParaRPr lang="ru-RU" sz="1275" kern="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82" name="Овал 81"/>
          <p:cNvSpPr/>
          <p:nvPr/>
        </p:nvSpPr>
        <p:spPr>
          <a:xfrm>
            <a:off x="4541154" y="3504214"/>
            <a:ext cx="429649" cy="429362"/>
          </a:xfrm>
          <a:prstGeom prst="ellipse">
            <a:avLst/>
          </a:prstGeom>
          <a:solidFill>
            <a:sysClr val="window" lastClr="FFFFFF"/>
          </a:solidFill>
          <a:ln w="19050" cap="flat" cmpd="sng" algn="ctr">
            <a:solidFill>
              <a:schemeClr val="accent3">
                <a:lumMod val="50000"/>
              </a:schemeClr>
            </a:solidFill>
            <a:prstDash val="solid"/>
            <a:miter lim="800000"/>
          </a:ln>
          <a:effectLst/>
        </p:spPr>
        <p:txBody>
          <a:bodyPr anchor="ctr"/>
          <a:lstStyle/>
          <a:p>
            <a:pPr algn="ctr" defTabSz="517922">
              <a:defRPr/>
            </a:pPr>
            <a:endParaRPr lang="ru-RU" sz="1275" kern="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93" name="Овал 92"/>
          <p:cNvSpPr/>
          <p:nvPr/>
        </p:nvSpPr>
        <p:spPr>
          <a:xfrm>
            <a:off x="187080" y="1986943"/>
            <a:ext cx="543390" cy="506919"/>
          </a:xfrm>
          <a:prstGeom prst="ellipse">
            <a:avLst/>
          </a:prstGeom>
          <a:solidFill>
            <a:sysClr val="window" lastClr="FFFFFF"/>
          </a:solidFill>
          <a:ln w="19050" cap="flat" cmpd="sng" algn="ctr">
            <a:solidFill>
              <a:schemeClr val="accent3">
                <a:lumMod val="50000"/>
              </a:schemeClr>
            </a:solidFill>
            <a:prstDash val="solid"/>
            <a:miter lim="800000"/>
          </a:ln>
          <a:effectLst/>
        </p:spPr>
        <p:txBody>
          <a:bodyPr anchor="ctr"/>
          <a:lstStyle/>
          <a:p>
            <a:pPr algn="ctr" defTabSz="517922">
              <a:defRPr/>
            </a:pPr>
            <a:endParaRPr lang="ru-RU" sz="1275" kern="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103" name="Овал 102"/>
          <p:cNvSpPr/>
          <p:nvPr/>
        </p:nvSpPr>
        <p:spPr>
          <a:xfrm>
            <a:off x="187079" y="2925153"/>
            <a:ext cx="546489" cy="516757"/>
          </a:xfrm>
          <a:prstGeom prst="ellipse">
            <a:avLst/>
          </a:prstGeom>
          <a:solidFill>
            <a:sysClr val="window" lastClr="FFFFFF"/>
          </a:solidFill>
          <a:ln w="19050" cap="flat" cmpd="sng" algn="ctr">
            <a:solidFill>
              <a:schemeClr val="accent3">
                <a:lumMod val="50000"/>
              </a:schemeClr>
            </a:solidFill>
            <a:prstDash val="solid"/>
            <a:miter lim="800000"/>
          </a:ln>
          <a:effectLst/>
        </p:spPr>
        <p:txBody>
          <a:bodyPr anchor="ctr"/>
          <a:lstStyle/>
          <a:p>
            <a:pPr algn="ctr" defTabSz="517922">
              <a:defRPr/>
            </a:pPr>
            <a:endParaRPr lang="ru-RU" sz="1275" kern="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191514" name="Рисунок 11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550" y="2027645"/>
            <a:ext cx="375964" cy="3638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1515" name="Рисунок 1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9510" y="2998383"/>
            <a:ext cx="392706" cy="3730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867742" y="2075638"/>
            <a:ext cx="2007169" cy="405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 fontAlgn="ctr">
              <a:spcBef>
                <a:spcPts val="100"/>
              </a:spcBef>
              <a:defRPr/>
            </a:pPr>
            <a:r>
              <a:rPr lang="ru-RU" sz="1600" b="1" kern="0" dirty="0" err="1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Шекаралас</a:t>
            </a:r>
            <a:r>
              <a:rPr lang="ru-RU" sz="1600" b="1" kern="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b="1" kern="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АЕМ </a:t>
            </a:r>
            <a:endParaRPr lang="ru-RU" sz="1200" kern="0" dirty="0">
              <a:solidFill>
                <a:srgbClr val="2E2E38">
                  <a:lumMod val="5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9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127369" y="3028802"/>
            <a:ext cx="1401283" cy="405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 fontAlgn="ctr">
              <a:spcBef>
                <a:spcPts val="100"/>
              </a:spcBef>
              <a:defRPr/>
            </a:pPr>
            <a:r>
              <a:rPr lang="ru-RU" sz="1600" b="1" kern="0" dirty="0" err="1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Жоба</a:t>
            </a:r>
            <a:r>
              <a:rPr lang="ru-RU" sz="1600" b="1" kern="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ru-RU" sz="1600" b="1" kern="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1" name="Rectangle 3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823930" y="2075638"/>
            <a:ext cx="972000" cy="405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 defTabSz="514184">
              <a:defRPr/>
            </a:pPr>
            <a:r>
              <a:rPr lang="ru-RU" sz="1800" b="1" kern="0" dirty="0" smtClean="0">
                <a:solidFill>
                  <a:srgbClr val="188CE5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260</a:t>
            </a:r>
            <a:endParaRPr lang="ru-RU" sz="1800" b="1" kern="0" dirty="0">
              <a:solidFill>
                <a:srgbClr val="2E2E38">
                  <a:lumMod val="5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3" name="Rectangle 3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413164" y="3019681"/>
            <a:ext cx="1702240" cy="405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 defTabSz="514184">
              <a:defRPr/>
            </a:pPr>
            <a:r>
              <a:rPr lang="ru-RU" sz="1800" b="1" kern="0" dirty="0" smtClean="0">
                <a:solidFill>
                  <a:srgbClr val="188CE5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1 462</a:t>
            </a:r>
            <a:endParaRPr lang="ru-RU" sz="1800" b="1" kern="0" dirty="0">
              <a:solidFill>
                <a:srgbClr val="188CE5">
                  <a:lumMod val="75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3" name="Рисунок 82">
            <a:extLst>
              <a:ext uri="{FF2B5EF4-FFF2-40B4-BE49-F238E27FC236}">
                <a16:creationId xmlns:a16="http://schemas.microsoft.com/office/drawing/2014/main" xmlns="" id="{351A3ECF-30FA-4A5D-9346-EEDE15CA452A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074" y="1481264"/>
            <a:ext cx="345202" cy="345202"/>
          </a:xfrm>
          <a:prstGeom prst="rect">
            <a:avLst/>
          </a:prstGeom>
        </p:spPr>
      </p:pic>
      <p:pic>
        <p:nvPicPr>
          <p:cNvPr id="84" name="Рисунок 83">
            <a:extLst>
              <a:ext uri="{FF2B5EF4-FFF2-40B4-BE49-F238E27FC236}">
                <a16:creationId xmlns:a16="http://schemas.microsoft.com/office/drawing/2014/main" xmlns="" id="{5A8EDC4D-7B2C-4851-A9B7-599A640807AE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2781" y="3576414"/>
            <a:ext cx="314078" cy="293077"/>
          </a:xfrm>
          <a:prstGeom prst="rect">
            <a:avLst/>
          </a:prstGeom>
        </p:spPr>
      </p:pic>
      <p:sp>
        <p:nvSpPr>
          <p:cNvPr id="90" name="Прямоугольник 89"/>
          <p:cNvSpPr/>
          <p:nvPr/>
        </p:nvSpPr>
        <p:spPr>
          <a:xfrm>
            <a:off x="7634480" y="1519894"/>
            <a:ext cx="135646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514184">
              <a:spcBef>
                <a:spcPts val="100"/>
              </a:spcBef>
              <a:defRPr/>
            </a:pPr>
            <a:r>
              <a:rPr lang="ru-RU" sz="1200" b="1" kern="0" dirty="0" smtClean="0">
                <a:solidFill>
                  <a:srgbClr val="188CE5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206 </a:t>
            </a:r>
            <a:r>
              <a:rPr lang="ru-RU" sz="1200" kern="0" dirty="0" err="1" smtClean="0">
                <a:solidFill>
                  <a:srgbClr val="188CE5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жоба</a:t>
            </a:r>
            <a:endParaRPr lang="ru-RU" sz="1400" kern="0" dirty="0" smtClean="0">
              <a:solidFill>
                <a:srgbClr val="188CE5">
                  <a:lumMod val="75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6" name="Прямоугольник 95">
            <a:extLst>
              <a:ext uri="{FF2B5EF4-FFF2-40B4-BE49-F238E27FC236}">
                <a16:creationId xmlns:a16="http://schemas.microsoft.com/office/drawing/2014/main" xmlns="" id="{CE298C5B-5218-4642-994E-8DB612FA561E}"/>
              </a:ext>
            </a:extLst>
          </p:cNvPr>
          <p:cNvSpPr/>
          <p:nvPr/>
        </p:nvSpPr>
        <p:spPr>
          <a:xfrm>
            <a:off x="5177775" y="1384228"/>
            <a:ext cx="2052909" cy="553949"/>
          </a:xfrm>
          <a:prstGeom prst="rect">
            <a:avLst/>
          </a:prstGeom>
        </p:spPr>
        <p:txBody>
          <a:bodyPr wrap="square" lIns="91392" tIns="45696" rIns="91392" bIns="45696">
            <a:spAutoFit/>
          </a:bodyPr>
          <a:lstStyle/>
          <a:p>
            <a:pPr fontAlgn="ctr"/>
            <a:r>
              <a:rPr lang="ru-RU" sz="1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</a:t>
            </a:r>
            <a:r>
              <a:rPr lang="ru-RU" sz="1200" b="1" kern="0" dirty="0" err="1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нженерлік</a:t>
            </a:r>
            <a:r>
              <a:rPr lang="ru-RU" sz="1200" b="1" kern="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200" b="1" kern="0" dirty="0" err="1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желілер</a:t>
            </a:r>
            <a:r>
              <a:rPr lang="ru-RU" sz="1200" b="1" kern="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b="1" kern="0" dirty="0" smtClean="0">
                <a:solidFill>
                  <a:srgbClr val="188CE5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ru-RU" sz="2000" b="1" kern="0" dirty="0" smtClean="0">
                <a:solidFill>
                  <a:srgbClr val="188CE5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900" i="1" dirty="0" smtClean="0">
                <a:solidFill>
                  <a:schemeClr val="accent3">
                    <a:lumMod val="50000"/>
                  </a:schemeClr>
                </a:solidFill>
                <a:ea typeface="Tahoma" panose="020B0604030504040204" pitchFamily="34" charset="0"/>
                <a:cs typeface="Tahoma" panose="020B0604030504040204" pitchFamily="34" charset="0"/>
              </a:rPr>
              <a:t>(</a:t>
            </a:r>
            <a:r>
              <a:rPr lang="ru-RU" sz="900" i="1" dirty="0">
                <a:solidFill>
                  <a:srgbClr val="00206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газ, су, </a:t>
            </a:r>
            <a:r>
              <a:rPr lang="ru-RU" sz="900" i="1" dirty="0" err="1">
                <a:solidFill>
                  <a:srgbClr val="00206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электр</a:t>
            </a:r>
            <a:r>
              <a:rPr lang="ru-RU" sz="900" i="1" dirty="0">
                <a:solidFill>
                  <a:srgbClr val="00206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, </a:t>
            </a:r>
            <a:r>
              <a:rPr lang="ru-RU" sz="900" i="1" dirty="0" err="1">
                <a:solidFill>
                  <a:srgbClr val="00206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жылумен</a:t>
            </a:r>
            <a:r>
              <a:rPr lang="ru-RU" sz="900" i="1" dirty="0">
                <a:solidFill>
                  <a:srgbClr val="00206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sz="900" i="1" dirty="0" err="1">
                <a:solidFill>
                  <a:srgbClr val="00206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жабдықтау</a:t>
            </a:r>
            <a:r>
              <a:rPr lang="ru-RU" sz="900" i="1" dirty="0">
                <a:solidFill>
                  <a:srgbClr val="00206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)</a:t>
            </a:r>
          </a:p>
        </p:txBody>
      </p:sp>
      <p:sp>
        <p:nvSpPr>
          <p:cNvPr id="128" name="Прямоугольник 127">
            <a:extLst>
              <a:ext uri="{FF2B5EF4-FFF2-40B4-BE49-F238E27FC236}">
                <a16:creationId xmlns:a16="http://schemas.microsoft.com/office/drawing/2014/main" xmlns="" id="{13300179-1714-4040-9B27-3EEA2578C1FC}"/>
              </a:ext>
            </a:extLst>
          </p:cNvPr>
          <p:cNvSpPr/>
          <p:nvPr/>
        </p:nvSpPr>
        <p:spPr>
          <a:xfrm>
            <a:off x="5177775" y="2128227"/>
            <a:ext cx="2138457" cy="569338"/>
          </a:xfrm>
          <a:prstGeom prst="rect">
            <a:avLst/>
          </a:prstGeom>
        </p:spPr>
        <p:txBody>
          <a:bodyPr wrap="square" lIns="91392" tIns="45696" rIns="91392" bIns="45696">
            <a:spAutoFit/>
          </a:bodyPr>
          <a:lstStyle/>
          <a:p>
            <a:pPr fontAlgn="ctr"/>
            <a:r>
              <a:rPr lang="ru-RU" sz="1200" b="1" kern="0" dirty="0" err="1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Білім</a:t>
            </a:r>
            <a:r>
              <a:rPr lang="ru-RU" sz="1200" b="1" kern="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беру </a:t>
            </a:r>
            <a:r>
              <a:rPr lang="ru-RU" sz="1200" b="1" kern="0" dirty="0" err="1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нысандары</a:t>
            </a:r>
            <a:endParaRPr lang="ru-RU" sz="1200" b="1" kern="0" dirty="0" smtClean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fontAlgn="ctr"/>
            <a:r>
              <a:rPr lang="ru-RU" sz="900" i="1" dirty="0" err="1">
                <a:solidFill>
                  <a:srgbClr val="00206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(балабақшалар, мектептер</a:t>
            </a:r>
            <a:r>
              <a:rPr lang="ru-RU" sz="900" i="1" dirty="0">
                <a:solidFill>
                  <a:srgbClr val="00206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)</a:t>
            </a:r>
          </a:p>
          <a:p>
            <a:pPr fontAlgn="ctr"/>
            <a:r>
              <a:rPr lang="ru-RU" sz="900" i="1" dirty="0">
                <a:solidFill>
                  <a:srgbClr val="00206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</a:p>
        </p:txBody>
      </p:sp>
      <p:sp>
        <p:nvSpPr>
          <p:cNvPr id="147" name="Прямоугольник 146">
            <a:extLst>
              <a:ext uri="{FF2B5EF4-FFF2-40B4-BE49-F238E27FC236}">
                <a16:creationId xmlns:a16="http://schemas.microsoft.com/office/drawing/2014/main" xmlns="" id="{5C62CEFA-329F-4EF8-93BA-2F8F6F1DB680}"/>
              </a:ext>
            </a:extLst>
          </p:cNvPr>
          <p:cNvSpPr/>
          <p:nvPr/>
        </p:nvSpPr>
        <p:spPr>
          <a:xfrm>
            <a:off x="5137471" y="2745251"/>
            <a:ext cx="2918565" cy="553949"/>
          </a:xfrm>
          <a:prstGeom prst="rect">
            <a:avLst/>
          </a:prstGeom>
        </p:spPr>
        <p:txBody>
          <a:bodyPr wrap="square" lIns="91392" tIns="45696" rIns="91392" bIns="45696">
            <a:spAutoFit/>
          </a:bodyPr>
          <a:lstStyle/>
          <a:p>
            <a:pPr fontAlgn="ctr"/>
            <a:r>
              <a:rPr lang="ru-RU" sz="1200" b="1" kern="0" dirty="0" err="1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Денсаулық сақтау нысандары</a:t>
            </a:r>
            <a:r>
              <a:rPr lang="ru-RU" sz="1200" b="1" kern="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fontAlgn="ctr"/>
            <a:r>
              <a:rPr lang="ru-RU" sz="900" i="1" dirty="0" smtClean="0">
                <a:solidFill>
                  <a:schemeClr val="accent3">
                    <a:lumMod val="50000"/>
                  </a:schemeClr>
                </a:solidFill>
                <a:ea typeface="Tahoma" panose="020B0604030504040204" pitchFamily="34" charset="0"/>
                <a:cs typeface="Tahoma" panose="020B0604030504040204" pitchFamily="34" charset="0"/>
              </a:rPr>
              <a:t>(</a:t>
            </a:r>
            <a:r>
              <a:rPr lang="ru-RU" sz="900" i="1" dirty="0" err="1">
                <a:solidFill>
                  <a:srgbClr val="00206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фельдшерлік</a:t>
            </a:r>
            <a:r>
              <a:rPr lang="ru-RU" sz="900" i="1" dirty="0" smtClean="0">
                <a:solidFill>
                  <a:schemeClr val="accent3">
                    <a:lumMod val="50000"/>
                  </a:schemeClr>
                </a:solidFill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sz="900" i="1" dirty="0" err="1">
                <a:solidFill>
                  <a:srgbClr val="00206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пункттер</a:t>
            </a:r>
            <a:r>
              <a:rPr lang="ru-RU" sz="900" i="1" dirty="0">
                <a:solidFill>
                  <a:srgbClr val="00206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, </a:t>
            </a:r>
          </a:p>
          <a:p>
            <a:pPr fontAlgn="ctr"/>
            <a:r>
              <a:rPr lang="ru-RU" sz="900" i="1" dirty="0" err="1">
                <a:solidFill>
                  <a:srgbClr val="00206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амбулаториялар</a:t>
            </a:r>
            <a:r>
              <a:rPr lang="ru-RU" sz="900" i="1" dirty="0">
                <a:solidFill>
                  <a:srgbClr val="00206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, </a:t>
            </a:r>
            <a:r>
              <a:rPr lang="ru-RU" sz="900" i="1" dirty="0" err="1">
                <a:solidFill>
                  <a:srgbClr val="00206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емханалар</a:t>
            </a:r>
            <a:r>
              <a:rPr lang="ru-RU" sz="900" i="1" dirty="0">
                <a:solidFill>
                  <a:srgbClr val="00206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)</a:t>
            </a:r>
          </a:p>
        </p:txBody>
      </p:sp>
      <p:sp>
        <p:nvSpPr>
          <p:cNvPr id="162" name="Прямоугольник 161"/>
          <p:cNvSpPr/>
          <p:nvPr/>
        </p:nvSpPr>
        <p:spPr>
          <a:xfrm>
            <a:off x="7890960" y="2257894"/>
            <a:ext cx="84350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514184">
              <a:spcBef>
                <a:spcPts val="100"/>
              </a:spcBef>
              <a:defRPr/>
            </a:pPr>
            <a:r>
              <a:rPr lang="ru-RU" sz="1200" b="1" kern="0" dirty="0" smtClean="0">
                <a:solidFill>
                  <a:srgbClr val="188CE5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142 </a:t>
            </a:r>
            <a:r>
              <a:rPr lang="ru-RU" sz="1200" kern="0" dirty="0" err="1" smtClean="0">
                <a:solidFill>
                  <a:srgbClr val="188CE5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жоба</a:t>
            </a:r>
            <a:endParaRPr lang="ru-RU" sz="1200" kern="0" dirty="0" smtClean="0">
              <a:solidFill>
                <a:srgbClr val="188CE5">
                  <a:lumMod val="75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7940414" y="2878079"/>
            <a:ext cx="75854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514184">
              <a:spcBef>
                <a:spcPts val="100"/>
              </a:spcBef>
              <a:defRPr/>
            </a:pPr>
            <a:r>
              <a:rPr lang="ru-RU" sz="1200" b="1" kern="0" dirty="0" smtClean="0">
                <a:solidFill>
                  <a:srgbClr val="188CE5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50 </a:t>
            </a:r>
            <a:r>
              <a:rPr lang="ru-RU" sz="1200" kern="0" dirty="0" err="1" smtClean="0">
                <a:solidFill>
                  <a:srgbClr val="188CE5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жоба</a:t>
            </a:r>
            <a:endParaRPr lang="ru-RU" sz="1200" kern="0" dirty="0" smtClean="0">
              <a:solidFill>
                <a:srgbClr val="188CE5">
                  <a:lumMod val="75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3" name="Прямоугольник 172">
            <a:extLst>
              <a:ext uri="{FF2B5EF4-FFF2-40B4-BE49-F238E27FC236}">
                <a16:creationId xmlns:a16="http://schemas.microsoft.com/office/drawing/2014/main" xmlns="" id="{3CBF0F42-62CB-4C90-B0F6-24EB54455C47}"/>
              </a:ext>
            </a:extLst>
          </p:cNvPr>
          <p:cNvSpPr/>
          <p:nvPr/>
        </p:nvSpPr>
        <p:spPr>
          <a:xfrm>
            <a:off x="5137471" y="3592541"/>
            <a:ext cx="2499862" cy="276950"/>
          </a:xfrm>
          <a:prstGeom prst="rect">
            <a:avLst/>
          </a:prstGeom>
        </p:spPr>
        <p:txBody>
          <a:bodyPr wrap="square" lIns="91392" tIns="45696" rIns="91392" bIns="45696">
            <a:spAutoFit/>
          </a:bodyPr>
          <a:lstStyle/>
          <a:p>
            <a:pPr fontAlgn="ctr"/>
            <a:r>
              <a:rPr lang="ru-RU" sz="1200" b="1" kern="0" dirty="0" err="1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Ауылішілік</a:t>
            </a:r>
            <a:r>
              <a:rPr lang="ru-RU" sz="1200" b="1" kern="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200" b="1" kern="0" dirty="0" err="1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жолдар</a:t>
            </a:r>
            <a:endParaRPr lang="ru-RU" sz="1200" b="1" kern="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8" name="Straight Connector 32">
            <a:extLst>
              <a:ext uri="{FF2B5EF4-FFF2-40B4-BE49-F238E27FC236}">
                <a16:creationId xmlns:a16="http://schemas.microsoft.com/office/drawing/2014/main" xmlns="" id="{8D60ED13-351E-4258-B3B9-01A5E8377D3E}"/>
              </a:ext>
            </a:extLst>
          </p:cNvPr>
          <p:cNvCxnSpPr/>
          <p:nvPr/>
        </p:nvCxnSpPr>
        <p:spPr>
          <a:xfrm>
            <a:off x="0" y="561499"/>
            <a:ext cx="9144000" cy="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Прямая соединительная линия 53"/>
          <p:cNvCxnSpPr/>
          <p:nvPr/>
        </p:nvCxnSpPr>
        <p:spPr>
          <a:xfrm flipV="1">
            <a:off x="5219204" y="2674101"/>
            <a:ext cx="3441617" cy="247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Прямая соединительная линия 55"/>
          <p:cNvCxnSpPr/>
          <p:nvPr/>
        </p:nvCxnSpPr>
        <p:spPr>
          <a:xfrm>
            <a:off x="5235187" y="3424512"/>
            <a:ext cx="3463768" cy="1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/>
          <p:cNvSpPr txBox="1"/>
          <p:nvPr/>
        </p:nvSpPr>
        <p:spPr>
          <a:xfrm>
            <a:off x="8845158" y="4883631"/>
            <a:ext cx="242858" cy="24622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r>
              <a:rPr lang="kk-KZ" sz="1000" dirty="0">
                <a:latin typeface="Calibri" panose="020F0502020204030204" pitchFamily="34" charset="0"/>
              </a:rPr>
              <a:t>6</a:t>
            </a:r>
            <a:endParaRPr lang="ru-RU" sz="1000" dirty="0">
              <a:latin typeface="Calibri" panose="020F0502020204030204" pitchFamily="34" charset="0"/>
            </a:endParaRPr>
          </a:p>
        </p:txBody>
      </p:sp>
      <p:sp>
        <p:nvSpPr>
          <p:cNvPr id="44" name="Объект 1"/>
          <p:cNvSpPr>
            <a:spLocks noGrp="1"/>
          </p:cNvSpPr>
          <p:nvPr>
            <p:ph sz="quarter" idx="11"/>
          </p:nvPr>
        </p:nvSpPr>
        <p:spPr>
          <a:xfrm>
            <a:off x="187080" y="125687"/>
            <a:ext cx="8769841" cy="435812"/>
          </a:xfrm>
        </p:spPr>
        <p:txBody>
          <a:bodyPr>
            <a:normAutofit/>
          </a:bodyPr>
          <a:lstStyle/>
          <a:p>
            <a:pPr algn="ctr">
              <a:spcBef>
                <a:spcPct val="0"/>
              </a:spcBef>
            </a:pPr>
            <a:r>
              <a:rPr lang="ru-RU" sz="20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Шекара </a:t>
            </a:r>
            <a:r>
              <a:rPr lang="ru-RU" sz="20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маңы</a:t>
            </a:r>
            <a:r>
              <a:rPr lang="ru-RU" sz="20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аумақтарын</a:t>
            </a:r>
            <a:r>
              <a:rPr lang="ru-RU" sz="20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«</a:t>
            </a:r>
            <a:r>
              <a:rPr lang="ru-RU" sz="20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Ауыл</a:t>
            </a:r>
            <a:r>
              <a:rPr lang="ru-RU" sz="20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– Ел </a:t>
            </a:r>
            <a:r>
              <a:rPr lang="ru-RU" sz="20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бесігі</a:t>
            </a:r>
            <a:r>
              <a:rPr lang="ru-RU" sz="20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»  </a:t>
            </a:r>
            <a:r>
              <a:rPr lang="ru-RU" sz="20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ше</a:t>
            </a:r>
            <a:r>
              <a:rPr lang="kk-KZ" sz="20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ңберінде </a:t>
            </a:r>
            <a:r>
              <a:rPr lang="ru-RU" sz="20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дамыту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730470" y="1366427"/>
            <a:ext cx="279916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000" b="1" dirty="0">
                <a:latin typeface="Arial" panose="020B0604020202020204" pitchFamily="34" charset="0"/>
                <a:cs typeface="Arial" panose="020B0604020202020204" pitchFamily="34" charset="0"/>
              </a:rPr>
              <a:t>2019-2022 </a:t>
            </a:r>
            <a:r>
              <a:rPr lang="ru-RU" sz="2000" b="1" dirty="0" err="1">
                <a:latin typeface="Arial" panose="020B0604020202020204" pitchFamily="34" charset="0"/>
                <a:cs typeface="Arial" panose="020B0604020202020204" pitchFamily="34" charset="0"/>
              </a:rPr>
              <a:t>жылдары</a:t>
            </a:r>
            <a:r>
              <a:rPr lang="ru-RU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ru-RU" sz="1800" b="1" dirty="0"/>
          </a:p>
        </p:txBody>
      </p:sp>
      <p:cxnSp>
        <p:nvCxnSpPr>
          <p:cNvPr id="45" name="Straight Connector 4">
            <a:extLst>
              <a:ext uri="{FF2B5EF4-FFF2-40B4-BE49-F238E27FC236}">
                <a16:creationId xmlns:a16="http://schemas.microsoft.com/office/drawing/2014/main" xmlns="" id="{50ADAB49-8A88-402F-924A-5E7EC1CB825A}"/>
              </a:ext>
            </a:extLst>
          </p:cNvPr>
          <p:cNvCxnSpPr>
            <a:cxnSpLocks/>
          </p:cNvCxnSpPr>
          <p:nvPr/>
        </p:nvCxnSpPr>
        <p:spPr>
          <a:xfrm>
            <a:off x="832833" y="2670974"/>
            <a:ext cx="2402211" cy="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Прямоугольник 3"/>
          <p:cNvSpPr/>
          <p:nvPr/>
        </p:nvSpPr>
        <p:spPr>
          <a:xfrm>
            <a:off x="223903" y="514785"/>
            <a:ext cx="8614706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600" b="1" spc="-100" dirty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Республика </a:t>
            </a:r>
            <a:r>
              <a:rPr lang="ru-RU" sz="1600" b="1" spc="-100" dirty="0" err="1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бойынша</a:t>
            </a:r>
            <a:r>
              <a:rPr lang="ru-RU" sz="1600" b="1" spc="-100" dirty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даму </a:t>
            </a:r>
            <a:r>
              <a:rPr lang="ru-RU" sz="1600" b="1" spc="-100" dirty="0" err="1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әлеуеті</a:t>
            </a:r>
            <a:r>
              <a:rPr lang="ru-RU" sz="1600" b="1" spc="-100" dirty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бар </a:t>
            </a:r>
            <a:r>
              <a:rPr lang="ru-RU" sz="2400" b="1" spc="-100" dirty="0">
                <a:solidFill>
                  <a:srgbClr val="00B050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3,5</a:t>
            </a:r>
            <a:r>
              <a:rPr lang="ru-RU" sz="15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b="1" spc="-100" dirty="0" err="1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мың</a:t>
            </a:r>
            <a:r>
              <a:rPr lang="ru-RU" sz="1600" b="1" spc="-100" dirty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АЕМ, </a:t>
            </a:r>
            <a:r>
              <a:rPr lang="ru-RU" sz="1600" b="1" spc="-100" dirty="0" err="1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оның</a:t>
            </a:r>
            <a:r>
              <a:rPr lang="ru-RU" sz="1600" b="1" spc="-100" dirty="0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</a:t>
            </a:r>
            <a:r>
              <a:rPr lang="ru-RU" sz="1600" b="1" spc="-100" dirty="0" err="1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ішінде</a:t>
            </a:r>
            <a:r>
              <a:rPr lang="ru-RU" sz="1600" b="1" spc="-100" dirty="0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</a:t>
            </a:r>
            <a:r>
              <a:rPr lang="ru-RU" sz="15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b="1" spc="-100" dirty="0">
                <a:solidFill>
                  <a:srgbClr val="00B050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915</a:t>
            </a:r>
            <a:r>
              <a:rPr lang="ru-RU" sz="15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b="1" spc="-100" dirty="0" err="1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шекара</a:t>
            </a:r>
            <a:r>
              <a:rPr lang="ru-RU" sz="1600" b="1" spc="-100" dirty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</a:t>
            </a:r>
            <a:r>
              <a:rPr lang="ru-RU" sz="1600" b="1" spc="-100" dirty="0" err="1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маңындағы</a:t>
            </a:r>
            <a:r>
              <a:rPr lang="ru-RU" sz="1600" b="1" spc="-100" dirty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</a:t>
            </a:r>
            <a:r>
              <a:rPr lang="ru-RU" sz="1600" b="1" spc="-100" dirty="0" err="1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ауылдар</a:t>
            </a:r>
            <a:r>
              <a:rPr lang="ru-RU" sz="1600" b="1" spc="-100" dirty="0" smtClean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</a:t>
            </a:r>
            <a:r>
              <a:rPr lang="ru-RU" sz="1600" b="1" spc="-100" dirty="0" err="1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іріктелді</a:t>
            </a:r>
            <a:r>
              <a:rPr lang="ru-RU" sz="1600" b="1" spc="-100" dirty="0">
                <a:solidFill>
                  <a:srgbClr val="003BA3">
                    <a:lumMod val="50000"/>
                  </a:srgbClr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</a:t>
            </a:r>
          </a:p>
        </p:txBody>
      </p:sp>
      <p:sp>
        <p:nvSpPr>
          <p:cNvPr id="50" name="Прямоугольник 49"/>
          <p:cNvSpPr/>
          <p:nvPr/>
        </p:nvSpPr>
        <p:spPr>
          <a:xfrm>
            <a:off x="7816373" y="3608622"/>
            <a:ext cx="97174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514184">
              <a:spcBef>
                <a:spcPts val="100"/>
              </a:spcBef>
              <a:defRPr/>
            </a:pPr>
            <a:r>
              <a:rPr lang="ru-RU" sz="1200" b="1" kern="0" dirty="0" smtClean="0">
                <a:solidFill>
                  <a:srgbClr val="188CE5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1 064 </a:t>
            </a:r>
            <a:r>
              <a:rPr lang="ru-RU" sz="1200" kern="0" dirty="0" err="1" smtClean="0">
                <a:solidFill>
                  <a:srgbClr val="188CE5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жоба</a:t>
            </a:r>
            <a:endParaRPr lang="ru-RU" sz="1200" kern="0" dirty="0" smtClean="0">
              <a:solidFill>
                <a:srgbClr val="188CE5">
                  <a:lumMod val="75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1" name="Прямая соединительная линия 50"/>
          <p:cNvCxnSpPr/>
          <p:nvPr/>
        </p:nvCxnSpPr>
        <p:spPr>
          <a:xfrm flipV="1">
            <a:off x="5177775" y="1986943"/>
            <a:ext cx="3441617" cy="247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" name="object 26"/>
          <p:cNvGrpSpPr/>
          <p:nvPr/>
        </p:nvGrpSpPr>
        <p:grpSpPr>
          <a:xfrm>
            <a:off x="4353548" y="4575573"/>
            <a:ext cx="266873" cy="283278"/>
            <a:chOff x="2493264" y="2305811"/>
            <a:chExt cx="289560" cy="637540"/>
          </a:xfrm>
        </p:grpSpPr>
        <p:sp>
          <p:nvSpPr>
            <p:cNvPr id="55" name="object 27"/>
            <p:cNvSpPr/>
            <p:nvPr/>
          </p:nvSpPr>
          <p:spPr>
            <a:xfrm>
              <a:off x="2497836" y="2310383"/>
              <a:ext cx="181610" cy="628015"/>
            </a:xfrm>
            <a:custGeom>
              <a:avLst/>
              <a:gdLst/>
              <a:ahLst/>
              <a:cxnLst/>
              <a:rect l="l" t="t" r="r" b="b"/>
              <a:pathLst>
                <a:path w="181610" h="628014">
                  <a:moveTo>
                    <a:pt x="0" y="0"/>
                  </a:moveTo>
                  <a:lnTo>
                    <a:pt x="181356" y="313944"/>
                  </a:lnTo>
                  <a:lnTo>
                    <a:pt x="0" y="627888"/>
                  </a:lnTo>
                </a:path>
              </a:pathLst>
            </a:custGeom>
            <a:ln w="9144">
              <a:solidFill>
                <a:srgbClr val="85C7FF"/>
              </a:solidFill>
            </a:ln>
          </p:spPr>
          <p:txBody>
            <a:bodyPr wrap="square" lIns="0" tIns="0" rIns="0" bIns="0" rtlCol="0"/>
            <a:lstStyle/>
            <a:p>
              <a:pPr defTabSz="913936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" name="object 28"/>
            <p:cNvSpPr/>
            <p:nvPr/>
          </p:nvSpPr>
          <p:spPr>
            <a:xfrm>
              <a:off x="2598420" y="2310383"/>
              <a:ext cx="180340" cy="628015"/>
            </a:xfrm>
            <a:custGeom>
              <a:avLst/>
              <a:gdLst/>
              <a:ahLst/>
              <a:cxnLst/>
              <a:rect l="l" t="t" r="r" b="b"/>
              <a:pathLst>
                <a:path w="180339" h="628014">
                  <a:moveTo>
                    <a:pt x="0" y="0"/>
                  </a:moveTo>
                  <a:lnTo>
                    <a:pt x="179831" y="313944"/>
                  </a:lnTo>
                  <a:lnTo>
                    <a:pt x="0" y="627888"/>
                  </a:lnTo>
                </a:path>
              </a:pathLst>
            </a:custGeom>
            <a:ln w="9144">
              <a:solidFill>
                <a:srgbClr val="006FCE"/>
              </a:solidFill>
            </a:ln>
          </p:spPr>
          <p:txBody>
            <a:bodyPr wrap="square" lIns="0" tIns="0" rIns="0" bIns="0" rtlCol="0"/>
            <a:lstStyle/>
            <a:p>
              <a:pPr defTabSz="913936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</p:grpSp>
      <p:cxnSp>
        <p:nvCxnSpPr>
          <p:cNvPr id="58" name="Straight Connector 4">
            <a:extLst>
              <a:ext uri="{FF2B5EF4-FFF2-40B4-BE49-F238E27FC236}">
                <a16:creationId xmlns:a16="http://schemas.microsoft.com/office/drawing/2014/main" xmlns="" id="{50ADAB49-8A88-402F-924A-5E7EC1CB825A}"/>
              </a:ext>
            </a:extLst>
          </p:cNvPr>
          <p:cNvCxnSpPr>
            <a:cxnSpLocks/>
          </p:cNvCxnSpPr>
          <p:nvPr/>
        </p:nvCxnSpPr>
        <p:spPr>
          <a:xfrm>
            <a:off x="187080" y="1277061"/>
            <a:ext cx="8658078" cy="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9" name="Рисунок 58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592781" y="2850512"/>
            <a:ext cx="337495" cy="337362"/>
          </a:xfrm>
          <a:prstGeom prst="rect">
            <a:avLst/>
          </a:prstGeom>
        </p:spPr>
      </p:pic>
      <p:pic>
        <p:nvPicPr>
          <p:cNvPr id="61" name="Рисунок 6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590637" y="2154414"/>
            <a:ext cx="344552" cy="344461"/>
          </a:xfrm>
          <a:prstGeom prst="rect">
            <a:avLst/>
          </a:prstGeom>
        </p:spPr>
      </p:pic>
      <p:sp>
        <p:nvSpPr>
          <p:cNvPr id="39" name="Прямоугольник 38"/>
          <p:cNvSpPr/>
          <p:nvPr/>
        </p:nvSpPr>
        <p:spPr>
          <a:xfrm>
            <a:off x="3672975" y="4025527"/>
            <a:ext cx="1556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sz="1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023</a:t>
            </a:r>
            <a:r>
              <a:rPr lang="ru-RU" sz="1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жыл</a:t>
            </a:r>
            <a:r>
              <a:rPr lang="kk-KZ" sz="1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ға</a:t>
            </a:r>
            <a:r>
              <a:rPr lang="ru-RU" sz="1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ru-RU" sz="1600" b="1" dirty="0"/>
          </a:p>
        </p:txBody>
      </p:sp>
      <p:sp>
        <p:nvSpPr>
          <p:cNvPr id="40" name="Овал 39"/>
          <p:cNvSpPr/>
          <p:nvPr/>
        </p:nvSpPr>
        <p:spPr>
          <a:xfrm>
            <a:off x="903979" y="4462589"/>
            <a:ext cx="543390" cy="506919"/>
          </a:xfrm>
          <a:prstGeom prst="ellipse">
            <a:avLst/>
          </a:prstGeom>
          <a:solidFill>
            <a:sysClr val="window" lastClr="FFFFFF"/>
          </a:solidFill>
          <a:ln w="19050" cap="flat" cmpd="sng" algn="ctr">
            <a:solidFill>
              <a:schemeClr val="accent3">
                <a:lumMod val="50000"/>
              </a:schemeClr>
            </a:solidFill>
            <a:prstDash val="solid"/>
            <a:miter lim="800000"/>
          </a:ln>
          <a:effectLst/>
        </p:spPr>
        <p:txBody>
          <a:bodyPr anchor="ctr"/>
          <a:lstStyle/>
          <a:p>
            <a:pPr algn="ctr" defTabSz="517922">
              <a:defRPr/>
            </a:pPr>
            <a:endParaRPr lang="ru-RU" sz="1275" kern="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41" name="Овал 40"/>
          <p:cNvSpPr/>
          <p:nvPr/>
        </p:nvSpPr>
        <p:spPr>
          <a:xfrm>
            <a:off x="5069049" y="4468274"/>
            <a:ext cx="546489" cy="516757"/>
          </a:xfrm>
          <a:prstGeom prst="ellipse">
            <a:avLst/>
          </a:prstGeom>
          <a:solidFill>
            <a:sysClr val="window" lastClr="FFFFFF"/>
          </a:solidFill>
          <a:ln w="19050" cap="flat" cmpd="sng" algn="ctr">
            <a:solidFill>
              <a:schemeClr val="accent3">
                <a:lumMod val="50000"/>
              </a:schemeClr>
            </a:solidFill>
            <a:prstDash val="solid"/>
            <a:miter lim="800000"/>
          </a:ln>
          <a:effectLst/>
        </p:spPr>
        <p:txBody>
          <a:bodyPr anchor="ctr"/>
          <a:lstStyle/>
          <a:p>
            <a:pPr algn="ctr" defTabSz="517922">
              <a:defRPr/>
            </a:pPr>
            <a:endParaRPr lang="ru-RU" sz="1275" kern="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42" name="Рисунок 11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2449" y="4503291"/>
            <a:ext cx="375964" cy="3638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" name="Рисунок 1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21480" y="4541504"/>
            <a:ext cx="392706" cy="3730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Rectangle 3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454606" y="4551284"/>
            <a:ext cx="2007169" cy="405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 fontAlgn="ctr">
              <a:spcBef>
                <a:spcPts val="100"/>
              </a:spcBef>
              <a:defRPr/>
            </a:pPr>
            <a:r>
              <a:rPr lang="ru-RU" sz="1600" b="1" kern="0" dirty="0" err="1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Шекаралас</a:t>
            </a:r>
            <a:r>
              <a:rPr lang="ru-RU" sz="1600" b="1" kern="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b="1" kern="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АЕМ </a:t>
            </a:r>
            <a:endParaRPr lang="ru-RU" sz="1200" kern="0" dirty="0">
              <a:solidFill>
                <a:srgbClr val="2E2E38">
                  <a:lumMod val="5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Rectangle 3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645190" y="4571200"/>
            <a:ext cx="1401283" cy="405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 fontAlgn="ctr">
              <a:spcBef>
                <a:spcPts val="100"/>
              </a:spcBef>
              <a:defRPr/>
            </a:pPr>
            <a:r>
              <a:rPr lang="ru-RU" sz="1600" b="1" kern="0" dirty="0" err="1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Жоба</a:t>
            </a:r>
            <a:r>
              <a:rPr lang="ru-RU" sz="1600" b="1" kern="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ru-RU" sz="1600" b="1" kern="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Rectangle 3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288607" y="4540040"/>
            <a:ext cx="972000" cy="405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 defTabSz="514184">
              <a:defRPr/>
            </a:pPr>
            <a:r>
              <a:rPr lang="kk-KZ" sz="1800" b="1" kern="0" dirty="0" smtClean="0">
                <a:solidFill>
                  <a:srgbClr val="188CE5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134</a:t>
            </a:r>
            <a:endParaRPr lang="ru-RU" sz="1800" b="1" kern="0" dirty="0">
              <a:solidFill>
                <a:srgbClr val="2E2E38">
                  <a:lumMod val="5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3" name="Rectangle 3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415214" y="4540673"/>
            <a:ext cx="1702240" cy="405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 defTabSz="514184">
              <a:defRPr/>
            </a:pPr>
            <a:r>
              <a:rPr lang="kk-KZ" sz="1800" b="1" kern="0" dirty="0" smtClean="0">
                <a:solidFill>
                  <a:srgbClr val="188CE5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293</a:t>
            </a:r>
            <a:endParaRPr lang="ru-RU" sz="1800" b="1" kern="0" dirty="0">
              <a:solidFill>
                <a:srgbClr val="188CE5">
                  <a:lumMod val="75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65" name="Прямая соединительная линия 64"/>
          <p:cNvCxnSpPr/>
          <p:nvPr/>
        </p:nvCxnSpPr>
        <p:spPr>
          <a:xfrm>
            <a:off x="239510" y="3992269"/>
            <a:ext cx="8494950" cy="1602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6" name="object 26"/>
          <p:cNvGrpSpPr/>
          <p:nvPr/>
        </p:nvGrpSpPr>
        <p:grpSpPr>
          <a:xfrm>
            <a:off x="3817510" y="2298293"/>
            <a:ext cx="485937" cy="1152572"/>
            <a:chOff x="2493264" y="2305811"/>
            <a:chExt cx="289560" cy="637540"/>
          </a:xfrm>
        </p:grpSpPr>
        <p:sp>
          <p:nvSpPr>
            <p:cNvPr id="67" name="object 27"/>
            <p:cNvSpPr/>
            <p:nvPr/>
          </p:nvSpPr>
          <p:spPr>
            <a:xfrm>
              <a:off x="2497836" y="2310383"/>
              <a:ext cx="181610" cy="628015"/>
            </a:xfrm>
            <a:custGeom>
              <a:avLst/>
              <a:gdLst/>
              <a:ahLst/>
              <a:cxnLst/>
              <a:rect l="l" t="t" r="r" b="b"/>
              <a:pathLst>
                <a:path w="181610" h="628014">
                  <a:moveTo>
                    <a:pt x="0" y="0"/>
                  </a:moveTo>
                  <a:lnTo>
                    <a:pt x="181356" y="313944"/>
                  </a:lnTo>
                  <a:lnTo>
                    <a:pt x="0" y="627888"/>
                  </a:lnTo>
                </a:path>
              </a:pathLst>
            </a:custGeom>
            <a:ln w="9144">
              <a:solidFill>
                <a:srgbClr val="85C7FF"/>
              </a:solidFill>
            </a:ln>
          </p:spPr>
          <p:txBody>
            <a:bodyPr wrap="square" lIns="0" tIns="0" rIns="0" bIns="0" rtlCol="0"/>
            <a:lstStyle/>
            <a:p>
              <a:pPr defTabSz="913936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" name="object 28"/>
            <p:cNvSpPr/>
            <p:nvPr/>
          </p:nvSpPr>
          <p:spPr>
            <a:xfrm>
              <a:off x="2598420" y="2310383"/>
              <a:ext cx="180340" cy="628015"/>
            </a:xfrm>
            <a:custGeom>
              <a:avLst/>
              <a:gdLst/>
              <a:ahLst/>
              <a:cxnLst/>
              <a:rect l="l" t="t" r="r" b="b"/>
              <a:pathLst>
                <a:path w="180339" h="628014">
                  <a:moveTo>
                    <a:pt x="0" y="0"/>
                  </a:moveTo>
                  <a:lnTo>
                    <a:pt x="179831" y="313944"/>
                  </a:lnTo>
                  <a:lnTo>
                    <a:pt x="0" y="627888"/>
                  </a:lnTo>
                </a:path>
              </a:pathLst>
            </a:custGeom>
            <a:ln w="9144">
              <a:solidFill>
                <a:srgbClr val="006FCE"/>
              </a:solidFill>
            </a:ln>
          </p:spPr>
          <p:txBody>
            <a:bodyPr wrap="square" lIns="0" tIns="0" rIns="0" bIns="0" rtlCol="0"/>
            <a:lstStyle/>
            <a:p>
              <a:pPr defTabSz="913936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sz="1800" kern="0">
                <a:solidFill>
                  <a:sysClr val="windowText" lastClr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68247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144394" y="1345"/>
          <a:ext cx="1190" cy="119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13" name="think-cell Slide" r:id="rId6" imgW="0" imgH="0" progId="">
                  <p:embed/>
                </p:oleObj>
              </mc:Choice>
              <mc:Fallback>
                <p:oleObj name="think-cell Slide" r:id="rId6" imgW="0" imgH="0" progId="">
                  <p:embed/>
                  <p:pic>
                    <p:nvPicPr>
                      <p:cNvPr id="0" name="AutoShape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44394" y="1345"/>
                        <a:ext cx="1190" cy="119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/>
          <p:cNvSpPr/>
          <p:nvPr>
            <p:custDataLst>
              <p:tags r:id="rId3"/>
            </p:custDataLst>
          </p:nvPr>
        </p:nvSpPr>
        <p:spPr bwMode="auto">
          <a:xfrm>
            <a:off x="1143204" y="153"/>
            <a:ext cx="119056" cy="119056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914310">
              <a:defRPr/>
            </a:pPr>
            <a:endParaRPr lang="en-GB" sz="1125" dirty="0" err="1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3" name="Freeform 108"/>
          <p:cNvSpPr>
            <a:spLocks/>
          </p:cNvSpPr>
          <p:nvPr/>
        </p:nvSpPr>
        <p:spPr>
          <a:xfrm>
            <a:off x="2024680" y="955389"/>
            <a:ext cx="7304194" cy="1025676"/>
          </a:xfrm>
          <a:custGeom>
            <a:avLst/>
            <a:gdLst>
              <a:gd name="connsiteX0" fmla="*/ 0 w 5648675"/>
              <a:gd name="connsiteY0" fmla="*/ 0 h 4878621"/>
              <a:gd name="connsiteX1" fmla="*/ 5285267 w 5648675"/>
              <a:gd name="connsiteY1" fmla="*/ 0 h 4878621"/>
              <a:gd name="connsiteX2" fmla="*/ 5648675 w 5648675"/>
              <a:gd name="connsiteY2" fmla="*/ 363408 h 4878621"/>
              <a:gd name="connsiteX3" fmla="*/ 5648675 w 5648675"/>
              <a:gd name="connsiteY3" fmla="*/ 4515213 h 4878621"/>
              <a:gd name="connsiteX4" fmla="*/ 5285267 w 5648675"/>
              <a:gd name="connsiteY4" fmla="*/ 4878621 h 4878621"/>
              <a:gd name="connsiteX5" fmla="*/ 0 w 5648675"/>
              <a:gd name="connsiteY5" fmla="*/ 4878621 h 487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48675" h="4878621">
                <a:moveTo>
                  <a:pt x="0" y="0"/>
                </a:moveTo>
                <a:lnTo>
                  <a:pt x="5285267" y="0"/>
                </a:lnTo>
                <a:cubicBezTo>
                  <a:pt x="5485972" y="0"/>
                  <a:pt x="5648675" y="162703"/>
                  <a:pt x="5648675" y="363408"/>
                </a:cubicBezTo>
                <a:lnTo>
                  <a:pt x="5648675" y="4515213"/>
                </a:lnTo>
                <a:cubicBezTo>
                  <a:pt x="5648675" y="4715918"/>
                  <a:pt x="5485972" y="4878621"/>
                  <a:pt x="5285267" y="4878621"/>
                </a:cubicBezTo>
                <a:lnTo>
                  <a:pt x="0" y="4878621"/>
                </a:lnTo>
                <a:close/>
              </a:path>
            </a:pathLst>
          </a:custGeom>
          <a:noFill/>
          <a:ln w="19050" cap="flat" cmpd="sng" algn="ctr">
            <a:noFill/>
            <a:prstDash val="solid"/>
          </a:ln>
          <a:effectLst/>
        </p:spPr>
        <p:txBody>
          <a:bodyPr wrap="square" lIns="91434" tIns="45717" rIns="91434" bIns="45717" rtlCol="0" anchor="ctr">
            <a:noAutofit/>
          </a:bodyPr>
          <a:lstStyle/>
          <a:p>
            <a:pPr algn="ctr" defTabSz="914333">
              <a:defRPr/>
            </a:pPr>
            <a:endParaRPr lang="ru-RU" sz="1350" b="1" dirty="0" err="1">
              <a:solidFill>
                <a:srgbClr val="000000"/>
              </a:solidFill>
              <a:latin typeface="Segoe UI Light"/>
              <a:ea typeface="ＭＳ Ｐゴシック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27901" y="3760"/>
            <a:ext cx="8329942" cy="623246"/>
          </a:xfrm>
          <a:prstGeom prst="rect">
            <a:avLst/>
          </a:prstGeom>
          <a:noFill/>
        </p:spPr>
        <p:txBody>
          <a:bodyPr wrap="square" lIns="68577" tIns="34289" rIns="68577" bIns="34289" rtlCol="0" anchor="ctr">
            <a:spAutoFit/>
          </a:bodyPr>
          <a:lstStyle/>
          <a:p>
            <a:pPr algn="ctr" defTabSz="681124"/>
            <a:r>
              <a:rPr lang="ru-RU" sz="18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2022 </a:t>
            </a:r>
            <a:r>
              <a:rPr lang="ru-RU" sz="18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- 2025 </a:t>
            </a:r>
            <a:r>
              <a:rPr lang="ru-RU" sz="18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жылдарға</a:t>
            </a:r>
            <a:r>
              <a:rPr lang="ru-RU" sz="18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8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арналған</a:t>
            </a:r>
            <a:r>
              <a:rPr lang="ru-RU" sz="18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ru-RU" sz="1800" b="1" cap="small" dirty="0">
              <a:solidFill>
                <a:srgbClr val="0070C0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  <a:p>
            <a:pPr algn="ctr" defTabSz="681124"/>
            <a:r>
              <a:rPr lang="ru-RU" sz="18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Шекара </a:t>
            </a:r>
            <a:r>
              <a:rPr lang="ru-RU" sz="18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маңындағы</a:t>
            </a:r>
            <a:r>
              <a:rPr lang="ru-RU" sz="18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8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аумақтарды</a:t>
            </a:r>
            <a:r>
              <a:rPr lang="ru-RU" sz="18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дамыту </a:t>
            </a:r>
            <a:r>
              <a:rPr lang="ru-RU" sz="18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бойынша</a:t>
            </a:r>
            <a:r>
              <a:rPr lang="ru-RU" sz="18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8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Жол</a:t>
            </a:r>
            <a:r>
              <a:rPr lang="ru-RU" sz="18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8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картасы</a:t>
            </a:r>
            <a:endParaRPr lang="ru-RU" sz="1800" b="1" cap="small" dirty="0">
              <a:solidFill>
                <a:srgbClr val="0070C0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cxnSp>
        <p:nvCxnSpPr>
          <p:cNvPr id="41" name="Straight Connector 32">
            <a:extLst>
              <a:ext uri="{FF2B5EF4-FFF2-40B4-BE49-F238E27FC236}">
                <a16:creationId xmlns="" xmlns:a16="http://schemas.microsoft.com/office/drawing/2014/main" id="{6C0B85D7-80A1-4B3A-96B4-E30488937587}"/>
              </a:ext>
            </a:extLst>
          </p:cNvPr>
          <p:cNvCxnSpPr/>
          <p:nvPr/>
        </p:nvCxnSpPr>
        <p:spPr>
          <a:xfrm>
            <a:off x="0" y="612039"/>
            <a:ext cx="9144000" cy="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/>
          <p:cNvSpPr txBox="1"/>
          <p:nvPr/>
        </p:nvSpPr>
        <p:spPr>
          <a:xfrm>
            <a:off x="8849347" y="4686265"/>
            <a:ext cx="346841" cy="24622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k-KZ" sz="10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/>
              </a:rPr>
              <a:t>7</a:t>
            </a:r>
            <a:endParaRPr lang="en-US" sz="1000" dirty="0" smtClean="0">
              <a:solidFill>
                <a:srgbClr val="000000"/>
              </a:solidFill>
              <a:latin typeface="Calibri" panose="020F0502020204030204" pitchFamily="34" charset="0"/>
              <a:ea typeface="ＭＳ Ｐゴシック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="" xmlns:a16="http://schemas.microsoft.com/office/drawing/2014/main" id="{4078A880-8C11-4663-888F-F5EAD99275BB}"/>
              </a:ext>
            </a:extLst>
          </p:cNvPr>
          <p:cNvSpPr txBox="1">
            <a:spLocks/>
          </p:cNvSpPr>
          <p:nvPr/>
        </p:nvSpPr>
        <p:spPr>
          <a:xfrm>
            <a:off x="2771192" y="1115338"/>
            <a:ext cx="3452326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685122" eaLnBrk="1" latinLnBrk="0" hangingPunct="1">
              <a:buClr>
                <a:schemeClr val="tx2"/>
              </a:buClr>
              <a:buSzPct val="100000"/>
              <a:defRPr sz="1071" baseline="0">
                <a:latin typeface="+mn-lt"/>
              </a:defRPr>
            </a:lvl1pPr>
            <a:lvl2pPr marL="148200" lvl="1" indent="-146986" defTabSz="685122" eaLnBrk="1" latinLnBrk="0" hangingPunct="1">
              <a:buClr>
                <a:schemeClr val="tx2"/>
              </a:buClr>
              <a:buSzPct val="125000"/>
              <a:buFont typeface="Arial" panose="020B0604020202020204" pitchFamily="34" charset="0"/>
              <a:buChar char="•"/>
              <a:defRPr sz="1071" baseline="0">
                <a:latin typeface="+mn-lt"/>
              </a:defRPr>
            </a:lvl2pPr>
            <a:lvl3pPr marL="349849" lvl="2" indent="-200435" defTabSz="685122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071" baseline="0">
                <a:latin typeface="+mn-lt"/>
              </a:defRPr>
            </a:lvl3pPr>
            <a:lvl4pPr marL="470111" lvl="3" indent="-119046" defTabSz="685122" eaLnBrk="1" latinLnBrk="0" hangingPunct="1">
              <a:buClr>
                <a:schemeClr val="tx2"/>
              </a:buClr>
              <a:buSzPct val="120000"/>
              <a:buFont typeface="Arial" panose="020B0604020202020204" pitchFamily="34" charset="0"/>
              <a:buChar char="◦"/>
              <a:defRPr sz="1071" baseline="0">
                <a:latin typeface="+mn-lt"/>
              </a:defRPr>
            </a:lvl4pPr>
            <a:lvl5pPr marL="573753" lvl="4" indent="-99610" defTabSz="685122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071" baseline="0">
                <a:latin typeface="+mn-lt"/>
              </a:defRPr>
            </a:lvl5pPr>
            <a:lvl6pPr marL="573753" indent="-99610" defTabSz="685122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latin typeface="+mn-lt"/>
              </a:defRPr>
            </a:lvl6pPr>
            <a:lvl7pPr marL="573753" indent="-99610" defTabSz="685122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latin typeface="+mn-lt"/>
              </a:defRPr>
            </a:lvl7pPr>
            <a:lvl8pPr marL="573753" indent="-99610" defTabSz="685122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latin typeface="+mn-lt"/>
              </a:defRPr>
            </a:lvl8pPr>
            <a:lvl9pPr marL="573753" indent="-99610" defTabSz="685122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224" baseline="0">
                <a:latin typeface="+mn-lt"/>
              </a:defRPr>
            </a:lvl9pPr>
          </a:lstStyle>
          <a:p>
            <a:pPr marL="0" lvl="1" indent="0" algn="ctr" defTabSz="895261">
              <a:spcAft>
                <a:spcPts val="600"/>
              </a:spcAft>
              <a:buClr>
                <a:srgbClr val="002960"/>
              </a:buClr>
              <a:buSzTx/>
              <a:buNone/>
              <a:defRPr/>
            </a:pPr>
            <a:r>
              <a:rPr lang="kk-KZ" sz="1800" b="1" cap="small" dirty="0" smtClean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Жол картасының бағыттары</a:t>
            </a:r>
            <a:endParaRPr lang="ru-RU" sz="1425" b="1" cap="small" dirty="0">
              <a:solidFill>
                <a:srgbClr val="0070C0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" name="Прямоугольник 10"/>
          <p:cNvSpPr/>
          <p:nvPr/>
        </p:nvSpPr>
        <p:spPr>
          <a:xfrm>
            <a:off x="914185" y="2238659"/>
            <a:ext cx="367138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k-KZ" sz="16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Ә</a:t>
            </a:r>
            <a:r>
              <a:rPr lang="kk-KZ" sz="16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леуметтік </a:t>
            </a:r>
            <a:r>
              <a:rPr lang="kk-KZ" sz="16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және инженерлік инфрақұрылымды дамыту</a:t>
            </a:r>
            <a:endParaRPr lang="ru-RU" sz="1600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914185" y="3686516"/>
            <a:ext cx="367138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k-KZ" sz="16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Ш</a:t>
            </a:r>
            <a:r>
              <a:rPr lang="kk-KZ" sz="16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ағын </a:t>
            </a:r>
            <a:r>
              <a:rPr lang="kk-KZ" sz="16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және орта бизнес субъектілерін </a:t>
            </a:r>
            <a:r>
              <a:rPr lang="kk-KZ" sz="16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қолдау</a:t>
            </a:r>
            <a:endParaRPr lang="ru-RU" sz="1600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920129" y="2983392"/>
            <a:ext cx="269028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k-KZ" sz="16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Әлеуметтік көмек көрсету </a:t>
            </a:r>
          </a:p>
          <a:p>
            <a:r>
              <a:rPr lang="kk-KZ" sz="16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шараларын дамыту</a:t>
            </a:r>
            <a:endParaRPr lang="ru-RU" sz="1600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5274655" y="2738572"/>
            <a:ext cx="266329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k-KZ" sz="16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Туристтік әлеуетті дамыту</a:t>
            </a:r>
            <a:endParaRPr lang="ru-RU" sz="1600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Прямоугольник 14"/>
          <p:cNvSpPr/>
          <p:nvPr/>
        </p:nvSpPr>
        <p:spPr>
          <a:xfrm>
            <a:off x="5274655" y="3308893"/>
            <a:ext cx="368440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k-KZ" sz="16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Шекара маңындағы </a:t>
            </a:r>
            <a:r>
              <a:rPr lang="kk-KZ" sz="16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аудандарды төтенше жағдайлардан қорғау және қаупсіздікті қамтамасыз ету</a:t>
            </a:r>
            <a:endParaRPr lang="ru-RU" sz="1600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0" name="Прямоугольник 49"/>
          <p:cNvSpPr/>
          <p:nvPr/>
        </p:nvSpPr>
        <p:spPr>
          <a:xfrm>
            <a:off x="5274655" y="1526605"/>
            <a:ext cx="3493018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k-KZ" sz="16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Шекара маңындағы аудандар арқыла экспорттық және импорттық тауарлар өтүу үшін жағдайлар жасау</a:t>
            </a:r>
            <a:endParaRPr lang="kk-KZ" sz="1600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26" name="Picture 79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2763" y="2649078"/>
            <a:ext cx="524397" cy="508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8" name="Рисунок 37"/>
          <p:cNvPicPr>
            <a:picLocks noChangeAspect="1"/>
          </p:cNvPicPr>
          <p:nvPr/>
        </p:nvPicPr>
        <p:blipFill>
          <a:blip r:embed="rId8" cstate="print">
            <a:grayscl/>
            <a:biLevel thresh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2872" y="3465311"/>
            <a:ext cx="514288" cy="460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" name="Picture 2" descr="C:\Users\a.khamitzhan\Downloads\businessman.pn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101" y="3000773"/>
            <a:ext cx="462319" cy="485963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" name="object 25"/>
          <p:cNvSpPr/>
          <p:nvPr/>
        </p:nvSpPr>
        <p:spPr>
          <a:xfrm>
            <a:off x="4157264" y="1737626"/>
            <a:ext cx="45719" cy="2322004"/>
          </a:xfrm>
          <a:custGeom>
            <a:avLst/>
            <a:gdLst/>
            <a:ahLst/>
            <a:cxnLst/>
            <a:rect l="l" t="t" r="r" b="b"/>
            <a:pathLst>
              <a:path h="1647825">
                <a:moveTo>
                  <a:pt x="0" y="0"/>
                </a:moveTo>
                <a:lnTo>
                  <a:pt x="0" y="1647443"/>
                </a:lnTo>
              </a:path>
            </a:pathLst>
          </a:custGeom>
          <a:ln w="6096">
            <a:solidFill>
              <a:srgbClr val="808080"/>
            </a:solidFill>
          </a:ln>
        </p:spPr>
        <p:txBody>
          <a:bodyPr wrap="square" lIns="0" tIns="0" rIns="0" bIns="0" rtlCol="0"/>
          <a:lstStyle/>
          <a:p>
            <a:pPr defTabSz="913936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sz="1800" kern="0">
              <a:solidFill>
                <a:sysClr val="windowText" lastClr="000000"/>
              </a:solidFill>
            </a:endParaRPr>
          </a:p>
        </p:txBody>
      </p:sp>
      <p:cxnSp>
        <p:nvCxnSpPr>
          <p:cNvPr id="34" name="Straight Connector 4">
            <a:extLst>
              <a:ext uri="{FF2B5EF4-FFF2-40B4-BE49-F238E27FC236}">
                <a16:creationId xmlns:a16="http://schemas.microsoft.com/office/drawing/2014/main" xmlns="" id="{50ADAB49-8A88-402F-924A-5E7EC1CB825A}"/>
              </a:ext>
            </a:extLst>
          </p:cNvPr>
          <p:cNvCxnSpPr>
            <a:cxnSpLocks/>
          </p:cNvCxnSpPr>
          <p:nvPr/>
        </p:nvCxnSpPr>
        <p:spPr>
          <a:xfrm flipV="1">
            <a:off x="969734" y="2928834"/>
            <a:ext cx="2799188" cy="311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4">
            <a:extLst>
              <a:ext uri="{FF2B5EF4-FFF2-40B4-BE49-F238E27FC236}">
                <a16:creationId xmlns:a16="http://schemas.microsoft.com/office/drawing/2014/main" xmlns="" id="{50ADAB49-8A88-402F-924A-5E7EC1CB825A}"/>
              </a:ext>
            </a:extLst>
          </p:cNvPr>
          <p:cNvCxnSpPr>
            <a:cxnSpLocks/>
          </p:cNvCxnSpPr>
          <p:nvPr/>
        </p:nvCxnSpPr>
        <p:spPr>
          <a:xfrm flipV="1">
            <a:off x="998932" y="3595003"/>
            <a:ext cx="2769990" cy="311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4">
            <a:extLst>
              <a:ext uri="{FF2B5EF4-FFF2-40B4-BE49-F238E27FC236}">
                <a16:creationId xmlns:a16="http://schemas.microsoft.com/office/drawing/2014/main" xmlns="" id="{50ADAB49-8A88-402F-924A-5E7EC1CB825A}"/>
              </a:ext>
            </a:extLst>
          </p:cNvPr>
          <p:cNvCxnSpPr>
            <a:cxnSpLocks/>
          </p:cNvCxnSpPr>
          <p:nvPr/>
        </p:nvCxnSpPr>
        <p:spPr>
          <a:xfrm>
            <a:off x="5342484" y="2609109"/>
            <a:ext cx="2402211" cy="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4">
            <a:extLst>
              <a:ext uri="{FF2B5EF4-FFF2-40B4-BE49-F238E27FC236}">
                <a16:creationId xmlns:a16="http://schemas.microsoft.com/office/drawing/2014/main" xmlns="" id="{50ADAB49-8A88-402F-924A-5E7EC1CB825A}"/>
              </a:ext>
            </a:extLst>
          </p:cNvPr>
          <p:cNvCxnSpPr>
            <a:cxnSpLocks/>
          </p:cNvCxnSpPr>
          <p:nvPr/>
        </p:nvCxnSpPr>
        <p:spPr>
          <a:xfrm>
            <a:off x="5342483" y="3243308"/>
            <a:ext cx="2402211" cy="0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Прямоугольник 35"/>
          <p:cNvSpPr/>
          <p:nvPr/>
        </p:nvSpPr>
        <p:spPr>
          <a:xfrm>
            <a:off x="919517" y="1559785"/>
            <a:ext cx="367138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k-KZ" sz="16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Экономиканың </a:t>
            </a:r>
            <a:r>
              <a:rPr lang="kk-KZ" sz="16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дамуына</a:t>
            </a:r>
          </a:p>
          <a:p>
            <a:r>
              <a:rPr lang="kk-KZ" sz="16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жағдайдар жасау</a:t>
            </a:r>
            <a:endParaRPr lang="ru-RU" sz="1600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39" name="Straight Connector 4">
            <a:extLst>
              <a:ext uri="{FF2B5EF4-FFF2-40B4-BE49-F238E27FC236}">
                <a16:creationId xmlns:a16="http://schemas.microsoft.com/office/drawing/2014/main" xmlns="" id="{50ADAB49-8A88-402F-924A-5E7EC1CB825A}"/>
              </a:ext>
            </a:extLst>
          </p:cNvPr>
          <p:cNvCxnSpPr>
            <a:cxnSpLocks/>
          </p:cNvCxnSpPr>
          <p:nvPr/>
        </p:nvCxnSpPr>
        <p:spPr>
          <a:xfrm flipV="1">
            <a:off x="994250" y="2205196"/>
            <a:ext cx="2799188" cy="311"/>
          </a:xfrm>
          <a:prstGeom prst="line">
            <a:avLst/>
          </a:prstGeom>
          <a:ln w="6350">
            <a:solidFill>
              <a:schemeClr val="bg1">
                <a:lumMod val="6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Прямоугольник 39"/>
          <p:cNvSpPr/>
          <p:nvPr/>
        </p:nvSpPr>
        <p:spPr>
          <a:xfrm>
            <a:off x="656279" y="816964"/>
            <a:ext cx="769575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k-KZ" sz="1400" b="1" dirty="0" smtClean="0">
                <a:latin typeface="Arial" pitchFamily="34" charset="0"/>
                <a:cs typeface="Arial" pitchFamily="34" charset="0"/>
              </a:rPr>
              <a:t>ҚР Премьер-Министрінің бірінші орынбасары Р.В. Склярмен бекітілген</a:t>
            </a:r>
            <a:endParaRPr lang="ru-RU" sz="1400" b="1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42" name="Picture 9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6965" y="1687283"/>
            <a:ext cx="379237" cy="396959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" name="Picture 2" descr="C:\Users\N.Baizakov\Downloads\assets.pn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389" y="2359352"/>
            <a:ext cx="390814" cy="3833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" name="Рисунок 43">
            <a:extLst>
              <a:ext uri="{FF2B5EF4-FFF2-40B4-BE49-F238E27FC236}">
                <a16:creationId xmlns="" xmlns:a16="http://schemas.microsoft.com/office/drawing/2014/main" id="{9259A1A1-5239-4B05-9996-7F7C5561738C}"/>
              </a:ext>
            </a:extLst>
          </p:cNvPr>
          <p:cNvPicPr>
            <a:picLocks noChangeAspect="1"/>
          </p:cNvPicPr>
          <p:nvPr/>
        </p:nvPicPr>
        <p:blipFill>
          <a:blip r:embed="rId12">
            <a:biLevel thresh="75000"/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rightnessContrast bright="100000" contrast="-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753" y="3778377"/>
            <a:ext cx="348544" cy="410840"/>
          </a:xfrm>
          <a:prstGeom prst="rect">
            <a:avLst/>
          </a:prstGeom>
        </p:spPr>
      </p:pic>
      <p:pic>
        <p:nvPicPr>
          <p:cNvPr id="47" name="Рисунок 46"/>
          <p:cNvPicPr>
            <a:picLocks noChangeAspect="1"/>
          </p:cNvPicPr>
          <p:nvPr/>
        </p:nvPicPr>
        <p:blipFill>
          <a:blip r:embed="rId14" cstate="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17424" y="1839820"/>
            <a:ext cx="408727" cy="41410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0221340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144394" y="1345"/>
          <a:ext cx="1190" cy="119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56" name="think-cell Slide" r:id="rId6" imgW="0" imgH="0" progId="">
                  <p:embed/>
                </p:oleObj>
              </mc:Choice>
              <mc:Fallback>
                <p:oleObj name="think-cell Slide" r:id="rId6" imgW="0" imgH="0" progId="">
                  <p:embed/>
                  <p:pic>
                    <p:nvPicPr>
                      <p:cNvPr id="0" name="AutoShape 5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44394" y="1345"/>
                        <a:ext cx="1190" cy="119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/>
          <p:cNvSpPr/>
          <p:nvPr>
            <p:custDataLst>
              <p:tags r:id="rId3"/>
            </p:custDataLst>
          </p:nvPr>
        </p:nvSpPr>
        <p:spPr bwMode="auto">
          <a:xfrm>
            <a:off x="1143204" y="153"/>
            <a:ext cx="119056" cy="119056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914310">
              <a:defRPr/>
            </a:pPr>
            <a:endParaRPr lang="en-GB" sz="1125" dirty="0" err="1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41" name="Straight Connector 32">
            <a:extLst>
              <a:ext uri="{FF2B5EF4-FFF2-40B4-BE49-F238E27FC236}">
                <a16:creationId xmlns="" xmlns:a16="http://schemas.microsoft.com/office/drawing/2014/main" id="{6C0B85D7-80A1-4B3A-96B4-E30488937587}"/>
              </a:ext>
            </a:extLst>
          </p:cNvPr>
          <p:cNvCxnSpPr/>
          <p:nvPr/>
        </p:nvCxnSpPr>
        <p:spPr>
          <a:xfrm>
            <a:off x="0" y="722595"/>
            <a:ext cx="9144000" cy="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/>
          <p:cNvSpPr txBox="1"/>
          <p:nvPr/>
        </p:nvSpPr>
        <p:spPr>
          <a:xfrm>
            <a:off x="8797159" y="4897279"/>
            <a:ext cx="346841" cy="24622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k-KZ" sz="10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/>
              </a:rPr>
              <a:t>8</a:t>
            </a:r>
            <a:endParaRPr lang="kk-KZ" sz="1000" dirty="0" smtClean="0">
              <a:solidFill>
                <a:srgbClr val="000000"/>
              </a:solidFill>
              <a:latin typeface="Calibri" panose="020F0502020204030204" pitchFamily="34" charset="0"/>
              <a:ea typeface="ＭＳ Ｐゴシック"/>
            </a:endParaRPr>
          </a:p>
        </p:txBody>
      </p:sp>
      <p:sp>
        <p:nvSpPr>
          <p:cNvPr id="31" name="Объект 1"/>
          <p:cNvSpPr txBox="1">
            <a:spLocks/>
          </p:cNvSpPr>
          <p:nvPr/>
        </p:nvSpPr>
        <p:spPr>
          <a:xfrm>
            <a:off x="112432" y="80538"/>
            <a:ext cx="8769841" cy="435812"/>
          </a:xfrm>
          <a:prstGeom prst="rect">
            <a:avLst/>
          </a:prstGeom>
        </p:spPr>
        <p:txBody>
          <a:bodyPr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ct val="0"/>
              </a:spcBef>
              <a:buNone/>
            </a:pPr>
            <a:r>
              <a:rPr lang="ru-RU" sz="18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Өңірлерді </a:t>
            </a:r>
            <a:r>
              <a:rPr lang="ru-RU" sz="18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одан</a:t>
            </a:r>
            <a:r>
              <a:rPr lang="ru-RU" sz="18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8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әрі</a:t>
            </a:r>
            <a:r>
              <a:rPr lang="ru-RU" sz="18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8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дамыту</a:t>
            </a:r>
            <a:r>
              <a:rPr lang="ru-RU" sz="18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8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бағытында</a:t>
            </a:r>
            <a:r>
              <a:rPr lang="ru-RU" sz="18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8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елдің</a:t>
            </a:r>
            <a:r>
              <a:rPr lang="ru-RU" sz="18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8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әкімшілік-аумақтық</a:t>
            </a:r>
            <a:r>
              <a:rPr lang="ru-RU" sz="18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8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құрылысын</a:t>
            </a:r>
            <a:r>
              <a:rPr lang="ru-RU" sz="18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8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жетілдіру</a:t>
            </a:r>
            <a:r>
              <a:rPr lang="ru-RU" sz="18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1800" b="1" cap="small" dirty="0" err="1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мәселелері</a:t>
            </a:r>
            <a:r>
              <a:rPr lang="ru-RU" sz="1800" b="1" cap="small" dirty="0">
                <a:solidFill>
                  <a:srgbClr val="0070C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13" name="Прямоугольник 12"/>
          <p:cNvSpPr/>
          <p:nvPr/>
        </p:nvSpPr>
        <p:spPr>
          <a:xfrm>
            <a:off x="1065243" y="3287753"/>
            <a:ext cx="786305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kk-KZ" sz="1200" dirty="0" smtClean="0">
                <a:latin typeface="Arial" panose="020B0604020202020204" pitchFamily="34" charset="0"/>
                <a:ea typeface="Times New Roman" panose="02020603050405020304" pitchFamily="18" charset="0"/>
              </a:rPr>
              <a:t>ҚР Премьер-Министрінің 2022 жылғы 11 қарашадағы </a:t>
            </a:r>
            <a:r>
              <a:rPr lang="kk-KZ" sz="1200" b="1" dirty="0" smtClean="0">
                <a:latin typeface="Arial" panose="020B0604020202020204" pitchFamily="34" charset="0"/>
                <a:ea typeface="Times New Roman" panose="02020603050405020304" pitchFamily="18" charset="0"/>
              </a:rPr>
              <a:t>№181-ө</a:t>
            </a:r>
            <a:r>
              <a:rPr lang="kk-KZ" sz="1200" dirty="0" smtClean="0">
                <a:latin typeface="Arial" panose="020B0604020202020204" pitchFamily="34" charset="0"/>
                <a:ea typeface="Times New Roman" panose="02020603050405020304" pitchFamily="18" charset="0"/>
              </a:rPr>
              <a:t> өкіміне сәйкес </a:t>
            </a:r>
            <a:r>
              <a:rPr lang="kk-KZ" sz="1200" b="1" dirty="0" smtClean="0">
                <a:latin typeface="Arial" panose="020B0604020202020204" pitchFamily="34" charset="0"/>
                <a:ea typeface="Times New Roman" panose="02020603050405020304" pitchFamily="18" charset="0"/>
              </a:rPr>
              <a:t>«Қазақстан Республикасының әкімшілік-аумақтық құрылысын жетілдіру мәселелері жөніндегі комиссияның құрамы» </a:t>
            </a:r>
            <a:r>
              <a:rPr lang="kk-KZ" sz="1200" dirty="0" smtClean="0">
                <a:latin typeface="Arial" panose="020B0604020202020204" pitchFamily="34" charset="0"/>
                <a:ea typeface="Times New Roman" panose="02020603050405020304" pitchFamily="18" charset="0"/>
              </a:rPr>
              <a:t>бекітілді </a:t>
            </a:r>
            <a:endParaRPr lang="ru-RU" sz="1200" dirty="0"/>
          </a:p>
        </p:txBody>
      </p:sp>
      <p:sp>
        <p:nvSpPr>
          <p:cNvPr id="15" name="Прямоугольник 14"/>
          <p:cNvSpPr/>
          <p:nvPr/>
        </p:nvSpPr>
        <p:spPr>
          <a:xfrm>
            <a:off x="1065244" y="4708520"/>
            <a:ext cx="807875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k-KZ" sz="1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Өңірлерді одан әрі дамыту бағытында елдің </a:t>
            </a:r>
            <a:r>
              <a:rPr lang="kk-KZ" sz="12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әкімшілік-аумақтық құрылысын жетілдіру </a:t>
            </a:r>
            <a:r>
              <a:rPr lang="kk-KZ" sz="1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мәселелері </a:t>
            </a:r>
            <a:endParaRPr lang="ru-RU" sz="1200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16" name="Рисунок 15">
            <a:extLst>
              <a:ext uri="{FF2B5EF4-FFF2-40B4-BE49-F238E27FC236}">
                <a16:creationId xmlns="" xmlns:a16="http://schemas.microsoft.com/office/drawing/2014/main" id="{BE7C1517-5DF4-43E4-A585-E06D52AB6F8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608" y="4547420"/>
            <a:ext cx="422103" cy="438099"/>
          </a:xfrm>
          <a:prstGeom prst="rect">
            <a:avLst/>
          </a:prstGeom>
        </p:spPr>
      </p:pic>
      <p:pic>
        <p:nvPicPr>
          <p:cNvPr id="17" name="Picture 2" descr="C:\Users\A.Meirembayev\Downloads\group.png"/>
          <p:cNvPicPr>
            <a:picLocks noChangeAspect="1" noChangeArrowheads="1"/>
          </p:cNvPicPr>
          <p:nvPr/>
        </p:nvPicPr>
        <p:blipFill>
          <a:blip r:embed="rId8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608" y="3952632"/>
            <a:ext cx="422102" cy="4736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Прямоугольник 17"/>
          <p:cNvSpPr/>
          <p:nvPr/>
        </p:nvSpPr>
        <p:spPr>
          <a:xfrm>
            <a:off x="1065243" y="3963425"/>
            <a:ext cx="786305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kk-KZ" sz="12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Құрамы: </a:t>
            </a:r>
            <a:r>
              <a:rPr lang="kk-KZ" sz="1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ҚР Үкімет аппараты мен Орталық сайлау комиссиясының және Жоғарғы Сотының жанындағы Соттардың қызметін қамтамасыз ету департаментінің мүшелері, мүдделі министрліктердің вице-министрлері мен облыс әкімдерінің орынбасарлары</a:t>
            </a:r>
          </a:p>
        </p:txBody>
      </p:sp>
      <p:pic>
        <p:nvPicPr>
          <p:cNvPr id="19" name="Рисунок 18">
            <a:extLst>
              <a:ext uri="{FF2B5EF4-FFF2-40B4-BE49-F238E27FC236}">
                <a16:creationId xmlns="" xmlns:a16="http://schemas.microsoft.com/office/drawing/2014/main" id="{BE7C1517-5DF4-43E4-A585-E06D52AB6F81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608" y="2448145"/>
            <a:ext cx="562395" cy="561209"/>
          </a:xfrm>
          <a:prstGeom prst="rect">
            <a:avLst/>
          </a:prstGeom>
        </p:spPr>
      </p:pic>
      <p:sp>
        <p:nvSpPr>
          <p:cNvPr id="2" name="Прямоугольник 1"/>
          <p:cNvSpPr/>
          <p:nvPr/>
        </p:nvSpPr>
        <p:spPr>
          <a:xfrm>
            <a:off x="1065243" y="831748"/>
            <a:ext cx="764130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kk-KZ" sz="1400" dirty="0">
                <a:latin typeface="Arial" panose="020B0604020202020204" pitchFamily="34" charset="0"/>
                <a:ea typeface="Times New Roman" panose="02020603050405020304" pitchFamily="18" charset="0"/>
              </a:rPr>
              <a:t>Шекара маңындағы аумақтардың </a:t>
            </a:r>
            <a:r>
              <a:rPr lang="kk-KZ" sz="1400" b="1" dirty="0">
                <a:latin typeface="Arial" panose="020B0604020202020204" pitchFamily="34" charset="0"/>
                <a:ea typeface="Times New Roman" panose="02020603050405020304" pitchFamily="18" charset="0"/>
              </a:rPr>
              <a:t>әкімшілік маңыздылығын</a:t>
            </a:r>
            <a:r>
              <a:rPr lang="kk-KZ" sz="1400" dirty="0">
                <a:latin typeface="Arial" panose="020B0604020202020204" pitchFamily="34" charset="0"/>
                <a:ea typeface="Times New Roman" panose="02020603050405020304" pitchFamily="18" charset="0"/>
              </a:rPr>
              <a:t> арттыру мақсатында жаңа аудандар құрылды</a:t>
            </a:r>
            <a:endParaRPr lang="ru-RU" sz="1400" dirty="0">
              <a:latin typeface="Arial" panose="020B0604020202020204" pitchFamily="34" charset="0"/>
              <a:ea typeface="Times New Roman" panose="02020603050405020304" pitchFamily="18" charset="0"/>
            </a:endParaRPr>
          </a:p>
        </p:txBody>
      </p:sp>
      <p:sp>
        <p:nvSpPr>
          <p:cNvPr id="21" name="Прямоугольник 20"/>
          <p:cNvSpPr/>
          <p:nvPr/>
        </p:nvSpPr>
        <p:spPr>
          <a:xfrm>
            <a:off x="957484" y="1389527"/>
            <a:ext cx="797081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kk-KZ" sz="1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Түркістан облысы, </a:t>
            </a:r>
            <a:r>
              <a:rPr lang="kk-KZ" sz="12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Мақтаарал </a:t>
            </a:r>
            <a:r>
              <a:rPr lang="kk-KZ" sz="1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ауданы – 2018 жылы Мақтаарал және Жетісай аудандары құрылды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kk-KZ" sz="1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Түркістан облысы, Сарыағаш ауданы – 2018 жылы Келес және Сарыағаш аудандары құрылды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kk-KZ" sz="1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Алматы облысы, Райымбек ауданы – </a:t>
            </a:r>
            <a:r>
              <a:rPr lang="kk-KZ" sz="12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2018 жылы Кеген </a:t>
            </a:r>
            <a:r>
              <a:rPr lang="kk-KZ" sz="1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және Райымбек аудандары құрылды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kk-KZ" sz="1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Шығыс Қазақстан облысы, Тарбағатай ауданы – </a:t>
            </a:r>
            <a:r>
              <a:rPr lang="kk-KZ" sz="12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2022 жылы Тарбағатай </a:t>
            </a:r>
            <a:r>
              <a:rPr lang="kk-KZ" sz="1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және Ақсуат аудандары құрылды</a:t>
            </a:r>
            <a:endParaRPr lang="ru-RU" sz="1200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22" name="Straight Connector 32">
            <a:extLst>
              <a:ext uri="{FF2B5EF4-FFF2-40B4-BE49-F238E27FC236}">
                <a16:creationId xmlns="" xmlns:a16="http://schemas.microsoft.com/office/drawing/2014/main" id="{6C0B85D7-80A1-4B3A-96B4-E30488937587}"/>
              </a:ext>
            </a:extLst>
          </p:cNvPr>
          <p:cNvCxnSpPr/>
          <p:nvPr/>
        </p:nvCxnSpPr>
        <p:spPr>
          <a:xfrm>
            <a:off x="0" y="2305688"/>
            <a:ext cx="9144000" cy="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Freeform 64">
            <a:extLst>
              <a:ext uri="{FF2B5EF4-FFF2-40B4-BE49-F238E27FC236}">
                <a16:creationId xmlns:a16="http://schemas.microsoft.com/office/drawing/2014/main" xmlns="" id="{EE53E58D-0A07-4B1C-B5C4-85DFC1214AEB}"/>
              </a:ext>
            </a:extLst>
          </p:cNvPr>
          <p:cNvSpPr>
            <a:spLocks/>
          </p:cNvSpPr>
          <p:nvPr/>
        </p:nvSpPr>
        <p:spPr bwMode="auto">
          <a:xfrm>
            <a:off x="514065" y="888640"/>
            <a:ext cx="403479" cy="396769"/>
          </a:xfrm>
          <a:custGeom>
            <a:avLst/>
            <a:gdLst>
              <a:gd name="T0" fmla="*/ 31 w 229"/>
              <a:gd name="T1" fmla="*/ 83 h 187"/>
              <a:gd name="T2" fmla="*/ 73 w 229"/>
              <a:gd name="T3" fmla="*/ 125 h 187"/>
              <a:gd name="T4" fmla="*/ 198 w 229"/>
              <a:gd name="T5" fmla="*/ 0 h 187"/>
              <a:gd name="T6" fmla="*/ 229 w 229"/>
              <a:gd name="T7" fmla="*/ 31 h 187"/>
              <a:gd name="T8" fmla="*/ 73 w 229"/>
              <a:gd name="T9" fmla="*/ 187 h 187"/>
              <a:gd name="T10" fmla="*/ 41 w 229"/>
              <a:gd name="T11" fmla="*/ 155 h 187"/>
              <a:gd name="T12" fmla="*/ 0 w 229"/>
              <a:gd name="T13" fmla="*/ 114 h 187"/>
              <a:gd name="T14" fmla="*/ 31 w 229"/>
              <a:gd name="T15" fmla="*/ 83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9" h="187">
                <a:moveTo>
                  <a:pt x="31" y="83"/>
                </a:moveTo>
                <a:cubicBezTo>
                  <a:pt x="73" y="125"/>
                  <a:pt x="73" y="125"/>
                  <a:pt x="73" y="125"/>
                </a:cubicBezTo>
                <a:cubicBezTo>
                  <a:pt x="198" y="0"/>
                  <a:pt x="198" y="0"/>
                  <a:pt x="198" y="0"/>
                </a:cubicBezTo>
                <a:cubicBezTo>
                  <a:pt x="229" y="31"/>
                  <a:pt x="229" y="31"/>
                  <a:pt x="229" y="31"/>
                </a:cubicBezTo>
                <a:cubicBezTo>
                  <a:pt x="73" y="187"/>
                  <a:pt x="73" y="187"/>
                  <a:pt x="73" y="187"/>
                </a:cubicBezTo>
                <a:cubicBezTo>
                  <a:pt x="64" y="178"/>
                  <a:pt x="53" y="168"/>
                  <a:pt x="41" y="155"/>
                </a:cubicBezTo>
                <a:cubicBezTo>
                  <a:pt x="29" y="143"/>
                  <a:pt x="16" y="130"/>
                  <a:pt x="0" y="114"/>
                </a:cubicBezTo>
                <a:lnTo>
                  <a:pt x="31" y="8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/>
          <a:lstStyle/>
          <a:p>
            <a:pPr marL="0" marR="0" lvl="0" indent="0" defTabSz="1042613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44546A"/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1034374" y="2460837"/>
            <a:ext cx="781703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k-KZ" sz="1400" dirty="0">
                <a:latin typeface="Arial" panose="020B0604020202020204" pitchFamily="34" charset="0"/>
                <a:ea typeface="Times New Roman" panose="02020603050405020304" pitchFamily="18" charset="0"/>
              </a:rPr>
              <a:t>Шекара маңындағы бұрынғы ауылдық аудандардың статусын қалпына келтіру мәселелері </a:t>
            </a:r>
            <a:r>
              <a:rPr lang="kk-KZ" sz="1400" dirty="0" smtClean="0">
                <a:latin typeface="Arial" panose="020B0604020202020204" pitchFamily="34" charset="0"/>
                <a:ea typeface="Times New Roman" panose="02020603050405020304" pitchFamily="18" charset="0"/>
              </a:rPr>
              <a:t>қарастырылуда </a:t>
            </a:r>
            <a:r>
              <a:rPr lang="kk-KZ" sz="1200" b="1" dirty="0" smtClean="0">
                <a:latin typeface="Arial" panose="020B0604020202020204" pitchFamily="34" charset="0"/>
                <a:ea typeface="Times New Roman" panose="02020603050405020304" pitchFamily="18" charset="0"/>
              </a:rPr>
              <a:t>(Катонқарағай</a:t>
            </a:r>
            <a:r>
              <a:rPr lang="kk-KZ" sz="1200" b="1" dirty="0">
                <a:latin typeface="Arial" panose="020B0604020202020204" pitchFamily="34" charset="0"/>
                <a:ea typeface="Times New Roman" panose="02020603050405020304" pitchFamily="18" charset="0"/>
              </a:rPr>
              <a:t>, Үлкен Нарын, Күршім, Марқакөл, Мақаншы және т.б.)</a:t>
            </a:r>
            <a:r>
              <a:rPr lang="kk-KZ" sz="1200" dirty="0">
                <a:latin typeface="Arial" panose="020B0604020202020204" pitchFamily="34" charset="0"/>
                <a:ea typeface="Times New Roman" panose="02020603050405020304" pitchFamily="18" charset="0"/>
              </a:rPr>
              <a:t> </a:t>
            </a:r>
            <a:endParaRPr lang="ru-RU" dirty="0"/>
          </a:p>
        </p:txBody>
      </p:sp>
      <p:cxnSp>
        <p:nvCxnSpPr>
          <p:cNvPr id="25" name="Straight Connector 32">
            <a:extLst>
              <a:ext uri="{FF2B5EF4-FFF2-40B4-BE49-F238E27FC236}">
                <a16:creationId xmlns="" xmlns:a16="http://schemas.microsoft.com/office/drawing/2014/main" id="{6C0B85D7-80A1-4B3A-96B4-E30488937587}"/>
              </a:ext>
            </a:extLst>
          </p:cNvPr>
          <p:cNvCxnSpPr/>
          <p:nvPr/>
        </p:nvCxnSpPr>
        <p:spPr>
          <a:xfrm>
            <a:off x="0" y="3160994"/>
            <a:ext cx="9144000" cy="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Рисунок 11"/>
          <p:cNvPicPr>
            <a:picLocks noChangeAspect="1"/>
          </p:cNvPicPr>
          <p:nvPr/>
        </p:nvPicPr>
        <p:blipFill>
          <a:blip r:embed="rId10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12" y="3377962"/>
            <a:ext cx="452076" cy="4354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9220747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Подзаголовок 4">
            <a:extLst>
              <a:ext uri="{FF2B5EF4-FFF2-40B4-BE49-F238E27FC236}">
                <a16:creationId xmlns:a16="http://schemas.microsoft.com/office/drawing/2014/main" xmlns="" id="{3D9B65B1-E77D-8F65-3DD4-ED1B2C5D4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0" y="1697677"/>
            <a:ext cx="9144000" cy="1314450"/>
          </a:xfrm>
        </p:spPr>
        <p:txBody>
          <a:bodyPr anchor="ctr">
            <a:noAutofit/>
          </a:bodyPr>
          <a:lstStyle/>
          <a:p>
            <a:pPr marL="0" indent="0">
              <a:lnSpc>
                <a:spcPct val="100000"/>
              </a:lnSpc>
              <a:spcBef>
                <a:spcPts val="450"/>
              </a:spcBef>
              <a:buNone/>
            </a:pPr>
            <a:r>
              <a:rPr lang="ru-RU" sz="2800" b="1" dirty="0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ТЫҢДАҒАНДАРЫҢЫЗҒА РАХМЕТ!</a:t>
            </a:r>
            <a:endParaRPr lang="ru-RU" sz="2800" b="1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7068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7O0Lj5xeEWwyXimCjxEsA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7O0Lj5xeEWwyXimCjxEsA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7O0Lj5xeEWwyXimCjxEsA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7O0Lj5xeEWwyXimCjxEsA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7O0Lj5xeEWwyXimCjxEsA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FtjZ14kAE.7eSgJ4dduFw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FtjZ14kAE.7eSgJ4dduFw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rcapUTVQFyESy2vCPZubg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rcapUTVQFyESy2vCPZubg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rcapUTVQFyESy2vCPZubg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7O0Lj5xeEWwyXimCjxEsA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7O0Lj5xeEWwyXimCjxEsA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7O0Lj5xeEWwyXimCjxEsA"/>
</p:tagLst>
</file>

<file path=ppt/theme/theme1.xml><?xml version="1.0" encoding="utf-8"?>
<a:theme xmlns:a="http://schemas.openxmlformats.org/drawingml/2006/main" name="1_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6195</TotalTime>
  <Words>826</Words>
  <Application>Microsoft Office PowerPoint</Application>
  <PresentationFormat>Экран (16:9)</PresentationFormat>
  <Paragraphs>121</Paragraphs>
  <Slides>9</Slides>
  <Notes>5</Notes>
  <HiddenSlides>0</HiddenSlides>
  <MMClips>0</MMClips>
  <ScaleCrop>false</ScaleCrop>
  <HeadingPairs>
    <vt:vector size="8" baseType="variant">
      <vt:variant>
        <vt:lpstr>Использованные шрифты</vt:lpstr>
      </vt:variant>
      <vt:variant>
        <vt:i4>10</vt:i4>
      </vt:variant>
      <vt:variant>
        <vt:lpstr>Тема</vt:lpstr>
      </vt:variant>
      <vt:variant>
        <vt:i4>3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9</vt:i4>
      </vt:variant>
    </vt:vector>
  </HeadingPairs>
  <TitlesOfParts>
    <vt:vector size="23" baseType="lpstr">
      <vt:lpstr>ＭＳ Ｐゴシック</vt:lpstr>
      <vt:lpstr>Arial</vt:lpstr>
      <vt:lpstr>Calibri</vt:lpstr>
      <vt:lpstr>Calibri Light</vt:lpstr>
      <vt:lpstr>Century Gothic</vt:lpstr>
      <vt:lpstr>Segoe UI Black</vt:lpstr>
      <vt:lpstr>Segoe UI Light</vt:lpstr>
      <vt:lpstr>Tahoma</vt:lpstr>
      <vt:lpstr>Times New Roman</vt:lpstr>
      <vt:lpstr>Wingdings</vt:lpstr>
      <vt:lpstr>1_Тема Office</vt:lpstr>
      <vt:lpstr>2_Тема Office</vt:lpstr>
      <vt:lpstr>3_Тема Office</vt:lpstr>
      <vt:lpstr>think-cell Slide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Мухтар Абуталип</dc:creator>
  <cp:lastModifiedBy>Нурлан Максутов</cp:lastModifiedBy>
  <cp:revision>744</cp:revision>
  <cp:lastPrinted>2023-05-24T05:28:31Z</cp:lastPrinted>
  <dcterms:created xsi:type="dcterms:W3CDTF">2022-12-05T15:21:27Z</dcterms:created>
  <dcterms:modified xsi:type="dcterms:W3CDTF">2023-05-29T10:46:15Z</dcterms:modified>
</cp:coreProperties>
</file>