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0795000" cy="721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2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432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432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432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432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432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432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432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432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71" y="-77"/>
      </p:cViewPr>
      <p:guideLst>
        <p:guide orient="horz" pos="2272"/>
        <p:guide pos="3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024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7704" y="1211658"/>
            <a:ext cx="7739592" cy="2442106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7704" y="3728904"/>
            <a:ext cx="7739592" cy="83595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7704" y="4705746"/>
            <a:ext cx="7739592" cy="3429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  <a:lvl2pPr marL="666749" indent="-222249" algn="ctr">
              <a:spcBef>
                <a:spcPts val="0"/>
              </a:spcBef>
              <a:defRPr sz="1600" i="1"/>
            </a:lvl2pPr>
            <a:lvl3pPr marL="1111249" indent="-222249" algn="ctr">
              <a:spcBef>
                <a:spcPts val="0"/>
              </a:spcBef>
              <a:defRPr sz="1600" i="1"/>
            </a:lvl3pPr>
            <a:lvl4pPr marL="1555749" indent="-222249" algn="ctr">
              <a:spcBef>
                <a:spcPts val="0"/>
              </a:spcBef>
              <a:defRPr sz="1600" i="1"/>
            </a:lvl4pPr>
            <a:lvl5pPr marL="2000249" indent="-222249" algn="ctr">
              <a:spcBef>
                <a:spcPts val="0"/>
              </a:spcBef>
              <a:defRPr sz="16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21"/>
          </p:nvPr>
        </p:nvSpPr>
        <p:spPr>
          <a:xfrm>
            <a:off x="1527704" y="3152775"/>
            <a:ext cx="7739592" cy="457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21"/>
          </p:nvPr>
        </p:nvSpPr>
        <p:spPr>
          <a:xfrm>
            <a:off x="-114063" y="0"/>
            <a:ext cx="11023126" cy="73544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21"/>
          </p:nvPr>
        </p:nvSpPr>
        <p:spPr>
          <a:xfrm>
            <a:off x="1788103" y="213812"/>
            <a:ext cx="7213603" cy="481157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7704" y="4968742"/>
            <a:ext cx="7739592" cy="1051986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7704" y="6030117"/>
            <a:ext cx="7739592" cy="83595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7704" y="2385747"/>
            <a:ext cx="7739592" cy="244210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21"/>
          </p:nvPr>
        </p:nvSpPr>
        <p:spPr>
          <a:xfrm>
            <a:off x="2262683" y="453981"/>
            <a:ext cx="9171982" cy="611465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92886" y="469634"/>
            <a:ext cx="3944940" cy="2949313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92886" y="3494087"/>
            <a:ext cx="3944940" cy="30432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92886" y="1916111"/>
            <a:ext cx="8209229" cy="464939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idx="21"/>
          </p:nvPr>
        </p:nvSpPr>
        <p:spPr>
          <a:xfrm>
            <a:off x="3610536" y="1912980"/>
            <a:ext cx="6974088" cy="4649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292886" y="1916111"/>
            <a:ext cx="3944940" cy="4649394"/>
          </a:xfrm>
          <a:prstGeom prst="rect">
            <a:avLst/>
          </a:prstGeom>
        </p:spPr>
        <p:txBody>
          <a:bodyPr/>
          <a:lstStyle>
            <a:lvl1pPr marL="244928" indent="-244928">
              <a:spcBef>
                <a:spcPts val="2300"/>
              </a:spcBef>
              <a:defRPr sz="2000"/>
            </a:lvl1pPr>
            <a:lvl2pPr marL="587827" indent="-244928">
              <a:spcBef>
                <a:spcPts val="2300"/>
              </a:spcBef>
              <a:defRPr sz="2000"/>
            </a:lvl2pPr>
            <a:lvl3pPr marL="930727" indent="-244927">
              <a:spcBef>
                <a:spcPts val="2300"/>
              </a:spcBef>
              <a:defRPr sz="2000"/>
            </a:lvl3pPr>
            <a:lvl4pPr marL="1273627" indent="-244927">
              <a:spcBef>
                <a:spcPts val="2300"/>
              </a:spcBef>
              <a:defRPr sz="2000"/>
            </a:lvl4pPr>
            <a:lvl5pPr marL="1616527" indent="-244927">
              <a:spcBef>
                <a:spcPts val="2300"/>
              </a:spcBef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73402" y="6875461"/>
            <a:ext cx="243187" cy="24024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92886" y="939269"/>
            <a:ext cx="8209229" cy="533506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5528997" y="3719512"/>
            <a:ext cx="4477992" cy="2986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5397500" y="657488"/>
            <a:ext cx="4339433" cy="28929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23"/>
          </p:nvPr>
        </p:nvSpPr>
        <p:spPr>
          <a:xfrm>
            <a:off x="-1168004" y="657488"/>
            <a:ext cx="8862022" cy="5908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92886" y="187854"/>
            <a:ext cx="8209229" cy="159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7569" tIns="37569" rIns="37569" bIns="3756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25334" y="2083929"/>
            <a:ext cx="4228042" cy="5129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7569" tIns="37569" rIns="37569" bIns="37569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73402" y="6875461"/>
            <a:ext cx="243187" cy="236189"/>
          </a:xfrm>
          <a:prstGeom prst="rect">
            <a:avLst/>
          </a:prstGeom>
          <a:ln w="12700">
            <a:miter lim="400000"/>
          </a:ln>
        </p:spPr>
        <p:txBody>
          <a:bodyPr wrap="none" lIns="37569" tIns="37569" rIns="37569" bIns="37569">
            <a:spAutoFit/>
          </a:bodyPr>
          <a:lstStyle>
            <a:lvl1pPr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05592" marR="0" indent="-305592" algn="l" defTabSz="432063" rtl="0" latinLnBrk="0">
        <a:lnSpc>
          <a:spcPct val="100000"/>
        </a:lnSpc>
        <a:spcBef>
          <a:spcPts val="31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750093" marR="0" indent="-305593" algn="l" defTabSz="432063" rtl="0" latinLnBrk="0">
        <a:lnSpc>
          <a:spcPct val="100000"/>
        </a:lnSpc>
        <a:spcBef>
          <a:spcPts val="31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194592" marR="0" indent="-305592" algn="l" defTabSz="432063" rtl="0" latinLnBrk="0">
        <a:lnSpc>
          <a:spcPct val="100000"/>
        </a:lnSpc>
        <a:spcBef>
          <a:spcPts val="31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639092" marR="0" indent="-305592" algn="l" defTabSz="432063" rtl="0" latinLnBrk="0">
        <a:lnSpc>
          <a:spcPct val="100000"/>
        </a:lnSpc>
        <a:spcBef>
          <a:spcPts val="31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083592" marR="0" indent="-305592" algn="l" defTabSz="432063" rtl="0" latinLnBrk="0">
        <a:lnSpc>
          <a:spcPct val="100000"/>
        </a:lnSpc>
        <a:spcBef>
          <a:spcPts val="31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528092" marR="0" indent="-305592" algn="l" defTabSz="432063" rtl="0" latinLnBrk="0">
        <a:lnSpc>
          <a:spcPct val="100000"/>
        </a:lnSpc>
        <a:spcBef>
          <a:spcPts val="31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972592" marR="0" indent="-305592" algn="l" defTabSz="432063" rtl="0" latinLnBrk="0">
        <a:lnSpc>
          <a:spcPct val="100000"/>
        </a:lnSpc>
        <a:spcBef>
          <a:spcPts val="31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417092" marR="0" indent="-305592" algn="l" defTabSz="432063" rtl="0" latinLnBrk="0">
        <a:lnSpc>
          <a:spcPct val="100000"/>
        </a:lnSpc>
        <a:spcBef>
          <a:spcPts val="31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3861592" marR="0" indent="-305592" algn="l" defTabSz="432063" rtl="0" latinLnBrk="0">
        <a:lnSpc>
          <a:spcPct val="100000"/>
        </a:lnSpc>
        <a:spcBef>
          <a:spcPts val="31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32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01_Possibilities.jpg" descr="01_Possibiliti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466"/>
            <a:ext cx="10795001" cy="7196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02_Stability.jpg" descr="02_Stabilit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466"/>
            <a:ext cx="10795001" cy="7196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03_Stability_projects.jpg" descr="03_Stability_project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466"/>
            <a:ext cx="10795001" cy="7196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04_Stability_projects.jpg" descr="04_Stability_project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466"/>
            <a:ext cx="10795001" cy="7196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05_Price.jpg" descr="05_Pri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466"/>
            <a:ext cx="10795001" cy="7196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7569" tIns="37569" rIns="37569" bIns="37569" numCol="1" spcCol="38100" rtlCol="0" anchor="ctr">
        <a:spAutoFit/>
      </a:bodyPr>
      <a:lstStyle>
        <a:defPPr marL="0" marR="0" indent="0" algn="ctr" defTabSz="4320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7569" tIns="37569" rIns="37569" bIns="37569" numCol="1" spcCol="38100" rtlCol="0" anchor="ctr">
        <a:spAutoFit/>
      </a:bodyPr>
      <a:lstStyle>
        <a:defPPr marL="0" marR="0" indent="0" algn="ctr" defTabSz="4320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7569" tIns="37569" rIns="37569" bIns="37569" numCol="1" spcCol="38100" rtlCol="0" anchor="ctr">
        <a:spAutoFit/>
      </a:bodyPr>
      <a:lstStyle>
        <a:defPPr marL="0" marR="0" indent="0" algn="ctr" defTabSz="4320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7569" tIns="37569" rIns="37569" bIns="37569" numCol="1" spcCol="38100" rtlCol="0" anchor="ctr">
        <a:spAutoFit/>
      </a:bodyPr>
      <a:lstStyle>
        <a:defPPr marL="0" marR="0" indent="0" algn="ctr" defTabSz="4320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Madina Buzhinova</cp:lastModifiedBy>
  <cp:revision>1</cp:revision>
  <dcterms:modified xsi:type="dcterms:W3CDTF">2023-06-05T10:10:17Z</dcterms:modified>
</cp:coreProperties>
</file>