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56" r:id="rId3"/>
    <p:sldId id="341" r:id="rId4"/>
    <p:sldId id="351" r:id="rId5"/>
    <p:sldId id="333" r:id="rId6"/>
    <p:sldId id="300" r:id="rId7"/>
    <p:sldId id="308" r:id="rId8"/>
    <p:sldId id="355" r:id="rId9"/>
    <p:sldId id="353" r:id="rId10"/>
    <p:sldId id="313" r:id="rId11"/>
    <p:sldId id="307" r:id="rId12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укенов Асет" initials="ТА" lastIdx="1" clrIdx="0">
    <p:extLst>
      <p:ext uri="{19B8F6BF-5375-455C-9EA6-DF929625EA0E}">
        <p15:presenceInfo xmlns:p15="http://schemas.microsoft.com/office/powerpoint/2012/main" userId="S-1-5-21-1952021247-556522819-467994878-1106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1" autoAdjust="0"/>
    <p:restoredTop sz="95397" autoAdjust="0"/>
  </p:normalViewPr>
  <p:slideViewPr>
    <p:cSldViewPr snapToGrid="0">
      <p:cViewPr varScale="1">
        <p:scale>
          <a:sx n="62" d="100"/>
          <a:sy n="62" d="100"/>
        </p:scale>
        <p:origin x="90" y="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5;&#1088;&#1072;&#1092;&#1080;&#108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5;&#1088;&#1072;&#1092;&#1080;&#108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humabayevaa\Desktop\CL\&#1050;&#1086;&#1087;&#1080;&#1103;%20&#1057;&#1088;&#1077;&#1076;&#1085;&#1077;&#1077;%20&#1079;&#1085;&#1072;&#1095;&#1077;&#1085;&#1080;&#1077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5;&#1088;&#1072;&#1092;&#1080;&#1082;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Плановое потребление РК до и после ввода </a:t>
            </a: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новой модели ОРЭ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Лист2!$C$1</c:f>
              <c:strCache>
                <c:ptCount val="1"/>
                <c:pt idx="0">
                  <c:v>июнь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Лист2!$C$2:$C$1440</c:f>
              <c:numCache>
                <c:formatCode>General</c:formatCode>
                <c:ptCount val="1439"/>
                <c:pt idx="0">
                  <c:v>11067</c:v>
                </c:pt>
                <c:pt idx="1">
                  <c:v>11067</c:v>
                </c:pt>
                <c:pt idx="2">
                  <c:v>11067</c:v>
                </c:pt>
                <c:pt idx="3">
                  <c:v>11067</c:v>
                </c:pt>
                <c:pt idx="4">
                  <c:v>11067</c:v>
                </c:pt>
                <c:pt idx="5">
                  <c:v>11067</c:v>
                </c:pt>
                <c:pt idx="6">
                  <c:v>11067</c:v>
                </c:pt>
                <c:pt idx="7">
                  <c:v>11067</c:v>
                </c:pt>
                <c:pt idx="8">
                  <c:v>11067</c:v>
                </c:pt>
                <c:pt idx="9">
                  <c:v>11067</c:v>
                </c:pt>
                <c:pt idx="10">
                  <c:v>11067</c:v>
                </c:pt>
                <c:pt idx="11">
                  <c:v>11067</c:v>
                </c:pt>
                <c:pt idx="12">
                  <c:v>11067</c:v>
                </c:pt>
                <c:pt idx="13">
                  <c:v>11067</c:v>
                </c:pt>
                <c:pt idx="14">
                  <c:v>11067</c:v>
                </c:pt>
                <c:pt idx="15">
                  <c:v>11067</c:v>
                </c:pt>
                <c:pt idx="16">
                  <c:v>11067</c:v>
                </c:pt>
                <c:pt idx="17">
                  <c:v>11067</c:v>
                </c:pt>
                <c:pt idx="18">
                  <c:v>11067</c:v>
                </c:pt>
                <c:pt idx="19">
                  <c:v>11067</c:v>
                </c:pt>
                <c:pt idx="20">
                  <c:v>11067</c:v>
                </c:pt>
                <c:pt idx="21">
                  <c:v>11067</c:v>
                </c:pt>
                <c:pt idx="22">
                  <c:v>11067</c:v>
                </c:pt>
                <c:pt idx="23">
                  <c:v>11067</c:v>
                </c:pt>
                <c:pt idx="24">
                  <c:v>11067</c:v>
                </c:pt>
                <c:pt idx="25">
                  <c:v>11067</c:v>
                </c:pt>
                <c:pt idx="26">
                  <c:v>11067</c:v>
                </c:pt>
                <c:pt idx="27">
                  <c:v>11067</c:v>
                </c:pt>
                <c:pt idx="28">
                  <c:v>11067</c:v>
                </c:pt>
                <c:pt idx="29">
                  <c:v>11067</c:v>
                </c:pt>
                <c:pt idx="30">
                  <c:v>11067</c:v>
                </c:pt>
                <c:pt idx="31">
                  <c:v>11067</c:v>
                </c:pt>
                <c:pt idx="32">
                  <c:v>11067</c:v>
                </c:pt>
                <c:pt idx="33">
                  <c:v>11067</c:v>
                </c:pt>
                <c:pt idx="34">
                  <c:v>11067</c:v>
                </c:pt>
                <c:pt idx="35">
                  <c:v>11067</c:v>
                </c:pt>
                <c:pt idx="36">
                  <c:v>11067</c:v>
                </c:pt>
                <c:pt idx="37">
                  <c:v>11067</c:v>
                </c:pt>
                <c:pt idx="38">
                  <c:v>11067</c:v>
                </c:pt>
                <c:pt idx="39">
                  <c:v>11067</c:v>
                </c:pt>
                <c:pt idx="40">
                  <c:v>11067</c:v>
                </c:pt>
                <c:pt idx="41">
                  <c:v>11067</c:v>
                </c:pt>
                <c:pt idx="42">
                  <c:v>11067</c:v>
                </c:pt>
                <c:pt idx="43">
                  <c:v>11067</c:v>
                </c:pt>
                <c:pt idx="44">
                  <c:v>11067</c:v>
                </c:pt>
                <c:pt idx="45">
                  <c:v>11067</c:v>
                </c:pt>
                <c:pt idx="46">
                  <c:v>11067</c:v>
                </c:pt>
                <c:pt idx="47">
                  <c:v>11067</c:v>
                </c:pt>
                <c:pt idx="48">
                  <c:v>11067</c:v>
                </c:pt>
                <c:pt idx="49">
                  <c:v>11067</c:v>
                </c:pt>
                <c:pt idx="50">
                  <c:v>11067</c:v>
                </c:pt>
                <c:pt idx="51">
                  <c:v>11067</c:v>
                </c:pt>
                <c:pt idx="52">
                  <c:v>11067</c:v>
                </c:pt>
                <c:pt idx="53">
                  <c:v>11067</c:v>
                </c:pt>
                <c:pt idx="54">
                  <c:v>11067</c:v>
                </c:pt>
                <c:pt idx="55">
                  <c:v>11067</c:v>
                </c:pt>
                <c:pt idx="56">
                  <c:v>11067</c:v>
                </c:pt>
                <c:pt idx="57">
                  <c:v>11067</c:v>
                </c:pt>
                <c:pt idx="58">
                  <c:v>11067</c:v>
                </c:pt>
                <c:pt idx="59">
                  <c:v>11265</c:v>
                </c:pt>
                <c:pt idx="60">
                  <c:v>11265</c:v>
                </c:pt>
                <c:pt idx="61">
                  <c:v>11265</c:v>
                </c:pt>
                <c:pt idx="62">
                  <c:v>11265</c:v>
                </c:pt>
                <c:pt idx="63">
                  <c:v>11265</c:v>
                </c:pt>
                <c:pt idx="64">
                  <c:v>11265</c:v>
                </c:pt>
                <c:pt idx="65">
                  <c:v>11265</c:v>
                </c:pt>
                <c:pt idx="66">
                  <c:v>11265</c:v>
                </c:pt>
                <c:pt idx="67">
                  <c:v>11265</c:v>
                </c:pt>
                <c:pt idx="68">
                  <c:v>11265</c:v>
                </c:pt>
                <c:pt idx="69">
                  <c:v>11265</c:v>
                </c:pt>
                <c:pt idx="70">
                  <c:v>11265</c:v>
                </c:pt>
                <c:pt idx="71">
                  <c:v>11265</c:v>
                </c:pt>
                <c:pt idx="72">
                  <c:v>11265</c:v>
                </c:pt>
                <c:pt idx="73">
                  <c:v>11265</c:v>
                </c:pt>
                <c:pt idx="74">
                  <c:v>11265</c:v>
                </c:pt>
                <c:pt idx="75">
                  <c:v>11265</c:v>
                </c:pt>
                <c:pt idx="76">
                  <c:v>11265</c:v>
                </c:pt>
                <c:pt idx="77">
                  <c:v>11265</c:v>
                </c:pt>
                <c:pt idx="78">
                  <c:v>11265</c:v>
                </c:pt>
                <c:pt idx="79">
                  <c:v>11265</c:v>
                </c:pt>
                <c:pt idx="80">
                  <c:v>11265</c:v>
                </c:pt>
                <c:pt idx="81">
                  <c:v>11265</c:v>
                </c:pt>
                <c:pt idx="82">
                  <c:v>11265</c:v>
                </c:pt>
                <c:pt idx="83">
                  <c:v>11265</c:v>
                </c:pt>
                <c:pt idx="84">
                  <c:v>11265</c:v>
                </c:pt>
                <c:pt idx="85">
                  <c:v>11265</c:v>
                </c:pt>
                <c:pt idx="86">
                  <c:v>11265</c:v>
                </c:pt>
                <c:pt idx="87">
                  <c:v>11265</c:v>
                </c:pt>
                <c:pt idx="88">
                  <c:v>11265</c:v>
                </c:pt>
                <c:pt idx="89">
                  <c:v>11265</c:v>
                </c:pt>
                <c:pt idx="90">
                  <c:v>11265</c:v>
                </c:pt>
                <c:pt idx="91">
                  <c:v>11265</c:v>
                </c:pt>
                <c:pt idx="92">
                  <c:v>11265</c:v>
                </c:pt>
                <c:pt idx="93">
                  <c:v>11265</c:v>
                </c:pt>
                <c:pt idx="94">
                  <c:v>11265</c:v>
                </c:pt>
                <c:pt idx="95">
                  <c:v>11265</c:v>
                </c:pt>
                <c:pt idx="96">
                  <c:v>11265</c:v>
                </c:pt>
                <c:pt idx="97">
                  <c:v>11265</c:v>
                </c:pt>
                <c:pt idx="98">
                  <c:v>11265</c:v>
                </c:pt>
                <c:pt idx="99">
                  <c:v>11265</c:v>
                </c:pt>
                <c:pt idx="100">
                  <c:v>11265</c:v>
                </c:pt>
                <c:pt idx="101">
                  <c:v>11265</c:v>
                </c:pt>
                <c:pt idx="102">
                  <c:v>11265</c:v>
                </c:pt>
                <c:pt idx="103">
                  <c:v>11265</c:v>
                </c:pt>
                <c:pt idx="104">
                  <c:v>11265</c:v>
                </c:pt>
                <c:pt idx="105">
                  <c:v>11265</c:v>
                </c:pt>
                <c:pt idx="106">
                  <c:v>11265</c:v>
                </c:pt>
                <c:pt idx="107">
                  <c:v>11265</c:v>
                </c:pt>
                <c:pt idx="108">
                  <c:v>11265</c:v>
                </c:pt>
                <c:pt idx="109">
                  <c:v>11265</c:v>
                </c:pt>
                <c:pt idx="110">
                  <c:v>11265</c:v>
                </c:pt>
                <c:pt idx="111">
                  <c:v>11265</c:v>
                </c:pt>
                <c:pt idx="112">
                  <c:v>11265</c:v>
                </c:pt>
                <c:pt idx="113">
                  <c:v>11265</c:v>
                </c:pt>
                <c:pt idx="114">
                  <c:v>11265</c:v>
                </c:pt>
                <c:pt idx="115">
                  <c:v>11265</c:v>
                </c:pt>
                <c:pt idx="116">
                  <c:v>11265</c:v>
                </c:pt>
                <c:pt idx="117">
                  <c:v>11265</c:v>
                </c:pt>
                <c:pt idx="118">
                  <c:v>11265</c:v>
                </c:pt>
                <c:pt idx="119">
                  <c:v>11252</c:v>
                </c:pt>
                <c:pt idx="120">
                  <c:v>11252</c:v>
                </c:pt>
                <c:pt idx="121">
                  <c:v>11252</c:v>
                </c:pt>
                <c:pt idx="122">
                  <c:v>11252</c:v>
                </c:pt>
                <c:pt idx="123">
                  <c:v>11252</c:v>
                </c:pt>
                <c:pt idx="124">
                  <c:v>11252</c:v>
                </c:pt>
                <c:pt idx="125">
                  <c:v>11252</c:v>
                </c:pt>
                <c:pt idx="126">
                  <c:v>11252</c:v>
                </c:pt>
                <c:pt idx="127">
                  <c:v>11252</c:v>
                </c:pt>
                <c:pt idx="128">
                  <c:v>11252</c:v>
                </c:pt>
                <c:pt idx="129">
                  <c:v>11252</c:v>
                </c:pt>
                <c:pt idx="130">
                  <c:v>11252</c:v>
                </c:pt>
                <c:pt idx="131">
                  <c:v>11252</c:v>
                </c:pt>
                <c:pt idx="132">
                  <c:v>11252</c:v>
                </c:pt>
                <c:pt idx="133">
                  <c:v>11252</c:v>
                </c:pt>
                <c:pt idx="134">
                  <c:v>11252</c:v>
                </c:pt>
                <c:pt idx="135">
                  <c:v>11252</c:v>
                </c:pt>
                <c:pt idx="136">
                  <c:v>11252</c:v>
                </c:pt>
                <c:pt idx="137">
                  <c:v>11252</c:v>
                </c:pt>
                <c:pt idx="138">
                  <c:v>11252</c:v>
                </c:pt>
                <c:pt idx="139">
                  <c:v>11252</c:v>
                </c:pt>
                <c:pt idx="140">
                  <c:v>11252</c:v>
                </c:pt>
                <c:pt idx="141">
                  <c:v>11252</c:v>
                </c:pt>
                <c:pt idx="142">
                  <c:v>11252</c:v>
                </c:pt>
                <c:pt idx="143">
                  <c:v>11252</c:v>
                </c:pt>
                <c:pt idx="144">
                  <c:v>11252</c:v>
                </c:pt>
                <c:pt idx="145">
                  <c:v>11252</c:v>
                </c:pt>
                <c:pt idx="146">
                  <c:v>11252</c:v>
                </c:pt>
                <c:pt idx="147">
                  <c:v>11252</c:v>
                </c:pt>
                <c:pt idx="148">
                  <c:v>11252</c:v>
                </c:pt>
                <c:pt idx="149">
                  <c:v>11252</c:v>
                </c:pt>
                <c:pt idx="150">
                  <c:v>11252</c:v>
                </c:pt>
                <c:pt idx="151">
                  <c:v>11252</c:v>
                </c:pt>
                <c:pt idx="152">
                  <c:v>11252</c:v>
                </c:pt>
                <c:pt idx="153">
                  <c:v>11252</c:v>
                </c:pt>
                <c:pt idx="154">
                  <c:v>11252</c:v>
                </c:pt>
                <c:pt idx="155">
                  <c:v>11252</c:v>
                </c:pt>
                <c:pt idx="156">
                  <c:v>11252</c:v>
                </c:pt>
                <c:pt idx="157">
                  <c:v>11252</c:v>
                </c:pt>
                <c:pt idx="158">
                  <c:v>11252</c:v>
                </c:pt>
                <c:pt idx="159">
                  <c:v>11252</c:v>
                </c:pt>
                <c:pt idx="160">
                  <c:v>11252</c:v>
                </c:pt>
                <c:pt idx="161">
                  <c:v>11252</c:v>
                </c:pt>
                <c:pt idx="162">
                  <c:v>11252</c:v>
                </c:pt>
                <c:pt idx="163">
                  <c:v>11252</c:v>
                </c:pt>
                <c:pt idx="164">
                  <c:v>11252</c:v>
                </c:pt>
                <c:pt idx="165">
                  <c:v>11252</c:v>
                </c:pt>
                <c:pt idx="166">
                  <c:v>11252</c:v>
                </c:pt>
                <c:pt idx="167">
                  <c:v>11252</c:v>
                </c:pt>
                <c:pt idx="168">
                  <c:v>11252</c:v>
                </c:pt>
                <c:pt idx="169">
                  <c:v>11252</c:v>
                </c:pt>
                <c:pt idx="170">
                  <c:v>11252</c:v>
                </c:pt>
                <c:pt idx="171">
                  <c:v>11252</c:v>
                </c:pt>
                <c:pt idx="172">
                  <c:v>11252</c:v>
                </c:pt>
                <c:pt idx="173">
                  <c:v>11252</c:v>
                </c:pt>
                <c:pt idx="174">
                  <c:v>11252</c:v>
                </c:pt>
                <c:pt idx="175">
                  <c:v>11252</c:v>
                </c:pt>
                <c:pt idx="176">
                  <c:v>11252</c:v>
                </c:pt>
                <c:pt idx="177">
                  <c:v>11252</c:v>
                </c:pt>
                <c:pt idx="178">
                  <c:v>11252</c:v>
                </c:pt>
                <c:pt idx="179">
                  <c:v>11189</c:v>
                </c:pt>
                <c:pt idx="180">
                  <c:v>11189</c:v>
                </c:pt>
                <c:pt idx="181">
                  <c:v>11189</c:v>
                </c:pt>
                <c:pt idx="182">
                  <c:v>11189</c:v>
                </c:pt>
                <c:pt idx="183">
                  <c:v>11189</c:v>
                </c:pt>
                <c:pt idx="184">
                  <c:v>11189</c:v>
                </c:pt>
                <c:pt idx="185">
                  <c:v>11189</c:v>
                </c:pt>
                <c:pt idx="186">
                  <c:v>11189</c:v>
                </c:pt>
                <c:pt idx="187">
                  <c:v>11189</c:v>
                </c:pt>
                <c:pt idx="188">
                  <c:v>11189</c:v>
                </c:pt>
                <c:pt idx="189">
                  <c:v>11189</c:v>
                </c:pt>
                <c:pt idx="190">
                  <c:v>11189</c:v>
                </c:pt>
                <c:pt idx="191">
                  <c:v>11189</c:v>
                </c:pt>
                <c:pt idx="192">
                  <c:v>11189</c:v>
                </c:pt>
                <c:pt idx="193">
                  <c:v>11189</c:v>
                </c:pt>
                <c:pt idx="194">
                  <c:v>11189</c:v>
                </c:pt>
                <c:pt idx="195">
                  <c:v>11189</c:v>
                </c:pt>
                <c:pt idx="196">
                  <c:v>11189</c:v>
                </c:pt>
                <c:pt idx="197">
                  <c:v>11189</c:v>
                </c:pt>
                <c:pt idx="198">
                  <c:v>11189</c:v>
                </c:pt>
                <c:pt idx="199">
                  <c:v>11189</c:v>
                </c:pt>
                <c:pt idx="200">
                  <c:v>11189</c:v>
                </c:pt>
                <c:pt idx="201">
                  <c:v>11189</c:v>
                </c:pt>
                <c:pt idx="202">
                  <c:v>11189</c:v>
                </c:pt>
                <c:pt idx="203">
                  <c:v>11189</c:v>
                </c:pt>
                <c:pt idx="204">
                  <c:v>11189</c:v>
                </c:pt>
                <c:pt idx="205">
                  <c:v>11189</c:v>
                </c:pt>
                <c:pt idx="206">
                  <c:v>11189</c:v>
                </c:pt>
                <c:pt idx="207">
                  <c:v>11189</c:v>
                </c:pt>
                <c:pt idx="208">
                  <c:v>11189</c:v>
                </c:pt>
                <c:pt idx="209">
                  <c:v>11189</c:v>
                </c:pt>
                <c:pt idx="210">
                  <c:v>11189</c:v>
                </c:pt>
                <c:pt idx="211">
                  <c:v>11189</c:v>
                </c:pt>
                <c:pt idx="212">
                  <c:v>11189</c:v>
                </c:pt>
                <c:pt idx="213">
                  <c:v>11189</c:v>
                </c:pt>
                <c:pt idx="214">
                  <c:v>11189</c:v>
                </c:pt>
                <c:pt idx="215">
                  <c:v>11189</c:v>
                </c:pt>
                <c:pt idx="216">
                  <c:v>11189</c:v>
                </c:pt>
                <c:pt idx="217">
                  <c:v>11189</c:v>
                </c:pt>
                <c:pt idx="218">
                  <c:v>11189</c:v>
                </c:pt>
                <c:pt idx="219">
                  <c:v>11189</c:v>
                </c:pt>
                <c:pt idx="220">
                  <c:v>11189</c:v>
                </c:pt>
                <c:pt idx="221">
                  <c:v>11189</c:v>
                </c:pt>
                <c:pt idx="222">
                  <c:v>11189</c:v>
                </c:pt>
                <c:pt idx="223">
                  <c:v>11189</c:v>
                </c:pt>
                <c:pt idx="224">
                  <c:v>11189</c:v>
                </c:pt>
                <c:pt idx="225">
                  <c:v>11189</c:v>
                </c:pt>
                <c:pt idx="226">
                  <c:v>11189</c:v>
                </c:pt>
                <c:pt idx="227">
                  <c:v>11189</c:v>
                </c:pt>
                <c:pt idx="228">
                  <c:v>11189</c:v>
                </c:pt>
                <c:pt idx="229">
                  <c:v>11189</c:v>
                </c:pt>
                <c:pt idx="230">
                  <c:v>11189</c:v>
                </c:pt>
                <c:pt idx="231">
                  <c:v>11189</c:v>
                </c:pt>
                <c:pt idx="232">
                  <c:v>11189</c:v>
                </c:pt>
                <c:pt idx="233">
                  <c:v>11189</c:v>
                </c:pt>
                <c:pt idx="234">
                  <c:v>11189</c:v>
                </c:pt>
                <c:pt idx="235">
                  <c:v>11189</c:v>
                </c:pt>
                <c:pt idx="236">
                  <c:v>11189</c:v>
                </c:pt>
                <c:pt idx="237">
                  <c:v>11189</c:v>
                </c:pt>
                <c:pt idx="238">
                  <c:v>11189</c:v>
                </c:pt>
                <c:pt idx="239">
                  <c:v>11176</c:v>
                </c:pt>
                <c:pt idx="240">
                  <c:v>11176</c:v>
                </c:pt>
                <c:pt idx="241">
                  <c:v>11176</c:v>
                </c:pt>
                <c:pt idx="242">
                  <c:v>11176</c:v>
                </c:pt>
                <c:pt idx="243">
                  <c:v>11176</c:v>
                </c:pt>
                <c:pt idx="244">
                  <c:v>11176</c:v>
                </c:pt>
                <c:pt idx="245">
                  <c:v>11176</c:v>
                </c:pt>
                <c:pt idx="246">
                  <c:v>11176</c:v>
                </c:pt>
                <c:pt idx="247">
                  <c:v>11176</c:v>
                </c:pt>
                <c:pt idx="248">
                  <c:v>11176</c:v>
                </c:pt>
                <c:pt idx="249">
                  <c:v>11176</c:v>
                </c:pt>
                <c:pt idx="250">
                  <c:v>11176</c:v>
                </c:pt>
                <c:pt idx="251">
                  <c:v>11176</c:v>
                </c:pt>
                <c:pt idx="252">
                  <c:v>11176</c:v>
                </c:pt>
                <c:pt idx="253">
                  <c:v>11176</c:v>
                </c:pt>
                <c:pt idx="254">
                  <c:v>11176</c:v>
                </c:pt>
                <c:pt idx="255">
                  <c:v>11176</c:v>
                </c:pt>
                <c:pt idx="256">
                  <c:v>11176</c:v>
                </c:pt>
                <c:pt idx="257">
                  <c:v>11176</c:v>
                </c:pt>
                <c:pt idx="258">
                  <c:v>11176</c:v>
                </c:pt>
                <c:pt idx="259">
                  <c:v>11176</c:v>
                </c:pt>
                <c:pt idx="260">
                  <c:v>11176</c:v>
                </c:pt>
                <c:pt idx="261">
                  <c:v>11176</c:v>
                </c:pt>
                <c:pt idx="262">
                  <c:v>11176</c:v>
                </c:pt>
                <c:pt idx="263">
                  <c:v>11176</c:v>
                </c:pt>
                <c:pt idx="264">
                  <c:v>11176</c:v>
                </c:pt>
                <c:pt idx="265">
                  <c:v>11176</c:v>
                </c:pt>
                <c:pt idx="266">
                  <c:v>11176</c:v>
                </c:pt>
                <c:pt idx="267">
                  <c:v>11176</c:v>
                </c:pt>
                <c:pt idx="268">
                  <c:v>11176</c:v>
                </c:pt>
                <c:pt idx="269">
                  <c:v>11176</c:v>
                </c:pt>
                <c:pt idx="270">
                  <c:v>11176</c:v>
                </c:pt>
                <c:pt idx="271">
                  <c:v>11176</c:v>
                </c:pt>
                <c:pt idx="272">
                  <c:v>11176</c:v>
                </c:pt>
                <c:pt idx="273">
                  <c:v>11176</c:v>
                </c:pt>
                <c:pt idx="274">
                  <c:v>11176</c:v>
                </c:pt>
                <c:pt idx="275">
                  <c:v>11176</c:v>
                </c:pt>
                <c:pt idx="276">
                  <c:v>11176</c:v>
                </c:pt>
                <c:pt idx="277">
                  <c:v>11176</c:v>
                </c:pt>
                <c:pt idx="278">
                  <c:v>11176</c:v>
                </c:pt>
                <c:pt idx="279">
                  <c:v>11176</c:v>
                </c:pt>
                <c:pt idx="280">
                  <c:v>11176</c:v>
                </c:pt>
                <c:pt idx="281">
                  <c:v>11176</c:v>
                </c:pt>
                <c:pt idx="282">
                  <c:v>11176</c:v>
                </c:pt>
                <c:pt idx="283">
                  <c:v>11176</c:v>
                </c:pt>
                <c:pt idx="284">
                  <c:v>11176</c:v>
                </c:pt>
                <c:pt idx="285">
                  <c:v>11176</c:v>
                </c:pt>
                <c:pt idx="286">
                  <c:v>11176</c:v>
                </c:pt>
                <c:pt idx="287">
                  <c:v>11176</c:v>
                </c:pt>
                <c:pt idx="288">
                  <c:v>11176</c:v>
                </c:pt>
                <c:pt idx="289">
                  <c:v>11176</c:v>
                </c:pt>
                <c:pt idx="290">
                  <c:v>11176</c:v>
                </c:pt>
                <c:pt idx="291">
                  <c:v>11176</c:v>
                </c:pt>
                <c:pt idx="292">
                  <c:v>11176</c:v>
                </c:pt>
                <c:pt idx="293">
                  <c:v>11176</c:v>
                </c:pt>
                <c:pt idx="294">
                  <c:v>11176</c:v>
                </c:pt>
                <c:pt idx="295">
                  <c:v>11176</c:v>
                </c:pt>
                <c:pt idx="296">
                  <c:v>11176</c:v>
                </c:pt>
                <c:pt idx="297">
                  <c:v>11176</c:v>
                </c:pt>
                <c:pt idx="298">
                  <c:v>11176</c:v>
                </c:pt>
                <c:pt idx="299">
                  <c:v>10564</c:v>
                </c:pt>
                <c:pt idx="300">
                  <c:v>10564</c:v>
                </c:pt>
                <c:pt idx="301">
                  <c:v>10564</c:v>
                </c:pt>
                <c:pt idx="302">
                  <c:v>10564</c:v>
                </c:pt>
                <c:pt idx="303">
                  <c:v>10564</c:v>
                </c:pt>
                <c:pt idx="304">
                  <c:v>10564</c:v>
                </c:pt>
                <c:pt idx="305">
                  <c:v>10564</c:v>
                </c:pt>
                <c:pt idx="306">
                  <c:v>10564</c:v>
                </c:pt>
                <c:pt idx="307">
                  <c:v>10564</c:v>
                </c:pt>
                <c:pt idx="308">
                  <c:v>10564</c:v>
                </c:pt>
                <c:pt idx="309">
                  <c:v>10564</c:v>
                </c:pt>
                <c:pt idx="310">
                  <c:v>10564</c:v>
                </c:pt>
                <c:pt idx="311">
                  <c:v>10564</c:v>
                </c:pt>
                <c:pt idx="312">
                  <c:v>10564</c:v>
                </c:pt>
                <c:pt idx="313">
                  <c:v>10564</c:v>
                </c:pt>
                <c:pt idx="314">
                  <c:v>10564</c:v>
                </c:pt>
                <c:pt idx="315">
                  <c:v>10564</c:v>
                </c:pt>
                <c:pt idx="316">
                  <c:v>10564</c:v>
                </c:pt>
                <c:pt idx="317">
                  <c:v>10564</c:v>
                </c:pt>
                <c:pt idx="318">
                  <c:v>10564</c:v>
                </c:pt>
                <c:pt idx="319">
                  <c:v>10564</c:v>
                </c:pt>
                <c:pt idx="320">
                  <c:v>10564</c:v>
                </c:pt>
                <c:pt idx="321">
                  <c:v>10564</c:v>
                </c:pt>
                <c:pt idx="322">
                  <c:v>10564</c:v>
                </c:pt>
                <c:pt idx="323">
                  <c:v>10564</c:v>
                </c:pt>
                <c:pt idx="324">
                  <c:v>10564</c:v>
                </c:pt>
                <c:pt idx="325">
                  <c:v>10564</c:v>
                </c:pt>
                <c:pt idx="326">
                  <c:v>10564</c:v>
                </c:pt>
                <c:pt idx="327">
                  <c:v>10564</c:v>
                </c:pt>
                <c:pt idx="328">
                  <c:v>10564</c:v>
                </c:pt>
                <c:pt idx="329">
                  <c:v>10564</c:v>
                </c:pt>
                <c:pt idx="330">
                  <c:v>10564</c:v>
                </c:pt>
                <c:pt idx="331">
                  <c:v>10564</c:v>
                </c:pt>
                <c:pt idx="332">
                  <c:v>10564</c:v>
                </c:pt>
                <c:pt idx="333">
                  <c:v>10564</c:v>
                </c:pt>
                <c:pt idx="334">
                  <c:v>10564</c:v>
                </c:pt>
                <c:pt idx="335">
                  <c:v>10564</c:v>
                </c:pt>
                <c:pt idx="336">
                  <c:v>10564</c:v>
                </c:pt>
                <c:pt idx="337">
                  <c:v>10564</c:v>
                </c:pt>
                <c:pt idx="338">
                  <c:v>10564</c:v>
                </c:pt>
                <c:pt idx="339">
                  <c:v>10564</c:v>
                </c:pt>
                <c:pt idx="340">
                  <c:v>10564</c:v>
                </c:pt>
                <c:pt idx="341">
                  <c:v>10564</c:v>
                </c:pt>
                <c:pt idx="342">
                  <c:v>10564</c:v>
                </c:pt>
                <c:pt idx="343">
                  <c:v>10564</c:v>
                </c:pt>
                <c:pt idx="344">
                  <c:v>10564</c:v>
                </c:pt>
                <c:pt idx="345">
                  <c:v>10564</c:v>
                </c:pt>
                <c:pt idx="346">
                  <c:v>10564</c:v>
                </c:pt>
                <c:pt idx="347">
                  <c:v>10564</c:v>
                </c:pt>
                <c:pt idx="348">
                  <c:v>10564</c:v>
                </c:pt>
                <c:pt idx="349">
                  <c:v>10564</c:v>
                </c:pt>
                <c:pt idx="350">
                  <c:v>10564</c:v>
                </c:pt>
                <c:pt idx="351">
                  <c:v>10564</c:v>
                </c:pt>
                <c:pt idx="352">
                  <c:v>10564</c:v>
                </c:pt>
                <c:pt idx="353">
                  <c:v>10564</c:v>
                </c:pt>
                <c:pt idx="354">
                  <c:v>10564</c:v>
                </c:pt>
                <c:pt idx="355">
                  <c:v>10564</c:v>
                </c:pt>
                <c:pt idx="356">
                  <c:v>10564</c:v>
                </c:pt>
                <c:pt idx="357">
                  <c:v>10564</c:v>
                </c:pt>
                <c:pt idx="358">
                  <c:v>10564</c:v>
                </c:pt>
                <c:pt idx="359">
                  <c:v>10593</c:v>
                </c:pt>
                <c:pt idx="360">
                  <c:v>10593</c:v>
                </c:pt>
                <c:pt idx="361">
                  <c:v>10593</c:v>
                </c:pt>
                <c:pt idx="362">
                  <c:v>10593</c:v>
                </c:pt>
                <c:pt idx="363">
                  <c:v>10593</c:v>
                </c:pt>
                <c:pt idx="364">
                  <c:v>10593</c:v>
                </c:pt>
                <c:pt idx="365">
                  <c:v>10593</c:v>
                </c:pt>
                <c:pt idx="366">
                  <c:v>10593</c:v>
                </c:pt>
                <c:pt idx="367">
                  <c:v>10593</c:v>
                </c:pt>
                <c:pt idx="368">
                  <c:v>10593</c:v>
                </c:pt>
                <c:pt idx="369">
                  <c:v>10593</c:v>
                </c:pt>
                <c:pt idx="370">
                  <c:v>10593</c:v>
                </c:pt>
                <c:pt idx="371">
                  <c:v>10593</c:v>
                </c:pt>
                <c:pt idx="372">
                  <c:v>10593</c:v>
                </c:pt>
                <c:pt idx="373">
                  <c:v>10593</c:v>
                </c:pt>
                <c:pt idx="374">
                  <c:v>10593</c:v>
                </c:pt>
                <c:pt idx="375">
                  <c:v>10593</c:v>
                </c:pt>
                <c:pt idx="376">
                  <c:v>10593</c:v>
                </c:pt>
                <c:pt idx="377">
                  <c:v>10593</c:v>
                </c:pt>
                <c:pt idx="378">
                  <c:v>10593</c:v>
                </c:pt>
                <c:pt idx="379">
                  <c:v>10593</c:v>
                </c:pt>
                <c:pt idx="380">
                  <c:v>10593</c:v>
                </c:pt>
                <c:pt idx="381">
                  <c:v>10593</c:v>
                </c:pt>
                <c:pt idx="382">
                  <c:v>10593</c:v>
                </c:pt>
                <c:pt idx="383">
                  <c:v>10593</c:v>
                </c:pt>
                <c:pt idx="384">
                  <c:v>10593</c:v>
                </c:pt>
                <c:pt idx="385">
                  <c:v>10593</c:v>
                </c:pt>
                <c:pt idx="386">
                  <c:v>10593</c:v>
                </c:pt>
                <c:pt idx="387">
                  <c:v>10593</c:v>
                </c:pt>
                <c:pt idx="388">
                  <c:v>10593</c:v>
                </c:pt>
                <c:pt idx="389">
                  <c:v>10593</c:v>
                </c:pt>
                <c:pt idx="390">
                  <c:v>10593</c:v>
                </c:pt>
                <c:pt idx="391">
                  <c:v>10593</c:v>
                </c:pt>
                <c:pt idx="392">
                  <c:v>10593</c:v>
                </c:pt>
                <c:pt idx="393">
                  <c:v>10593</c:v>
                </c:pt>
                <c:pt idx="394">
                  <c:v>10593</c:v>
                </c:pt>
                <c:pt idx="395">
                  <c:v>10593</c:v>
                </c:pt>
                <c:pt idx="396">
                  <c:v>10593</c:v>
                </c:pt>
                <c:pt idx="397">
                  <c:v>10593</c:v>
                </c:pt>
                <c:pt idx="398">
                  <c:v>10593</c:v>
                </c:pt>
                <c:pt idx="399">
                  <c:v>10593</c:v>
                </c:pt>
                <c:pt idx="400">
                  <c:v>10593</c:v>
                </c:pt>
                <c:pt idx="401">
                  <c:v>10593</c:v>
                </c:pt>
                <c:pt idx="402">
                  <c:v>10593</c:v>
                </c:pt>
                <c:pt idx="403">
                  <c:v>10593</c:v>
                </c:pt>
                <c:pt idx="404">
                  <c:v>10593</c:v>
                </c:pt>
                <c:pt idx="405">
                  <c:v>10593</c:v>
                </c:pt>
                <c:pt idx="406">
                  <c:v>10593</c:v>
                </c:pt>
                <c:pt idx="407">
                  <c:v>10593</c:v>
                </c:pt>
                <c:pt idx="408">
                  <c:v>10593</c:v>
                </c:pt>
                <c:pt idx="409">
                  <c:v>10593</c:v>
                </c:pt>
                <c:pt idx="410">
                  <c:v>10593</c:v>
                </c:pt>
                <c:pt idx="411">
                  <c:v>10593</c:v>
                </c:pt>
                <c:pt idx="412">
                  <c:v>10593</c:v>
                </c:pt>
                <c:pt idx="413">
                  <c:v>10593</c:v>
                </c:pt>
                <c:pt idx="414">
                  <c:v>10593</c:v>
                </c:pt>
                <c:pt idx="415">
                  <c:v>10593</c:v>
                </c:pt>
                <c:pt idx="416">
                  <c:v>10593</c:v>
                </c:pt>
                <c:pt idx="417">
                  <c:v>10593</c:v>
                </c:pt>
                <c:pt idx="418">
                  <c:v>10593</c:v>
                </c:pt>
                <c:pt idx="419">
                  <c:v>11314</c:v>
                </c:pt>
                <c:pt idx="420">
                  <c:v>11314</c:v>
                </c:pt>
                <c:pt idx="421">
                  <c:v>11314</c:v>
                </c:pt>
                <c:pt idx="422">
                  <c:v>11314</c:v>
                </c:pt>
                <c:pt idx="423">
                  <c:v>11314</c:v>
                </c:pt>
                <c:pt idx="424">
                  <c:v>11314</c:v>
                </c:pt>
                <c:pt idx="425">
                  <c:v>11314</c:v>
                </c:pt>
                <c:pt idx="426">
                  <c:v>11314</c:v>
                </c:pt>
                <c:pt idx="427">
                  <c:v>11314</c:v>
                </c:pt>
                <c:pt idx="428">
                  <c:v>11314</c:v>
                </c:pt>
                <c:pt idx="429">
                  <c:v>11314</c:v>
                </c:pt>
                <c:pt idx="430">
                  <c:v>11314</c:v>
                </c:pt>
                <c:pt idx="431">
                  <c:v>11314</c:v>
                </c:pt>
                <c:pt idx="432">
                  <c:v>11314</c:v>
                </c:pt>
                <c:pt idx="433">
                  <c:v>11314</c:v>
                </c:pt>
                <c:pt idx="434">
                  <c:v>11314</c:v>
                </c:pt>
                <c:pt idx="435">
                  <c:v>11314</c:v>
                </c:pt>
                <c:pt idx="436">
                  <c:v>11314</c:v>
                </c:pt>
                <c:pt idx="437">
                  <c:v>11314</c:v>
                </c:pt>
                <c:pt idx="438">
                  <c:v>11314</c:v>
                </c:pt>
                <c:pt idx="439">
                  <c:v>11314</c:v>
                </c:pt>
                <c:pt idx="440">
                  <c:v>11314</c:v>
                </c:pt>
                <c:pt idx="441">
                  <c:v>11314</c:v>
                </c:pt>
                <c:pt idx="442">
                  <c:v>11314</c:v>
                </c:pt>
                <c:pt idx="443">
                  <c:v>11314</c:v>
                </c:pt>
                <c:pt idx="444">
                  <c:v>11314</c:v>
                </c:pt>
                <c:pt idx="445">
                  <c:v>11314</c:v>
                </c:pt>
                <c:pt idx="446">
                  <c:v>11314</c:v>
                </c:pt>
                <c:pt idx="447">
                  <c:v>11314</c:v>
                </c:pt>
                <c:pt idx="448">
                  <c:v>11314</c:v>
                </c:pt>
                <c:pt idx="449">
                  <c:v>11314</c:v>
                </c:pt>
                <c:pt idx="450">
                  <c:v>11314</c:v>
                </c:pt>
                <c:pt idx="451">
                  <c:v>11314</c:v>
                </c:pt>
                <c:pt idx="452">
                  <c:v>11314</c:v>
                </c:pt>
                <c:pt idx="453">
                  <c:v>11314</c:v>
                </c:pt>
                <c:pt idx="454">
                  <c:v>11314</c:v>
                </c:pt>
                <c:pt idx="455">
                  <c:v>11314</c:v>
                </c:pt>
                <c:pt idx="456">
                  <c:v>11314</c:v>
                </c:pt>
                <c:pt idx="457">
                  <c:v>11314</c:v>
                </c:pt>
                <c:pt idx="458">
                  <c:v>11314</c:v>
                </c:pt>
                <c:pt idx="459">
                  <c:v>11314</c:v>
                </c:pt>
                <c:pt idx="460">
                  <c:v>11314</c:v>
                </c:pt>
                <c:pt idx="461">
                  <c:v>11314</c:v>
                </c:pt>
                <c:pt idx="462">
                  <c:v>11314</c:v>
                </c:pt>
                <c:pt idx="463">
                  <c:v>11314</c:v>
                </c:pt>
                <c:pt idx="464">
                  <c:v>11314</c:v>
                </c:pt>
                <c:pt idx="465">
                  <c:v>11314</c:v>
                </c:pt>
                <c:pt idx="466">
                  <c:v>11314</c:v>
                </c:pt>
                <c:pt idx="467">
                  <c:v>11314</c:v>
                </c:pt>
                <c:pt idx="468">
                  <c:v>11314</c:v>
                </c:pt>
                <c:pt idx="469">
                  <c:v>11314</c:v>
                </c:pt>
                <c:pt idx="470">
                  <c:v>11314</c:v>
                </c:pt>
                <c:pt idx="471">
                  <c:v>11314</c:v>
                </c:pt>
                <c:pt idx="472">
                  <c:v>11314</c:v>
                </c:pt>
                <c:pt idx="473">
                  <c:v>11314</c:v>
                </c:pt>
                <c:pt idx="474">
                  <c:v>11314</c:v>
                </c:pt>
                <c:pt idx="475">
                  <c:v>11314</c:v>
                </c:pt>
                <c:pt idx="476">
                  <c:v>11314</c:v>
                </c:pt>
                <c:pt idx="477">
                  <c:v>11314</c:v>
                </c:pt>
                <c:pt idx="478">
                  <c:v>11314</c:v>
                </c:pt>
                <c:pt idx="479">
                  <c:v>11385</c:v>
                </c:pt>
                <c:pt idx="480">
                  <c:v>11385</c:v>
                </c:pt>
                <c:pt idx="481">
                  <c:v>11385</c:v>
                </c:pt>
                <c:pt idx="482">
                  <c:v>11385</c:v>
                </c:pt>
                <c:pt idx="483">
                  <c:v>11385</c:v>
                </c:pt>
                <c:pt idx="484">
                  <c:v>11385</c:v>
                </c:pt>
                <c:pt idx="485">
                  <c:v>11385</c:v>
                </c:pt>
                <c:pt idx="486">
                  <c:v>11385</c:v>
                </c:pt>
                <c:pt idx="487">
                  <c:v>11385</c:v>
                </c:pt>
                <c:pt idx="488">
                  <c:v>11385</c:v>
                </c:pt>
                <c:pt idx="489">
                  <c:v>11385</c:v>
                </c:pt>
                <c:pt idx="490">
                  <c:v>11385</c:v>
                </c:pt>
                <c:pt idx="491">
                  <c:v>11385</c:v>
                </c:pt>
                <c:pt idx="492">
                  <c:v>11385</c:v>
                </c:pt>
                <c:pt idx="493">
                  <c:v>11385</c:v>
                </c:pt>
                <c:pt idx="494">
                  <c:v>11385</c:v>
                </c:pt>
                <c:pt idx="495">
                  <c:v>11385</c:v>
                </c:pt>
                <c:pt idx="496">
                  <c:v>11385</c:v>
                </c:pt>
                <c:pt idx="497">
                  <c:v>11385</c:v>
                </c:pt>
                <c:pt idx="498">
                  <c:v>11385</c:v>
                </c:pt>
                <c:pt idx="499">
                  <c:v>11385</c:v>
                </c:pt>
                <c:pt idx="500">
                  <c:v>11385</c:v>
                </c:pt>
                <c:pt idx="501">
                  <c:v>11385</c:v>
                </c:pt>
                <c:pt idx="502">
                  <c:v>11385</c:v>
                </c:pt>
                <c:pt idx="503">
                  <c:v>11385</c:v>
                </c:pt>
                <c:pt idx="504">
                  <c:v>11385</c:v>
                </c:pt>
                <c:pt idx="505">
                  <c:v>11385</c:v>
                </c:pt>
                <c:pt idx="506">
                  <c:v>11385</c:v>
                </c:pt>
                <c:pt idx="507">
                  <c:v>11385</c:v>
                </c:pt>
                <c:pt idx="508">
                  <c:v>11385</c:v>
                </c:pt>
                <c:pt idx="509">
                  <c:v>11385</c:v>
                </c:pt>
                <c:pt idx="510">
                  <c:v>11385</c:v>
                </c:pt>
                <c:pt idx="511">
                  <c:v>11385</c:v>
                </c:pt>
                <c:pt idx="512">
                  <c:v>11385</c:v>
                </c:pt>
                <c:pt idx="513">
                  <c:v>11385</c:v>
                </c:pt>
                <c:pt idx="514">
                  <c:v>11385</c:v>
                </c:pt>
                <c:pt idx="515">
                  <c:v>11385</c:v>
                </c:pt>
                <c:pt idx="516">
                  <c:v>11385</c:v>
                </c:pt>
                <c:pt idx="517">
                  <c:v>11385</c:v>
                </c:pt>
                <c:pt idx="518">
                  <c:v>11385</c:v>
                </c:pt>
                <c:pt idx="519">
                  <c:v>11385</c:v>
                </c:pt>
                <c:pt idx="520">
                  <c:v>11385</c:v>
                </c:pt>
                <c:pt idx="521">
                  <c:v>11385</c:v>
                </c:pt>
                <c:pt idx="522">
                  <c:v>11385</c:v>
                </c:pt>
                <c:pt idx="523">
                  <c:v>11385</c:v>
                </c:pt>
                <c:pt idx="524">
                  <c:v>11385</c:v>
                </c:pt>
                <c:pt idx="525">
                  <c:v>11385</c:v>
                </c:pt>
                <c:pt idx="526">
                  <c:v>11385</c:v>
                </c:pt>
                <c:pt idx="527">
                  <c:v>11385</c:v>
                </c:pt>
                <c:pt idx="528">
                  <c:v>11385</c:v>
                </c:pt>
                <c:pt idx="529">
                  <c:v>11385</c:v>
                </c:pt>
                <c:pt idx="530">
                  <c:v>11385</c:v>
                </c:pt>
                <c:pt idx="531">
                  <c:v>11385</c:v>
                </c:pt>
                <c:pt idx="532">
                  <c:v>11385</c:v>
                </c:pt>
                <c:pt idx="533">
                  <c:v>11385</c:v>
                </c:pt>
                <c:pt idx="534">
                  <c:v>11385</c:v>
                </c:pt>
                <c:pt idx="535">
                  <c:v>11385</c:v>
                </c:pt>
                <c:pt idx="536">
                  <c:v>11385</c:v>
                </c:pt>
                <c:pt idx="537">
                  <c:v>11385</c:v>
                </c:pt>
                <c:pt idx="538">
                  <c:v>11385</c:v>
                </c:pt>
                <c:pt idx="539">
                  <c:v>11470</c:v>
                </c:pt>
                <c:pt idx="540">
                  <c:v>11470</c:v>
                </c:pt>
                <c:pt idx="541">
                  <c:v>11470</c:v>
                </c:pt>
                <c:pt idx="542">
                  <c:v>11470</c:v>
                </c:pt>
                <c:pt idx="543">
                  <c:v>11470</c:v>
                </c:pt>
                <c:pt idx="544">
                  <c:v>11470</c:v>
                </c:pt>
                <c:pt idx="545">
                  <c:v>11470</c:v>
                </c:pt>
                <c:pt idx="546">
                  <c:v>11470</c:v>
                </c:pt>
                <c:pt idx="547">
                  <c:v>11470</c:v>
                </c:pt>
                <c:pt idx="548">
                  <c:v>11470</c:v>
                </c:pt>
                <c:pt idx="549">
                  <c:v>11470</c:v>
                </c:pt>
                <c:pt idx="550">
                  <c:v>11470</c:v>
                </c:pt>
                <c:pt idx="551">
                  <c:v>11470</c:v>
                </c:pt>
                <c:pt idx="552">
                  <c:v>11470</c:v>
                </c:pt>
                <c:pt idx="553">
                  <c:v>11470</c:v>
                </c:pt>
                <c:pt idx="554">
                  <c:v>11470</c:v>
                </c:pt>
                <c:pt idx="555">
                  <c:v>11470</c:v>
                </c:pt>
                <c:pt idx="556">
                  <c:v>11470</c:v>
                </c:pt>
                <c:pt idx="557">
                  <c:v>11470</c:v>
                </c:pt>
                <c:pt idx="558">
                  <c:v>11470</c:v>
                </c:pt>
                <c:pt idx="559">
                  <c:v>11470</c:v>
                </c:pt>
                <c:pt idx="560">
                  <c:v>11470</c:v>
                </c:pt>
                <c:pt idx="561">
                  <c:v>11470</c:v>
                </c:pt>
                <c:pt idx="562">
                  <c:v>11470</c:v>
                </c:pt>
                <c:pt idx="563">
                  <c:v>11470</c:v>
                </c:pt>
                <c:pt idx="564">
                  <c:v>11470</c:v>
                </c:pt>
                <c:pt idx="565">
                  <c:v>11470</c:v>
                </c:pt>
                <c:pt idx="566">
                  <c:v>11470</c:v>
                </c:pt>
                <c:pt idx="567">
                  <c:v>11470</c:v>
                </c:pt>
                <c:pt idx="568">
                  <c:v>11470</c:v>
                </c:pt>
                <c:pt idx="569">
                  <c:v>11470</c:v>
                </c:pt>
                <c:pt idx="570">
                  <c:v>11470</c:v>
                </c:pt>
                <c:pt idx="571">
                  <c:v>11470</c:v>
                </c:pt>
                <c:pt idx="572">
                  <c:v>11470</c:v>
                </c:pt>
                <c:pt idx="573">
                  <c:v>11470</c:v>
                </c:pt>
                <c:pt idx="574">
                  <c:v>11470</c:v>
                </c:pt>
                <c:pt idx="575">
                  <c:v>11470</c:v>
                </c:pt>
                <c:pt idx="576">
                  <c:v>11470</c:v>
                </c:pt>
                <c:pt idx="577">
                  <c:v>11470</c:v>
                </c:pt>
                <c:pt idx="578">
                  <c:v>11470</c:v>
                </c:pt>
                <c:pt idx="579">
                  <c:v>11470</c:v>
                </c:pt>
                <c:pt idx="580">
                  <c:v>11470</c:v>
                </c:pt>
                <c:pt idx="581">
                  <c:v>11470</c:v>
                </c:pt>
                <c:pt idx="582">
                  <c:v>11470</c:v>
                </c:pt>
                <c:pt idx="583">
                  <c:v>11470</c:v>
                </c:pt>
                <c:pt idx="584">
                  <c:v>11470</c:v>
                </c:pt>
                <c:pt idx="585">
                  <c:v>11470</c:v>
                </c:pt>
                <c:pt idx="586">
                  <c:v>11470</c:v>
                </c:pt>
                <c:pt idx="587">
                  <c:v>11470</c:v>
                </c:pt>
                <c:pt idx="588">
                  <c:v>11470</c:v>
                </c:pt>
                <c:pt idx="589">
                  <c:v>11470</c:v>
                </c:pt>
                <c:pt idx="590">
                  <c:v>11470</c:v>
                </c:pt>
                <c:pt idx="591">
                  <c:v>11470</c:v>
                </c:pt>
                <c:pt idx="592">
                  <c:v>11470</c:v>
                </c:pt>
                <c:pt idx="593">
                  <c:v>11470</c:v>
                </c:pt>
                <c:pt idx="594">
                  <c:v>11470</c:v>
                </c:pt>
                <c:pt idx="595">
                  <c:v>11470</c:v>
                </c:pt>
                <c:pt idx="596">
                  <c:v>11470</c:v>
                </c:pt>
                <c:pt idx="597">
                  <c:v>11470</c:v>
                </c:pt>
                <c:pt idx="598">
                  <c:v>11470</c:v>
                </c:pt>
                <c:pt idx="599">
                  <c:v>11091</c:v>
                </c:pt>
                <c:pt idx="600">
                  <c:v>11091</c:v>
                </c:pt>
                <c:pt idx="601">
                  <c:v>11091</c:v>
                </c:pt>
                <c:pt idx="602">
                  <c:v>11091</c:v>
                </c:pt>
                <c:pt idx="603">
                  <c:v>11091</c:v>
                </c:pt>
                <c:pt idx="604">
                  <c:v>11091</c:v>
                </c:pt>
                <c:pt idx="605">
                  <c:v>11091</c:v>
                </c:pt>
                <c:pt idx="606">
                  <c:v>11091</c:v>
                </c:pt>
                <c:pt idx="607">
                  <c:v>11091</c:v>
                </c:pt>
                <c:pt idx="608">
                  <c:v>11091</c:v>
                </c:pt>
                <c:pt idx="609">
                  <c:v>11091</c:v>
                </c:pt>
                <c:pt idx="610">
                  <c:v>11091</c:v>
                </c:pt>
                <c:pt idx="611">
                  <c:v>11091</c:v>
                </c:pt>
                <c:pt idx="612">
                  <c:v>11091</c:v>
                </c:pt>
                <c:pt idx="613">
                  <c:v>11091</c:v>
                </c:pt>
                <c:pt idx="614">
                  <c:v>11091</c:v>
                </c:pt>
                <c:pt idx="615">
                  <c:v>11091</c:v>
                </c:pt>
                <c:pt idx="616">
                  <c:v>11091</c:v>
                </c:pt>
                <c:pt idx="617">
                  <c:v>11091</c:v>
                </c:pt>
                <c:pt idx="618">
                  <c:v>11091</c:v>
                </c:pt>
                <c:pt idx="619">
                  <c:v>11091</c:v>
                </c:pt>
                <c:pt idx="620">
                  <c:v>11091</c:v>
                </c:pt>
                <c:pt idx="621">
                  <c:v>11091</c:v>
                </c:pt>
                <c:pt idx="622">
                  <c:v>11091</c:v>
                </c:pt>
                <c:pt idx="623">
                  <c:v>11091</c:v>
                </c:pt>
                <c:pt idx="624">
                  <c:v>11091</c:v>
                </c:pt>
                <c:pt idx="625">
                  <c:v>11091</c:v>
                </c:pt>
                <c:pt idx="626">
                  <c:v>11091</c:v>
                </c:pt>
                <c:pt idx="627">
                  <c:v>11091</c:v>
                </c:pt>
                <c:pt idx="628">
                  <c:v>11091</c:v>
                </c:pt>
                <c:pt idx="629">
                  <c:v>11091</c:v>
                </c:pt>
                <c:pt idx="630">
                  <c:v>11091</c:v>
                </c:pt>
                <c:pt idx="631">
                  <c:v>11091</c:v>
                </c:pt>
                <c:pt idx="632">
                  <c:v>11091</c:v>
                </c:pt>
                <c:pt idx="633">
                  <c:v>11091</c:v>
                </c:pt>
                <c:pt idx="634">
                  <c:v>11091</c:v>
                </c:pt>
                <c:pt idx="635">
                  <c:v>11091</c:v>
                </c:pt>
                <c:pt idx="636">
                  <c:v>11091</c:v>
                </c:pt>
                <c:pt idx="637">
                  <c:v>11091</c:v>
                </c:pt>
                <c:pt idx="638">
                  <c:v>11091</c:v>
                </c:pt>
                <c:pt idx="639">
                  <c:v>11091</c:v>
                </c:pt>
                <c:pt idx="640">
                  <c:v>11091</c:v>
                </c:pt>
                <c:pt idx="641">
                  <c:v>11091</c:v>
                </c:pt>
                <c:pt idx="642">
                  <c:v>11091</c:v>
                </c:pt>
                <c:pt idx="643">
                  <c:v>11091</c:v>
                </c:pt>
                <c:pt idx="644">
                  <c:v>11091</c:v>
                </c:pt>
                <c:pt idx="645">
                  <c:v>11091</c:v>
                </c:pt>
                <c:pt idx="646">
                  <c:v>11091</c:v>
                </c:pt>
                <c:pt idx="647">
                  <c:v>11091</c:v>
                </c:pt>
                <c:pt idx="648">
                  <c:v>11091</c:v>
                </c:pt>
                <c:pt idx="649">
                  <c:v>11091</c:v>
                </c:pt>
                <c:pt idx="650">
                  <c:v>11091</c:v>
                </c:pt>
                <c:pt idx="651">
                  <c:v>11091</c:v>
                </c:pt>
                <c:pt idx="652">
                  <c:v>11091</c:v>
                </c:pt>
                <c:pt idx="653">
                  <c:v>11091</c:v>
                </c:pt>
                <c:pt idx="654">
                  <c:v>11091</c:v>
                </c:pt>
                <c:pt idx="655">
                  <c:v>11091</c:v>
                </c:pt>
                <c:pt idx="656">
                  <c:v>11091</c:v>
                </c:pt>
                <c:pt idx="657">
                  <c:v>11091</c:v>
                </c:pt>
                <c:pt idx="658">
                  <c:v>11091</c:v>
                </c:pt>
                <c:pt idx="659">
                  <c:v>11158</c:v>
                </c:pt>
                <c:pt idx="660">
                  <c:v>11158</c:v>
                </c:pt>
                <c:pt idx="661">
                  <c:v>11158</c:v>
                </c:pt>
                <c:pt idx="662">
                  <c:v>11158</c:v>
                </c:pt>
                <c:pt idx="663">
                  <c:v>11158</c:v>
                </c:pt>
                <c:pt idx="664">
                  <c:v>11158</c:v>
                </c:pt>
                <c:pt idx="665">
                  <c:v>11158</c:v>
                </c:pt>
                <c:pt idx="666">
                  <c:v>11158</c:v>
                </c:pt>
                <c:pt idx="667">
                  <c:v>11158</c:v>
                </c:pt>
                <c:pt idx="668">
                  <c:v>11158</c:v>
                </c:pt>
                <c:pt idx="669">
                  <c:v>11158</c:v>
                </c:pt>
                <c:pt idx="670">
                  <c:v>11158</c:v>
                </c:pt>
                <c:pt idx="671">
                  <c:v>11158</c:v>
                </c:pt>
                <c:pt idx="672">
                  <c:v>11158</c:v>
                </c:pt>
                <c:pt idx="673">
                  <c:v>11158</c:v>
                </c:pt>
                <c:pt idx="674">
                  <c:v>11158</c:v>
                </c:pt>
                <c:pt idx="675">
                  <c:v>11158</c:v>
                </c:pt>
                <c:pt idx="676">
                  <c:v>11158</c:v>
                </c:pt>
                <c:pt idx="677">
                  <c:v>11158</c:v>
                </c:pt>
                <c:pt idx="678">
                  <c:v>11158</c:v>
                </c:pt>
                <c:pt idx="679">
                  <c:v>11158</c:v>
                </c:pt>
                <c:pt idx="680">
                  <c:v>11158</c:v>
                </c:pt>
                <c:pt idx="681">
                  <c:v>11158</c:v>
                </c:pt>
                <c:pt idx="682">
                  <c:v>11158</c:v>
                </c:pt>
                <c:pt idx="683">
                  <c:v>11158</c:v>
                </c:pt>
                <c:pt idx="684">
                  <c:v>11158</c:v>
                </c:pt>
                <c:pt idx="685">
                  <c:v>11158</c:v>
                </c:pt>
                <c:pt idx="686">
                  <c:v>11158</c:v>
                </c:pt>
                <c:pt idx="687">
                  <c:v>11158</c:v>
                </c:pt>
                <c:pt idx="688">
                  <c:v>11158</c:v>
                </c:pt>
                <c:pt idx="689">
                  <c:v>11158</c:v>
                </c:pt>
                <c:pt idx="690">
                  <c:v>11158</c:v>
                </c:pt>
                <c:pt idx="691">
                  <c:v>11158</c:v>
                </c:pt>
                <c:pt idx="692">
                  <c:v>11158</c:v>
                </c:pt>
                <c:pt idx="693">
                  <c:v>11158</c:v>
                </c:pt>
                <c:pt idx="694">
                  <c:v>11158</c:v>
                </c:pt>
                <c:pt idx="695">
                  <c:v>11158</c:v>
                </c:pt>
                <c:pt idx="696">
                  <c:v>11158</c:v>
                </c:pt>
                <c:pt idx="697">
                  <c:v>11158</c:v>
                </c:pt>
                <c:pt idx="698">
                  <c:v>11158</c:v>
                </c:pt>
                <c:pt idx="699">
                  <c:v>11158</c:v>
                </c:pt>
                <c:pt idx="700">
                  <c:v>11158</c:v>
                </c:pt>
                <c:pt idx="701">
                  <c:v>11158</c:v>
                </c:pt>
                <c:pt idx="702">
                  <c:v>11158</c:v>
                </c:pt>
                <c:pt idx="703">
                  <c:v>11158</c:v>
                </c:pt>
                <c:pt idx="704">
                  <c:v>11158</c:v>
                </c:pt>
                <c:pt idx="705">
                  <c:v>11158</c:v>
                </c:pt>
                <c:pt idx="706">
                  <c:v>11158</c:v>
                </c:pt>
                <c:pt idx="707">
                  <c:v>11158</c:v>
                </c:pt>
                <c:pt idx="708">
                  <c:v>11158</c:v>
                </c:pt>
                <c:pt idx="709">
                  <c:v>11158</c:v>
                </c:pt>
                <c:pt idx="710">
                  <c:v>11158</c:v>
                </c:pt>
                <c:pt idx="711">
                  <c:v>11158</c:v>
                </c:pt>
                <c:pt idx="712">
                  <c:v>11158</c:v>
                </c:pt>
                <c:pt idx="713">
                  <c:v>11158</c:v>
                </c:pt>
                <c:pt idx="714">
                  <c:v>11158</c:v>
                </c:pt>
                <c:pt idx="715">
                  <c:v>11158</c:v>
                </c:pt>
                <c:pt idx="716">
                  <c:v>11158</c:v>
                </c:pt>
                <c:pt idx="717">
                  <c:v>11158</c:v>
                </c:pt>
                <c:pt idx="718">
                  <c:v>11158</c:v>
                </c:pt>
                <c:pt idx="719">
                  <c:v>11140</c:v>
                </c:pt>
                <c:pt idx="720">
                  <c:v>11140</c:v>
                </c:pt>
                <c:pt idx="721">
                  <c:v>11140</c:v>
                </c:pt>
                <c:pt idx="722">
                  <c:v>11140</c:v>
                </c:pt>
                <c:pt idx="723">
                  <c:v>11140</c:v>
                </c:pt>
                <c:pt idx="724">
                  <c:v>11140</c:v>
                </c:pt>
                <c:pt idx="725">
                  <c:v>11140</c:v>
                </c:pt>
                <c:pt idx="726">
                  <c:v>11140</c:v>
                </c:pt>
                <c:pt idx="727">
                  <c:v>11140</c:v>
                </c:pt>
                <c:pt idx="728">
                  <c:v>11140</c:v>
                </c:pt>
                <c:pt idx="729">
                  <c:v>11140</c:v>
                </c:pt>
                <c:pt idx="730">
                  <c:v>11140</c:v>
                </c:pt>
                <c:pt idx="731">
                  <c:v>11140</c:v>
                </c:pt>
                <c:pt idx="732">
                  <c:v>11140</c:v>
                </c:pt>
                <c:pt idx="733">
                  <c:v>11140</c:v>
                </c:pt>
                <c:pt idx="734">
                  <c:v>11140</c:v>
                </c:pt>
                <c:pt idx="735">
                  <c:v>11140</c:v>
                </c:pt>
                <c:pt idx="736">
                  <c:v>11140</c:v>
                </c:pt>
                <c:pt idx="737">
                  <c:v>11140</c:v>
                </c:pt>
                <c:pt idx="738">
                  <c:v>11140</c:v>
                </c:pt>
                <c:pt idx="739">
                  <c:v>11140</c:v>
                </c:pt>
                <c:pt idx="740">
                  <c:v>11140</c:v>
                </c:pt>
                <c:pt idx="741">
                  <c:v>11140</c:v>
                </c:pt>
                <c:pt idx="742">
                  <c:v>11140</c:v>
                </c:pt>
                <c:pt idx="743">
                  <c:v>11140</c:v>
                </c:pt>
                <c:pt idx="744">
                  <c:v>11140</c:v>
                </c:pt>
                <c:pt idx="745">
                  <c:v>11140</c:v>
                </c:pt>
                <c:pt idx="746">
                  <c:v>11140</c:v>
                </c:pt>
                <c:pt idx="747">
                  <c:v>11140</c:v>
                </c:pt>
                <c:pt idx="748">
                  <c:v>11140</c:v>
                </c:pt>
                <c:pt idx="749">
                  <c:v>11140</c:v>
                </c:pt>
                <c:pt idx="750">
                  <c:v>11140</c:v>
                </c:pt>
                <c:pt idx="751">
                  <c:v>11140</c:v>
                </c:pt>
                <c:pt idx="752">
                  <c:v>11140</c:v>
                </c:pt>
                <c:pt idx="753">
                  <c:v>11140</c:v>
                </c:pt>
                <c:pt idx="754">
                  <c:v>11140</c:v>
                </c:pt>
                <c:pt idx="755">
                  <c:v>11140</c:v>
                </c:pt>
                <c:pt idx="756">
                  <c:v>11140</c:v>
                </c:pt>
                <c:pt idx="757">
                  <c:v>11140</c:v>
                </c:pt>
                <c:pt idx="758">
                  <c:v>11140</c:v>
                </c:pt>
                <c:pt idx="759">
                  <c:v>11140</c:v>
                </c:pt>
                <c:pt idx="760">
                  <c:v>11140</c:v>
                </c:pt>
                <c:pt idx="761">
                  <c:v>11140</c:v>
                </c:pt>
                <c:pt idx="762">
                  <c:v>11140</c:v>
                </c:pt>
                <c:pt idx="763">
                  <c:v>11140</c:v>
                </c:pt>
                <c:pt idx="764">
                  <c:v>11140</c:v>
                </c:pt>
                <c:pt idx="765">
                  <c:v>11140</c:v>
                </c:pt>
                <c:pt idx="766">
                  <c:v>11140</c:v>
                </c:pt>
                <c:pt idx="767">
                  <c:v>11140</c:v>
                </c:pt>
                <c:pt idx="768">
                  <c:v>11140</c:v>
                </c:pt>
                <c:pt idx="769">
                  <c:v>11140</c:v>
                </c:pt>
                <c:pt idx="770">
                  <c:v>11140</c:v>
                </c:pt>
                <c:pt idx="771">
                  <c:v>11140</c:v>
                </c:pt>
                <c:pt idx="772">
                  <c:v>11140</c:v>
                </c:pt>
                <c:pt idx="773">
                  <c:v>11140</c:v>
                </c:pt>
                <c:pt idx="774">
                  <c:v>11140</c:v>
                </c:pt>
                <c:pt idx="775">
                  <c:v>11140</c:v>
                </c:pt>
                <c:pt idx="776">
                  <c:v>11140</c:v>
                </c:pt>
                <c:pt idx="777">
                  <c:v>11140</c:v>
                </c:pt>
                <c:pt idx="778">
                  <c:v>11140</c:v>
                </c:pt>
                <c:pt idx="779">
                  <c:v>11104</c:v>
                </c:pt>
                <c:pt idx="780">
                  <c:v>11104</c:v>
                </c:pt>
                <c:pt idx="781">
                  <c:v>11104</c:v>
                </c:pt>
                <c:pt idx="782">
                  <c:v>11104</c:v>
                </c:pt>
                <c:pt idx="783">
                  <c:v>11104</c:v>
                </c:pt>
                <c:pt idx="784">
                  <c:v>11104</c:v>
                </c:pt>
                <c:pt idx="785">
                  <c:v>11104</c:v>
                </c:pt>
                <c:pt idx="786">
                  <c:v>11104</c:v>
                </c:pt>
                <c:pt idx="787">
                  <c:v>11104</c:v>
                </c:pt>
                <c:pt idx="788">
                  <c:v>11104</c:v>
                </c:pt>
                <c:pt idx="789">
                  <c:v>11104</c:v>
                </c:pt>
                <c:pt idx="790">
                  <c:v>11104</c:v>
                </c:pt>
                <c:pt idx="791">
                  <c:v>11104</c:v>
                </c:pt>
                <c:pt idx="792">
                  <c:v>11104</c:v>
                </c:pt>
                <c:pt idx="793">
                  <c:v>11104</c:v>
                </c:pt>
                <c:pt idx="794">
                  <c:v>11104</c:v>
                </c:pt>
                <c:pt idx="795">
                  <c:v>11104</c:v>
                </c:pt>
                <c:pt idx="796">
                  <c:v>11104</c:v>
                </c:pt>
                <c:pt idx="797">
                  <c:v>11104</c:v>
                </c:pt>
                <c:pt idx="798">
                  <c:v>11104</c:v>
                </c:pt>
                <c:pt idx="799">
                  <c:v>11104</c:v>
                </c:pt>
                <c:pt idx="800">
                  <c:v>11104</c:v>
                </c:pt>
                <c:pt idx="801">
                  <c:v>11104</c:v>
                </c:pt>
                <c:pt idx="802">
                  <c:v>11104</c:v>
                </c:pt>
                <c:pt idx="803">
                  <c:v>11104</c:v>
                </c:pt>
                <c:pt idx="804">
                  <c:v>11104</c:v>
                </c:pt>
                <c:pt idx="805">
                  <c:v>11104</c:v>
                </c:pt>
                <c:pt idx="806">
                  <c:v>11104</c:v>
                </c:pt>
                <c:pt idx="807">
                  <c:v>11104</c:v>
                </c:pt>
                <c:pt idx="808">
                  <c:v>11104</c:v>
                </c:pt>
                <c:pt idx="809">
                  <c:v>11104</c:v>
                </c:pt>
                <c:pt idx="810">
                  <c:v>11104</c:v>
                </c:pt>
                <c:pt idx="811">
                  <c:v>11104</c:v>
                </c:pt>
                <c:pt idx="812">
                  <c:v>11104</c:v>
                </c:pt>
                <c:pt idx="813">
                  <c:v>11104</c:v>
                </c:pt>
                <c:pt idx="814">
                  <c:v>11104</c:v>
                </c:pt>
                <c:pt idx="815">
                  <c:v>11104</c:v>
                </c:pt>
                <c:pt idx="816">
                  <c:v>11104</c:v>
                </c:pt>
                <c:pt idx="817">
                  <c:v>11104</c:v>
                </c:pt>
                <c:pt idx="818">
                  <c:v>11104</c:v>
                </c:pt>
                <c:pt idx="819">
                  <c:v>11104</c:v>
                </c:pt>
                <c:pt idx="820">
                  <c:v>11104</c:v>
                </c:pt>
                <c:pt idx="821">
                  <c:v>11104</c:v>
                </c:pt>
                <c:pt idx="822">
                  <c:v>11104</c:v>
                </c:pt>
                <c:pt idx="823">
                  <c:v>11104</c:v>
                </c:pt>
                <c:pt idx="824">
                  <c:v>11104</c:v>
                </c:pt>
                <c:pt idx="825">
                  <c:v>11104</c:v>
                </c:pt>
                <c:pt idx="826">
                  <c:v>11104</c:v>
                </c:pt>
                <c:pt idx="827">
                  <c:v>11104</c:v>
                </c:pt>
                <c:pt idx="828">
                  <c:v>11104</c:v>
                </c:pt>
                <c:pt idx="829">
                  <c:v>11104</c:v>
                </c:pt>
                <c:pt idx="830">
                  <c:v>11104</c:v>
                </c:pt>
                <c:pt idx="831">
                  <c:v>11104</c:v>
                </c:pt>
                <c:pt idx="832">
                  <c:v>11104</c:v>
                </c:pt>
                <c:pt idx="833">
                  <c:v>11104</c:v>
                </c:pt>
                <c:pt idx="834">
                  <c:v>11104</c:v>
                </c:pt>
                <c:pt idx="835">
                  <c:v>11104</c:v>
                </c:pt>
                <c:pt idx="836">
                  <c:v>11104</c:v>
                </c:pt>
                <c:pt idx="837">
                  <c:v>11104</c:v>
                </c:pt>
                <c:pt idx="838">
                  <c:v>11104</c:v>
                </c:pt>
                <c:pt idx="839">
                  <c:v>11120</c:v>
                </c:pt>
                <c:pt idx="840">
                  <c:v>11120</c:v>
                </c:pt>
                <c:pt idx="841">
                  <c:v>11120</c:v>
                </c:pt>
                <c:pt idx="842">
                  <c:v>11120</c:v>
                </c:pt>
                <c:pt idx="843">
                  <c:v>11120</c:v>
                </c:pt>
                <c:pt idx="844">
                  <c:v>11120</c:v>
                </c:pt>
                <c:pt idx="845">
                  <c:v>11120</c:v>
                </c:pt>
                <c:pt idx="846">
                  <c:v>11120</c:v>
                </c:pt>
                <c:pt idx="847">
                  <c:v>11120</c:v>
                </c:pt>
                <c:pt idx="848">
                  <c:v>11120</c:v>
                </c:pt>
                <c:pt idx="849">
                  <c:v>11120</c:v>
                </c:pt>
                <c:pt idx="850">
                  <c:v>11120</c:v>
                </c:pt>
                <c:pt idx="851">
                  <c:v>11120</c:v>
                </c:pt>
                <c:pt idx="852">
                  <c:v>11120</c:v>
                </c:pt>
                <c:pt idx="853">
                  <c:v>11120</c:v>
                </c:pt>
                <c:pt idx="854">
                  <c:v>11120</c:v>
                </c:pt>
                <c:pt idx="855">
                  <c:v>11120</c:v>
                </c:pt>
                <c:pt idx="856">
                  <c:v>11120</c:v>
                </c:pt>
                <c:pt idx="857">
                  <c:v>11120</c:v>
                </c:pt>
                <c:pt idx="858">
                  <c:v>11120</c:v>
                </c:pt>
                <c:pt idx="859">
                  <c:v>11120</c:v>
                </c:pt>
                <c:pt idx="860">
                  <c:v>11120</c:v>
                </c:pt>
                <c:pt idx="861">
                  <c:v>11120</c:v>
                </c:pt>
                <c:pt idx="862">
                  <c:v>11120</c:v>
                </c:pt>
                <c:pt idx="863">
                  <c:v>11120</c:v>
                </c:pt>
                <c:pt idx="864">
                  <c:v>11120</c:v>
                </c:pt>
                <c:pt idx="865">
                  <c:v>11120</c:v>
                </c:pt>
                <c:pt idx="866">
                  <c:v>11120</c:v>
                </c:pt>
                <c:pt idx="867">
                  <c:v>11120</c:v>
                </c:pt>
                <c:pt idx="868">
                  <c:v>11120</c:v>
                </c:pt>
                <c:pt idx="869">
                  <c:v>11120</c:v>
                </c:pt>
                <c:pt idx="870">
                  <c:v>11120</c:v>
                </c:pt>
                <c:pt idx="871">
                  <c:v>11120</c:v>
                </c:pt>
                <c:pt idx="872">
                  <c:v>11120</c:v>
                </c:pt>
                <c:pt idx="873">
                  <c:v>11120</c:v>
                </c:pt>
                <c:pt idx="874">
                  <c:v>11120</c:v>
                </c:pt>
                <c:pt idx="875">
                  <c:v>11120</c:v>
                </c:pt>
                <c:pt idx="876">
                  <c:v>11120</c:v>
                </c:pt>
                <c:pt idx="877">
                  <c:v>11120</c:v>
                </c:pt>
                <c:pt idx="878">
                  <c:v>11120</c:v>
                </c:pt>
                <c:pt idx="879">
                  <c:v>11120</c:v>
                </c:pt>
                <c:pt idx="880">
                  <c:v>11120</c:v>
                </c:pt>
                <c:pt idx="881">
                  <c:v>11120</c:v>
                </c:pt>
                <c:pt idx="882">
                  <c:v>11120</c:v>
                </c:pt>
                <c:pt idx="883">
                  <c:v>11120</c:v>
                </c:pt>
                <c:pt idx="884">
                  <c:v>11120</c:v>
                </c:pt>
                <c:pt idx="885">
                  <c:v>11120</c:v>
                </c:pt>
                <c:pt idx="886">
                  <c:v>11120</c:v>
                </c:pt>
                <c:pt idx="887">
                  <c:v>11120</c:v>
                </c:pt>
                <c:pt idx="888">
                  <c:v>11120</c:v>
                </c:pt>
                <c:pt idx="889">
                  <c:v>11120</c:v>
                </c:pt>
                <c:pt idx="890">
                  <c:v>11120</c:v>
                </c:pt>
                <c:pt idx="891">
                  <c:v>11120</c:v>
                </c:pt>
                <c:pt idx="892">
                  <c:v>11120</c:v>
                </c:pt>
                <c:pt idx="893">
                  <c:v>11120</c:v>
                </c:pt>
                <c:pt idx="894">
                  <c:v>11120</c:v>
                </c:pt>
                <c:pt idx="895">
                  <c:v>11120</c:v>
                </c:pt>
                <c:pt idx="896">
                  <c:v>11120</c:v>
                </c:pt>
                <c:pt idx="897">
                  <c:v>11120</c:v>
                </c:pt>
                <c:pt idx="898">
                  <c:v>11120</c:v>
                </c:pt>
                <c:pt idx="899">
                  <c:v>11079</c:v>
                </c:pt>
                <c:pt idx="900">
                  <c:v>11079</c:v>
                </c:pt>
                <c:pt idx="901">
                  <c:v>11079</c:v>
                </c:pt>
                <c:pt idx="902">
                  <c:v>11079</c:v>
                </c:pt>
                <c:pt idx="903">
                  <c:v>11079</c:v>
                </c:pt>
                <c:pt idx="904">
                  <c:v>11079</c:v>
                </c:pt>
                <c:pt idx="905">
                  <c:v>11079</c:v>
                </c:pt>
                <c:pt idx="906">
                  <c:v>11079</c:v>
                </c:pt>
                <c:pt idx="907">
                  <c:v>11079</c:v>
                </c:pt>
                <c:pt idx="908">
                  <c:v>11079</c:v>
                </c:pt>
                <c:pt idx="909">
                  <c:v>11079</c:v>
                </c:pt>
                <c:pt idx="910">
                  <c:v>11079</c:v>
                </c:pt>
                <c:pt idx="911">
                  <c:v>11079</c:v>
                </c:pt>
                <c:pt idx="912">
                  <c:v>11079</c:v>
                </c:pt>
                <c:pt idx="913">
                  <c:v>11079</c:v>
                </c:pt>
                <c:pt idx="914">
                  <c:v>11079</c:v>
                </c:pt>
                <c:pt idx="915">
                  <c:v>11079</c:v>
                </c:pt>
                <c:pt idx="916">
                  <c:v>11079</c:v>
                </c:pt>
                <c:pt idx="917">
                  <c:v>11079</c:v>
                </c:pt>
                <c:pt idx="918">
                  <c:v>11079</c:v>
                </c:pt>
                <c:pt idx="919">
                  <c:v>11079</c:v>
                </c:pt>
                <c:pt idx="920">
                  <c:v>11079</c:v>
                </c:pt>
                <c:pt idx="921">
                  <c:v>11079</c:v>
                </c:pt>
                <c:pt idx="922">
                  <c:v>11079</c:v>
                </c:pt>
                <c:pt idx="923">
                  <c:v>11079</c:v>
                </c:pt>
                <c:pt idx="924">
                  <c:v>11079</c:v>
                </c:pt>
                <c:pt idx="925">
                  <c:v>11079</c:v>
                </c:pt>
                <c:pt idx="926">
                  <c:v>11079</c:v>
                </c:pt>
                <c:pt idx="927">
                  <c:v>11079</c:v>
                </c:pt>
                <c:pt idx="928">
                  <c:v>11079</c:v>
                </c:pt>
                <c:pt idx="929">
                  <c:v>11079</c:v>
                </c:pt>
                <c:pt idx="930">
                  <c:v>11079</c:v>
                </c:pt>
                <c:pt idx="931">
                  <c:v>11079</c:v>
                </c:pt>
                <c:pt idx="932">
                  <c:v>11079</c:v>
                </c:pt>
                <c:pt idx="933">
                  <c:v>11079</c:v>
                </c:pt>
                <c:pt idx="934">
                  <c:v>11079</c:v>
                </c:pt>
                <c:pt idx="935">
                  <c:v>11079</c:v>
                </c:pt>
                <c:pt idx="936">
                  <c:v>11079</c:v>
                </c:pt>
                <c:pt idx="937">
                  <c:v>11079</c:v>
                </c:pt>
                <c:pt idx="938">
                  <c:v>11079</c:v>
                </c:pt>
                <c:pt idx="939">
                  <c:v>11079</c:v>
                </c:pt>
                <c:pt idx="940">
                  <c:v>11079</c:v>
                </c:pt>
                <c:pt idx="941">
                  <c:v>11079</c:v>
                </c:pt>
                <c:pt idx="942">
                  <c:v>11079</c:v>
                </c:pt>
                <c:pt idx="943">
                  <c:v>11079</c:v>
                </c:pt>
                <c:pt idx="944">
                  <c:v>11079</c:v>
                </c:pt>
                <c:pt idx="945">
                  <c:v>11079</c:v>
                </c:pt>
                <c:pt idx="946">
                  <c:v>11079</c:v>
                </c:pt>
                <c:pt idx="947">
                  <c:v>11079</c:v>
                </c:pt>
                <c:pt idx="948">
                  <c:v>11079</c:v>
                </c:pt>
                <c:pt idx="949">
                  <c:v>11079</c:v>
                </c:pt>
                <c:pt idx="950">
                  <c:v>11079</c:v>
                </c:pt>
                <c:pt idx="951">
                  <c:v>11079</c:v>
                </c:pt>
                <c:pt idx="952">
                  <c:v>11079</c:v>
                </c:pt>
                <c:pt idx="953">
                  <c:v>11079</c:v>
                </c:pt>
                <c:pt idx="954">
                  <c:v>11079</c:v>
                </c:pt>
                <c:pt idx="955">
                  <c:v>11079</c:v>
                </c:pt>
                <c:pt idx="956">
                  <c:v>11079</c:v>
                </c:pt>
                <c:pt idx="957">
                  <c:v>11079</c:v>
                </c:pt>
                <c:pt idx="958">
                  <c:v>11079</c:v>
                </c:pt>
                <c:pt idx="959">
                  <c:v>11070</c:v>
                </c:pt>
                <c:pt idx="960">
                  <c:v>11070</c:v>
                </c:pt>
                <c:pt idx="961">
                  <c:v>11070</c:v>
                </c:pt>
                <c:pt idx="962">
                  <c:v>11070</c:v>
                </c:pt>
                <c:pt idx="963">
                  <c:v>11070</c:v>
                </c:pt>
                <c:pt idx="964">
                  <c:v>11070</c:v>
                </c:pt>
                <c:pt idx="965">
                  <c:v>11070</c:v>
                </c:pt>
                <c:pt idx="966">
                  <c:v>11070</c:v>
                </c:pt>
                <c:pt idx="967">
                  <c:v>11070</c:v>
                </c:pt>
                <c:pt idx="968">
                  <c:v>11070</c:v>
                </c:pt>
                <c:pt idx="969">
                  <c:v>11070</c:v>
                </c:pt>
                <c:pt idx="970">
                  <c:v>11070</c:v>
                </c:pt>
                <c:pt idx="971">
                  <c:v>11070</c:v>
                </c:pt>
                <c:pt idx="972">
                  <c:v>11070</c:v>
                </c:pt>
                <c:pt idx="973">
                  <c:v>11070</c:v>
                </c:pt>
                <c:pt idx="974">
                  <c:v>11070</c:v>
                </c:pt>
                <c:pt idx="975">
                  <c:v>11070</c:v>
                </c:pt>
                <c:pt idx="976">
                  <c:v>11070</c:v>
                </c:pt>
                <c:pt idx="977">
                  <c:v>11070</c:v>
                </c:pt>
                <c:pt idx="978">
                  <c:v>11070</c:v>
                </c:pt>
                <c:pt idx="979">
                  <c:v>11070</c:v>
                </c:pt>
                <c:pt idx="980">
                  <c:v>11070</c:v>
                </c:pt>
                <c:pt idx="981">
                  <c:v>11070</c:v>
                </c:pt>
                <c:pt idx="982">
                  <c:v>11070</c:v>
                </c:pt>
                <c:pt idx="983">
                  <c:v>11070</c:v>
                </c:pt>
                <c:pt idx="984">
                  <c:v>11070</c:v>
                </c:pt>
                <c:pt idx="985">
                  <c:v>11070</c:v>
                </c:pt>
                <c:pt idx="986">
                  <c:v>11070</c:v>
                </c:pt>
                <c:pt idx="987">
                  <c:v>11070</c:v>
                </c:pt>
                <c:pt idx="988">
                  <c:v>11070</c:v>
                </c:pt>
                <c:pt idx="989">
                  <c:v>11070</c:v>
                </c:pt>
                <c:pt idx="990">
                  <c:v>11070</c:v>
                </c:pt>
                <c:pt idx="991">
                  <c:v>11070</c:v>
                </c:pt>
                <c:pt idx="992">
                  <c:v>11070</c:v>
                </c:pt>
                <c:pt idx="993">
                  <c:v>11070</c:v>
                </c:pt>
                <c:pt idx="994">
                  <c:v>11070</c:v>
                </c:pt>
                <c:pt idx="995">
                  <c:v>11070</c:v>
                </c:pt>
                <c:pt idx="996">
                  <c:v>11070</c:v>
                </c:pt>
                <c:pt idx="997">
                  <c:v>11070</c:v>
                </c:pt>
                <c:pt idx="998">
                  <c:v>11070</c:v>
                </c:pt>
                <c:pt idx="999">
                  <c:v>11070</c:v>
                </c:pt>
                <c:pt idx="1000">
                  <c:v>11070</c:v>
                </c:pt>
                <c:pt idx="1001">
                  <c:v>11070</c:v>
                </c:pt>
                <c:pt idx="1002">
                  <c:v>11070</c:v>
                </c:pt>
                <c:pt idx="1003">
                  <c:v>11070</c:v>
                </c:pt>
                <c:pt idx="1004">
                  <c:v>11070</c:v>
                </c:pt>
                <c:pt idx="1005">
                  <c:v>11070</c:v>
                </c:pt>
                <c:pt idx="1006">
                  <c:v>11070</c:v>
                </c:pt>
                <c:pt idx="1007">
                  <c:v>11070</c:v>
                </c:pt>
                <c:pt idx="1008">
                  <c:v>11070</c:v>
                </c:pt>
                <c:pt idx="1009">
                  <c:v>11070</c:v>
                </c:pt>
                <c:pt idx="1010">
                  <c:v>11070</c:v>
                </c:pt>
                <c:pt idx="1011">
                  <c:v>11070</c:v>
                </c:pt>
                <c:pt idx="1012">
                  <c:v>11070</c:v>
                </c:pt>
                <c:pt idx="1013">
                  <c:v>11070</c:v>
                </c:pt>
                <c:pt idx="1014">
                  <c:v>11070</c:v>
                </c:pt>
                <c:pt idx="1015">
                  <c:v>11070</c:v>
                </c:pt>
                <c:pt idx="1016">
                  <c:v>11070</c:v>
                </c:pt>
                <c:pt idx="1017">
                  <c:v>11070</c:v>
                </c:pt>
                <c:pt idx="1018">
                  <c:v>11070</c:v>
                </c:pt>
                <c:pt idx="1019">
                  <c:v>11070</c:v>
                </c:pt>
                <c:pt idx="1020">
                  <c:v>11070</c:v>
                </c:pt>
                <c:pt idx="1021">
                  <c:v>11070</c:v>
                </c:pt>
                <c:pt idx="1022">
                  <c:v>11070</c:v>
                </c:pt>
                <c:pt idx="1023">
                  <c:v>11070</c:v>
                </c:pt>
                <c:pt idx="1024">
                  <c:v>11070</c:v>
                </c:pt>
                <c:pt idx="1025">
                  <c:v>11070</c:v>
                </c:pt>
                <c:pt idx="1026">
                  <c:v>11070</c:v>
                </c:pt>
                <c:pt idx="1027">
                  <c:v>11070</c:v>
                </c:pt>
                <c:pt idx="1028">
                  <c:v>11070</c:v>
                </c:pt>
                <c:pt idx="1029">
                  <c:v>11070</c:v>
                </c:pt>
                <c:pt idx="1030">
                  <c:v>11070</c:v>
                </c:pt>
                <c:pt idx="1031">
                  <c:v>11070</c:v>
                </c:pt>
                <c:pt idx="1032">
                  <c:v>11070</c:v>
                </c:pt>
                <c:pt idx="1033">
                  <c:v>11070</c:v>
                </c:pt>
                <c:pt idx="1034">
                  <c:v>11070</c:v>
                </c:pt>
                <c:pt idx="1035">
                  <c:v>11070</c:v>
                </c:pt>
                <c:pt idx="1036">
                  <c:v>11070</c:v>
                </c:pt>
                <c:pt idx="1037">
                  <c:v>11070</c:v>
                </c:pt>
                <c:pt idx="1038">
                  <c:v>11070</c:v>
                </c:pt>
                <c:pt idx="1039">
                  <c:v>11070</c:v>
                </c:pt>
                <c:pt idx="1040">
                  <c:v>11070</c:v>
                </c:pt>
                <c:pt idx="1041">
                  <c:v>11070</c:v>
                </c:pt>
                <c:pt idx="1042">
                  <c:v>11070</c:v>
                </c:pt>
                <c:pt idx="1043">
                  <c:v>11070</c:v>
                </c:pt>
                <c:pt idx="1044">
                  <c:v>11070</c:v>
                </c:pt>
                <c:pt idx="1045">
                  <c:v>11070</c:v>
                </c:pt>
                <c:pt idx="1046">
                  <c:v>11070</c:v>
                </c:pt>
                <c:pt idx="1047">
                  <c:v>11070</c:v>
                </c:pt>
                <c:pt idx="1048">
                  <c:v>11070</c:v>
                </c:pt>
                <c:pt idx="1049">
                  <c:v>11070</c:v>
                </c:pt>
                <c:pt idx="1050">
                  <c:v>11070</c:v>
                </c:pt>
                <c:pt idx="1051">
                  <c:v>11070</c:v>
                </c:pt>
                <c:pt idx="1052">
                  <c:v>11070</c:v>
                </c:pt>
                <c:pt idx="1053">
                  <c:v>11070</c:v>
                </c:pt>
                <c:pt idx="1054">
                  <c:v>11070</c:v>
                </c:pt>
                <c:pt idx="1055">
                  <c:v>11070</c:v>
                </c:pt>
                <c:pt idx="1056">
                  <c:v>11070</c:v>
                </c:pt>
                <c:pt idx="1057">
                  <c:v>11070</c:v>
                </c:pt>
                <c:pt idx="1058">
                  <c:v>11070</c:v>
                </c:pt>
                <c:pt idx="1059">
                  <c:v>11070</c:v>
                </c:pt>
                <c:pt idx="1060">
                  <c:v>11070</c:v>
                </c:pt>
                <c:pt idx="1061">
                  <c:v>11070</c:v>
                </c:pt>
                <c:pt idx="1062">
                  <c:v>11070</c:v>
                </c:pt>
                <c:pt idx="1063">
                  <c:v>11070</c:v>
                </c:pt>
                <c:pt idx="1064">
                  <c:v>11070</c:v>
                </c:pt>
                <c:pt idx="1065">
                  <c:v>11070</c:v>
                </c:pt>
                <c:pt idx="1066">
                  <c:v>11070</c:v>
                </c:pt>
                <c:pt idx="1067">
                  <c:v>11070</c:v>
                </c:pt>
                <c:pt idx="1068">
                  <c:v>11070</c:v>
                </c:pt>
                <c:pt idx="1069">
                  <c:v>11070</c:v>
                </c:pt>
                <c:pt idx="1070">
                  <c:v>11070</c:v>
                </c:pt>
                <c:pt idx="1071">
                  <c:v>11070</c:v>
                </c:pt>
                <c:pt idx="1072">
                  <c:v>11070</c:v>
                </c:pt>
                <c:pt idx="1073">
                  <c:v>11070</c:v>
                </c:pt>
                <c:pt idx="1074">
                  <c:v>11070</c:v>
                </c:pt>
                <c:pt idx="1075">
                  <c:v>11070</c:v>
                </c:pt>
                <c:pt idx="1076">
                  <c:v>11070</c:v>
                </c:pt>
                <c:pt idx="1077">
                  <c:v>11070</c:v>
                </c:pt>
                <c:pt idx="1078">
                  <c:v>11070</c:v>
                </c:pt>
                <c:pt idx="1079">
                  <c:v>11191</c:v>
                </c:pt>
                <c:pt idx="1080">
                  <c:v>11191</c:v>
                </c:pt>
                <c:pt idx="1081">
                  <c:v>11191</c:v>
                </c:pt>
                <c:pt idx="1082">
                  <c:v>11191</c:v>
                </c:pt>
                <c:pt idx="1083">
                  <c:v>11191</c:v>
                </c:pt>
                <c:pt idx="1084">
                  <c:v>11191</c:v>
                </c:pt>
                <c:pt idx="1085">
                  <c:v>11191</c:v>
                </c:pt>
                <c:pt idx="1086">
                  <c:v>11191</c:v>
                </c:pt>
                <c:pt idx="1087">
                  <c:v>11191</c:v>
                </c:pt>
                <c:pt idx="1088">
                  <c:v>11191</c:v>
                </c:pt>
                <c:pt idx="1089">
                  <c:v>11191</c:v>
                </c:pt>
                <c:pt idx="1090">
                  <c:v>11191</c:v>
                </c:pt>
                <c:pt idx="1091">
                  <c:v>11191</c:v>
                </c:pt>
                <c:pt idx="1092">
                  <c:v>11191</c:v>
                </c:pt>
                <c:pt idx="1093">
                  <c:v>11191</c:v>
                </c:pt>
                <c:pt idx="1094">
                  <c:v>11191</c:v>
                </c:pt>
                <c:pt idx="1095">
                  <c:v>11191</c:v>
                </c:pt>
                <c:pt idx="1096">
                  <c:v>11191</c:v>
                </c:pt>
                <c:pt idx="1097">
                  <c:v>11191</c:v>
                </c:pt>
                <c:pt idx="1098">
                  <c:v>11191</c:v>
                </c:pt>
                <c:pt idx="1099">
                  <c:v>11191</c:v>
                </c:pt>
                <c:pt idx="1100">
                  <c:v>11191</c:v>
                </c:pt>
                <c:pt idx="1101">
                  <c:v>11191</c:v>
                </c:pt>
                <c:pt idx="1102">
                  <c:v>11191</c:v>
                </c:pt>
                <c:pt idx="1103">
                  <c:v>11191</c:v>
                </c:pt>
                <c:pt idx="1104">
                  <c:v>11191</c:v>
                </c:pt>
                <c:pt idx="1105">
                  <c:v>11191</c:v>
                </c:pt>
                <c:pt idx="1106">
                  <c:v>11191</c:v>
                </c:pt>
                <c:pt idx="1107">
                  <c:v>11191</c:v>
                </c:pt>
                <c:pt idx="1108">
                  <c:v>11191</c:v>
                </c:pt>
                <c:pt idx="1109">
                  <c:v>11191</c:v>
                </c:pt>
                <c:pt idx="1110">
                  <c:v>11191</c:v>
                </c:pt>
                <c:pt idx="1111">
                  <c:v>11191</c:v>
                </c:pt>
                <c:pt idx="1112">
                  <c:v>11191</c:v>
                </c:pt>
                <c:pt idx="1113">
                  <c:v>11191</c:v>
                </c:pt>
                <c:pt idx="1114">
                  <c:v>11191</c:v>
                </c:pt>
                <c:pt idx="1115">
                  <c:v>11191</c:v>
                </c:pt>
                <c:pt idx="1116">
                  <c:v>11191</c:v>
                </c:pt>
                <c:pt idx="1117">
                  <c:v>11191</c:v>
                </c:pt>
                <c:pt idx="1118">
                  <c:v>11191</c:v>
                </c:pt>
                <c:pt idx="1119">
                  <c:v>11191</c:v>
                </c:pt>
                <c:pt idx="1120">
                  <c:v>11191</c:v>
                </c:pt>
                <c:pt idx="1121">
                  <c:v>11191</c:v>
                </c:pt>
                <c:pt idx="1122">
                  <c:v>11191</c:v>
                </c:pt>
                <c:pt idx="1123">
                  <c:v>11191</c:v>
                </c:pt>
                <c:pt idx="1124">
                  <c:v>11191</c:v>
                </c:pt>
                <c:pt idx="1125">
                  <c:v>11191</c:v>
                </c:pt>
                <c:pt idx="1126">
                  <c:v>11191</c:v>
                </c:pt>
                <c:pt idx="1127">
                  <c:v>11191</c:v>
                </c:pt>
                <c:pt idx="1128">
                  <c:v>11191</c:v>
                </c:pt>
                <c:pt idx="1129">
                  <c:v>11191</c:v>
                </c:pt>
                <c:pt idx="1130">
                  <c:v>11191</c:v>
                </c:pt>
                <c:pt idx="1131">
                  <c:v>11191</c:v>
                </c:pt>
                <c:pt idx="1132">
                  <c:v>11191</c:v>
                </c:pt>
                <c:pt idx="1133">
                  <c:v>11191</c:v>
                </c:pt>
                <c:pt idx="1134">
                  <c:v>11191</c:v>
                </c:pt>
                <c:pt idx="1135">
                  <c:v>11191</c:v>
                </c:pt>
                <c:pt idx="1136">
                  <c:v>11191</c:v>
                </c:pt>
                <c:pt idx="1137">
                  <c:v>11191</c:v>
                </c:pt>
                <c:pt idx="1138">
                  <c:v>11191</c:v>
                </c:pt>
                <c:pt idx="1139">
                  <c:v>11062</c:v>
                </c:pt>
                <c:pt idx="1140">
                  <c:v>11062</c:v>
                </c:pt>
                <c:pt idx="1141">
                  <c:v>11062</c:v>
                </c:pt>
                <c:pt idx="1142">
                  <c:v>11062</c:v>
                </c:pt>
                <c:pt idx="1143">
                  <c:v>11062</c:v>
                </c:pt>
                <c:pt idx="1144">
                  <c:v>11062</c:v>
                </c:pt>
                <c:pt idx="1145">
                  <c:v>11062</c:v>
                </c:pt>
                <c:pt idx="1146">
                  <c:v>11062</c:v>
                </c:pt>
                <c:pt idx="1147">
                  <c:v>11062</c:v>
                </c:pt>
                <c:pt idx="1148">
                  <c:v>11062</c:v>
                </c:pt>
                <c:pt idx="1149">
                  <c:v>11062</c:v>
                </c:pt>
                <c:pt idx="1150">
                  <c:v>11062</c:v>
                </c:pt>
                <c:pt idx="1151">
                  <c:v>11062</c:v>
                </c:pt>
                <c:pt idx="1152">
                  <c:v>11062</c:v>
                </c:pt>
                <c:pt idx="1153">
                  <c:v>11062</c:v>
                </c:pt>
                <c:pt idx="1154">
                  <c:v>11062</c:v>
                </c:pt>
                <c:pt idx="1155">
                  <c:v>11062</c:v>
                </c:pt>
                <c:pt idx="1156">
                  <c:v>11062</c:v>
                </c:pt>
                <c:pt idx="1157">
                  <c:v>11062</c:v>
                </c:pt>
                <c:pt idx="1158">
                  <c:v>11062</c:v>
                </c:pt>
                <c:pt idx="1159">
                  <c:v>11062</c:v>
                </c:pt>
                <c:pt idx="1160">
                  <c:v>11062</c:v>
                </c:pt>
                <c:pt idx="1161">
                  <c:v>11062</c:v>
                </c:pt>
                <c:pt idx="1162">
                  <c:v>11062</c:v>
                </c:pt>
                <c:pt idx="1163">
                  <c:v>11062</c:v>
                </c:pt>
                <c:pt idx="1164">
                  <c:v>11062</c:v>
                </c:pt>
                <c:pt idx="1165">
                  <c:v>11062</c:v>
                </c:pt>
                <c:pt idx="1166">
                  <c:v>11062</c:v>
                </c:pt>
                <c:pt idx="1167">
                  <c:v>11062</c:v>
                </c:pt>
                <c:pt idx="1168">
                  <c:v>11062</c:v>
                </c:pt>
                <c:pt idx="1169">
                  <c:v>11062</c:v>
                </c:pt>
                <c:pt idx="1170">
                  <c:v>11062</c:v>
                </c:pt>
                <c:pt idx="1171">
                  <c:v>11062</c:v>
                </c:pt>
                <c:pt idx="1172">
                  <c:v>11062</c:v>
                </c:pt>
                <c:pt idx="1173">
                  <c:v>11062</c:v>
                </c:pt>
                <c:pt idx="1174">
                  <c:v>11062</c:v>
                </c:pt>
                <c:pt idx="1175">
                  <c:v>11062</c:v>
                </c:pt>
                <c:pt idx="1176">
                  <c:v>11062</c:v>
                </c:pt>
                <c:pt idx="1177">
                  <c:v>11062</c:v>
                </c:pt>
                <c:pt idx="1178">
                  <c:v>11062</c:v>
                </c:pt>
                <c:pt idx="1179">
                  <c:v>11062</c:v>
                </c:pt>
                <c:pt idx="1180">
                  <c:v>11062</c:v>
                </c:pt>
                <c:pt idx="1181">
                  <c:v>11062</c:v>
                </c:pt>
                <c:pt idx="1182">
                  <c:v>11062</c:v>
                </c:pt>
                <c:pt idx="1183">
                  <c:v>11062</c:v>
                </c:pt>
                <c:pt idx="1184">
                  <c:v>11062</c:v>
                </c:pt>
                <c:pt idx="1185">
                  <c:v>11062</c:v>
                </c:pt>
                <c:pt idx="1186">
                  <c:v>11062</c:v>
                </c:pt>
                <c:pt idx="1187">
                  <c:v>11062</c:v>
                </c:pt>
                <c:pt idx="1188">
                  <c:v>11062</c:v>
                </c:pt>
                <c:pt idx="1189">
                  <c:v>11062</c:v>
                </c:pt>
                <c:pt idx="1190">
                  <c:v>11062</c:v>
                </c:pt>
                <c:pt idx="1191">
                  <c:v>11062</c:v>
                </c:pt>
                <c:pt idx="1192">
                  <c:v>11062</c:v>
                </c:pt>
                <c:pt idx="1193">
                  <c:v>11062</c:v>
                </c:pt>
                <c:pt idx="1194">
                  <c:v>11062</c:v>
                </c:pt>
                <c:pt idx="1195">
                  <c:v>11062</c:v>
                </c:pt>
                <c:pt idx="1196">
                  <c:v>11062</c:v>
                </c:pt>
                <c:pt idx="1197">
                  <c:v>11062</c:v>
                </c:pt>
                <c:pt idx="1198">
                  <c:v>11062</c:v>
                </c:pt>
                <c:pt idx="1199">
                  <c:v>11051</c:v>
                </c:pt>
                <c:pt idx="1200">
                  <c:v>11051</c:v>
                </c:pt>
                <c:pt idx="1201">
                  <c:v>11051</c:v>
                </c:pt>
                <c:pt idx="1202">
                  <c:v>11051</c:v>
                </c:pt>
                <c:pt idx="1203">
                  <c:v>11051</c:v>
                </c:pt>
                <c:pt idx="1204">
                  <c:v>11051</c:v>
                </c:pt>
                <c:pt idx="1205">
                  <c:v>11051</c:v>
                </c:pt>
                <c:pt idx="1206">
                  <c:v>11051</c:v>
                </c:pt>
                <c:pt idx="1207">
                  <c:v>11051</c:v>
                </c:pt>
                <c:pt idx="1208">
                  <c:v>11051</c:v>
                </c:pt>
                <c:pt idx="1209">
                  <c:v>11051</c:v>
                </c:pt>
                <c:pt idx="1210">
                  <c:v>11051</c:v>
                </c:pt>
                <c:pt idx="1211">
                  <c:v>11051</c:v>
                </c:pt>
                <c:pt idx="1212">
                  <c:v>11051</c:v>
                </c:pt>
                <c:pt idx="1213">
                  <c:v>11051</c:v>
                </c:pt>
                <c:pt idx="1214">
                  <c:v>11051</c:v>
                </c:pt>
                <c:pt idx="1215">
                  <c:v>11051</c:v>
                </c:pt>
                <c:pt idx="1216">
                  <c:v>11051</c:v>
                </c:pt>
                <c:pt idx="1217">
                  <c:v>11051</c:v>
                </c:pt>
                <c:pt idx="1218">
                  <c:v>11051</c:v>
                </c:pt>
                <c:pt idx="1219">
                  <c:v>11051</c:v>
                </c:pt>
                <c:pt idx="1220">
                  <c:v>11051</c:v>
                </c:pt>
                <c:pt idx="1221">
                  <c:v>11051</c:v>
                </c:pt>
                <c:pt idx="1222">
                  <c:v>11051</c:v>
                </c:pt>
                <c:pt idx="1223">
                  <c:v>11051</c:v>
                </c:pt>
                <c:pt idx="1224">
                  <c:v>11051</c:v>
                </c:pt>
                <c:pt idx="1225">
                  <c:v>11051</c:v>
                </c:pt>
                <c:pt idx="1226">
                  <c:v>11051</c:v>
                </c:pt>
                <c:pt idx="1227">
                  <c:v>11051</c:v>
                </c:pt>
                <c:pt idx="1228">
                  <c:v>11051</c:v>
                </c:pt>
                <c:pt idx="1229">
                  <c:v>11051</c:v>
                </c:pt>
                <c:pt idx="1230">
                  <c:v>11051</c:v>
                </c:pt>
                <c:pt idx="1231">
                  <c:v>11051</c:v>
                </c:pt>
                <c:pt idx="1232">
                  <c:v>11051</c:v>
                </c:pt>
                <c:pt idx="1233">
                  <c:v>11051</c:v>
                </c:pt>
                <c:pt idx="1234">
                  <c:v>11051</c:v>
                </c:pt>
                <c:pt idx="1235">
                  <c:v>11051</c:v>
                </c:pt>
                <c:pt idx="1236">
                  <c:v>11051</c:v>
                </c:pt>
                <c:pt idx="1237">
                  <c:v>11051</c:v>
                </c:pt>
                <c:pt idx="1238">
                  <c:v>11051</c:v>
                </c:pt>
                <c:pt idx="1239">
                  <c:v>11051</c:v>
                </c:pt>
                <c:pt idx="1240">
                  <c:v>11051</c:v>
                </c:pt>
                <c:pt idx="1241">
                  <c:v>11051</c:v>
                </c:pt>
                <c:pt idx="1242">
                  <c:v>11051</c:v>
                </c:pt>
                <c:pt idx="1243">
                  <c:v>11051</c:v>
                </c:pt>
                <c:pt idx="1244">
                  <c:v>11051</c:v>
                </c:pt>
                <c:pt idx="1245">
                  <c:v>11051</c:v>
                </c:pt>
                <c:pt idx="1246">
                  <c:v>11051</c:v>
                </c:pt>
                <c:pt idx="1247">
                  <c:v>11051</c:v>
                </c:pt>
                <c:pt idx="1248">
                  <c:v>11051</c:v>
                </c:pt>
                <c:pt idx="1249">
                  <c:v>11051</c:v>
                </c:pt>
                <c:pt idx="1250">
                  <c:v>11051</c:v>
                </c:pt>
                <c:pt idx="1251">
                  <c:v>11051</c:v>
                </c:pt>
                <c:pt idx="1252">
                  <c:v>11051</c:v>
                </c:pt>
                <c:pt idx="1253">
                  <c:v>11051</c:v>
                </c:pt>
                <c:pt idx="1254">
                  <c:v>11051</c:v>
                </c:pt>
                <c:pt idx="1255">
                  <c:v>11051</c:v>
                </c:pt>
                <c:pt idx="1256">
                  <c:v>11051</c:v>
                </c:pt>
                <c:pt idx="1257">
                  <c:v>11051</c:v>
                </c:pt>
                <c:pt idx="1258">
                  <c:v>11051</c:v>
                </c:pt>
                <c:pt idx="1259">
                  <c:v>11053</c:v>
                </c:pt>
                <c:pt idx="1260">
                  <c:v>11053</c:v>
                </c:pt>
                <c:pt idx="1261">
                  <c:v>11053</c:v>
                </c:pt>
                <c:pt idx="1262">
                  <c:v>11053</c:v>
                </c:pt>
                <c:pt idx="1263">
                  <c:v>11053</c:v>
                </c:pt>
                <c:pt idx="1264">
                  <c:v>11053</c:v>
                </c:pt>
                <c:pt idx="1265">
                  <c:v>11053</c:v>
                </c:pt>
                <c:pt idx="1266">
                  <c:v>11053</c:v>
                </c:pt>
                <c:pt idx="1267">
                  <c:v>11053</c:v>
                </c:pt>
                <c:pt idx="1268">
                  <c:v>11053</c:v>
                </c:pt>
                <c:pt idx="1269">
                  <c:v>11053</c:v>
                </c:pt>
                <c:pt idx="1270">
                  <c:v>11053</c:v>
                </c:pt>
                <c:pt idx="1271">
                  <c:v>11053</c:v>
                </c:pt>
                <c:pt idx="1272">
                  <c:v>11053</c:v>
                </c:pt>
                <c:pt idx="1273">
                  <c:v>11053</c:v>
                </c:pt>
                <c:pt idx="1274">
                  <c:v>11053</c:v>
                </c:pt>
                <c:pt idx="1275">
                  <c:v>11053</c:v>
                </c:pt>
                <c:pt idx="1276">
                  <c:v>11053</c:v>
                </c:pt>
                <c:pt idx="1277">
                  <c:v>11053</c:v>
                </c:pt>
                <c:pt idx="1278">
                  <c:v>11053</c:v>
                </c:pt>
                <c:pt idx="1279">
                  <c:v>11053</c:v>
                </c:pt>
                <c:pt idx="1280">
                  <c:v>11053</c:v>
                </c:pt>
                <c:pt idx="1281">
                  <c:v>11053</c:v>
                </c:pt>
                <c:pt idx="1282">
                  <c:v>11053</c:v>
                </c:pt>
                <c:pt idx="1283">
                  <c:v>11053</c:v>
                </c:pt>
                <c:pt idx="1284">
                  <c:v>11053</c:v>
                </c:pt>
                <c:pt idx="1285">
                  <c:v>11053</c:v>
                </c:pt>
                <c:pt idx="1286">
                  <c:v>11053</c:v>
                </c:pt>
                <c:pt idx="1287">
                  <c:v>11053</c:v>
                </c:pt>
                <c:pt idx="1288">
                  <c:v>11053</c:v>
                </c:pt>
                <c:pt idx="1289">
                  <c:v>11053</c:v>
                </c:pt>
                <c:pt idx="1290">
                  <c:v>11053</c:v>
                </c:pt>
                <c:pt idx="1291">
                  <c:v>11053</c:v>
                </c:pt>
                <c:pt idx="1292">
                  <c:v>11053</c:v>
                </c:pt>
                <c:pt idx="1293">
                  <c:v>11053</c:v>
                </c:pt>
                <c:pt idx="1294">
                  <c:v>11053</c:v>
                </c:pt>
                <c:pt idx="1295">
                  <c:v>11053</c:v>
                </c:pt>
                <c:pt idx="1296">
                  <c:v>11053</c:v>
                </c:pt>
                <c:pt idx="1297">
                  <c:v>11053</c:v>
                </c:pt>
                <c:pt idx="1298">
                  <c:v>11053</c:v>
                </c:pt>
                <c:pt idx="1299">
                  <c:v>11053</c:v>
                </c:pt>
                <c:pt idx="1300">
                  <c:v>11053</c:v>
                </c:pt>
                <c:pt idx="1301">
                  <c:v>11053</c:v>
                </c:pt>
                <c:pt idx="1302">
                  <c:v>11053</c:v>
                </c:pt>
                <c:pt idx="1303">
                  <c:v>11053</c:v>
                </c:pt>
                <c:pt idx="1304">
                  <c:v>11053</c:v>
                </c:pt>
                <c:pt idx="1305">
                  <c:v>11053</c:v>
                </c:pt>
                <c:pt idx="1306">
                  <c:v>11053</c:v>
                </c:pt>
                <c:pt idx="1307">
                  <c:v>11053</c:v>
                </c:pt>
                <c:pt idx="1308">
                  <c:v>11053</c:v>
                </c:pt>
                <c:pt idx="1309">
                  <c:v>11053</c:v>
                </c:pt>
                <c:pt idx="1310">
                  <c:v>11053</c:v>
                </c:pt>
                <c:pt idx="1311">
                  <c:v>11053</c:v>
                </c:pt>
                <c:pt idx="1312">
                  <c:v>11053</c:v>
                </c:pt>
                <c:pt idx="1313">
                  <c:v>11053</c:v>
                </c:pt>
                <c:pt idx="1314">
                  <c:v>11053</c:v>
                </c:pt>
                <c:pt idx="1315">
                  <c:v>11053</c:v>
                </c:pt>
                <c:pt idx="1316">
                  <c:v>11053</c:v>
                </c:pt>
                <c:pt idx="1317">
                  <c:v>11053</c:v>
                </c:pt>
                <c:pt idx="1318">
                  <c:v>11053</c:v>
                </c:pt>
                <c:pt idx="1319">
                  <c:v>10994</c:v>
                </c:pt>
                <c:pt idx="1320">
                  <c:v>10994</c:v>
                </c:pt>
                <c:pt idx="1321">
                  <c:v>10994</c:v>
                </c:pt>
                <c:pt idx="1322">
                  <c:v>10994</c:v>
                </c:pt>
                <c:pt idx="1323">
                  <c:v>10994</c:v>
                </c:pt>
                <c:pt idx="1324">
                  <c:v>10994</c:v>
                </c:pt>
                <c:pt idx="1325">
                  <c:v>10994</c:v>
                </c:pt>
                <c:pt idx="1326">
                  <c:v>10994</c:v>
                </c:pt>
                <c:pt idx="1327">
                  <c:v>10994</c:v>
                </c:pt>
                <c:pt idx="1328">
                  <c:v>10994</c:v>
                </c:pt>
                <c:pt idx="1329">
                  <c:v>10994</c:v>
                </c:pt>
                <c:pt idx="1330">
                  <c:v>10994</c:v>
                </c:pt>
                <c:pt idx="1331">
                  <c:v>10994</c:v>
                </c:pt>
                <c:pt idx="1332">
                  <c:v>10994</c:v>
                </c:pt>
                <c:pt idx="1333">
                  <c:v>10994</c:v>
                </c:pt>
                <c:pt idx="1334">
                  <c:v>10994</c:v>
                </c:pt>
                <c:pt idx="1335">
                  <c:v>10994</c:v>
                </c:pt>
                <c:pt idx="1336">
                  <c:v>10994</c:v>
                </c:pt>
                <c:pt idx="1337">
                  <c:v>10994</c:v>
                </c:pt>
                <c:pt idx="1338">
                  <c:v>10994</c:v>
                </c:pt>
                <c:pt idx="1339">
                  <c:v>10994</c:v>
                </c:pt>
                <c:pt idx="1340">
                  <c:v>10994</c:v>
                </c:pt>
                <c:pt idx="1341">
                  <c:v>10994</c:v>
                </c:pt>
                <c:pt idx="1342">
                  <c:v>10994</c:v>
                </c:pt>
                <c:pt idx="1343">
                  <c:v>10994</c:v>
                </c:pt>
                <c:pt idx="1344">
                  <c:v>10994</c:v>
                </c:pt>
                <c:pt idx="1345">
                  <c:v>10994</c:v>
                </c:pt>
                <c:pt idx="1346">
                  <c:v>10994</c:v>
                </c:pt>
                <c:pt idx="1347">
                  <c:v>10994</c:v>
                </c:pt>
                <c:pt idx="1348">
                  <c:v>10994</c:v>
                </c:pt>
                <c:pt idx="1349">
                  <c:v>10994</c:v>
                </c:pt>
                <c:pt idx="1350">
                  <c:v>10994</c:v>
                </c:pt>
                <c:pt idx="1351">
                  <c:v>10994</c:v>
                </c:pt>
                <c:pt idx="1352">
                  <c:v>10994</c:v>
                </c:pt>
                <c:pt idx="1353">
                  <c:v>10994</c:v>
                </c:pt>
                <c:pt idx="1354">
                  <c:v>10994</c:v>
                </c:pt>
                <c:pt idx="1355">
                  <c:v>10994</c:v>
                </c:pt>
                <c:pt idx="1356">
                  <c:v>10994</c:v>
                </c:pt>
                <c:pt idx="1357">
                  <c:v>10994</c:v>
                </c:pt>
                <c:pt idx="1358">
                  <c:v>10994</c:v>
                </c:pt>
                <c:pt idx="1359">
                  <c:v>10994</c:v>
                </c:pt>
                <c:pt idx="1360">
                  <c:v>10994</c:v>
                </c:pt>
                <c:pt idx="1361">
                  <c:v>10994</c:v>
                </c:pt>
                <c:pt idx="1362">
                  <c:v>10994</c:v>
                </c:pt>
                <c:pt idx="1363">
                  <c:v>10994</c:v>
                </c:pt>
                <c:pt idx="1364">
                  <c:v>10994</c:v>
                </c:pt>
                <c:pt idx="1365">
                  <c:v>10994</c:v>
                </c:pt>
                <c:pt idx="1366">
                  <c:v>10994</c:v>
                </c:pt>
                <c:pt idx="1367">
                  <c:v>10994</c:v>
                </c:pt>
                <c:pt idx="1368">
                  <c:v>10994</c:v>
                </c:pt>
                <c:pt idx="1369">
                  <c:v>10994</c:v>
                </c:pt>
                <c:pt idx="1370">
                  <c:v>10994</c:v>
                </c:pt>
                <c:pt idx="1371">
                  <c:v>10994</c:v>
                </c:pt>
                <c:pt idx="1372">
                  <c:v>10994</c:v>
                </c:pt>
                <c:pt idx="1373">
                  <c:v>10994</c:v>
                </c:pt>
                <c:pt idx="1374">
                  <c:v>10994</c:v>
                </c:pt>
                <c:pt idx="1375">
                  <c:v>10994</c:v>
                </c:pt>
                <c:pt idx="1376">
                  <c:v>10994</c:v>
                </c:pt>
                <c:pt idx="1377">
                  <c:v>10994</c:v>
                </c:pt>
                <c:pt idx="1378">
                  <c:v>10994</c:v>
                </c:pt>
                <c:pt idx="1379">
                  <c:v>10904</c:v>
                </c:pt>
                <c:pt idx="1380">
                  <c:v>10904</c:v>
                </c:pt>
                <c:pt idx="1381">
                  <c:v>10904</c:v>
                </c:pt>
                <c:pt idx="1382">
                  <c:v>10904</c:v>
                </c:pt>
                <c:pt idx="1383">
                  <c:v>10904</c:v>
                </c:pt>
                <c:pt idx="1384">
                  <c:v>10904</c:v>
                </c:pt>
                <c:pt idx="1385">
                  <c:v>10904</c:v>
                </c:pt>
                <c:pt idx="1386">
                  <c:v>10904</c:v>
                </c:pt>
                <c:pt idx="1387">
                  <c:v>10904</c:v>
                </c:pt>
                <c:pt idx="1388">
                  <c:v>10904</c:v>
                </c:pt>
                <c:pt idx="1389">
                  <c:v>10904</c:v>
                </c:pt>
                <c:pt idx="1390">
                  <c:v>10904</c:v>
                </c:pt>
                <c:pt idx="1391">
                  <c:v>10904</c:v>
                </c:pt>
                <c:pt idx="1392">
                  <c:v>10904</c:v>
                </c:pt>
                <c:pt idx="1393">
                  <c:v>10904</c:v>
                </c:pt>
                <c:pt idx="1394">
                  <c:v>10904</c:v>
                </c:pt>
                <c:pt idx="1395">
                  <c:v>10904</c:v>
                </c:pt>
                <c:pt idx="1396">
                  <c:v>10904</c:v>
                </c:pt>
                <c:pt idx="1397">
                  <c:v>10904</c:v>
                </c:pt>
                <c:pt idx="1398">
                  <c:v>10904</c:v>
                </c:pt>
                <c:pt idx="1399">
                  <c:v>10904</c:v>
                </c:pt>
                <c:pt idx="1400">
                  <c:v>10904</c:v>
                </c:pt>
                <c:pt idx="1401">
                  <c:v>10904</c:v>
                </c:pt>
                <c:pt idx="1402">
                  <c:v>10904</c:v>
                </c:pt>
                <c:pt idx="1403">
                  <c:v>10904</c:v>
                </c:pt>
                <c:pt idx="1404">
                  <c:v>10904</c:v>
                </c:pt>
                <c:pt idx="1405">
                  <c:v>10904</c:v>
                </c:pt>
                <c:pt idx="1406">
                  <c:v>10904</c:v>
                </c:pt>
                <c:pt idx="1407">
                  <c:v>10904</c:v>
                </c:pt>
                <c:pt idx="1408">
                  <c:v>10904</c:v>
                </c:pt>
                <c:pt idx="1409">
                  <c:v>10904</c:v>
                </c:pt>
                <c:pt idx="1410">
                  <c:v>10904</c:v>
                </c:pt>
                <c:pt idx="1411">
                  <c:v>10904</c:v>
                </c:pt>
                <c:pt idx="1412">
                  <c:v>10904</c:v>
                </c:pt>
                <c:pt idx="1413">
                  <c:v>10904</c:v>
                </c:pt>
                <c:pt idx="1414">
                  <c:v>10904</c:v>
                </c:pt>
                <c:pt idx="1415">
                  <c:v>10904</c:v>
                </c:pt>
                <c:pt idx="1416">
                  <c:v>10904</c:v>
                </c:pt>
                <c:pt idx="1417">
                  <c:v>10904</c:v>
                </c:pt>
                <c:pt idx="1418">
                  <c:v>10904</c:v>
                </c:pt>
                <c:pt idx="1419">
                  <c:v>10904</c:v>
                </c:pt>
                <c:pt idx="1420">
                  <c:v>10904</c:v>
                </c:pt>
                <c:pt idx="1421">
                  <c:v>10904</c:v>
                </c:pt>
                <c:pt idx="1422">
                  <c:v>10904</c:v>
                </c:pt>
                <c:pt idx="1423">
                  <c:v>10904</c:v>
                </c:pt>
                <c:pt idx="1424">
                  <c:v>10904</c:v>
                </c:pt>
                <c:pt idx="1425">
                  <c:v>10904</c:v>
                </c:pt>
                <c:pt idx="1426">
                  <c:v>10904</c:v>
                </c:pt>
                <c:pt idx="1427">
                  <c:v>10904</c:v>
                </c:pt>
                <c:pt idx="1428">
                  <c:v>10904</c:v>
                </c:pt>
                <c:pt idx="1429">
                  <c:v>10904</c:v>
                </c:pt>
                <c:pt idx="1430">
                  <c:v>10904</c:v>
                </c:pt>
                <c:pt idx="1431">
                  <c:v>10904</c:v>
                </c:pt>
                <c:pt idx="1432">
                  <c:v>10904</c:v>
                </c:pt>
                <c:pt idx="1433">
                  <c:v>10904</c:v>
                </c:pt>
                <c:pt idx="1434">
                  <c:v>10904</c:v>
                </c:pt>
                <c:pt idx="1435">
                  <c:v>10904</c:v>
                </c:pt>
                <c:pt idx="1436">
                  <c:v>10904</c:v>
                </c:pt>
                <c:pt idx="1437">
                  <c:v>10904</c:v>
                </c:pt>
                <c:pt idx="1438">
                  <c:v>10904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9B82-4D07-8DC6-FB74CB3BC72C}"/>
            </c:ext>
          </c:extLst>
        </c:ser>
        <c:ser>
          <c:idx val="1"/>
          <c:order val="1"/>
          <c:tx>
            <c:strRef>
              <c:f>Лист2!$D$1</c:f>
              <c:strCache>
                <c:ptCount val="1"/>
                <c:pt idx="0">
                  <c:v>июль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Лист2!$D$2:$D$1440</c:f>
              <c:numCache>
                <c:formatCode>General</c:formatCode>
                <c:ptCount val="1439"/>
                <c:pt idx="0">
                  <c:v>12312</c:v>
                </c:pt>
                <c:pt idx="1">
                  <c:v>12312</c:v>
                </c:pt>
                <c:pt idx="2">
                  <c:v>12312</c:v>
                </c:pt>
                <c:pt idx="3">
                  <c:v>12312</c:v>
                </c:pt>
                <c:pt idx="4">
                  <c:v>12312</c:v>
                </c:pt>
                <c:pt idx="5">
                  <c:v>12312</c:v>
                </c:pt>
                <c:pt idx="6">
                  <c:v>12312</c:v>
                </c:pt>
                <c:pt idx="7">
                  <c:v>12312</c:v>
                </c:pt>
                <c:pt idx="8">
                  <c:v>12312</c:v>
                </c:pt>
                <c:pt idx="9">
                  <c:v>12312</c:v>
                </c:pt>
                <c:pt idx="10">
                  <c:v>12312</c:v>
                </c:pt>
                <c:pt idx="11">
                  <c:v>12312</c:v>
                </c:pt>
                <c:pt idx="12">
                  <c:v>12312</c:v>
                </c:pt>
                <c:pt idx="13">
                  <c:v>12312</c:v>
                </c:pt>
                <c:pt idx="14">
                  <c:v>12312</c:v>
                </c:pt>
                <c:pt idx="15">
                  <c:v>12312</c:v>
                </c:pt>
                <c:pt idx="16">
                  <c:v>12312</c:v>
                </c:pt>
                <c:pt idx="17">
                  <c:v>12312</c:v>
                </c:pt>
                <c:pt idx="18">
                  <c:v>12312</c:v>
                </c:pt>
                <c:pt idx="19">
                  <c:v>12312</c:v>
                </c:pt>
                <c:pt idx="20">
                  <c:v>12312</c:v>
                </c:pt>
                <c:pt idx="21">
                  <c:v>12312</c:v>
                </c:pt>
                <c:pt idx="22">
                  <c:v>12312</c:v>
                </c:pt>
                <c:pt idx="23">
                  <c:v>12312</c:v>
                </c:pt>
                <c:pt idx="24">
                  <c:v>12312</c:v>
                </c:pt>
                <c:pt idx="25">
                  <c:v>12312</c:v>
                </c:pt>
                <c:pt idx="26">
                  <c:v>12312</c:v>
                </c:pt>
                <c:pt idx="27">
                  <c:v>12312</c:v>
                </c:pt>
                <c:pt idx="28">
                  <c:v>12312</c:v>
                </c:pt>
                <c:pt idx="29">
                  <c:v>12312</c:v>
                </c:pt>
                <c:pt idx="30">
                  <c:v>12312</c:v>
                </c:pt>
                <c:pt idx="31">
                  <c:v>12312</c:v>
                </c:pt>
                <c:pt idx="32">
                  <c:v>12312</c:v>
                </c:pt>
                <c:pt idx="33">
                  <c:v>12312</c:v>
                </c:pt>
                <c:pt idx="34">
                  <c:v>12312</c:v>
                </c:pt>
                <c:pt idx="35">
                  <c:v>12312</c:v>
                </c:pt>
                <c:pt idx="36">
                  <c:v>12312</c:v>
                </c:pt>
                <c:pt idx="37">
                  <c:v>12312</c:v>
                </c:pt>
                <c:pt idx="38">
                  <c:v>12312</c:v>
                </c:pt>
                <c:pt idx="39">
                  <c:v>12312</c:v>
                </c:pt>
                <c:pt idx="40">
                  <c:v>12312</c:v>
                </c:pt>
                <c:pt idx="41">
                  <c:v>12312</c:v>
                </c:pt>
                <c:pt idx="42">
                  <c:v>12312</c:v>
                </c:pt>
                <c:pt idx="43">
                  <c:v>12312</c:v>
                </c:pt>
                <c:pt idx="44">
                  <c:v>12312</c:v>
                </c:pt>
                <c:pt idx="45">
                  <c:v>12312</c:v>
                </c:pt>
                <c:pt idx="46">
                  <c:v>12312</c:v>
                </c:pt>
                <c:pt idx="47">
                  <c:v>12312</c:v>
                </c:pt>
                <c:pt idx="48">
                  <c:v>12312</c:v>
                </c:pt>
                <c:pt idx="49">
                  <c:v>12312</c:v>
                </c:pt>
                <c:pt idx="50">
                  <c:v>12312</c:v>
                </c:pt>
                <c:pt idx="51">
                  <c:v>12312</c:v>
                </c:pt>
                <c:pt idx="52">
                  <c:v>12312</c:v>
                </c:pt>
                <c:pt idx="53">
                  <c:v>12312</c:v>
                </c:pt>
                <c:pt idx="54">
                  <c:v>12312</c:v>
                </c:pt>
                <c:pt idx="55">
                  <c:v>12312</c:v>
                </c:pt>
                <c:pt idx="56">
                  <c:v>12312</c:v>
                </c:pt>
                <c:pt idx="57">
                  <c:v>12312</c:v>
                </c:pt>
                <c:pt idx="58">
                  <c:v>12312</c:v>
                </c:pt>
                <c:pt idx="59">
                  <c:v>12312</c:v>
                </c:pt>
                <c:pt idx="60">
                  <c:v>11878</c:v>
                </c:pt>
                <c:pt idx="61">
                  <c:v>11878</c:v>
                </c:pt>
                <c:pt idx="62">
                  <c:v>11878</c:v>
                </c:pt>
                <c:pt idx="63">
                  <c:v>11878</c:v>
                </c:pt>
                <c:pt idx="64">
                  <c:v>11878</c:v>
                </c:pt>
                <c:pt idx="65">
                  <c:v>11878</c:v>
                </c:pt>
                <c:pt idx="66">
                  <c:v>11878</c:v>
                </c:pt>
                <c:pt idx="67">
                  <c:v>11878</c:v>
                </c:pt>
                <c:pt idx="68">
                  <c:v>11878</c:v>
                </c:pt>
                <c:pt idx="69">
                  <c:v>11878</c:v>
                </c:pt>
                <c:pt idx="70">
                  <c:v>11878</c:v>
                </c:pt>
                <c:pt idx="71">
                  <c:v>11878</c:v>
                </c:pt>
                <c:pt idx="72">
                  <c:v>11878</c:v>
                </c:pt>
                <c:pt idx="73">
                  <c:v>11878</c:v>
                </c:pt>
                <c:pt idx="74">
                  <c:v>11878</c:v>
                </c:pt>
                <c:pt idx="75">
                  <c:v>11878</c:v>
                </c:pt>
                <c:pt idx="76">
                  <c:v>11878</c:v>
                </c:pt>
                <c:pt idx="77">
                  <c:v>11878</c:v>
                </c:pt>
                <c:pt idx="78">
                  <c:v>11878</c:v>
                </c:pt>
                <c:pt idx="79">
                  <c:v>11878</c:v>
                </c:pt>
                <c:pt idx="80">
                  <c:v>11878</c:v>
                </c:pt>
                <c:pt idx="81">
                  <c:v>11878</c:v>
                </c:pt>
                <c:pt idx="82">
                  <c:v>11878</c:v>
                </c:pt>
                <c:pt idx="83">
                  <c:v>11878</c:v>
                </c:pt>
                <c:pt idx="84">
                  <c:v>11878</c:v>
                </c:pt>
                <c:pt idx="85">
                  <c:v>11878</c:v>
                </c:pt>
                <c:pt idx="86">
                  <c:v>11878</c:v>
                </c:pt>
                <c:pt idx="87">
                  <c:v>11878</c:v>
                </c:pt>
                <c:pt idx="88">
                  <c:v>11878</c:v>
                </c:pt>
                <c:pt idx="89">
                  <c:v>11878</c:v>
                </c:pt>
                <c:pt idx="90">
                  <c:v>11878</c:v>
                </c:pt>
                <c:pt idx="91">
                  <c:v>11878</c:v>
                </c:pt>
                <c:pt idx="92">
                  <c:v>11878</c:v>
                </c:pt>
                <c:pt idx="93">
                  <c:v>11878</c:v>
                </c:pt>
                <c:pt idx="94">
                  <c:v>11878</c:v>
                </c:pt>
                <c:pt idx="95">
                  <c:v>11878</c:v>
                </c:pt>
                <c:pt idx="96">
                  <c:v>11878</c:v>
                </c:pt>
                <c:pt idx="97">
                  <c:v>11878</c:v>
                </c:pt>
                <c:pt idx="98">
                  <c:v>11878</c:v>
                </c:pt>
                <c:pt idx="99">
                  <c:v>11878</c:v>
                </c:pt>
                <c:pt idx="100">
                  <c:v>11878</c:v>
                </c:pt>
                <c:pt idx="101">
                  <c:v>11878</c:v>
                </c:pt>
                <c:pt idx="102">
                  <c:v>11878</c:v>
                </c:pt>
                <c:pt idx="103">
                  <c:v>11878</c:v>
                </c:pt>
                <c:pt idx="104">
                  <c:v>11878</c:v>
                </c:pt>
                <c:pt idx="105">
                  <c:v>11878</c:v>
                </c:pt>
                <c:pt idx="106">
                  <c:v>11878</c:v>
                </c:pt>
                <c:pt idx="107">
                  <c:v>11878</c:v>
                </c:pt>
                <c:pt idx="108">
                  <c:v>11878</c:v>
                </c:pt>
                <c:pt idx="109">
                  <c:v>11878</c:v>
                </c:pt>
                <c:pt idx="110">
                  <c:v>11878</c:v>
                </c:pt>
                <c:pt idx="111">
                  <c:v>11878</c:v>
                </c:pt>
                <c:pt idx="112">
                  <c:v>11878</c:v>
                </c:pt>
                <c:pt idx="113">
                  <c:v>11878</c:v>
                </c:pt>
                <c:pt idx="114">
                  <c:v>11878</c:v>
                </c:pt>
                <c:pt idx="115">
                  <c:v>11878</c:v>
                </c:pt>
                <c:pt idx="116">
                  <c:v>11878</c:v>
                </c:pt>
                <c:pt idx="117">
                  <c:v>11878</c:v>
                </c:pt>
                <c:pt idx="118">
                  <c:v>11878</c:v>
                </c:pt>
                <c:pt idx="119">
                  <c:v>11878</c:v>
                </c:pt>
                <c:pt idx="120">
                  <c:v>11577</c:v>
                </c:pt>
                <c:pt idx="121">
                  <c:v>11577</c:v>
                </c:pt>
                <c:pt idx="122">
                  <c:v>11577</c:v>
                </c:pt>
                <c:pt idx="123">
                  <c:v>11577</c:v>
                </c:pt>
                <c:pt idx="124">
                  <c:v>11577</c:v>
                </c:pt>
                <c:pt idx="125">
                  <c:v>11577</c:v>
                </c:pt>
                <c:pt idx="126">
                  <c:v>11577</c:v>
                </c:pt>
                <c:pt idx="127">
                  <c:v>11577</c:v>
                </c:pt>
                <c:pt idx="128">
                  <c:v>11577</c:v>
                </c:pt>
                <c:pt idx="129">
                  <c:v>11577</c:v>
                </c:pt>
                <c:pt idx="130">
                  <c:v>11577</c:v>
                </c:pt>
                <c:pt idx="131">
                  <c:v>11577</c:v>
                </c:pt>
                <c:pt idx="132">
                  <c:v>11577</c:v>
                </c:pt>
                <c:pt idx="133">
                  <c:v>11577</c:v>
                </c:pt>
                <c:pt idx="134">
                  <c:v>11577</c:v>
                </c:pt>
                <c:pt idx="135">
                  <c:v>11577</c:v>
                </c:pt>
                <c:pt idx="136">
                  <c:v>11577</c:v>
                </c:pt>
                <c:pt idx="137">
                  <c:v>11577</c:v>
                </c:pt>
                <c:pt idx="138">
                  <c:v>11577</c:v>
                </c:pt>
                <c:pt idx="139">
                  <c:v>11577</c:v>
                </c:pt>
                <c:pt idx="140">
                  <c:v>11577</c:v>
                </c:pt>
                <c:pt idx="141">
                  <c:v>11577</c:v>
                </c:pt>
                <c:pt idx="142">
                  <c:v>11577</c:v>
                </c:pt>
                <c:pt idx="143">
                  <c:v>11577</c:v>
                </c:pt>
                <c:pt idx="144">
                  <c:v>11577</c:v>
                </c:pt>
                <c:pt idx="145">
                  <c:v>11577</c:v>
                </c:pt>
                <c:pt idx="146">
                  <c:v>11577</c:v>
                </c:pt>
                <c:pt idx="147">
                  <c:v>11577</c:v>
                </c:pt>
                <c:pt idx="148">
                  <c:v>11577</c:v>
                </c:pt>
                <c:pt idx="149">
                  <c:v>11577</c:v>
                </c:pt>
                <c:pt idx="150">
                  <c:v>11577</c:v>
                </c:pt>
                <c:pt idx="151">
                  <c:v>11577</c:v>
                </c:pt>
                <c:pt idx="152">
                  <c:v>11577</c:v>
                </c:pt>
                <c:pt idx="153">
                  <c:v>11577</c:v>
                </c:pt>
                <c:pt idx="154">
                  <c:v>11577</c:v>
                </c:pt>
                <c:pt idx="155">
                  <c:v>11577</c:v>
                </c:pt>
                <c:pt idx="156">
                  <c:v>11577</c:v>
                </c:pt>
                <c:pt idx="157">
                  <c:v>11577</c:v>
                </c:pt>
                <c:pt idx="158">
                  <c:v>11577</c:v>
                </c:pt>
                <c:pt idx="159">
                  <c:v>11577</c:v>
                </c:pt>
                <c:pt idx="160">
                  <c:v>11577</c:v>
                </c:pt>
                <c:pt idx="161">
                  <c:v>11577</c:v>
                </c:pt>
                <c:pt idx="162">
                  <c:v>11577</c:v>
                </c:pt>
                <c:pt idx="163">
                  <c:v>11577</c:v>
                </c:pt>
                <c:pt idx="164">
                  <c:v>11577</c:v>
                </c:pt>
                <c:pt idx="165">
                  <c:v>11577</c:v>
                </c:pt>
                <c:pt idx="166">
                  <c:v>11577</c:v>
                </c:pt>
                <c:pt idx="167">
                  <c:v>11577</c:v>
                </c:pt>
                <c:pt idx="168">
                  <c:v>11577</c:v>
                </c:pt>
                <c:pt idx="169">
                  <c:v>11577</c:v>
                </c:pt>
                <c:pt idx="170">
                  <c:v>11577</c:v>
                </c:pt>
                <c:pt idx="171">
                  <c:v>11577</c:v>
                </c:pt>
                <c:pt idx="172">
                  <c:v>11577</c:v>
                </c:pt>
                <c:pt idx="173">
                  <c:v>11577</c:v>
                </c:pt>
                <c:pt idx="174">
                  <c:v>11577</c:v>
                </c:pt>
                <c:pt idx="175">
                  <c:v>11577</c:v>
                </c:pt>
                <c:pt idx="176">
                  <c:v>11577</c:v>
                </c:pt>
                <c:pt idx="177">
                  <c:v>11577</c:v>
                </c:pt>
                <c:pt idx="178">
                  <c:v>11577</c:v>
                </c:pt>
                <c:pt idx="179">
                  <c:v>11577</c:v>
                </c:pt>
                <c:pt idx="180">
                  <c:v>11356</c:v>
                </c:pt>
                <c:pt idx="181">
                  <c:v>11356</c:v>
                </c:pt>
                <c:pt idx="182">
                  <c:v>11356</c:v>
                </c:pt>
                <c:pt idx="183">
                  <c:v>11356</c:v>
                </c:pt>
                <c:pt idx="184">
                  <c:v>11356</c:v>
                </c:pt>
                <c:pt idx="185">
                  <c:v>11356</c:v>
                </c:pt>
                <c:pt idx="186">
                  <c:v>11356</c:v>
                </c:pt>
                <c:pt idx="187">
                  <c:v>11356</c:v>
                </c:pt>
                <c:pt idx="188">
                  <c:v>11356</c:v>
                </c:pt>
                <c:pt idx="189">
                  <c:v>11356</c:v>
                </c:pt>
                <c:pt idx="190">
                  <c:v>11356</c:v>
                </c:pt>
                <c:pt idx="191">
                  <c:v>11356</c:v>
                </c:pt>
                <c:pt idx="192">
                  <c:v>11356</c:v>
                </c:pt>
                <c:pt idx="193">
                  <c:v>11356</c:v>
                </c:pt>
                <c:pt idx="194">
                  <c:v>11356</c:v>
                </c:pt>
                <c:pt idx="195">
                  <c:v>11356</c:v>
                </c:pt>
                <c:pt idx="196">
                  <c:v>11356</c:v>
                </c:pt>
                <c:pt idx="197">
                  <c:v>11356</c:v>
                </c:pt>
                <c:pt idx="198">
                  <c:v>11356</c:v>
                </c:pt>
                <c:pt idx="199">
                  <c:v>11356</c:v>
                </c:pt>
                <c:pt idx="200">
                  <c:v>11356</c:v>
                </c:pt>
                <c:pt idx="201">
                  <c:v>11356</c:v>
                </c:pt>
                <c:pt idx="202">
                  <c:v>11356</c:v>
                </c:pt>
                <c:pt idx="203">
                  <c:v>11356</c:v>
                </c:pt>
                <c:pt idx="204">
                  <c:v>11356</c:v>
                </c:pt>
                <c:pt idx="205">
                  <c:v>11356</c:v>
                </c:pt>
                <c:pt idx="206">
                  <c:v>11356</c:v>
                </c:pt>
                <c:pt idx="207">
                  <c:v>11356</c:v>
                </c:pt>
                <c:pt idx="208">
                  <c:v>11356</c:v>
                </c:pt>
                <c:pt idx="209">
                  <c:v>11356</c:v>
                </c:pt>
                <c:pt idx="210">
                  <c:v>11356</c:v>
                </c:pt>
                <c:pt idx="211">
                  <c:v>11356</c:v>
                </c:pt>
                <c:pt idx="212">
                  <c:v>11356</c:v>
                </c:pt>
                <c:pt idx="213">
                  <c:v>11356</c:v>
                </c:pt>
                <c:pt idx="214">
                  <c:v>11356</c:v>
                </c:pt>
                <c:pt idx="215">
                  <c:v>11356</c:v>
                </c:pt>
                <c:pt idx="216">
                  <c:v>11356</c:v>
                </c:pt>
                <c:pt idx="217">
                  <c:v>11356</c:v>
                </c:pt>
                <c:pt idx="218">
                  <c:v>11356</c:v>
                </c:pt>
                <c:pt idx="219">
                  <c:v>11356</c:v>
                </c:pt>
                <c:pt idx="220">
                  <c:v>11356</c:v>
                </c:pt>
                <c:pt idx="221">
                  <c:v>11356</c:v>
                </c:pt>
                <c:pt idx="222">
                  <c:v>11356</c:v>
                </c:pt>
                <c:pt idx="223">
                  <c:v>11356</c:v>
                </c:pt>
                <c:pt idx="224">
                  <c:v>11356</c:v>
                </c:pt>
                <c:pt idx="225">
                  <c:v>11356</c:v>
                </c:pt>
                <c:pt idx="226">
                  <c:v>11356</c:v>
                </c:pt>
                <c:pt idx="227">
                  <c:v>11356</c:v>
                </c:pt>
                <c:pt idx="228">
                  <c:v>11356</c:v>
                </c:pt>
                <c:pt idx="229">
                  <c:v>11356</c:v>
                </c:pt>
                <c:pt idx="230">
                  <c:v>11356</c:v>
                </c:pt>
                <c:pt idx="231">
                  <c:v>11356</c:v>
                </c:pt>
                <c:pt idx="232">
                  <c:v>11356</c:v>
                </c:pt>
                <c:pt idx="233">
                  <c:v>11356</c:v>
                </c:pt>
                <c:pt idx="234">
                  <c:v>11356</c:v>
                </c:pt>
                <c:pt idx="235">
                  <c:v>11356</c:v>
                </c:pt>
                <c:pt idx="236">
                  <c:v>11356</c:v>
                </c:pt>
                <c:pt idx="237">
                  <c:v>11356</c:v>
                </c:pt>
                <c:pt idx="238">
                  <c:v>11356</c:v>
                </c:pt>
                <c:pt idx="239">
                  <c:v>11356</c:v>
                </c:pt>
                <c:pt idx="240">
                  <c:v>11276</c:v>
                </c:pt>
                <c:pt idx="241">
                  <c:v>11276</c:v>
                </c:pt>
                <c:pt idx="242">
                  <c:v>11276</c:v>
                </c:pt>
                <c:pt idx="243">
                  <c:v>11276</c:v>
                </c:pt>
                <c:pt idx="244">
                  <c:v>11276</c:v>
                </c:pt>
                <c:pt idx="245">
                  <c:v>11276</c:v>
                </c:pt>
                <c:pt idx="246">
                  <c:v>11276</c:v>
                </c:pt>
                <c:pt idx="247">
                  <c:v>11276</c:v>
                </c:pt>
                <c:pt idx="248">
                  <c:v>11276</c:v>
                </c:pt>
                <c:pt idx="249">
                  <c:v>11276</c:v>
                </c:pt>
                <c:pt idx="250">
                  <c:v>11276</c:v>
                </c:pt>
                <c:pt idx="251">
                  <c:v>11276</c:v>
                </c:pt>
                <c:pt idx="252">
                  <c:v>11276</c:v>
                </c:pt>
                <c:pt idx="253">
                  <c:v>11276</c:v>
                </c:pt>
                <c:pt idx="254">
                  <c:v>11276</c:v>
                </c:pt>
                <c:pt idx="255">
                  <c:v>11276</c:v>
                </c:pt>
                <c:pt idx="256">
                  <c:v>11276</c:v>
                </c:pt>
                <c:pt idx="257">
                  <c:v>11276</c:v>
                </c:pt>
                <c:pt idx="258">
                  <c:v>11276</c:v>
                </c:pt>
                <c:pt idx="259">
                  <c:v>11276</c:v>
                </c:pt>
                <c:pt idx="260">
                  <c:v>11276</c:v>
                </c:pt>
                <c:pt idx="261">
                  <c:v>11276</c:v>
                </c:pt>
                <c:pt idx="262">
                  <c:v>11276</c:v>
                </c:pt>
                <c:pt idx="263">
                  <c:v>11276</c:v>
                </c:pt>
                <c:pt idx="264">
                  <c:v>11276</c:v>
                </c:pt>
                <c:pt idx="265">
                  <c:v>11276</c:v>
                </c:pt>
                <c:pt idx="266">
                  <c:v>11276</c:v>
                </c:pt>
                <c:pt idx="267">
                  <c:v>11276</c:v>
                </c:pt>
                <c:pt idx="268">
                  <c:v>11276</c:v>
                </c:pt>
                <c:pt idx="269">
                  <c:v>11276</c:v>
                </c:pt>
                <c:pt idx="270">
                  <c:v>11276</c:v>
                </c:pt>
                <c:pt idx="271">
                  <c:v>11276</c:v>
                </c:pt>
                <c:pt idx="272">
                  <c:v>11276</c:v>
                </c:pt>
                <c:pt idx="273">
                  <c:v>11276</c:v>
                </c:pt>
                <c:pt idx="274">
                  <c:v>11276</c:v>
                </c:pt>
                <c:pt idx="275">
                  <c:v>11276</c:v>
                </c:pt>
                <c:pt idx="276">
                  <c:v>11276</c:v>
                </c:pt>
                <c:pt idx="277">
                  <c:v>11276</c:v>
                </c:pt>
                <c:pt idx="278">
                  <c:v>11276</c:v>
                </c:pt>
                <c:pt idx="279">
                  <c:v>11276</c:v>
                </c:pt>
                <c:pt idx="280">
                  <c:v>11276</c:v>
                </c:pt>
                <c:pt idx="281">
                  <c:v>11276</c:v>
                </c:pt>
                <c:pt idx="282">
                  <c:v>11276</c:v>
                </c:pt>
                <c:pt idx="283">
                  <c:v>11276</c:v>
                </c:pt>
                <c:pt idx="284">
                  <c:v>11276</c:v>
                </c:pt>
                <c:pt idx="285">
                  <c:v>11276</c:v>
                </c:pt>
                <c:pt idx="286">
                  <c:v>11276</c:v>
                </c:pt>
                <c:pt idx="287">
                  <c:v>11276</c:v>
                </c:pt>
                <c:pt idx="288">
                  <c:v>11276</c:v>
                </c:pt>
                <c:pt idx="289">
                  <c:v>11276</c:v>
                </c:pt>
                <c:pt idx="290">
                  <c:v>11276</c:v>
                </c:pt>
                <c:pt idx="291">
                  <c:v>11276</c:v>
                </c:pt>
                <c:pt idx="292">
                  <c:v>11276</c:v>
                </c:pt>
                <c:pt idx="293">
                  <c:v>11276</c:v>
                </c:pt>
                <c:pt idx="294">
                  <c:v>11276</c:v>
                </c:pt>
                <c:pt idx="295">
                  <c:v>11276</c:v>
                </c:pt>
                <c:pt idx="296">
                  <c:v>11276</c:v>
                </c:pt>
                <c:pt idx="297">
                  <c:v>11276</c:v>
                </c:pt>
                <c:pt idx="298">
                  <c:v>11276</c:v>
                </c:pt>
                <c:pt idx="299">
                  <c:v>11276</c:v>
                </c:pt>
                <c:pt idx="300">
                  <c:v>10797</c:v>
                </c:pt>
                <c:pt idx="301">
                  <c:v>10797</c:v>
                </c:pt>
                <c:pt idx="302">
                  <c:v>10797</c:v>
                </c:pt>
                <c:pt idx="303">
                  <c:v>10797</c:v>
                </c:pt>
                <c:pt idx="304">
                  <c:v>10797</c:v>
                </c:pt>
                <c:pt idx="305">
                  <c:v>10797</c:v>
                </c:pt>
                <c:pt idx="306">
                  <c:v>10797</c:v>
                </c:pt>
                <c:pt idx="307">
                  <c:v>10797</c:v>
                </c:pt>
                <c:pt idx="308">
                  <c:v>10797</c:v>
                </c:pt>
                <c:pt idx="309">
                  <c:v>10797</c:v>
                </c:pt>
                <c:pt idx="310">
                  <c:v>10797</c:v>
                </c:pt>
                <c:pt idx="311">
                  <c:v>10797</c:v>
                </c:pt>
                <c:pt idx="312">
                  <c:v>10797</c:v>
                </c:pt>
                <c:pt idx="313">
                  <c:v>10797</c:v>
                </c:pt>
                <c:pt idx="314">
                  <c:v>10797</c:v>
                </c:pt>
                <c:pt idx="315">
                  <c:v>10797</c:v>
                </c:pt>
                <c:pt idx="316">
                  <c:v>10797</c:v>
                </c:pt>
                <c:pt idx="317">
                  <c:v>10797</c:v>
                </c:pt>
                <c:pt idx="318">
                  <c:v>10797</c:v>
                </c:pt>
                <c:pt idx="319">
                  <c:v>10797</c:v>
                </c:pt>
                <c:pt idx="320">
                  <c:v>10797</c:v>
                </c:pt>
                <c:pt idx="321">
                  <c:v>10797</c:v>
                </c:pt>
                <c:pt idx="322">
                  <c:v>10797</c:v>
                </c:pt>
                <c:pt idx="323">
                  <c:v>10797</c:v>
                </c:pt>
                <c:pt idx="324">
                  <c:v>10797</c:v>
                </c:pt>
                <c:pt idx="325">
                  <c:v>10797</c:v>
                </c:pt>
                <c:pt idx="326">
                  <c:v>10797</c:v>
                </c:pt>
                <c:pt idx="327">
                  <c:v>10797</c:v>
                </c:pt>
                <c:pt idx="328">
                  <c:v>10797</c:v>
                </c:pt>
                <c:pt idx="329">
                  <c:v>10797</c:v>
                </c:pt>
                <c:pt idx="330">
                  <c:v>10797</c:v>
                </c:pt>
                <c:pt idx="331">
                  <c:v>10797</c:v>
                </c:pt>
                <c:pt idx="332">
                  <c:v>10797</c:v>
                </c:pt>
                <c:pt idx="333">
                  <c:v>10797</c:v>
                </c:pt>
                <c:pt idx="334">
                  <c:v>10797</c:v>
                </c:pt>
                <c:pt idx="335">
                  <c:v>10797</c:v>
                </c:pt>
                <c:pt idx="336">
                  <c:v>10797</c:v>
                </c:pt>
                <c:pt idx="337">
                  <c:v>10797</c:v>
                </c:pt>
                <c:pt idx="338">
                  <c:v>10797</c:v>
                </c:pt>
                <c:pt idx="339">
                  <c:v>10797</c:v>
                </c:pt>
                <c:pt idx="340">
                  <c:v>10797</c:v>
                </c:pt>
                <c:pt idx="341">
                  <c:v>10797</c:v>
                </c:pt>
                <c:pt idx="342">
                  <c:v>10797</c:v>
                </c:pt>
                <c:pt idx="343">
                  <c:v>10797</c:v>
                </c:pt>
                <c:pt idx="344">
                  <c:v>10797</c:v>
                </c:pt>
                <c:pt idx="345">
                  <c:v>10797</c:v>
                </c:pt>
                <c:pt idx="346">
                  <c:v>10797</c:v>
                </c:pt>
                <c:pt idx="347">
                  <c:v>10797</c:v>
                </c:pt>
                <c:pt idx="348">
                  <c:v>10797</c:v>
                </c:pt>
                <c:pt idx="349">
                  <c:v>10797</c:v>
                </c:pt>
                <c:pt idx="350">
                  <c:v>10797</c:v>
                </c:pt>
                <c:pt idx="351">
                  <c:v>10797</c:v>
                </c:pt>
                <c:pt idx="352">
                  <c:v>10797</c:v>
                </c:pt>
                <c:pt idx="353">
                  <c:v>10797</c:v>
                </c:pt>
                <c:pt idx="354">
                  <c:v>10797</c:v>
                </c:pt>
                <c:pt idx="355">
                  <c:v>10797</c:v>
                </c:pt>
                <c:pt idx="356">
                  <c:v>10797</c:v>
                </c:pt>
                <c:pt idx="357">
                  <c:v>10797</c:v>
                </c:pt>
                <c:pt idx="358">
                  <c:v>10797</c:v>
                </c:pt>
                <c:pt idx="359">
                  <c:v>10797</c:v>
                </c:pt>
                <c:pt idx="360">
                  <c:v>10903</c:v>
                </c:pt>
                <c:pt idx="361">
                  <c:v>10903</c:v>
                </c:pt>
                <c:pt idx="362">
                  <c:v>10903</c:v>
                </c:pt>
                <c:pt idx="363">
                  <c:v>10903</c:v>
                </c:pt>
                <c:pt idx="364">
                  <c:v>10903</c:v>
                </c:pt>
                <c:pt idx="365">
                  <c:v>10903</c:v>
                </c:pt>
                <c:pt idx="366">
                  <c:v>10903</c:v>
                </c:pt>
                <c:pt idx="367">
                  <c:v>10903</c:v>
                </c:pt>
                <c:pt idx="368">
                  <c:v>10903</c:v>
                </c:pt>
                <c:pt idx="369">
                  <c:v>10903</c:v>
                </c:pt>
                <c:pt idx="370">
                  <c:v>10903</c:v>
                </c:pt>
                <c:pt idx="371">
                  <c:v>10903</c:v>
                </c:pt>
                <c:pt idx="372">
                  <c:v>10903</c:v>
                </c:pt>
                <c:pt idx="373">
                  <c:v>10903</c:v>
                </c:pt>
                <c:pt idx="374">
                  <c:v>10903</c:v>
                </c:pt>
                <c:pt idx="375">
                  <c:v>10903</c:v>
                </c:pt>
                <c:pt idx="376">
                  <c:v>10903</c:v>
                </c:pt>
                <c:pt idx="377">
                  <c:v>10903</c:v>
                </c:pt>
                <c:pt idx="378">
                  <c:v>10903</c:v>
                </c:pt>
                <c:pt idx="379">
                  <c:v>10903</c:v>
                </c:pt>
                <c:pt idx="380">
                  <c:v>10903</c:v>
                </c:pt>
                <c:pt idx="381">
                  <c:v>10903</c:v>
                </c:pt>
                <c:pt idx="382">
                  <c:v>10903</c:v>
                </c:pt>
                <c:pt idx="383">
                  <c:v>10903</c:v>
                </c:pt>
                <c:pt idx="384">
                  <c:v>10903</c:v>
                </c:pt>
                <c:pt idx="385">
                  <c:v>10903</c:v>
                </c:pt>
                <c:pt idx="386">
                  <c:v>10903</c:v>
                </c:pt>
                <c:pt idx="387">
                  <c:v>10903</c:v>
                </c:pt>
                <c:pt idx="388">
                  <c:v>10903</c:v>
                </c:pt>
                <c:pt idx="389">
                  <c:v>10903</c:v>
                </c:pt>
                <c:pt idx="390">
                  <c:v>10903</c:v>
                </c:pt>
                <c:pt idx="391">
                  <c:v>10903</c:v>
                </c:pt>
                <c:pt idx="392">
                  <c:v>10903</c:v>
                </c:pt>
                <c:pt idx="393">
                  <c:v>10903</c:v>
                </c:pt>
                <c:pt idx="394">
                  <c:v>10903</c:v>
                </c:pt>
                <c:pt idx="395">
                  <c:v>10903</c:v>
                </c:pt>
                <c:pt idx="396">
                  <c:v>10903</c:v>
                </c:pt>
                <c:pt idx="397">
                  <c:v>10903</c:v>
                </c:pt>
                <c:pt idx="398">
                  <c:v>10903</c:v>
                </c:pt>
                <c:pt idx="399">
                  <c:v>10903</c:v>
                </c:pt>
                <c:pt idx="400">
                  <c:v>10903</c:v>
                </c:pt>
                <c:pt idx="401">
                  <c:v>10903</c:v>
                </c:pt>
                <c:pt idx="402">
                  <c:v>10903</c:v>
                </c:pt>
                <c:pt idx="403">
                  <c:v>10903</c:v>
                </c:pt>
                <c:pt idx="404">
                  <c:v>10903</c:v>
                </c:pt>
                <c:pt idx="405">
                  <c:v>10903</c:v>
                </c:pt>
                <c:pt idx="406">
                  <c:v>10903</c:v>
                </c:pt>
                <c:pt idx="407">
                  <c:v>10903</c:v>
                </c:pt>
                <c:pt idx="408">
                  <c:v>10903</c:v>
                </c:pt>
                <c:pt idx="409">
                  <c:v>10903</c:v>
                </c:pt>
                <c:pt idx="410">
                  <c:v>10903</c:v>
                </c:pt>
                <c:pt idx="411">
                  <c:v>10903</c:v>
                </c:pt>
                <c:pt idx="412">
                  <c:v>10903</c:v>
                </c:pt>
                <c:pt idx="413">
                  <c:v>10903</c:v>
                </c:pt>
                <c:pt idx="414">
                  <c:v>10903</c:v>
                </c:pt>
                <c:pt idx="415">
                  <c:v>10903</c:v>
                </c:pt>
                <c:pt idx="416">
                  <c:v>10903</c:v>
                </c:pt>
                <c:pt idx="417">
                  <c:v>10903</c:v>
                </c:pt>
                <c:pt idx="418">
                  <c:v>10903</c:v>
                </c:pt>
                <c:pt idx="419">
                  <c:v>10903</c:v>
                </c:pt>
                <c:pt idx="420">
                  <c:v>11194</c:v>
                </c:pt>
                <c:pt idx="421">
                  <c:v>11194</c:v>
                </c:pt>
                <c:pt idx="422">
                  <c:v>11194</c:v>
                </c:pt>
                <c:pt idx="423">
                  <c:v>11194</c:v>
                </c:pt>
                <c:pt idx="424">
                  <c:v>11194</c:v>
                </c:pt>
                <c:pt idx="425">
                  <c:v>11194</c:v>
                </c:pt>
                <c:pt idx="426">
                  <c:v>11194</c:v>
                </c:pt>
                <c:pt idx="427">
                  <c:v>11194</c:v>
                </c:pt>
                <c:pt idx="428">
                  <c:v>11194</c:v>
                </c:pt>
                <c:pt idx="429">
                  <c:v>11194</c:v>
                </c:pt>
                <c:pt idx="430">
                  <c:v>11194</c:v>
                </c:pt>
                <c:pt idx="431">
                  <c:v>11194</c:v>
                </c:pt>
                <c:pt idx="432">
                  <c:v>11194</c:v>
                </c:pt>
                <c:pt idx="433">
                  <c:v>11194</c:v>
                </c:pt>
                <c:pt idx="434">
                  <c:v>11194</c:v>
                </c:pt>
                <c:pt idx="435">
                  <c:v>11194</c:v>
                </c:pt>
                <c:pt idx="436">
                  <c:v>11194</c:v>
                </c:pt>
                <c:pt idx="437">
                  <c:v>11194</c:v>
                </c:pt>
                <c:pt idx="438">
                  <c:v>11194</c:v>
                </c:pt>
                <c:pt idx="439">
                  <c:v>11194</c:v>
                </c:pt>
                <c:pt idx="440">
                  <c:v>11194</c:v>
                </c:pt>
                <c:pt idx="441">
                  <c:v>11194</c:v>
                </c:pt>
                <c:pt idx="442">
                  <c:v>11194</c:v>
                </c:pt>
                <c:pt idx="443">
                  <c:v>11194</c:v>
                </c:pt>
                <c:pt idx="444">
                  <c:v>11194</c:v>
                </c:pt>
                <c:pt idx="445">
                  <c:v>11194</c:v>
                </c:pt>
                <c:pt idx="446">
                  <c:v>11194</c:v>
                </c:pt>
                <c:pt idx="447">
                  <c:v>11194</c:v>
                </c:pt>
                <c:pt idx="448">
                  <c:v>11194</c:v>
                </c:pt>
                <c:pt idx="449">
                  <c:v>11194</c:v>
                </c:pt>
                <c:pt idx="450">
                  <c:v>11194</c:v>
                </c:pt>
                <c:pt idx="451">
                  <c:v>11194</c:v>
                </c:pt>
                <c:pt idx="452">
                  <c:v>11194</c:v>
                </c:pt>
                <c:pt idx="453">
                  <c:v>11194</c:v>
                </c:pt>
                <c:pt idx="454">
                  <c:v>11194</c:v>
                </c:pt>
                <c:pt idx="455">
                  <c:v>11194</c:v>
                </c:pt>
                <c:pt idx="456">
                  <c:v>11194</c:v>
                </c:pt>
                <c:pt idx="457">
                  <c:v>11194</c:v>
                </c:pt>
                <c:pt idx="458">
                  <c:v>11194</c:v>
                </c:pt>
                <c:pt idx="459">
                  <c:v>11194</c:v>
                </c:pt>
                <c:pt idx="460">
                  <c:v>11194</c:v>
                </c:pt>
                <c:pt idx="461">
                  <c:v>11194</c:v>
                </c:pt>
                <c:pt idx="462">
                  <c:v>11194</c:v>
                </c:pt>
                <c:pt idx="463">
                  <c:v>11194</c:v>
                </c:pt>
                <c:pt idx="464">
                  <c:v>11194</c:v>
                </c:pt>
                <c:pt idx="465">
                  <c:v>11194</c:v>
                </c:pt>
                <c:pt idx="466">
                  <c:v>11194</c:v>
                </c:pt>
                <c:pt idx="467">
                  <c:v>11194</c:v>
                </c:pt>
                <c:pt idx="468">
                  <c:v>11194</c:v>
                </c:pt>
                <c:pt idx="469">
                  <c:v>11194</c:v>
                </c:pt>
                <c:pt idx="470">
                  <c:v>11194</c:v>
                </c:pt>
                <c:pt idx="471">
                  <c:v>11194</c:v>
                </c:pt>
                <c:pt idx="472">
                  <c:v>11194</c:v>
                </c:pt>
                <c:pt idx="473">
                  <c:v>11194</c:v>
                </c:pt>
                <c:pt idx="474">
                  <c:v>11194</c:v>
                </c:pt>
                <c:pt idx="475">
                  <c:v>11194</c:v>
                </c:pt>
                <c:pt idx="476">
                  <c:v>11194</c:v>
                </c:pt>
                <c:pt idx="477">
                  <c:v>11194</c:v>
                </c:pt>
                <c:pt idx="478">
                  <c:v>11194</c:v>
                </c:pt>
                <c:pt idx="479">
                  <c:v>11194</c:v>
                </c:pt>
                <c:pt idx="480">
                  <c:v>11644</c:v>
                </c:pt>
                <c:pt idx="481">
                  <c:v>11644</c:v>
                </c:pt>
                <c:pt idx="482">
                  <c:v>11644</c:v>
                </c:pt>
                <c:pt idx="483">
                  <c:v>11644</c:v>
                </c:pt>
                <c:pt idx="484">
                  <c:v>11644</c:v>
                </c:pt>
                <c:pt idx="485">
                  <c:v>11644</c:v>
                </c:pt>
                <c:pt idx="486">
                  <c:v>11644</c:v>
                </c:pt>
                <c:pt idx="487">
                  <c:v>11644</c:v>
                </c:pt>
                <c:pt idx="488">
                  <c:v>11644</c:v>
                </c:pt>
                <c:pt idx="489">
                  <c:v>11644</c:v>
                </c:pt>
                <c:pt idx="490">
                  <c:v>11644</c:v>
                </c:pt>
                <c:pt idx="491">
                  <c:v>11644</c:v>
                </c:pt>
                <c:pt idx="492">
                  <c:v>11644</c:v>
                </c:pt>
                <c:pt idx="493">
                  <c:v>11644</c:v>
                </c:pt>
                <c:pt idx="494">
                  <c:v>11644</c:v>
                </c:pt>
                <c:pt idx="495">
                  <c:v>11644</c:v>
                </c:pt>
                <c:pt idx="496">
                  <c:v>11644</c:v>
                </c:pt>
                <c:pt idx="497">
                  <c:v>11644</c:v>
                </c:pt>
                <c:pt idx="498">
                  <c:v>11644</c:v>
                </c:pt>
                <c:pt idx="499">
                  <c:v>11644</c:v>
                </c:pt>
                <c:pt idx="500">
                  <c:v>11644</c:v>
                </c:pt>
                <c:pt idx="501">
                  <c:v>11644</c:v>
                </c:pt>
                <c:pt idx="502">
                  <c:v>11644</c:v>
                </c:pt>
                <c:pt idx="503">
                  <c:v>11644</c:v>
                </c:pt>
                <c:pt idx="504">
                  <c:v>11644</c:v>
                </c:pt>
                <c:pt idx="505">
                  <c:v>11644</c:v>
                </c:pt>
                <c:pt idx="506">
                  <c:v>11644</c:v>
                </c:pt>
                <c:pt idx="507">
                  <c:v>11644</c:v>
                </c:pt>
                <c:pt idx="508">
                  <c:v>11644</c:v>
                </c:pt>
                <c:pt idx="509">
                  <c:v>11644</c:v>
                </c:pt>
                <c:pt idx="510">
                  <c:v>11644</c:v>
                </c:pt>
                <c:pt idx="511">
                  <c:v>11644</c:v>
                </c:pt>
                <c:pt idx="512">
                  <c:v>11644</c:v>
                </c:pt>
                <c:pt idx="513">
                  <c:v>11644</c:v>
                </c:pt>
                <c:pt idx="514">
                  <c:v>11644</c:v>
                </c:pt>
                <c:pt idx="515">
                  <c:v>11644</c:v>
                </c:pt>
                <c:pt idx="516">
                  <c:v>11644</c:v>
                </c:pt>
                <c:pt idx="517">
                  <c:v>11644</c:v>
                </c:pt>
                <c:pt idx="518">
                  <c:v>11644</c:v>
                </c:pt>
                <c:pt idx="519">
                  <c:v>11644</c:v>
                </c:pt>
                <c:pt idx="520">
                  <c:v>11644</c:v>
                </c:pt>
                <c:pt idx="521">
                  <c:v>11644</c:v>
                </c:pt>
                <c:pt idx="522">
                  <c:v>11644</c:v>
                </c:pt>
                <c:pt idx="523">
                  <c:v>11644</c:v>
                </c:pt>
                <c:pt idx="524">
                  <c:v>11644</c:v>
                </c:pt>
                <c:pt idx="525">
                  <c:v>11644</c:v>
                </c:pt>
                <c:pt idx="526">
                  <c:v>11644</c:v>
                </c:pt>
                <c:pt idx="527">
                  <c:v>11644</c:v>
                </c:pt>
                <c:pt idx="528">
                  <c:v>11644</c:v>
                </c:pt>
                <c:pt idx="529">
                  <c:v>11644</c:v>
                </c:pt>
                <c:pt idx="530">
                  <c:v>11644</c:v>
                </c:pt>
                <c:pt idx="531">
                  <c:v>11644</c:v>
                </c:pt>
                <c:pt idx="532">
                  <c:v>11644</c:v>
                </c:pt>
                <c:pt idx="533">
                  <c:v>11644</c:v>
                </c:pt>
                <c:pt idx="534">
                  <c:v>11644</c:v>
                </c:pt>
                <c:pt idx="535">
                  <c:v>11644</c:v>
                </c:pt>
                <c:pt idx="536">
                  <c:v>11644</c:v>
                </c:pt>
                <c:pt idx="537">
                  <c:v>11644</c:v>
                </c:pt>
                <c:pt idx="538">
                  <c:v>11644</c:v>
                </c:pt>
                <c:pt idx="539">
                  <c:v>11644</c:v>
                </c:pt>
                <c:pt idx="540">
                  <c:v>12169</c:v>
                </c:pt>
                <c:pt idx="541">
                  <c:v>12169</c:v>
                </c:pt>
                <c:pt idx="542">
                  <c:v>12169</c:v>
                </c:pt>
                <c:pt idx="543">
                  <c:v>12169</c:v>
                </c:pt>
                <c:pt idx="544">
                  <c:v>12169</c:v>
                </c:pt>
                <c:pt idx="545">
                  <c:v>12169</c:v>
                </c:pt>
                <c:pt idx="546">
                  <c:v>12169</c:v>
                </c:pt>
                <c:pt idx="547">
                  <c:v>12169</c:v>
                </c:pt>
                <c:pt idx="548">
                  <c:v>12169</c:v>
                </c:pt>
                <c:pt idx="549">
                  <c:v>12169</c:v>
                </c:pt>
                <c:pt idx="550">
                  <c:v>12169</c:v>
                </c:pt>
                <c:pt idx="551">
                  <c:v>12169</c:v>
                </c:pt>
                <c:pt idx="552">
                  <c:v>12169</c:v>
                </c:pt>
                <c:pt idx="553">
                  <c:v>12169</c:v>
                </c:pt>
                <c:pt idx="554">
                  <c:v>12169</c:v>
                </c:pt>
                <c:pt idx="555">
                  <c:v>12169</c:v>
                </c:pt>
                <c:pt idx="556">
                  <c:v>12169</c:v>
                </c:pt>
                <c:pt idx="557">
                  <c:v>12169</c:v>
                </c:pt>
                <c:pt idx="558">
                  <c:v>12169</c:v>
                </c:pt>
                <c:pt idx="559">
                  <c:v>12169</c:v>
                </c:pt>
                <c:pt idx="560">
                  <c:v>12169</c:v>
                </c:pt>
                <c:pt idx="561">
                  <c:v>12169</c:v>
                </c:pt>
                <c:pt idx="562">
                  <c:v>12169</c:v>
                </c:pt>
                <c:pt idx="563">
                  <c:v>12169</c:v>
                </c:pt>
                <c:pt idx="564">
                  <c:v>12169</c:v>
                </c:pt>
                <c:pt idx="565">
                  <c:v>12169</c:v>
                </c:pt>
                <c:pt idx="566">
                  <c:v>12169</c:v>
                </c:pt>
                <c:pt idx="567">
                  <c:v>12169</c:v>
                </c:pt>
                <c:pt idx="568">
                  <c:v>12169</c:v>
                </c:pt>
                <c:pt idx="569">
                  <c:v>12169</c:v>
                </c:pt>
                <c:pt idx="570">
                  <c:v>12169</c:v>
                </c:pt>
                <c:pt idx="571">
                  <c:v>12169</c:v>
                </c:pt>
                <c:pt idx="572">
                  <c:v>12169</c:v>
                </c:pt>
                <c:pt idx="573">
                  <c:v>12169</c:v>
                </c:pt>
                <c:pt idx="574">
                  <c:v>12169</c:v>
                </c:pt>
                <c:pt idx="575">
                  <c:v>12169</c:v>
                </c:pt>
                <c:pt idx="576">
                  <c:v>12169</c:v>
                </c:pt>
                <c:pt idx="577">
                  <c:v>12169</c:v>
                </c:pt>
                <c:pt idx="578">
                  <c:v>12169</c:v>
                </c:pt>
                <c:pt idx="579">
                  <c:v>12169</c:v>
                </c:pt>
                <c:pt idx="580">
                  <c:v>12169</c:v>
                </c:pt>
                <c:pt idx="581">
                  <c:v>12169</c:v>
                </c:pt>
                <c:pt idx="582">
                  <c:v>12169</c:v>
                </c:pt>
                <c:pt idx="583">
                  <c:v>12169</c:v>
                </c:pt>
                <c:pt idx="584">
                  <c:v>12169</c:v>
                </c:pt>
                <c:pt idx="585">
                  <c:v>12169</c:v>
                </c:pt>
                <c:pt idx="586">
                  <c:v>12169</c:v>
                </c:pt>
                <c:pt idx="587">
                  <c:v>12169</c:v>
                </c:pt>
                <c:pt idx="588">
                  <c:v>12169</c:v>
                </c:pt>
                <c:pt idx="589">
                  <c:v>12169</c:v>
                </c:pt>
                <c:pt idx="590">
                  <c:v>12169</c:v>
                </c:pt>
                <c:pt idx="591">
                  <c:v>12169</c:v>
                </c:pt>
                <c:pt idx="592">
                  <c:v>12169</c:v>
                </c:pt>
                <c:pt idx="593">
                  <c:v>12169</c:v>
                </c:pt>
                <c:pt idx="594">
                  <c:v>12169</c:v>
                </c:pt>
                <c:pt idx="595">
                  <c:v>12169</c:v>
                </c:pt>
                <c:pt idx="596">
                  <c:v>12169</c:v>
                </c:pt>
                <c:pt idx="597">
                  <c:v>12169</c:v>
                </c:pt>
                <c:pt idx="598">
                  <c:v>12169</c:v>
                </c:pt>
                <c:pt idx="599">
                  <c:v>12169</c:v>
                </c:pt>
                <c:pt idx="600">
                  <c:v>12299</c:v>
                </c:pt>
                <c:pt idx="601">
                  <c:v>12299</c:v>
                </c:pt>
                <c:pt idx="602">
                  <c:v>12299</c:v>
                </c:pt>
                <c:pt idx="603">
                  <c:v>12299</c:v>
                </c:pt>
                <c:pt idx="604">
                  <c:v>12299</c:v>
                </c:pt>
                <c:pt idx="605">
                  <c:v>12299</c:v>
                </c:pt>
                <c:pt idx="606">
                  <c:v>12299</c:v>
                </c:pt>
                <c:pt idx="607">
                  <c:v>12299</c:v>
                </c:pt>
                <c:pt idx="608">
                  <c:v>12299</c:v>
                </c:pt>
                <c:pt idx="609">
                  <c:v>12299</c:v>
                </c:pt>
                <c:pt idx="610">
                  <c:v>12299</c:v>
                </c:pt>
                <c:pt idx="611">
                  <c:v>12299</c:v>
                </c:pt>
                <c:pt idx="612">
                  <c:v>12299</c:v>
                </c:pt>
                <c:pt idx="613">
                  <c:v>12299</c:v>
                </c:pt>
                <c:pt idx="614">
                  <c:v>12299</c:v>
                </c:pt>
                <c:pt idx="615">
                  <c:v>12299</c:v>
                </c:pt>
                <c:pt idx="616">
                  <c:v>12299</c:v>
                </c:pt>
                <c:pt idx="617">
                  <c:v>12299</c:v>
                </c:pt>
                <c:pt idx="618">
                  <c:v>12299</c:v>
                </c:pt>
                <c:pt idx="619">
                  <c:v>12299</c:v>
                </c:pt>
                <c:pt idx="620">
                  <c:v>12299</c:v>
                </c:pt>
                <c:pt idx="621">
                  <c:v>12299</c:v>
                </c:pt>
                <c:pt idx="622">
                  <c:v>12299</c:v>
                </c:pt>
                <c:pt idx="623">
                  <c:v>12299</c:v>
                </c:pt>
                <c:pt idx="624">
                  <c:v>12299</c:v>
                </c:pt>
                <c:pt idx="625">
                  <c:v>12299</c:v>
                </c:pt>
                <c:pt idx="626">
                  <c:v>12299</c:v>
                </c:pt>
                <c:pt idx="627">
                  <c:v>12299</c:v>
                </c:pt>
                <c:pt idx="628">
                  <c:v>12299</c:v>
                </c:pt>
                <c:pt idx="629">
                  <c:v>12299</c:v>
                </c:pt>
                <c:pt idx="630">
                  <c:v>12299</c:v>
                </c:pt>
                <c:pt idx="631">
                  <c:v>12299</c:v>
                </c:pt>
                <c:pt idx="632">
                  <c:v>12299</c:v>
                </c:pt>
                <c:pt idx="633">
                  <c:v>12299</c:v>
                </c:pt>
                <c:pt idx="634">
                  <c:v>12299</c:v>
                </c:pt>
                <c:pt idx="635">
                  <c:v>12299</c:v>
                </c:pt>
                <c:pt idx="636">
                  <c:v>12299</c:v>
                </c:pt>
                <c:pt idx="637">
                  <c:v>12299</c:v>
                </c:pt>
                <c:pt idx="638">
                  <c:v>12299</c:v>
                </c:pt>
                <c:pt idx="639">
                  <c:v>12299</c:v>
                </c:pt>
                <c:pt idx="640">
                  <c:v>12299</c:v>
                </c:pt>
                <c:pt idx="641">
                  <c:v>12299</c:v>
                </c:pt>
                <c:pt idx="642">
                  <c:v>12299</c:v>
                </c:pt>
                <c:pt idx="643">
                  <c:v>12299</c:v>
                </c:pt>
                <c:pt idx="644">
                  <c:v>12299</c:v>
                </c:pt>
                <c:pt idx="645">
                  <c:v>12299</c:v>
                </c:pt>
                <c:pt idx="646">
                  <c:v>12299</c:v>
                </c:pt>
                <c:pt idx="647">
                  <c:v>12299</c:v>
                </c:pt>
                <c:pt idx="648">
                  <c:v>12299</c:v>
                </c:pt>
                <c:pt idx="649">
                  <c:v>12299</c:v>
                </c:pt>
                <c:pt idx="650">
                  <c:v>12299</c:v>
                </c:pt>
                <c:pt idx="651">
                  <c:v>12299</c:v>
                </c:pt>
                <c:pt idx="652">
                  <c:v>12299</c:v>
                </c:pt>
                <c:pt idx="653">
                  <c:v>12299</c:v>
                </c:pt>
                <c:pt idx="654">
                  <c:v>12299</c:v>
                </c:pt>
                <c:pt idx="655">
                  <c:v>12299</c:v>
                </c:pt>
                <c:pt idx="656">
                  <c:v>12299</c:v>
                </c:pt>
                <c:pt idx="657">
                  <c:v>12299</c:v>
                </c:pt>
                <c:pt idx="658">
                  <c:v>12299</c:v>
                </c:pt>
                <c:pt idx="659">
                  <c:v>12299</c:v>
                </c:pt>
                <c:pt idx="660">
                  <c:v>12458</c:v>
                </c:pt>
                <c:pt idx="661">
                  <c:v>12458</c:v>
                </c:pt>
                <c:pt idx="662">
                  <c:v>12458</c:v>
                </c:pt>
                <c:pt idx="663">
                  <c:v>12458</c:v>
                </c:pt>
                <c:pt idx="664">
                  <c:v>12458</c:v>
                </c:pt>
                <c:pt idx="665">
                  <c:v>12458</c:v>
                </c:pt>
                <c:pt idx="666">
                  <c:v>12458</c:v>
                </c:pt>
                <c:pt idx="667">
                  <c:v>12458</c:v>
                </c:pt>
                <c:pt idx="668">
                  <c:v>12458</c:v>
                </c:pt>
                <c:pt idx="669">
                  <c:v>12458</c:v>
                </c:pt>
                <c:pt idx="670">
                  <c:v>12458</c:v>
                </c:pt>
                <c:pt idx="671">
                  <c:v>12458</c:v>
                </c:pt>
                <c:pt idx="672">
                  <c:v>12458</c:v>
                </c:pt>
                <c:pt idx="673">
                  <c:v>12458</c:v>
                </c:pt>
                <c:pt idx="674">
                  <c:v>12458</c:v>
                </c:pt>
                <c:pt idx="675">
                  <c:v>12458</c:v>
                </c:pt>
                <c:pt idx="676">
                  <c:v>12458</c:v>
                </c:pt>
                <c:pt idx="677">
                  <c:v>12458</c:v>
                </c:pt>
                <c:pt idx="678">
                  <c:v>12458</c:v>
                </c:pt>
                <c:pt idx="679">
                  <c:v>12458</c:v>
                </c:pt>
                <c:pt idx="680">
                  <c:v>12458</c:v>
                </c:pt>
                <c:pt idx="681">
                  <c:v>12458</c:v>
                </c:pt>
                <c:pt idx="682">
                  <c:v>12458</c:v>
                </c:pt>
                <c:pt idx="683">
                  <c:v>12458</c:v>
                </c:pt>
                <c:pt idx="684">
                  <c:v>12458</c:v>
                </c:pt>
                <c:pt idx="685">
                  <c:v>12458</c:v>
                </c:pt>
                <c:pt idx="686">
                  <c:v>12458</c:v>
                </c:pt>
                <c:pt idx="687">
                  <c:v>12458</c:v>
                </c:pt>
                <c:pt idx="688">
                  <c:v>12458</c:v>
                </c:pt>
                <c:pt idx="689">
                  <c:v>12458</c:v>
                </c:pt>
                <c:pt idx="690">
                  <c:v>12458</c:v>
                </c:pt>
                <c:pt idx="691">
                  <c:v>12458</c:v>
                </c:pt>
                <c:pt idx="692">
                  <c:v>12458</c:v>
                </c:pt>
                <c:pt idx="693">
                  <c:v>12458</c:v>
                </c:pt>
                <c:pt idx="694">
                  <c:v>12458</c:v>
                </c:pt>
                <c:pt idx="695">
                  <c:v>12458</c:v>
                </c:pt>
                <c:pt idx="696">
                  <c:v>12458</c:v>
                </c:pt>
                <c:pt idx="697">
                  <c:v>12458</c:v>
                </c:pt>
                <c:pt idx="698">
                  <c:v>12458</c:v>
                </c:pt>
                <c:pt idx="699">
                  <c:v>12458</c:v>
                </c:pt>
                <c:pt idx="700">
                  <c:v>12458</c:v>
                </c:pt>
                <c:pt idx="701">
                  <c:v>12458</c:v>
                </c:pt>
                <c:pt idx="702">
                  <c:v>12458</c:v>
                </c:pt>
                <c:pt idx="703">
                  <c:v>12458</c:v>
                </c:pt>
                <c:pt idx="704">
                  <c:v>12458</c:v>
                </c:pt>
                <c:pt idx="705">
                  <c:v>12458</c:v>
                </c:pt>
                <c:pt idx="706">
                  <c:v>12458</c:v>
                </c:pt>
                <c:pt idx="707">
                  <c:v>12458</c:v>
                </c:pt>
                <c:pt idx="708">
                  <c:v>12458</c:v>
                </c:pt>
                <c:pt idx="709">
                  <c:v>12458</c:v>
                </c:pt>
                <c:pt idx="710">
                  <c:v>12458</c:v>
                </c:pt>
                <c:pt idx="711">
                  <c:v>12458</c:v>
                </c:pt>
                <c:pt idx="712">
                  <c:v>12458</c:v>
                </c:pt>
                <c:pt idx="713">
                  <c:v>12458</c:v>
                </c:pt>
                <c:pt idx="714">
                  <c:v>12458</c:v>
                </c:pt>
                <c:pt idx="715">
                  <c:v>12458</c:v>
                </c:pt>
                <c:pt idx="716">
                  <c:v>12458</c:v>
                </c:pt>
                <c:pt idx="717">
                  <c:v>12458</c:v>
                </c:pt>
                <c:pt idx="718">
                  <c:v>12458</c:v>
                </c:pt>
                <c:pt idx="719">
                  <c:v>12458</c:v>
                </c:pt>
                <c:pt idx="720">
                  <c:v>12543</c:v>
                </c:pt>
                <c:pt idx="721">
                  <c:v>12543</c:v>
                </c:pt>
                <c:pt idx="722">
                  <c:v>12543</c:v>
                </c:pt>
                <c:pt idx="723">
                  <c:v>12543</c:v>
                </c:pt>
                <c:pt idx="724">
                  <c:v>12543</c:v>
                </c:pt>
                <c:pt idx="725">
                  <c:v>12543</c:v>
                </c:pt>
                <c:pt idx="726">
                  <c:v>12543</c:v>
                </c:pt>
                <c:pt idx="727">
                  <c:v>12543</c:v>
                </c:pt>
                <c:pt idx="728">
                  <c:v>12543</c:v>
                </c:pt>
                <c:pt idx="729">
                  <c:v>12543</c:v>
                </c:pt>
                <c:pt idx="730">
                  <c:v>12543</c:v>
                </c:pt>
                <c:pt idx="731">
                  <c:v>12543</c:v>
                </c:pt>
                <c:pt idx="732">
                  <c:v>12543</c:v>
                </c:pt>
                <c:pt idx="733">
                  <c:v>12543</c:v>
                </c:pt>
                <c:pt idx="734">
                  <c:v>12543</c:v>
                </c:pt>
                <c:pt idx="735">
                  <c:v>12543</c:v>
                </c:pt>
                <c:pt idx="736">
                  <c:v>12543</c:v>
                </c:pt>
                <c:pt idx="737">
                  <c:v>12543</c:v>
                </c:pt>
                <c:pt idx="738">
                  <c:v>12543</c:v>
                </c:pt>
                <c:pt idx="739">
                  <c:v>12543</c:v>
                </c:pt>
                <c:pt idx="740">
                  <c:v>12543</c:v>
                </c:pt>
                <c:pt idx="741">
                  <c:v>12543</c:v>
                </c:pt>
                <c:pt idx="742">
                  <c:v>12543</c:v>
                </c:pt>
                <c:pt idx="743">
                  <c:v>12543</c:v>
                </c:pt>
                <c:pt idx="744">
                  <c:v>12543</c:v>
                </c:pt>
                <c:pt idx="745">
                  <c:v>12543</c:v>
                </c:pt>
                <c:pt idx="746">
                  <c:v>12543</c:v>
                </c:pt>
                <c:pt idx="747">
                  <c:v>12543</c:v>
                </c:pt>
                <c:pt idx="748">
                  <c:v>12543</c:v>
                </c:pt>
                <c:pt idx="749">
                  <c:v>12543</c:v>
                </c:pt>
                <c:pt idx="750">
                  <c:v>12543</c:v>
                </c:pt>
                <c:pt idx="751">
                  <c:v>12543</c:v>
                </c:pt>
                <c:pt idx="752">
                  <c:v>12543</c:v>
                </c:pt>
                <c:pt idx="753">
                  <c:v>12543</c:v>
                </c:pt>
                <c:pt idx="754">
                  <c:v>12543</c:v>
                </c:pt>
                <c:pt idx="755">
                  <c:v>12543</c:v>
                </c:pt>
                <c:pt idx="756">
                  <c:v>12543</c:v>
                </c:pt>
                <c:pt idx="757">
                  <c:v>12543</c:v>
                </c:pt>
                <c:pt idx="758">
                  <c:v>12543</c:v>
                </c:pt>
                <c:pt idx="759">
                  <c:v>12543</c:v>
                </c:pt>
                <c:pt idx="760">
                  <c:v>12543</c:v>
                </c:pt>
                <c:pt idx="761">
                  <c:v>12543</c:v>
                </c:pt>
                <c:pt idx="762">
                  <c:v>12543</c:v>
                </c:pt>
                <c:pt idx="763">
                  <c:v>12543</c:v>
                </c:pt>
                <c:pt idx="764">
                  <c:v>12543</c:v>
                </c:pt>
                <c:pt idx="765">
                  <c:v>12543</c:v>
                </c:pt>
                <c:pt idx="766">
                  <c:v>12543</c:v>
                </c:pt>
                <c:pt idx="767">
                  <c:v>12543</c:v>
                </c:pt>
                <c:pt idx="768">
                  <c:v>12543</c:v>
                </c:pt>
                <c:pt idx="769">
                  <c:v>12543</c:v>
                </c:pt>
                <c:pt idx="770">
                  <c:v>12543</c:v>
                </c:pt>
                <c:pt idx="771">
                  <c:v>12543</c:v>
                </c:pt>
                <c:pt idx="772">
                  <c:v>12543</c:v>
                </c:pt>
                <c:pt idx="773">
                  <c:v>12543</c:v>
                </c:pt>
                <c:pt idx="774">
                  <c:v>12543</c:v>
                </c:pt>
                <c:pt idx="775">
                  <c:v>12543</c:v>
                </c:pt>
                <c:pt idx="776">
                  <c:v>12543</c:v>
                </c:pt>
                <c:pt idx="777">
                  <c:v>12543</c:v>
                </c:pt>
                <c:pt idx="778">
                  <c:v>12543</c:v>
                </c:pt>
                <c:pt idx="779">
                  <c:v>12543</c:v>
                </c:pt>
                <c:pt idx="780">
                  <c:v>12583</c:v>
                </c:pt>
                <c:pt idx="781">
                  <c:v>12583</c:v>
                </c:pt>
                <c:pt idx="782">
                  <c:v>12583</c:v>
                </c:pt>
                <c:pt idx="783">
                  <c:v>12583</c:v>
                </c:pt>
                <c:pt idx="784">
                  <c:v>12583</c:v>
                </c:pt>
                <c:pt idx="785">
                  <c:v>12583</c:v>
                </c:pt>
                <c:pt idx="786">
                  <c:v>12583</c:v>
                </c:pt>
                <c:pt idx="787">
                  <c:v>12583</c:v>
                </c:pt>
                <c:pt idx="788">
                  <c:v>12583</c:v>
                </c:pt>
                <c:pt idx="789">
                  <c:v>12583</c:v>
                </c:pt>
                <c:pt idx="790">
                  <c:v>12583</c:v>
                </c:pt>
                <c:pt idx="791">
                  <c:v>12583</c:v>
                </c:pt>
                <c:pt idx="792">
                  <c:v>12583</c:v>
                </c:pt>
                <c:pt idx="793">
                  <c:v>12583</c:v>
                </c:pt>
                <c:pt idx="794">
                  <c:v>12583</c:v>
                </c:pt>
                <c:pt idx="795">
                  <c:v>12583</c:v>
                </c:pt>
                <c:pt idx="796">
                  <c:v>12583</c:v>
                </c:pt>
                <c:pt idx="797">
                  <c:v>12583</c:v>
                </c:pt>
                <c:pt idx="798">
                  <c:v>12583</c:v>
                </c:pt>
                <c:pt idx="799">
                  <c:v>12583</c:v>
                </c:pt>
                <c:pt idx="800">
                  <c:v>12583</c:v>
                </c:pt>
                <c:pt idx="801">
                  <c:v>12583</c:v>
                </c:pt>
                <c:pt idx="802">
                  <c:v>12583</c:v>
                </c:pt>
                <c:pt idx="803">
                  <c:v>12583</c:v>
                </c:pt>
                <c:pt idx="804">
                  <c:v>12583</c:v>
                </c:pt>
                <c:pt idx="805">
                  <c:v>12583</c:v>
                </c:pt>
                <c:pt idx="806">
                  <c:v>12583</c:v>
                </c:pt>
                <c:pt idx="807">
                  <c:v>12583</c:v>
                </c:pt>
                <c:pt idx="808">
                  <c:v>12583</c:v>
                </c:pt>
                <c:pt idx="809">
                  <c:v>12583</c:v>
                </c:pt>
                <c:pt idx="810">
                  <c:v>12583</c:v>
                </c:pt>
                <c:pt idx="811">
                  <c:v>12583</c:v>
                </c:pt>
                <c:pt idx="812">
                  <c:v>12583</c:v>
                </c:pt>
                <c:pt idx="813">
                  <c:v>12583</c:v>
                </c:pt>
                <c:pt idx="814">
                  <c:v>12583</c:v>
                </c:pt>
                <c:pt idx="815">
                  <c:v>12583</c:v>
                </c:pt>
                <c:pt idx="816">
                  <c:v>12583</c:v>
                </c:pt>
                <c:pt idx="817">
                  <c:v>12583</c:v>
                </c:pt>
                <c:pt idx="818">
                  <c:v>12583</c:v>
                </c:pt>
                <c:pt idx="819">
                  <c:v>12583</c:v>
                </c:pt>
                <c:pt idx="820">
                  <c:v>12583</c:v>
                </c:pt>
                <c:pt idx="821">
                  <c:v>12583</c:v>
                </c:pt>
                <c:pt idx="822">
                  <c:v>12583</c:v>
                </c:pt>
                <c:pt idx="823">
                  <c:v>12583</c:v>
                </c:pt>
                <c:pt idx="824">
                  <c:v>12583</c:v>
                </c:pt>
                <c:pt idx="825">
                  <c:v>12583</c:v>
                </c:pt>
                <c:pt idx="826">
                  <c:v>12583</c:v>
                </c:pt>
                <c:pt idx="827">
                  <c:v>12583</c:v>
                </c:pt>
                <c:pt idx="828">
                  <c:v>12583</c:v>
                </c:pt>
                <c:pt idx="829">
                  <c:v>12583</c:v>
                </c:pt>
                <c:pt idx="830">
                  <c:v>12583</c:v>
                </c:pt>
                <c:pt idx="831">
                  <c:v>12583</c:v>
                </c:pt>
                <c:pt idx="832">
                  <c:v>12583</c:v>
                </c:pt>
                <c:pt idx="833">
                  <c:v>12583</c:v>
                </c:pt>
                <c:pt idx="834">
                  <c:v>12583</c:v>
                </c:pt>
                <c:pt idx="835">
                  <c:v>12583</c:v>
                </c:pt>
                <c:pt idx="836">
                  <c:v>12583</c:v>
                </c:pt>
                <c:pt idx="837">
                  <c:v>12583</c:v>
                </c:pt>
                <c:pt idx="838">
                  <c:v>12583</c:v>
                </c:pt>
                <c:pt idx="839">
                  <c:v>12583</c:v>
                </c:pt>
                <c:pt idx="840">
                  <c:v>12628</c:v>
                </c:pt>
                <c:pt idx="841">
                  <c:v>12628</c:v>
                </c:pt>
                <c:pt idx="842">
                  <c:v>12628</c:v>
                </c:pt>
                <c:pt idx="843">
                  <c:v>12628</c:v>
                </c:pt>
                <c:pt idx="844">
                  <c:v>12628</c:v>
                </c:pt>
                <c:pt idx="845">
                  <c:v>12628</c:v>
                </c:pt>
                <c:pt idx="846">
                  <c:v>12628</c:v>
                </c:pt>
                <c:pt idx="847">
                  <c:v>12628</c:v>
                </c:pt>
                <c:pt idx="848">
                  <c:v>12628</c:v>
                </c:pt>
                <c:pt idx="849">
                  <c:v>12628</c:v>
                </c:pt>
                <c:pt idx="850">
                  <c:v>12628</c:v>
                </c:pt>
                <c:pt idx="851">
                  <c:v>12628</c:v>
                </c:pt>
                <c:pt idx="852">
                  <c:v>12628</c:v>
                </c:pt>
                <c:pt idx="853">
                  <c:v>12628</c:v>
                </c:pt>
                <c:pt idx="854">
                  <c:v>12628</c:v>
                </c:pt>
                <c:pt idx="855">
                  <c:v>12628</c:v>
                </c:pt>
                <c:pt idx="856">
                  <c:v>12628</c:v>
                </c:pt>
                <c:pt idx="857">
                  <c:v>12628</c:v>
                </c:pt>
                <c:pt idx="858">
                  <c:v>12628</c:v>
                </c:pt>
                <c:pt idx="859">
                  <c:v>12628</c:v>
                </c:pt>
                <c:pt idx="860">
                  <c:v>12628</c:v>
                </c:pt>
                <c:pt idx="861">
                  <c:v>12628</c:v>
                </c:pt>
                <c:pt idx="862">
                  <c:v>12628</c:v>
                </c:pt>
                <c:pt idx="863">
                  <c:v>12628</c:v>
                </c:pt>
                <c:pt idx="864">
                  <c:v>12628</c:v>
                </c:pt>
                <c:pt idx="865">
                  <c:v>12628</c:v>
                </c:pt>
                <c:pt idx="866">
                  <c:v>12628</c:v>
                </c:pt>
                <c:pt idx="867">
                  <c:v>12628</c:v>
                </c:pt>
                <c:pt idx="868">
                  <c:v>12628</c:v>
                </c:pt>
                <c:pt idx="869">
                  <c:v>12628</c:v>
                </c:pt>
                <c:pt idx="870">
                  <c:v>12628</c:v>
                </c:pt>
                <c:pt idx="871">
                  <c:v>12628</c:v>
                </c:pt>
                <c:pt idx="872">
                  <c:v>12628</c:v>
                </c:pt>
                <c:pt idx="873">
                  <c:v>12628</c:v>
                </c:pt>
                <c:pt idx="874">
                  <c:v>12628</c:v>
                </c:pt>
                <c:pt idx="875">
                  <c:v>12628</c:v>
                </c:pt>
                <c:pt idx="876">
                  <c:v>12628</c:v>
                </c:pt>
                <c:pt idx="877">
                  <c:v>12628</c:v>
                </c:pt>
                <c:pt idx="878">
                  <c:v>12628</c:v>
                </c:pt>
                <c:pt idx="879">
                  <c:v>12628</c:v>
                </c:pt>
                <c:pt idx="880">
                  <c:v>12628</c:v>
                </c:pt>
                <c:pt idx="881">
                  <c:v>12628</c:v>
                </c:pt>
                <c:pt idx="882">
                  <c:v>12628</c:v>
                </c:pt>
                <c:pt idx="883">
                  <c:v>12628</c:v>
                </c:pt>
                <c:pt idx="884">
                  <c:v>12628</c:v>
                </c:pt>
                <c:pt idx="885">
                  <c:v>12628</c:v>
                </c:pt>
                <c:pt idx="886">
                  <c:v>12628</c:v>
                </c:pt>
                <c:pt idx="887">
                  <c:v>12628</c:v>
                </c:pt>
                <c:pt idx="888">
                  <c:v>12628</c:v>
                </c:pt>
                <c:pt idx="889">
                  <c:v>12628</c:v>
                </c:pt>
                <c:pt idx="890">
                  <c:v>12628</c:v>
                </c:pt>
                <c:pt idx="891">
                  <c:v>12628</c:v>
                </c:pt>
                <c:pt idx="892">
                  <c:v>12628</c:v>
                </c:pt>
                <c:pt idx="893">
                  <c:v>12628</c:v>
                </c:pt>
                <c:pt idx="894">
                  <c:v>12628</c:v>
                </c:pt>
                <c:pt idx="895">
                  <c:v>12628</c:v>
                </c:pt>
                <c:pt idx="896">
                  <c:v>12628</c:v>
                </c:pt>
                <c:pt idx="897">
                  <c:v>12628</c:v>
                </c:pt>
                <c:pt idx="898">
                  <c:v>12628</c:v>
                </c:pt>
                <c:pt idx="899">
                  <c:v>12628</c:v>
                </c:pt>
                <c:pt idx="900">
                  <c:v>12660</c:v>
                </c:pt>
                <c:pt idx="901">
                  <c:v>12660</c:v>
                </c:pt>
                <c:pt idx="902">
                  <c:v>12660</c:v>
                </c:pt>
                <c:pt idx="903">
                  <c:v>12660</c:v>
                </c:pt>
                <c:pt idx="904">
                  <c:v>12660</c:v>
                </c:pt>
                <c:pt idx="905">
                  <c:v>12660</c:v>
                </c:pt>
                <c:pt idx="906">
                  <c:v>12660</c:v>
                </c:pt>
                <c:pt idx="907">
                  <c:v>12660</c:v>
                </c:pt>
                <c:pt idx="908">
                  <c:v>12660</c:v>
                </c:pt>
                <c:pt idx="909">
                  <c:v>12660</c:v>
                </c:pt>
                <c:pt idx="910">
                  <c:v>12660</c:v>
                </c:pt>
                <c:pt idx="911">
                  <c:v>12660</c:v>
                </c:pt>
                <c:pt idx="912">
                  <c:v>12660</c:v>
                </c:pt>
                <c:pt idx="913">
                  <c:v>12660</c:v>
                </c:pt>
                <c:pt idx="914">
                  <c:v>12660</c:v>
                </c:pt>
                <c:pt idx="915">
                  <c:v>12660</c:v>
                </c:pt>
                <c:pt idx="916">
                  <c:v>12660</c:v>
                </c:pt>
                <c:pt idx="917">
                  <c:v>12660</c:v>
                </c:pt>
                <c:pt idx="918">
                  <c:v>12660</c:v>
                </c:pt>
                <c:pt idx="919">
                  <c:v>12660</c:v>
                </c:pt>
                <c:pt idx="920">
                  <c:v>12660</c:v>
                </c:pt>
                <c:pt idx="921">
                  <c:v>12660</c:v>
                </c:pt>
                <c:pt idx="922">
                  <c:v>12660</c:v>
                </c:pt>
                <c:pt idx="923">
                  <c:v>12660</c:v>
                </c:pt>
                <c:pt idx="924">
                  <c:v>12660</c:v>
                </c:pt>
                <c:pt idx="925">
                  <c:v>12660</c:v>
                </c:pt>
                <c:pt idx="926">
                  <c:v>12660</c:v>
                </c:pt>
                <c:pt idx="927">
                  <c:v>12660</c:v>
                </c:pt>
                <c:pt idx="928">
                  <c:v>12660</c:v>
                </c:pt>
                <c:pt idx="929">
                  <c:v>12660</c:v>
                </c:pt>
                <c:pt idx="930">
                  <c:v>12660</c:v>
                </c:pt>
                <c:pt idx="931">
                  <c:v>12660</c:v>
                </c:pt>
                <c:pt idx="932">
                  <c:v>12660</c:v>
                </c:pt>
                <c:pt idx="933">
                  <c:v>12660</c:v>
                </c:pt>
                <c:pt idx="934">
                  <c:v>12660</c:v>
                </c:pt>
                <c:pt idx="935">
                  <c:v>12660</c:v>
                </c:pt>
                <c:pt idx="936">
                  <c:v>12660</c:v>
                </c:pt>
                <c:pt idx="937">
                  <c:v>12660</c:v>
                </c:pt>
                <c:pt idx="938">
                  <c:v>12660</c:v>
                </c:pt>
                <c:pt idx="939">
                  <c:v>12660</c:v>
                </c:pt>
                <c:pt idx="940">
                  <c:v>12660</c:v>
                </c:pt>
                <c:pt idx="941">
                  <c:v>12660</c:v>
                </c:pt>
                <c:pt idx="942">
                  <c:v>12660</c:v>
                </c:pt>
                <c:pt idx="943">
                  <c:v>12660</c:v>
                </c:pt>
                <c:pt idx="944">
                  <c:v>12660</c:v>
                </c:pt>
                <c:pt idx="945">
                  <c:v>12660</c:v>
                </c:pt>
                <c:pt idx="946">
                  <c:v>12660</c:v>
                </c:pt>
                <c:pt idx="947">
                  <c:v>12660</c:v>
                </c:pt>
                <c:pt idx="948">
                  <c:v>12660</c:v>
                </c:pt>
                <c:pt idx="949">
                  <c:v>12660</c:v>
                </c:pt>
                <c:pt idx="950">
                  <c:v>12660</c:v>
                </c:pt>
                <c:pt idx="951">
                  <c:v>12660</c:v>
                </c:pt>
                <c:pt idx="952">
                  <c:v>12660</c:v>
                </c:pt>
                <c:pt idx="953">
                  <c:v>12660</c:v>
                </c:pt>
                <c:pt idx="954">
                  <c:v>12660</c:v>
                </c:pt>
                <c:pt idx="955">
                  <c:v>12660</c:v>
                </c:pt>
                <c:pt idx="956">
                  <c:v>12660</c:v>
                </c:pt>
                <c:pt idx="957">
                  <c:v>12660</c:v>
                </c:pt>
                <c:pt idx="958">
                  <c:v>12660</c:v>
                </c:pt>
                <c:pt idx="959">
                  <c:v>12660</c:v>
                </c:pt>
                <c:pt idx="960">
                  <c:v>12698</c:v>
                </c:pt>
                <c:pt idx="961">
                  <c:v>12698</c:v>
                </c:pt>
                <c:pt idx="962">
                  <c:v>12698</c:v>
                </c:pt>
                <c:pt idx="963">
                  <c:v>12698</c:v>
                </c:pt>
                <c:pt idx="964">
                  <c:v>12698</c:v>
                </c:pt>
                <c:pt idx="965">
                  <c:v>12698</c:v>
                </c:pt>
                <c:pt idx="966">
                  <c:v>12698</c:v>
                </c:pt>
                <c:pt idx="967">
                  <c:v>12698</c:v>
                </c:pt>
                <c:pt idx="968">
                  <c:v>12698</c:v>
                </c:pt>
                <c:pt idx="969">
                  <c:v>12698</c:v>
                </c:pt>
                <c:pt idx="970">
                  <c:v>12698</c:v>
                </c:pt>
                <c:pt idx="971">
                  <c:v>12698</c:v>
                </c:pt>
                <c:pt idx="972">
                  <c:v>12698</c:v>
                </c:pt>
                <c:pt idx="973">
                  <c:v>12698</c:v>
                </c:pt>
                <c:pt idx="974">
                  <c:v>12698</c:v>
                </c:pt>
                <c:pt idx="975">
                  <c:v>12698</c:v>
                </c:pt>
                <c:pt idx="976">
                  <c:v>12698</c:v>
                </c:pt>
                <c:pt idx="977">
                  <c:v>12698</c:v>
                </c:pt>
                <c:pt idx="978">
                  <c:v>12698</c:v>
                </c:pt>
                <c:pt idx="979">
                  <c:v>12698</c:v>
                </c:pt>
                <c:pt idx="980">
                  <c:v>12698</c:v>
                </c:pt>
                <c:pt idx="981">
                  <c:v>12698</c:v>
                </c:pt>
                <c:pt idx="982">
                  <c:v>12698</c:v>
                </c:pt>
                <c:pt idx="983">
                  <c:v>12698</c:v>
                </c:pt>
                <c:pt idx="984">
                  <c:v>12698</c:v>
                </c:pt>
                <c:pt idx="985">
                  <c:v>12698</c:v>
                </c:pt>
                <c:pt idx="986">
                  <c:v>12698</c:v>
                </c:pt>
                <c:pt idx="987">
                  <c:v>12698</c:v>
                </c:pt>
                <c:pt idx="988">
                  <c:v>12698</c:v>
                </c:pt>
                <c:pt idx="989">
                  <c:v>12698</c:v>
                </c:pt>
                <c:pt idx="990">
                  <c:v>12698</c:v>
                </c:pt>
                <c:pt idx="991">
                  <c:v>12698</c:v>
                </c:pt>
                <c:pt idx="992">
                  <c:v>12698</c:v>
                </c:pt>
                <c:pt idx="993">
                  <c:v>12698</c:v>
                </c:pt>
                <c:pt idx="994">
                  <c:v>12698</c:v>
                </c:pt>
                <c:pt idx="995">
                  <c:v>12698</c:v>
                </c:pt>
                <c:pt idx="996">
                  <c:v>12698</c:v>
                </c:pt>
                <c:pt idx="997">
                  <c:v>12698</c:v>
                </c:pt>
                <c:pt idx="998">
                  <c:v>12698</c:v>
                </c:pt>
                <c:pt idx="999">
                  <c:v>12698</c:v>
                </c:pt>
                <c:pt idx="1000">
                  <c:v>12698</c:v>
                </c:pt>
                <c:pt idx="1001">
                  <c:v>12698</c:v>
                </c:pt>
                <c:pt idx="1002">
                  <c:v>12698</c:v>
                </c:pt>
                <c:pt idx="1003">
                  <c:v>12698</c:v>
                </c:pt>
                <c:pt idx="1004">
                  <c:v>12698</c:v>
                </c:pt>
                <c:pt idx="1005">
                  <c:v>12698</c:v>
                </c:pt>
                <c:pt idx="1006">
                  <c:v>12698</c:v>
                </c:pt>
                <c:pt idx="1007">
                  <c:v>12698</c:v>
                </c:pt>
                <c:pt idx="1008">
                  <c:v>12698</c:v>
                </c:pt>
                <c:pt idx="1009">
                  <c:v>12698</c:v>
                </c:pt>
                <c:pt idx="1010">
                  <c:v>12698</c:v>
                </c:pt>
                <c:pt idx="1011">
                  <c:v>12698</c:v>
                </c:pt>
                <c:pt idx="1012">
                  <c:v>12698</c:v>
                </c:pt>
                <c:pt idx="1013">
                  <c:v>12698</c:v>
                </c:pt>
                <c:pt idx="1014">
                  <c:v>12698</c:v>
                </c:pt>
                <c:pt idx="1015">
                  <c:v>12698</c:v>
                </c:pt>
                <c:pt idx="1016">
                  <c:v>12698</c:v>
                </c:pt>
                <c:pt idx="1017">
                  <c:v>12698</c:v>
                </c:pt>
                <c:pt idx="1018">
                  <c:v>12698</c:v>
                </c:pt>
                <c:pt idx="1019">
                  <c:v>12698</c:v>
                </c:pt>
                <c:pt idx="1020">
                  <c:v>13028</c:v>
                </c:pt>
                <c:pt idx="1021">
                  <c:v>13028</c:v>
                </c:pt>
                <c:pt idx="1022">
                  <c:v>13028</c:v>
                </c:pt>
                <c:pt idx="1023">
                  <c:v>13028</c:v>
                </c:pt>
                <c:pt idx="1024">
                  <c:v>13028</c:v>
                </c:pt>
                <c:pt idx="1025">
                  <c:v>13028</c:v>
                </c:pt>
                <c:pt idx="1026">
                  <c:v>13028</c:v>
                </c:pt>
                <c:pt idx="1027">
                  <c:v>13028</c:v>
                </c:pt>
                <c:pt idx="1028">
                  <c:v>13028</c:v>
                </c:pt>
                <c:pt idx="1029">
                  <c:v>13028</c:v>
                </c:pt>
                <c:pt idx="1030">
                  <c:v>13028</c:v>
                </c:pt>
                <c:pt idx="1031">
                  <c:v>13028</c:v>
                </c:pt>
                <c:pt idx="1032">
                  <c:v>13028</c:v>
                </c:pt>
                <c:pt idx="1033">
                  <c:v>13028</c:v>
                </c:pt>
                <c:pt idx="1034">
                  <c:v>13028</c:v>
                </c:pt>
                <c:pt idx="1035">
                  <c:v>13028</c:v>
                </c:pt>
                <c:pt idx="1036">
                  <c:v>13028</c:v>
                </c:pt>
                <c:pt idx="1037">
                  <c:v>13028</c:v>
                </c:pt>
                <c:pt idx="1038">
                  <c:v>13028</c:v>
                </c:pt>
                <c:pt idx="1039">
                  <c:v>13028</c:v>
                </c:pt>
                <c:pt idx="1040">
                  <c:v>13028</c:v>
                </c:pt>
                <c:pt idx="1041">
                  <c:v>13028</c:v>
                </c:pt>
                <c:pt idx="1042">
                  <c:v>13028</c:v>
                </c:pt>
                <c:pt idx="1043">
                  <c:v>13028</c:v>
                </c:pt>
                <c:pt idx="1044">
                  <c:v>13028</c:v>
                </c:pt>
                <c:pt idx="1045">
                  <c:v>13028</c:v>
                </c:pt>
                <c:pt idx="1046">
                  <c:v>13028</c:v>
                </c:pt>
                <c:pt idx="1047">
                  <c:v>13028</c:v>
                </c:pt>
                <c:pt idx="1048">
                  <c:v>13028</c:v>
                </c:pt>
                <c:pt idx="1049">
                  <c:v>13028</c:v>
                </c:pt>
                <c:pt idx="1050">
                  <c:v>13028</c:v>
                </c:pt>
                <c:pt idx="1051">
                  <c:v>13028</c:v>
                </c:pt>
                <c:pt idx="1052">
                  <c:v>13028</c:v>
                </c:pt>
                <c:pt idx="1053">
                  <c:v>13028</c:v>
                </c:pt>
                <c:pt idx="1054">
                  <c:v>13028</c:v>
                </c:pt>
                <c:pt idx="1055">
                  <c:v>13028</c:v>
                </c:pt>
                <c:pt idx="1056">
                  <c:v>13028</c:v>
                </c:pt>
                <c:pt idx="1057">
                  <c:v>13028</c:v>
                </c:pt>
                <c:pt idx="1058">
                  <c:v>13028</c:v>
                </c:pt>
                <c:pt idx="1059">
                  <c:v>13028</c:v>
                </c:pt>
                <c:pt idx="1060">
                  <c:v>13028</c:v>
                </c:pt>
                <c:pt idx="1061">
                  <c:v>13028</c:v>
                </c:pt>
                <c:pt idx="1062">
                  <c:v>13028</c:v>
                </c:pt>
                <c:pt idx="1063">
                  <c:v>13028</c:v>
                </c:pt>
                <c:pt idx="1064">
                  <c:v>13028</c:v>
                </c:pt>
                <c:pt idx="1065">
                  <c:v>13028</c:v>
                </c:pt>
                <c:pt idx="1066">
                  <c:v>13028</c:v>
                </c:pt>
                <c:pt idx="1067">
                  <c:v>13028</c:v>
                </c:pt>
                <c:pt idx="1068">
                  <c:v>13028</c:v>
                </c:pt>
                <c:pt idx="1069">
                  <c:v>13028</c:v>
                </c:pt>
                <c:pt idx="1070">
                  <c:v>13028</c:v>
                </c:pt>
                <c:pt idx="1071">
                  <c:v>13028</c:v>
                </c:pt>
                <c:pt idx="1072">
                  <c:v>13028</c:v>
                </c:pt>
                <c:pt idx="1073">
                  <c:v>13028</c:v>
                </c:pt>
                <c:pt idx="1074">
                  <c:v>13028</c:v>
                </c:pt>
                <c:pt idx="1075">
                  <c:v>13028</c:v>
                </c:pt>
                <c:pt idx="1076">
                  <c:v>13028</c:v>
                </c:pt>
                <c:pt idx="1077">
                  <c:v>13028</c:v>
                </c:pt>
                <c:pt idx="1078">
                  <c:v>13028</c:v>
                </c:pt>
                <c:pt idx="1079">
                  <c:v>13028</c:v>
                </c:pt>
                <c:pt idx="1080">
                  <c:v>12981</c:v>
                </c:pt>
                <c:pt idx="1081">
                  <c:v>12981</c:v>
                </c:pt>
                <c:pt idx="1082">
                  <c:v>12981</c:v>
                </c:pt>
                <c:pt idx="1083">
                  <c:v>12981</c:v>
                </c:pt>
                <c:pt idx="1084">
                  <c:v>12981</c:v>
                </c:pt>
                <c:pt idx="1085">
                  <c:v>12981</c:v>
                </c:pt>
                <c:pt idx="1086">
                  <c:v>12981</c:v>
                </c:pt>
                <c:pt idx="1087">
                  <c:v>12981</c:v>
                </c:pt>
                <c:pt idx="1088">
                  <c:v>12981</c:v>
                </c:pt>
                <c:pt idx="1089">
                  <c:v>12981</c:v>
                </c:pt>
                <c:pt idx="1090">
                  <c:v>12981</c:v>
                </c:pt>
                <c:pt idx="1091">
                  <c:v>12981</c:v>
                </c:pt>
                <c:pt idx="1092">
                  <c:v>12981</c:v>
                </c:pt>
                <c:pt idx="1093">
                  <c:v>12981</c:v>
                </c:pt>
                <c:pt idx="1094">
                  <c:v>12981</c:v>
                </c:pt>
                <c:pt idx="1095">
                  <c:v>12981</c:v>
                </c:pt>
                <c:pt idx="1096">
                  <c:v>12981</c:v>
                </c:pt>
                <c:pt idx="1097">
                  <c:v>12981</c:v>
                </c:pt>
                <c:pt idx="1098">
                  <c:v>12981</c:v>
                </c:pt>
                <c:pt idx="1099">
                  <c:v>12981</c:v>
                </c:pt>
                <c:pt idx="1100">
                  <c:v>12981</c:v>
                </c:pt>
                <c:pt idx="1101">
                  <c:v>12981</c:v>
                </c:pt>
                <c:pt idx="1102">
                  <c:v>12981</c:v>
                </c:pt>
                <c:pt idx="1103">
                  <c:v>12981</c:v>
                </c:pt>
                <c:pt idx="1104">
                  <c:v>12981</c:v>
                </c:pt>
                <c:pt idx="1105">
                  <c:v>12981</c:v>
                </c:pt>
                <c:pt idx="1106">
                  <c:v>12981</c:v>
                </c:pt>
                <c:pt idx="1107">
                  <c:v>12981</c:v>
                </c:pt>
                <c:pt idx="1108">
                  <c:v>12981</c:v>
                </c:pt>
                <c:pt idx="1109">
                  <c:v>12981</c:v>
                </c:pt>
                <c:pt idx="1110">
                  <c:v>12981</c:v>
                </c:pt>
                <c:pt idx="1111">
                  <c:v>12981</c:v>
                </c:pt>
                <c:pt idx="1112">
                  <c:v>12981</c:v>
                </c:pt>
                <c:pt idx="1113">
                  <c:v>12981</c:v>
                </c:pt>
                <c:pt idx="1114">
                  <c:v>12981</c:v>
                </c:pt>
                <c:pt idx="1115">
                  <c:v>12981</c:v>
                </c:pt>
                <c:pt idx="1116">
                  <c:v>12981</c:v>
                </c:pt>
                <c:pt idx="1117">
                  <c:v>12981</c:v>
                </c:pt>
                <c:pt idx="1118">
                  <c:v>12981</c:v>
                </c:pt>
                <c:pt idx="1119">
                  <c:v>12981</c:v>
                </c:pt>
                <c:pt idx="1120">
                  <c:v>12981</c:v>
                </c:pt>
                <c:pt idx="1121">
                  <c:v>12981</c:v>
                </c:pt>
                <c:pt idx="1122">
                  <c:v>12981</c:v>
                </c:pt>
                <c:pt idx="1123">
                  <c:v>12981</c:v>
                </c:pt>
                <c:pt idx="1124">
                  <c:v>12981</c:v>
                </c:pt>
                <c:pt idx="1125">
                  <c:v>12981</c:v>
                </c:pt>
                <c:pt idx="1126">
                  <c:v>12981</c:v>
                </c:pt>
                <c:pt idx="1127">
                  <c:v>12981</c:v>
                </c:pt>
                <c:pt idx="1128">
                  <c:v>12981</c:v>
                </c:pt>
                <c:pt idx="1129">
                  <c:v>12981</c:v>
                </c:pt>
                <c:pt idx="1130">
                  <c:v>12981</c:v>
                </c:pt>
                <c:pt idx="1131">
                  <c:v>12981</c:v>
                </c:pt>
                <c:pt idx="1132">
                  <c:v>12981</c:v>
                </c:pt>
                <c:pt idx="1133">
                  <c:v>12981</c:v>
                </c:pt>
                <c:pt idx="1134">
                  <c:v>12981</c:v>
                </c:pt>
                <c:pt idx="1135">
                  <c:v>12981</c:v>
                </c:pt>
                <c:pt idx="1136">
                  <c:v>12981</c:v>
                </c:pt>
                <c:pt idx="1137">
                  <c:v>12981</c:v>
                </c:pt>
                <c:pt idx="1138">
                  <c:v>12981</c:v>
                </c:pt>
                <c:pt idx="1139">
                  <c:v>12981</c:v>
                </c:pt>
                <c:pt idx="1140">
                  <c:v>12837</c:v>
                </c:pt>
                <c:pt idx="1141">
                  <c:v>12837</c:v>
                </c:pt>
                <c:pt idx="1142">
                  <c:v>12837</c:v>
                </c:pt>
                <c:pt idx="1143">
                  <c:v>12837</c:v>
                </c:pt>
                <c:pt idx="1144">
                  <c:v>12837</c:v>
                </c:pt>
                <c:pt idx="1145">
                  <c:v>12837</c:v>
                </c:pt>
                <c:pt idx="1146">
                  <c:v>12837</c:v>
                </c:pt>
                <c:pt idx="1147">
                  <c:v>12837</c:v>
                </c:pt>
                <c:pt idx="1148">
                  <c:v>12837</c:v>
                </c:pt>
                <c:pt idx="1149">
                  <c:v>12837</c:v>
                </c:pt>
                <c:pt idx="1150">
                  <c:v>12837</c:v>
                </c:pt>
                <c:pt idx="1151">
                  <c:v>12837</c:v>
                </c:pt>
                <c:pt idx="1152">
                  <c:v>12837</c:v>
                </c:pt>
                <c:pt idx="1153">
                  <c:v>12837</c:v>
                </c:pt>
                <c:pt idx="1154">
                  <c:v>12837</c:v>
                </c:pt>
                <c:pt idx="1155">
                  <c:v>12837</c:v>
                </c:pt>
                <c:pt idx="1156">
                  <c:v>12837</c:v>
                </c:pt>
                <c:pt idx="1157">
                  <c:v>12837</c:v>
                </c:pt>
                <c:pt idx="1158">
                  <c:v>12837</c:v>
                </c:pt>
                <c:pt idx="1159">
                  <c:v>12837</c:v>
                </c:pt>
                <c:pt idx="1160">
                  <c:v>12837</c:v>
                </c:pt>
                <c:pt idx="1161">
                  <c:v>12837</c:v>
                </c:pt>
                <c:pt idx="1162">
                  <c:v>12837</c:v>
                </c:pt>
                <c:pt idx="1163">
                  <c:v>12837</c:v>
                </c:pt>
                <c:pt idx="1164">
                  <c:v>12837</c:v>
                </c:pt>
                <c:pt idx="1165">
                  <c:v>12837</c:v>
                </c:pt>
                <c:pt idx="1166">
                  <c:v>12837</c:v>
                </c:pt>
                <c:pt idx="1167">
                  <c:v>12837</c:v>
                </c:pt>
                <c:pt idx="1168">
                  <c:v>12837</c:v>
                </c:pt>
                <c:pt idx="1169">
                  <c:v>12837</c:v>
                </c:pt>
                <c:pt idx="1170">
                  <c:v>12837</c:v>
                </c:pt>
                <c:pt idx="1171">
                  <c:v>12837</c:v>
                </c:pt>
                <c:pt idx="1172">
                  <c:v>12837</c:v>
                </c:pt>
                <c:pt idx="1173">
                  <c:v>12837</c:v>
                </c:pt>
                <c:pt idx="1174">
                  <c:v>12837</c:v>
                </c:pt>
                <c:pt idx="1175">
                  <c:v>12837</c:v>
                </c:pt>
                <c:pt idx="1176">
                  <c:v>12837</c:v>
                </c:pt>
                <c:pt idx="1177">
                  <c:v>12837</c:v>
                </c:pt>
                <c:pt idx="1178">
                  <c:v>12837</c:v>
                </c:pt>
                <c:pt idx="1179">
                  <c:v>12837</c:v>
                </c:pt>
                <c:pt idx="1180">
                  <c:v>12837</c:v>
                </c:pt>
                <c:pt idx="1181">
                  <c:v>12837</c:v>
                </c:pt>
                <c:pt idx="1182">
                  <c:v>12837</c:v>
                </c:pt>
                <c:pt idx="1183">
                  <c:v>12837</c:v>
                </c:pt>
                <c:pt idx="1184">
                  <c:v>12837</c:v>
                </c:pt>
                <c:pt idx="1185">
                  <c:v>12837</c:v>
                </c:pt>
                <c:pt idx="1186">
                  <c:v>12837</c:v>
                </c:pt>
                <c:pt idx="1187">
                  <c:v>12837</c:v>
                </c:pt>
                <c:pt idx="1188">
                  <c:v>12837</c:v>
                </c:pt>
                <c:pt idx="1189">
                  <c:v>12837</c:v>
                </c:pt>
                <c:pt idx="1190">
                  <c:v>12837</c:v>
                </c:pt>
                <c:pt idx="1191">
                  <c:v>12837</c:v>
                </c:pt>
                <c:pt idx="1192">
                  <c:v>12837</c:v>
                </c:pt>
                <c:pt idx="1193">
                  <c:v>12837</c:v>
                </c:pt>
                <c:pt idx="1194">
                  <c:v>12837</c:v>
                </c:pt>
                <c:pt idx="1195">
                  <c:v>12837</c:v>
                </c:pt>
                <c:pt idx="1196">
                  <c:v>12837</c:v>
                </c:pt>
                <c:pt idx="1197">
                  <c:v>12837</c:v>
                </c:pt>
                <c:pt idx="1198">
                  <c:v>12837</c:v>
                </c:pt>
                <c:pt idx="1199">
                  <c:v>12837</c:v>
                </c:pt>
                <c:pt idx="1200">
                  <c:v>12803</c:v>
                </c:pt>
                <c:pt idx="1201">
                  <c:v>12803</c:v>
                </c:pt>
                <c:pt idx="1202">
                  <c:v>12803</c:v>
                </c:pt>
                <c:pt idx="1203">
                  <c:v>12803</c:v>
                </c:pt>
                <c:pt idx="1204">
                  <c:v>12803</c:v>
                </c:pt>
                <c:pt idx="1205">
                  <c:v>12803</c:v>
                </c:pt>
                <c:pt idx="1206">
                  <c:v>12803</c:v>
                </c:pt>
                <c:pt idx="1207">
                  <c:v>12803</c:v>
                </c:pt>
                <c:pt idx="1208">
                  <c:v>12803</c:v>
                </c:pt>
                <c:pt idx="1209">
                  <c:v>12803</c:v>
                </c:pt>
                <c:pt idx="1210">
                  <c:v>12803</c:v>
                </c:pt>
                <c:pt idx="1211">
                  <c:v>12803</c:v>
                </c:pt>
                <c:pt idx="1212">
                  <c:v>12803</c:v>
                </c:pt>
                <c:pt idx="1213">
                  <c:v>12803</c:v>
                </c:pt>
                <c:pt idx="1214">
                  <c:v>12803</c:v>
                </c:pt>
                <c:pt idx="1215">
                  <c:v>12803</c:v>
                </c:pt>
                <c:pt idx="1216">
                  <c:v>12803</c:v>
                </c:pt>
                <c:pt idx="1217">
                  <c:v>12803</c:v>
                </c:pt>
                <c:pt idx="1218">
                  <c:v>12803</c:v>
                </c:pt>
                <c:pt idx="1219">
                  <c:v>12803</c:v>
                </c:pt>
                <c:pt idx="1220">
                  <c:v>12803</c:v>
                </c:pt>
                <c:pt idx="1221">
                  <c:v>12803</c:v>
                </c:pt>
                <c:pt idx="1222">
                  <c:v>12803</c:v>
                </c:pt>
                <c:pt idx="1223">
                  <c:v>12803</c:v>
                </c:pt>
                <c:pt idx="1224">
                  <c:v>12803</c:v>
                </c:pt>
                <c:pt idx="1225">
                  <c:v>12803</c:v>
                </c:pt>
                <c:pt idx="1226">
                  <c:v>12803</c:v>
                </c:pt>
                <c:pt idx="1227">
                  <c:v>12803</c:v>
                </c:pt>
                <c:pt idx="1228">
                  <c:v>12803</c:v>
                </c:pt>
                <c:pt idx="1229">
                  <c:v>12803</c:v>
                </c:pt>
                <c:pt idx="1230">
                  <c:v>12803</c:v>
                </c:pt>
                <c:pt idx="1231">
                  <c:v>12803</c:v>
                </c:pt>
                <c:pt idx="1232">
                  <c:v>12803</c:v>
                </c:pt>
                <c:pt idx="1233">
                  <c:v>12803</c:v>
                </c:pt>
                <c:pt idx="1234">
                  <c:v>12803</c:v>
                </c:pt>
                <c:pt idx="1235">
                  <c:v>12803</c:v>
                </c:pt>
                <c:pt idx="1236">
                  <c:v>12803</c:v>
                </c:pt>
                <c:pt idx="1237">
                  <c:v>12803</c:v>
                </c:pt>
                <c:pt idx="1238">
                  <c:v>12803</c:v>
                </c:pt>
                <c:pt idx="1239">
                  <c:v>12803</c:v>
                </c:pt>
                <c:pt idx="1240">
                  <c:v>12803</c:v>
                </c:pt>
                <c:pt idx="1241">
                  <c:v>12803</c:v>
                </c:pt>
                <c:pt idx="1242">
                  <c:v>12803</c:v>
                </c:pt>
                <c:pt idx="1243">
                  <c:v>12803</c:v>
                </c:pt>
                <c:pt idx="1244">
                  <c:v>12803</c:v>
                </c:pt>
                <c:pt idx="1245">
                  <c:v>12803</c:v>
                </c:pt>
                <c:pt idx="1246">
                  <c:v>12803</c:v>
                </c:pt>
                <c:pt idx="1247">
                  <c:v>12803</c:v>
                </c:pt>
                <c:pt idx="1248">
                  <c:v>12803</c:v>
                </c:pt>
                <c:pt idx="1249">
                  <c:v>12803</c:v>
                </c:pt>
                <c:pt idx="1250">
                  <c:v>12803</c:v>
                </c:pt>
                <c:pt idx="1251">
                  <c:v>12803</c:v>
                </c:pt>
                <c:pt idx="1252">
                  <c:v>12803</c:v>
                </c:pt>
                <c:pt idx="1253">
                  <c:v>12803</c:v>
                </c:pt>
                <c:pt idx="1254">
                  <c:v>12803</c:v>
                </c:pt>
                <c:pt idx="1255">
                  <c:v>12803</c:v>
                </c:pt>
                <c:pt idx="1256">
                  <c:v>12803</c:v>
                </c:pt>
                <c:pt idx="1257">
                  <c:v>12803</c:v>
                </c:pt>
                <c:pt idx="1258">
                  <c:v>12803</c:v>
                </c:pt>
                <c:pt idx="1259">
                  <c:v>12803</c:v>
                </c:pt>
                <c:pt idx="1260">
                  <c:v>12934</c:v>
                </c:pt>
                <c:pt idx="1261">
                  <c:v>12934</c:v>
                </c:pt>
                <c:pt idx="1262">
                  <c:v>12934</c:v>
                </c:pt>
                <c:pt idx="1263">
                  <c:v>12934</c:v>
                </c:pt>
                <c:pt idx="1264">
                  <c:v>12934</c:v>
                </c:pt>
                <c:pt idx="1265">
                  <c:v>12934</c:v>
                </c:pt>
                <c:pt idx="1266">
                  <c:v>12934</c:v>
                </c:pt>
                <c:pt idx="1267">
                  <c:v>12934</c:v>
                </c:pt>
                <c:pt idx="1268">
                  <c:v>12934</c:v>
                </c:pt>
                <c:pt idx="1269">
                  <c:v>12934</c:v>
                </c:pt>
                <c:pt idx="1270">
                  <c:v>12934</c:v>
                </c:pt>
                <c:pt idx="1271">
                  <c:v>12934</c:v>
                </c:pt>
                <c:pt idx="1272">
                  <c:v>12934</c:v>
                </c:pt>
                <c:pt idx="1273">
                  <c:v>12934</c:v>
                </c:pt>
                <c:pt idx="1274">
                  <c:v>12934</c:v>
                </c:pt>
                <c:pt idx="1275">
                  <c:v>12934</c:v>
                </c:pt>
                <c:pt idx="1276">
                  <c:v>12934</c:v>
                </c:pt>
                <c:pt idx="1277">
                  <c:v>12934</c:v>
                </c:pt>
                <c:pt idx="1278">
                  <c:v>12934</c:v>
                </c:pt>
                <c:pt idx="1279">
                  <c:v>12934</c:v>
                </c:pt>
                <c:pt idx="1280">
                  <c:v>12934</c:v>
                </c:pt>
                <c:pt idx="1281">
                  <c:v>12934</c:v>
                </c:pt>
                <c:pt idx="1282">
                  <c:v>12934</c:v>
                </c:pt>
                <c:pt idx="1283">
                  <c:v>12934</c:v>
                </c:pt>
                <c:pt idx="1284">
                  <c:v>12934</c:v>
                </c:pt>
                <c:pt idx="1285">
                  <c:v>12934</c:v>
                </c:pt>
                <c:pt idx="1286">
                  <c:v>12934</c:v>
                </c:pt>
                <c:pt idx="1287">
                  <c:v>12934</c:v>
                </c:pt>
                <c:pt idx="1288">
                  <c:v>12934</c:v>
                </c:pt>
                <c:pt idx="1289">
                  <c:v>12934</c:v>
                </c:pt>
                <c:pt idx="1290">
                  <c:v>12934</c:v>
                </c:pt>
                <c:pt idx="1291">
                  <c:v>12934</c:v>
                </c:pt>
                <c:pt idx="1292">
                  <c:v>12934</c:v>
                </c:pt>
                <c:pt idx="1293">
                  <c:v>12934</c:v>
                </c:pt>
                <c:pt idx="1294">
                  <c:v>12934</c:v>
                </c:pt>
                <c:pt idx="1295">
                  <c:v>12934</c:v>
                </c:pt>
                <c:pt idx="1296">
                  <c:v>12934</c:v>
                </c:pt>
                <c:pt idx="1297">
                  <c:v>12934</c:v>
                </c:pt>
                <c:pt idx="1298">
                  <c:v>12934</c:v>
                </c:pt>
                <c:pt idx="1299">
                  <c:v>12934</c:v>
                </c:pt>
                <c:pt idx="1300">
                  <c:v>12934</c:v>
                </c:pt>
                <c:pt idx="1301">
                  <c:v>12934</c:v>
                </c:pt>
                <c:pt idx="1302">
                  <c:v>12934</c:v>
                </c:pt>
                <c:pt idx="1303">
                  <c:v>12934</c:v>
                </c:pt>
                <c:pt idx="1304">
                  <c:v>12934</c:v>
                </c:pt>
                <c:pt idx="1305">
                  <c:v>12934</c:v>
                </c:pt>
                <c:pt idx="1306">
                  <c:v>12934</c:v>
                </c:pt>
                <c:pt idx="1307">
                  <c:v>12934</c:v>
                </c:pt>
                <c:pt idx="1308">
                  <c:v>12934</c:v>
                </c:pt>
                <c:pt idx="1309">
                  <c:v>12934</c:v>
                </c:pt>
                <c:pt idx="1310">
                  <c:v>12934</c:v>
                </c:pt>
                <c:pt idx="1311">
                  <c:v>12934</c:v>
                </c:pt>
                <c:pt idx="1312">
                  <c:v>12934</c:v>
                </c:pt>
                <c:pt idx="1313">
                  <c:v>12934</c:v>
                </c:pt>
                <c:pt idx="1314">
                  <c:v>12934</c:v>
                </c:pt>
                <c:pt idx="1315">
                  <c:v>12934</c:v>
                </c:pt>
                <c:pt idx="1316">
                  <c:v>12934</c:v>
                </c:pt>
                <c:pt idx="1317">
                  <c:v>12934</c:v>
                </c:pt>
                <c:pt idx="1318">
                  <c:v>12934</c:v>
                </c:pt>
                <c:pt idx="1319">
                  <c:v>12934</c:v>
                </c:pt>
                <c:pt idx="1320">
                  <c:v>12864</c:v>
                </c:pt>
                <c:pt idx="1321">
                  <c:v>12864</c:v>
                </c:pt>
                <c:pt idx="1322">
                  <c:v>12864</c:v>
                </c:pt>
                <c:pt idx="1323">
                  <c:v>12864</c:v>
                </c:pt>
                <c:pt idx="1324">
                  <c:v>12864</c:v>
                </c:pt>
                <c:pt idx="1325">
                  <c:v>12864</c:v>
                </c:pt>
                <c:pt idx="1326">
                  <c:v>12864</c:v>
                </c:pt>
                <c:pt idx="1327">
                  <c:v>12864</c:v>
                </c:pt>
                <c:pt idx="1328">
                  <c:v>12864</c:v>
                </c:pt>
                <c:pt idx="1329">
                  <c:v>12864</c:v>
                </c:pt>
                <c:pt idx="1330">
                  <c:v>12864</c:v>
                </c:pt>
                <c:pt idx="1331">
                  <c:v>12864</c:v>
                </c:pt>
                <c:pt idx="1332">
                  <c:v>12864</c:v>
                </c:pt>
                <c:pt idx="1333">
                  <c:v>12864</c:v>
                </c:pt>
                <c:pt idx="1334">
                  <c:v>12864</c:v>
                </c:pt>
                <c:pt idx="1335">
                  <c:v>12864</c:v>
                </c:pt>
                <c:pt idx="1336">
                  <c:v>12864</c:v>
                </c:pt>
                <c:pt idx="1337">
                  <c:v>12864</c:v>
                </c:pt>
                <c:pt idx="1338">
                  <c:v>12864</c:v>
                </c:pt>
                <c:pt idx="1339">
                  <c:v>12864</c:v>
                </c:pt>
                <c:pt idx="1340">
                  <c:v>12864</c:v>
                </c:pt>
                <c:pt idx="1341">
                  <c:v>12864</c:v>
                </c:pt>
                <c:pt idx="1342">
                  <c:v>12864</c:v>
                </c:pt>
                <c:pt idx="1343">
                  <c:v>12864</c:v>
                </c:pt>
                <c:pt idx="1344">
                  <c:v>12864</c:v>
                </c:pt>
                <c:pt idx="1345">
                  <c:v>12864</c:v>
                </c:pt>
                <c:pt idx="1346">
                  <c:v>12864</c:v>
                </c:pt>
                <c:pt idx="1347">
                  <c:v>12864</c:v>
                </c:pt>
                <c:pt idx="1348">
                  <c:v>12864</c:v>
                </c:pt>
                <c:pt idx="1349">
                  <c:v>12864</c:v>
                </c:pt>
                <c:pt idx="1350">
                  <c:v>12864</c:v>
                </c:pt>
                <c:pt idx="1351">
                  <c:v>12864</c:v>
                </c:pt>
                <c:pt idx="1352">
                  <c:v>12864</c:v>
                </c:pt>
                <c:pt idx="1353">
                  <c:v>12864</c:v>
                </c:pt>
                <c:pt idx="1354">
                  <c:v>12864</c:v>
                </c:pt>
                <c:pt idx="1355">
                  <c:v>12864</c:v>
                </c:pt>
                <c:pt idx="1356">
                  <c:v>12864</c:v>
                </c:pt>
                <c:pt idx="1357">
                  <c:v>12864</c:v>
                </c:pt>
                <c:pt idx="1358">
                  <c:v>12864</c:v>
                </c:pt>
                <c:pt idx="1359">
                  <c:v>12864</c:v>
                </c:pt>
                <c:pt idx="1360">
                  <c:v>12864</c:v>
                </c:pt>
                <c:pt idx="1361">
                  <c:v>12864</c:v>
                </c:pt>
                <c:pt idx="1362">
                  <c:v>12864</c:v>
                </c:pt>
                <c:pt idx="1363">
                  <c:v>12864</c:v>
                </c:pt>
                <c:pt idx="1364">
                  <c:v>12864</c:v>
                </c:pt>
                <c:pt idx="1365">
                  <c:v>12864</c:v>
                </c:pt>
                <c:pt idx="1366">
                  <c:v>12864</c:v>
                </c:pt>
                <c:pt idx="1367">
                  <c:v>12864</c:v>
                </c:pt>
                <c:pt idx="1368">
                  <c:v>12864</c:v>
                </c:pt>
                <c:pt idx="1369">
                  <c:v>12864</c:v>
                </c:pt>
                <c:pt idx="1370">
                  <c:v>12864</c:v>
                </c:pt>
                <c:pt idx="1371">
                  <c:v>12864</c:v>
                </c:pt>
                <c:pt idx="1372">
                  <c:v>12864</c:v>
                </c:pt>
                <c:pt idx="1373">
                  <c:v>12864</c:v>
                </c:pt>
                <c:pt idx="1374">
                  <c:v>12864</c:v>
                </c:pt>
                <c:pt idx="1375">
                  <c:v>12864</c:v>
                </c:pt>
                <c:pt idx="1376">
                  <c:v>12864</c:v>
                </c:pt>
                <c:pt idx="1377">
                  <c:v>12864</c:v>
                </c:pt>
                <c:pt idx="1378">
                  <c:v>12864</c:v>
                </c:pt>
                <c:pt idx="1379">
                  <c:v>12864</c:v>
                </c:pt>
                <c:pt idx="1380">
                  <c:v>12495</c:v>
                </c:pt>
                <c:pt idx="1381">
                  <c:v>12495</c:v>
                </c:pt>
                <c:pt idx="1382">
                  <c:v>12495</c:v>
                </c:pt>
                <c:pt idx="1383">
                  <c:v>12495</c:v>
                </c:pt>
                <c:pt idx="1384">
                  <c:v>12495</c:v>
                </c:pt>
                <c:pt idx="1385">
                  <c:v>12495</c:v>
                </c:pt>
                <c:pt idx="1386">
                  <c:v>12495</c:v>
                </c:pt>
                <c:pt idx="1387">
                  <c:v>12495</c:v>
                </c:pt>
                <c:pt idx="1388">
                  <c:v>12495</c:v>
                </c:pt>
                <c:pt idx="1389">
                  <c:v>12495</c:v>
                </c:pt>
                <c:pt idx="1390">
                  <c:v>12495</c:v>
                </c:pt>
                <c:pt idx="1391">
                  <c:v>12495</c:v>
                </c:pt>
                <c:pt idx="1392">
                  <c:v>12495</c:v>
                </c:pt>
                <c:pt idx="1393">
                  <c:v>12495</c:v>
                </c:pt>
                <c:pt idx="1394">
                  <c:v>12495</c:v>
                </c:pt>
                <c:pt idx="1395">
                  <c:v>12495</c:v>
                </c:pt>
                <c:pt idx="1396">
                  <c:v>12495</c:v>
                </c:pt>
                <c:pt idx="1397">
                  <c:v>12495</c:v>
                </c:pt>
                <c:pt idx="1398">
                  <c:v>12495</c:v>
                </c:pt>
                <c:pt idx="1399">
                  <c:v>12495</c:v>
                </c:pt>
                <c:pt idx="1400">
                  <c:v>12495</c:v>
                </c:pt>
                <c:pt idx="1401">
                  <c:v>12495</c:v>
                </c:pt>
                <c:pt idx="1402">
                  <c:v>12495</c:v>
                </c:pt>
                <c:pt idx="1403">
                  <c:v>12495</c:v>
                </c:pt>
                <c:pt idx="1404">
                  <c:v>12495</c:v>
                </c:pt>
                <c:pt idx="1405">
                  <c:v>12495</c:v>
                </c:pt>
                <c:pt idx="1406">
                  <c:v>12495</c:v>
                </c:pt>
                <c:pt idx="1407">
                  <c:v>12495</c:v>
                </c:pt>
                <c:pt idx="1408">
                  <c:v>12495</c:v>
                </c:pt>
                <c:pt idx="1409">
                  <c:v>12495</c:v>
                </c:pt>
                <c:pt idx="1410">
                  <c:v>12495</c:v>
                </c:pt>
                <c:pt idx="1411">
                  <c:v>12495</c:v>
                </c:pt>
                <c:pt idx="1412">
                  <c:v>12495</c:v>
                </c:pt>
                <c:pt idx="1413">
                  <c:v>12495</c:v>
                </c:pt>
                <c:pt idx="1414">
                  <c:v>12495</c:v>
                </c:pt>
                <c:pt idx="1415">
                  <c:v>12495</c:v>
                </c:pt>
                <c:pt idx="1416">
                  <c:v>12495</c:v>
                </c:pt>
                <c:pt idx="1417">
                  <c:v>12495</c:v>
                </c:pt>
                <c:pt idx="1418">
                  <c:v>12495</c:v>
                </c:pt>
                <c:pt idx="1419">
                  <c:v>12495</c:v>
                </c:pt>
                <c:pt idx="1420">
                  <c:v>12495</c:v>
                </c:pt>
                <c:pt idx="1421">
                  <c:v>12495</c:v>
                </c:pt>
                <c:pt idx="1422">
                  <c:v>12495</c:v>
                </c:pt>
                <c:pt idx="1423">
                  <c:v>12495</c:v>
                </c:pt>
                <c:pt idx="1424">
                  <c:v>12495</c:v>
                </c:pt>
                <c:pt idx="1425">
                  <c:v>12495</c:v>
                </c:pt>
                <c:pt idx="1426">
                  <c:v>12495</c:v>
                </c:pt>
                <c:pt idx="1427">
                  <c:v>12495</c:v>
                </c:pt>
                <c:pt idx="1428">
                  <c:v>12495</c:v>
                </c:pt>
                <c:pt idx="1429">
                  <c:v>12495</c:v>
                </c:pt>
                <c:pt idx="1430">
                  <c:v>12495</c:v>
                </c:pt>
                <c:pt idx="1431">
                  <c:v>12495</c:v>
                </c:pt>
                <c:pt idx="1432">
                  <c:v>12495</c:v>
                </c:pt>
                <c:pt idx="1433">
                  <c:v>12495</c:v>
                </c:pt>
                <c:pt idx="1434">
                  <c:v>12495</c:v>
                </c:pt>
                <c:pt idx="1435">
                  <c:v>12495</c:v>
                </c:pt>
                <c:pt idx="1436">
                  <c:v>12495</c:v>
                </c:pt>
                <c:pt idx="1437">
                  <c:v>12495</c:v>
                </c:pt>
                <c:pt idx="1438">
                  <c:v>12495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9B82-4D07-8DC6-FB74CB3BC7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217420720"/>
        <c:axId val="217418760"/>
      </c:lineChart>
      <c:catAx>
        <c:axId val="217420720"/>
        <c:scaling>
          <c:orientation val="minMax"/>
        </c:scaling>
        <c:delete val="1"/>
        <c:axPos val="b"/>
        <c:majorTickMark val="none"/>
        <c:minorTickMark val="none"/>
        <c:tickLblPos val="nextTo"/>
        <c:crossAx val="217418760"/>
        <c:crosses val="autoZero"/>
        <c:auto val="1"/>
        <c:lblAlgn val="ctr"/>
        <c:lblOffset val="100"/>
        <c:noMultiLvlLbl val="0"/>
      </c:catAx>
      <c:valAx>
        <c:axId val="217418760"/>
        <c:scaling>
          <c:orientation val="minMax"/>
          <c:min val="10000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217420720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>
          <a:latin typeface="Georgia" panose="02040502050405020303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Фактическое потребление РК до и после ввода </a:t>
            </a: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новой</a:t>
            </a:r>
            <a:r>
              <a:rPr lang="ru-RU" sz="1400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модели ОРЭ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Лист3!$A$1</c:f>
              <c:strCache>
                <c:ptCount val="1"/>
                <c:pt idx="0">
                  <c:v>июнь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Лист3!$A$2:$A$1441</c:f>
              <c:numCache>
                <c:formatCode>General</c:formatCode>
                <c:ptCount val="1440"/>
                <c:pt idx="0">
                  <c:v>11748</c:v>
                </c:pt>
                <c:pt idx="1">
                  <c:v>11748</c:v>
                </c:pt>
                <c:pt idx="2">
                  <c:v>11748</c:v>
                </c:pt>
                <c:pt idx="3">
                  <c:v>11748</c:v>
                </c:pt>
                <c:pt idx="4">
                  <c:v>11748</c:v>
                </c:pt>
                <c:pt idx="5">
                  <c:v>11748</c:v>
                </c:pt>
                <c:pt idx="6">
                  <c:v>11748</c:v>
                </c:pt>
                <c:pt idx="7">
                  <c:v>11748</c:v>
                </c:pt>
                <c:pt idx="8">
                  <c:v>11748</c:v>
                </c:pt>
                <c:pt idx="9">
                  <c:v>11748</c:v>
                </c:pt>
                <c:pt idx="10">
                  <c:v>11748</c:v>
                </c:pt>
                <c:pt idx="11">
                  <c:v>11748</c:v>
                </c:pt>
                <c:pt idx="12">
                  <c:v>11748</c:v>
                </c:pt>
                <c:pt idx="13">
                  <c:v>11748</c:v>
                </c:pt>
                <c:pt idx="14">
                  <c:v>11748</c:v>
                </c:pt>
                <c:pt idx="15">
                  <c:v>11748</c:v>
                </c:pt>
                <c:pt idx="16">
                  <c:v>11748</c:v>
                </c:pt>
                <c:pt idx="17">
                  <c:v>11748</c:v>
                </c:pt>
                <c:pt idx="18">
                  <c:v>11748</c:v>
                </c:pt>
                <c:pt idx="19">
                  <c:v>11748</c:v>
                </c:pt>
                <c:pt idx="20">
                  <c:v>11748</c:v>
                </c:pt>
                <c:pt idx="21">
                  <c:v>11748</c:v>
                </c:pt>
                <c:pt idx="22">
                  <c:v>11748</c:v>
                </c:pt>
                <c:pt idx="23">
                  <c:v>11748</c:v>
                </c:pt>
                <c:pt idx="24">
                  <c:v>11748</c:v>
                </c:pt>
                <c:pt idx="25">
                  <c:v>11748</c:v>
                </c:pt>
                <c:pt idx="26">
                  <c:v>11748</c:v>
                </c:pt>
                <c:pt idx="27">
                  <c:v>11748</c:v>
                </c:pt>
                <c:pt idx="28">
                  <c:v>11748</c:v>
                </c:pt>
                <c:pt idx="29">
                  <c:v>11748</c:v>
                </c:pt>
                <c:pt idx="30">
                  <c:v>11748</c:v>
                </c:pt>
                <c:pt idx="31">
                  <c:v>11748</c:v>
                </c:pt>
                <c:pt idx="32">
                  <c:v>11748</c:v>
                </c:pt>
                <c:pt idx="33">
                  <c:v>11748</c:v>
                </c:pt>
                <c:pt idx="34">
                  <c:v>11748</c:v>
                </c:pt>
                <c:pt idx="35">
                  <c:v>11748</c:v>
                </c:pt>
                <c:pt idx="36">
                  <c:v>11748</c:v>
                </c:pt>
                <c:pt idx="37">
                  <c:v>11748</c:v>
                </c:pt>
                <c:pt idx="38">
                  <c:v>11748</c:v>
                </c:pt>
                <c:pt idx="39">
                  <c:v>11748</c:v>
                </c:pt>
                <c:pt idx="40">
                  <c:v>11748</c:v>
                </c:pt>
                <c:pt idx="41">
                  <c:v>11748</c:v>
                </c:pt>
                <c:pt idx="42">
                  <c:v>11748</c:v>
                </c:pt>
                <c:pt idx="43">
                  <c:v>11748</c:v>
                </c:pt>
                <c:pt idx="44">
                  <c:v>11748</c:v>
                </c:pt>
                <c:pt idx="45">
                  <c:v>11748</c:v>
                </c:pt>
                <c:pt idx="46">
                  <c:v>11748</c:v>
                </c:pt>
                <c:pt idx="47">
                  <c:v>11748</c:v>
                </c:pt>
                <c:pt idx="48">
                  <c:v>11748</c:v>
                </c:pt>
                <c:pt idx="49">
                  <c:v>11748</c:v>
                </c:pt>
                <c:pt idx="50">
                  <c:v>11748</c:v>
                </c:pt>
                <c:pt idx="51">
                  <c:v>11748</c:v>
                </c:pt>
                <c:pt idx="52">
                  <c:v>11748</c:v>
                </c:pt>
                <c:pt idx="53">
                  <c:v>11748</c:v>
                </c:pt>
                <c:pt idx="54">
                  <c:v>11748</c:v>
                </c:pt>
                <c:pt idx="55">
                  <c:v>11748</c:v>
                </c:pt>
                <c:pt idx="56">
                  <c:v>11748</c:v>
                </c:pt>
                <c:pt idx="57">
                  <c:v>11748</c:v>
                </c:pt>
                <c:pt idx="58">
                  <c:v>11748</c:v>
                </c:pt>
                <c:pt idx="59">
                  <c:v>11748</c:v>
                </c:pt>
                <c:pt idx="60">
                  <c:v>11309</c:v>
                </c:pt>
                <c:pt idx="61">
                  <c:v>11309</c:v>
                </c:pt>
                <c:pt idx="62">
                  <c:v>11309</c:v>
                </c:pt>
                <c:pt idx="63">
                  <c:v>11309</c:v>
                </c:pt>
                <c:pt idx="64">
                  <c:v>11309</c:v>
                </c:pt>
                <c:pt idx="65">
                  <c:v>11309</c:v>
                </c:pt>
                <c:pt idx="66">
                  <c:v>11309</c:v>
                </c:pt>
                <c:pt idx="67">
                  <c:v>11309</c:v>
                </c:pt>
                <c:pt idx="68">
                  <c:v>11309</c:v>
                </c:pt>
                <c:pt idx="69">
                  <c:v>11309</c:v>
                </c:pt>
                <c:pt idx="70">
                  <c:v>11309</c:v>
                </c:pt>
                <c:pt idx="71">
                  <c:v>11309</c:v>
                </c:pt>
                <c:pt idx="72">
                  <c:v>11309</c:v>
                </c:pt>
                <c:pt idx="73">
                  <c:v>11309</c:v>
                </c:pt>
                <c:pt idx="74">
                  <c:v>11309</c:v>
                </c:pt>
                <c:pt idx="75">
                  <c:v>11309</c:v>
                </c:pt>
                <c:pt idx="76">
                  <c:v>11309</c:v>
                </c:pt>
                <c:pt idx="77">
                  <c:v>11309</c:v>
                </c:pt>
                <c:pt idx="78">
                  <c:v>11309</c:v>
                </c:pt>
                <c:pt idx="79">
                  <c:v>11309</c:v>
                </c:pt>
                <c:pt idx="80">
                  <c:v>11309</c:v>
                </c:pt>
                <c:pt idx="81">
                  <c:v>11309</c:v>
                </c:pt>
                <c:pt idx="82">
                  <c:v>11309</c:v>
                </c:pt>
                <c:pt idx="83">
                  <c:v>11309</c:v>
                </c:pt>
                <c:pt idx="84">
                  <c:v>11309</c:v>
                </c:pt>
                <c:pt idx="85">
                  <c:v>11309</c:v>
                </c:pt>
                <c:pt idx="86">
                  <c:v>11309</c:v>
                </c:pt>
                <c:pt idx="87">
                  <c:v>11309</c:v>
                </c:pt>
                <c:pt idx="88">
                  <c:v>11309</c:v>
                </c:pt>
                <c:pt idx="89">
                  <c:v>11309</c:v>
                </c:pt>
                <c:pt idx="90">
                  <c:v>11309</c:v>
                </c:pt>
                <c:pt idx="91">
                  <c:v>11309</c:v>
                </c:pt>
                <c:pt idx="92">
                  <c:v>11309</c:v>
                </c:pt>
                <c:pt idx="93">
                  <c:v>11309</c:v>
                </c:pt>
                <c:pt idx="94">
                  <c:v>11309</c:v>
                </c:pt>
                <c:pt idx="95">
                  <c:v>11309</c:v>
                </c:pt>
                <c:pt idx="96">
                  <c:v>11309</c:v>
                </c:pt>
                <c:pt idx="97">
                  <c:v>11309</c:v>
                </c:pt>
                <c:pt idx="98">
                  <c:v>11309</c:v>
                </c:pt>
                <c:pt idx="99">
                  <c:v>11309</c:v>
                </c:pt>
                <c:pt idx="100">
                  <c:v>11309</c:v>
                </c:pt>
                <c:pt idx="101">
                  <c:v>11309</c:v>
                </c:pt>
                <c:pt idx="102">
                  <c:v>11309</c:v>
                </c:pt>
                <c:pt idx="103">
                  <c:v>11309</c:v>
                </c:pt>
                <c:pt idx="104">
                  <c:v>11309</c:v>
                </c:pt>
                <c:pt idx="105">
                  <c:v>11309</c:v>
                </c:pt>
                <c:pt idx="106">
                  <c:v>11309</c:v>
                </c:pt>
                <c:pt idx="107">
                  <c:v>11309</c:v>
                </c:pt>
                <c:pt idx="108">
                  <c:v>11309</c:v>
                </c:pt>
                <c:pt idx="109">
                  <c:v>11309</c:v>
                </c:pt>
                <c:pt idx="110">
                  <c:v>11309</c:v>
                </c:pt>
                <c:pt idx="111">
                  <c:v>11309</c:v>
                </c:pt>
                <c:pt idx="112">
                  <c:v>11309</c:v>
                </c:pt>
                <c:pt idx="113">
                  <c:v>11309</c:v>
                </c:pt>
                <c:pt idx="114">
                  <c:v>11309</c:v>
                </c:pt>
                <c:pt idx="115">
                  <c:v>11309</c:v>
                </c:pt>
                <c:pt idx="116">
                  <c:v>11309</c:v>
                </c:pt>
                <c:pt idx="117">
                  <c:v>11309</c:v>
                </c:pt>
                <c:pt idx="118">
                  <c:v>11309</c:v>
                </c:pt>
                <c:pt idx="119">
                  <c:v>11309</c:v>
                </c:pt>
                <c:pt idx="120">
                  <c:v>10868</c:v>
                </c:pt>
                <c:pt idx="121">
                  <c:v>10868</c:v>
                </c:pt>
                <c:pt idx="122">
                  <c:v>10868</c:v>
                </c:pt>
                <c:pt idx="123">
                  <c:v>10868</c:v>
                </c:pt>
                <c:pt idx="124">
                  <c:v>10868</c:v>
                </c:pt>
                <c:pt idx="125">
                  <c:v>10868</c:v>
                </c:pt>
                <c:pt idx="126">
                  <c:v>10868</c:v>
                </c:pt>
                <c:pt idx="127">
                  <c:v>10868</c:v>
                </c:pt>
                <c:pt idx="128">
                  <c:v>10868</c:v>
                </c:pt>
                <c:pt idx="129">
                  <c:v>10868</c:v>
                </c:pt>
                <c:pt idx="130">
                  <c:v>10868</c:v>
                </c:pt>
                <c:pt idx="131">
                  <c:v>10868</c:v>
                </c:pt>
                <c:pt idx="132">
                  <c:v>10868</c:v>
                </c:pt>
                <c:pt idx="133">
                  <c:v>10868</c:v>
                </c:pt>
                <c:pt idx="134">
                  <c:v>10868</c:v>
                </c:pt>
                <c:pt idx="135">
                  <c:v>10868</c:v>
                </c:pt>
                <c:pt idx="136">
                  <c:v>10868</c:v>
                </c:pt>
                <c:pt idx="137">
                  <c:v>10868</c:v>
                </c:pt>
                <c:pt idx="138">
                  <c:v>10868</c:v>
                </c:pt>
                <c:pt idx="139">
                  <c:v>10868</c:v>
                </c:pt>
                <c:pt idx="140">
                  <c:v>10868</c:v>
                </c:pt>
                <c:pt idx="141">
                  <c:v>10868</c:v>
                </c:pt>
                <c:pt idx="142">
                  <c:v>10868</c:v>
                </c:pt>
                <c:pt idx="143">
                  <c:v>10868</c:v>
                </c:pt>
                <c:pt idx="144">
                  <c:v>10868</c:v>
                </c:pt>
                <c:pt idx="145">
                  <c:v>10868</c:v>
                </c:pt>
                <c:pt idx="146">
                  <c:v>10868</c:v>
                </c:pt>
                <c:pt idx="147">
                  <c:v>10868</c:v>
                </c:pt>
                <c:pt idx="148">
                  <c:v>10868</c:v>
                </c:pt>
                <c:pt idx="149">
                  <c:v>10868</c:v>
                </c:pt>
                <c:pt idx="150">
                  <c:v>10868</c:v>
                </c:pt>
                <c:pt idx="151">
                  <c:v>10868</c:v>
                </c:pt>
                <c:pt idx="152">
                  <c:v>10868</c:v>
                </c:pt>
                <c:pt idx="153">
                  <c:v>10868</c:v>
                </c:pt>
                <c:pt idx="154">
                  <c:v>10868</c:v>
                </c:pt>
                <c:pt idx="155">
                  <c:v>10868</c:v>
                </c:pt>
                <c:pt idx="156">
                  <c:v>10868</c:v>
                </c:pt>
                <c:pt idx="157">
                  <c:v>10868</c:v>
                </c:pt>
                <c:pt idx="158">
                  <c:v>10868</c:v>
                </c:pt>
                <c:pt idx="159">
                  <c:v>10868</c:v>
                </c:pt>
                <c:pt idx="160">
                  <c:v>10868</c:v>
                </c:pt>
                <c:pt idx="161">
                  <c:v>10868</c:v>
                </c:pt>
                <c:pt idx="162">
                  <c:v>10868</c:v>
                </c:pt>
                <c:pt idx="163">
                  <c:v>10868</c:v>
                </c:pt>
                <c:pt idx="164">
                  <c:v>10868</c:v>
                </c:pt>
                <c:pt idx="165">
                  <c:v>10868</c:v>
                </c:pt>
                <c:pt idx="166">
                  <c:v>10868</c:v>
                </c:pt>
                <c:pt idx="167">
                  <c:v>10868</c:v>
                </c:pt>
                <c:pt idx="168">
                  <c:v>10868</c:v>
                </c:pt>
                <c:pt idx="169">
                  <c:v>10868</c:v>
                </c:pt>
                <c:pt idx="170">
                  <c:v>10868</c:v>
                </c:pt>
                <c:pt idx="171">
                  <c:v>10868</c:v>
                </c:pt>
                <c:pt idx="172">
                  <c:v>10868</c:v>
                </c:pt>
                <c:pt idx="173">
                  <c:v>10868</c:v>
                </c:pt>
                <c:pt idx="174">
                  <c:v>10868</c:v>
                </c:pt>
                <c:pt idx="175">
                  <c:v>10868</c:v>
                </c:pt>
                <c:pt idx="176">
                  <c:v>10868</c:v>
                </c:pt>
                <c:pt idx="177">
                  <c:v>10868</c:v>
                </c:pt>
                <c:pt idx="178">
                  <c:v>10868</c:v>
                </c:pt>
                <c:pt idx="179">
                  <c:v>10868</c:v>
                </c:pt>
                <c:pt idx="180">
                  <c:v>10642</c:v>
                </c:pt>
                <c:pt idx="181">
                  <c:v>10642</c:v>
                </c:pt>
                <c:pt idx="182">
                  <c:v>10642</c:v>
                </c:pt>
                <c:pt idx="183">
                  <c:v>10642</c:v>
                </c:pt>
                <c:pt idx="184">
                  <c:v>10642</c:v>
                </c:pt>
                <c:pt idx="185">
                  <c:v>10642</c:v>
                </c:pt>
                <c:pt idx="186">
                  <c:v>10642</c:v>
                </c:pt>
                <c:pt idx="187">
                  <c:v>10642</c:v>
                </c:pt>
                <c:pt idx="188">
                  <c:v>10642</c:v>
                </c:pt>
                <c:pt idx="189">
                  <c:v>10642</c:v>
                </c:pt>
                <c:pt idx="190">
                  <c:v>10642</c:v>
                </c:pt>
                <c:pt idx="191">
                  <c:v>10642</c:v>
                </c:pt>
                <c:pt idx="192">
                  <c:v>10642</c:v>
                </c:pt>
                <c:pt idx="193">
                  <c:v>10642</c:v>
                </c:pt>
                <c:pt idx="194">
                  <c:v>10642</c:v>
                </c:pt>
                <c:pt idx="195">
                  <c:v>10642</c:v>
                </c:pt>
                <c:pt idx="196">
                  <c:v>10642</c:v>
                </c:pt>
                <c:pt idx="197">
                  <c:v>10642</c:v>
                </c:pt>
                <c:pt idx="198">
                  <c:v>10642</c:v>
                </c:pt>
                <c:pt idx="199">
                  <c:v>10642</c:v>
                </c:pt>
                <c:pt idx="200">
                  <c:v>10642</c:v>
                </c:pt>
                <c:pt idx="201">
                  <c:v>10642</c:v>
                </c:pt>
                <c:pt idx="202">
                  <c:v>10642</c:v>
                </c:pt>
                <c:pt idx="203">
                  <c:v>10642</c:v>
                </c:pt>
                <c:pt idx="204">
                  <c:v>10642</c:v>
                </c:pt>
                <c:pt idx="205">
                  <c:v>10642</c:v>
                </c:pt>
                <c:pt idx="206">
                  <c:v>10642</c:v>
                </c:pt>
                <c:pt idx="207">
                  <c:v>10642</c:v>
                </c:pt>
                <c:pt idx="208">
                  <c:v>10642</c:v>
                </c:pt>
                <c:pt idx="209">
                  <c:v>10642</c:v>
                </c:pt>
                <c:pt idx="210">
                  <c:v>10642</c:v>
                </c:pt>
                <c:pt idx="211">
                  <c:v>10642</c:v>
                </c:pt>
                <c:pt idx="212">
                  <c:v>10642</c:v>
                </c:pt>
                <c:pt idx="213">
                  <c:v>10642</c:v>
                </c:pt>
                <c:pt idx="214">
                  <c:v>10642</c:v>
                </c:pt>
                <c:pt idx="215">
                  <c:v>10642</c:v>
                </c:pt>
                <c:pt idx="216">
                  <c:v>10642</c:v>
                </c:pt>
                <c:pt idx="217">
                  <c:v>10642</c:v>
                </c:pt>
                <c:pt idx="218">
                  <c:v>10642</c:v>
                </c:pt>
                <c:pt idx="219">
                  <c:v>10642</c:v>
                </c:pt>
                <c:pt idx="220">
                  <c:v>10642</c:v>
                </c:pt>
                <c:pt idx="221">
                  <c:v>10642</c:v>
                </c:pt>
                <c:pt idx="222">
                  <c:v>10642</c:v>
                </c:pt>
                <c:pt idx="223">
                  <c:v>10642</c:v>
                </c:pt>
                <c:pt idx="224">
                  <c:v>10642</c:v>
                </c:pt>
                <c:pt idx="225">
                  <c:v>10642</c:v>
                </c:pt>
                <c:pt idx="226">
                  <c:v>10642</c:v>
                </c:pt>
                <c:pt idx="227">
                  <c:v>10642</c:v>
                </c:pt>
                <c:pt idx="228">
                  <c:v>10642</c:v>
                </c:pt>
                <c:pt idx="229">
                  <c:v>10642</c:v>
                </c:pt>
                <c:pt idx="230">
                  <c:v>10642</c:v>
                </c:pt>
                <c:pt idx="231">
                  <c:v>10642</c:v>
                </c:pt>
                <c:pt idx="232">
                  <c:v>10642</c:v>
                </c:pt>
                <c:pt idx="233">
                  <c:v>10642</c:v>
                </c:pt>
                <c:pt idx="234">
                  <c:v>10642</c:v>
                </c:pt>
                <c:pt idx="235">
                  <c:v>10642</c:v>
                </c:pt>
                <c:pt idx="236">
                  <c:v>10642</c:v>
                </c:pt>
                <c:pt idx="237">
                  <c:v>10642</c:v>
                </c:pt>
                <c:pt idx="238">
                  <c:v>10642</c:v>
                </c:pt>
                <c:pt idx="239">
                  <c:v>10642</c:v>
                </c:pt>
                <c:pt idx="240">
                  <c:v>10586</c:v>
                </c:pt>
                <c:pt idx="241">
                  <c:v>10586</c:v>
                </c:pt>
                <c:pt idx="242">
                  <c:v>10586</c:v>
                </c:pt>
                <c:pt idx="243">
                  <c:v>10586</c:v>
                </c:pt>
                <c:pt idx="244">
                  <c:v>10586</c:v>
                </c:pt>
                <c:pt idx="245">
                  <c:v>10586</c:v>
                </c:pt>
                <c:pt idx="246">
                  <c:v>10586</c:v>
                </c:pt>
                <c:pt idx="247">
                  <c:v>10586</c:v>
                </c:pt>
                <c:pt idx="248">
                  <c:v>10586</c:v>
                </c:pt>
                <c:pt idx="249">
                  <c:v>10586</c:v>
                </c:pt>
                <c:pt idx="250">
                  <c:v>10586</c:v>
                </c:pt>
                <c:pt idx="251">
                  <c:v>10586</c:v>
                </c:pt>
                <c:pt idx="252">
                  <c:v>10586</c:v>
                </c:pt>
                <c:pt idx="253">
                  <c:v>10586</c:v>
                </c:pt>
                <c:pt idx="254">
                  <c:v>10586</c:v>
                </c:pt>
                <c:pt idx="255">
                  <c:v>10586</c:v>
                </c:pt>
                <c:pt idx="256">
                  <c:v>10586</c:v>
                </c:pt>
                <c:pt idx="257">
                  <c:v>10586</c:v>
                </c:pt>
                <c:pt idx="258">
                  <c:v>10586</c:v>
                </c:pt>
                <c:pt idx="259">
                  <c:v>10586</c:v>
                </c:pt>
                <c:pt idx="260">
                  <c:v>10586</c:v>
                </c:pt>
                <c:pt idx="261">
                  <c:v>10586</c:v>
                </c:pt>
                <c:pt idx="262">
                  <c:v>10586</c:v>
                </c:pt>
                <c:pt idx="263">
                  <c:v>10586</c:v>
                </c:pt>
                <c:pt idx="264">
                  <c:v>10586</c:v>
                </c:pt>
                <c:pt idx="265">
                  <c:v>10586</c:v>
                </c:pt>
                <c:pt idx="266">
                  <c:v>10586</c:v>
                </c:pt>
                <c:pt idx="267">
                  <c:v>10586</c:v>
                </c:pt>
                <c:pt idx="268">
                  <c:v>10586</c:v>
                </c:pt>
                <c:pt idx="269">
                  <c:v>10586</c:v>
                </c:pt>
                <c:pt idx="270">
                  <c:v>10586</c:v>
                </c:pt>
                <c:pt idx="271">
                  <c:v>10586</c:v>
                </c:pt>
                <c:pt idx="272">
                  <c:v>10586</c:v>
                </c:pt>
                <c:pt idx="273">
                  <c:v>10586</c:v>
                </c:pt>
                <c:pt idx="274">
                  <c:v>10586</c:v>
                </c:pt>
                <c:pt idx="275">
                  <c:v>10586</c:v>
                </c:pt>
                <c:pt idx="276">
                  <c:v>10586</c:v>
                </c:pt>
                <c:pt idx="277">
                  <c:v>10586</c:v>
                </c:pt>
                <c:pt idx="278">
                  <c:v>10586</c:v>
                </c:pt>
                <c:pt idx="279">
                  <c:v>10586</c:v>
                </c:pt>
                <c:pt idx="280">
                  <c:v>10586</c:v>
                </c:pt>
                <c:pt idx="281">
                  <c:v>10586</c:v>
                </c:pt>
                <c:pt idx="282">
                  <c:v>10586</c:v>
                </c:pt>
                <c:pt idx="283">
                  <c:v>10586</c:v>
                </c:pt>
                <c:pt idx="284">
                  <c:v>10586</c:v>
                </c:pt>
                <c:pt idx="285">
                  <c:v>10586</c:v>
                </c:pt>
                <c:pt idx="286">
                  <c:v>10586</c:v>
                </c:pt>
                <c:pt idx="287">
                  <c:v>10586</c:v>
                </c:pt>
                <c:pt idx="288">
                  <c:v>10586</c:v>
                </c:pt>
                <c:pt idx="289">
                  <c:v>10586</c:v>
                </c:pt>
                <c:pt idx="290">
                  <c:v>10586</c:v>
                </c:pt>
                <c:pt idx="291">
                  <c:v>10586</c:v>
                </c:pt>
                <c:pt idx="292">
                  <c:v>10586</c:v>
                </c:pt>
                <c:pt idx="293">
                  <c:v>10586</c:v>
                </c:pt>
                <c:pt idx="294">
                  <c:v>10586</c:v>
                </c:pt>
                <c:pt idx="295">
                  <c:v>10586</c:v>
                </c:pt>
                <c:pt idx="296">
                  <c:v>10586</c:v>
                </c:pt>
                <c:pt idx="297">
                  <c:v>10586</c:v>
                </c:pt>
                <c:pt idx="298">
                  <c:v>10586</c:v>
                </c:pt>
                <c:pt idx="299">
                  <c:v>10586</c:v>
                </c:pt>
                <c:pt idx="300">
                  <c:v>10529</c:v>
                </c:pt>
                <c:pt idx="301">
                  <c:v>10529</c:v>
                </c:pt>
                <c:pt idx="302">
                  <c:v>10529</c:v>
                </c:pt>
                <c:pt idx="303">
                  <c:v>10529</c:v>
                </c:pt>
                <c:pt idx="304">
                  <c:v>10529</c:v>
                </c:pt>
                <c:pt idx="305">
                  <c:v>10529</c:v>
                </c:pt>
                <c:pt idx="306">
                  <c:v>10529</c:v>
                </c:pt>
                <c:pt idx="307">
                  <c:v>10529</c:v>
                </c:pt>
                <c:pt idx="308">
                  <c:v>10529</c:v>
                </c:pt>
                <c:pt idx="309">
                  <c:v>10529</c:v>
                </c:pt>
                <c:pt idx="310">
                  <c:v>10529</c:v>
                </c:pt>
                <c:pt idx="311">
                  <c:v>10529</c:v>
                </c:pt>
                <c:pt idx="312">
                  <c:v>10529</c:v>
                </c:pt>
                <c:pt idx="313">
                  <c:v>10529</c:v>
                </c:pt>
                <c:pt idx="314">
                  <c:v>10529</c:v>
                </c:pt>
                <c:pt idx="315">
                  <c:v>10529</c:v>
                </c:pt>
                <c:pt idx="316">
                  <c:v>10529</c:v>
                </c:pt>
                <c:pt idx="317">
                  <c:v>10529</c:v>
                </c:pt>
                <c:pt idx="318">
                  <c:v>10529</c:v>
                </c:pt>
                <c:pt idx="319">
                  <c:v>10529</c:v>
                </c:pt>
                <c:pt idx="320">
                  <c:v>10529</c:v>
                </c:pt>
                <c:pt idx="321">
                  <c:v>10529</c:v>
                </c:pt>
                <c:pt idx="322">
                  <c:v>10529</c:v>
                </c:pt>
                <c:pt idx="323">
                  <c:v>10529</c:v>
                </c:pt>
                <c:pt idx="324">
                  <c:v>10529</c:v>
                </c:pt>
                <c:pt idx="325">
                  <c:v>10529</c:v>
                </c:pt>
                <c:pt idx="326">
                  <c:v>10529</c:v>
                </c:pt>
                <c:pt idx="327">
                  <c:v>10529</c:v>
                </c:pt>
                <c:pt idx="328">
                  <c:v>10529</c:v>
                </c:pt>
                <c:pt idx="329">
                  <c:v>10529</c:v>
                </c:pt>
                <c:pt idx="330">
                  <c:v>10529</c:v>
                </c:pt>
                <c:pt idx="331">
                  <c:v>10529</c:v>
                </c:pt>
                <c:pt idx="332">
                  <c:v>10529</c:v>
                </c:pt>
                <c:pt idx="333">
                  <c:v>10529</c:v>
                </c:pt>
                <c:pt idx="334">
                  <c:v>10529</c:v>
                </c:pt>
                <c:pt idx="335">
                  <c:v>10529</c:v>
                </c:pt>
                <c:pt idx="336">
                  <c:v>10529</c:v>
                </c:pt>
                <c:pt idx="337">
                  <c:v>10529</c:v>
                </c:pt>
                <c:pt idx="338">
                  <c:v>10529</c:v>
                </c:pt>
                <c:pt idx="339">
                  <c:v>10529</c:v>
                </c:pt>
                <c:pt idx="340">
                  <c:v>10529</c:v>
                </c:pt>
                <c:pt idx="341">
                  <c:v>10529</c:v>
                </c:pt>
                <c:pt idx="342">
                  <c:v>10529</c:v>
                </c:pt>
                <c:pt idx="343">
                  <c:v>10529</c:v>
                </c:pt>
                <c:pt idx="344">
                  <c:v>10529</c:v>
                </c:pt>
                <c:pt idx="345">
                  <c:v>10529</c:v>
                </c:pt>
                <c:pt idx="346">
                  <c:v>10529</c:v>
                </c:pt>
                <c:pt idx="347">
                  <c:v>10529</c:v>
                </c:pt>
                <c:pt idx="348">
                  <c:v>10529</c:v>
                </c:pt>
                <c:pt idx="349">
                  <c:v>10529</c:v>
                </c:pt>
                <c:pt idx="350">
                  <c:v>10529</c:v>
                </c:pt>
                <c:pt idx="351">
                  <c:v>10529</c:v>
                </c:pt>
                <c:pt idx="352">
                  <c:v>10529</c:v>
                </c:pt>
                <c:pt idx="353">
                  <c:v>10529</c:v>
                </c:pt>
                <c:pt idx="354">
                  <c:v>10529</c:v>
                </c:pt>
                <c:pt idx="355">
                  <c:v>10529</c:v>
                </c:pt>
                <c:pt idx="356">
                  <c:v>10529</c:v>
                </c:pt>
                <c:pt idx="357">
                  <c:v>10529</c:v>
                </c:pt>
                <c:pt idx="358">
                  <c:v>10529</c:v>
                </c:pt>
                <c:pt idx="359">
                  <c:v>10529</c:v>
                </c:pt>
                <c:pt idx="360">
                  <c:v>10452</c:v>
                </c:pt>
                <c:pt idx="361">
                  <c:v>10452</c:v>
                </c:pt>
                <c:pt idx="362">
                  <c:v>10452</c:v>
                </c:pt>
                <c:pt idx="363">
                  <c:v>10452</c:v>
                </c:pt>
                <c:pt idx="364">
                  <c:v>10452</c:v>
                </c:pt>
                <c:pt idx="365">
                  <c:v>10452</c:v>
                </c:pt>
                <c:pt idx="366">
                  <c:v>10452</c:v>
                </c:pt>
                <c:pt idx="367">
                  <c:v>10452</c:v>
                </c:pt>
                <c:pt idx="368">
                  <c:v>10452</c:v>
                </c:pt>
                <c:pt idx="369">
                  <c:v>10452</c:v>
                </c:pt>
                <c:pt idx="370">
                  <c:v>10452</c:v>
                </c:pt>
                <c:pt idx="371">
                  <c:v>10452</c:v>
                </c:pt>
                <c:pt idx="372">
                  <c:v>10452</c:v>
                </c:pt>
                <c:pt idx="373">
                  <c:v>10452</c:v>
                </c:pt>
                <c:pt idx="374">
                  <c:v>10452</c:v>
                </c:pt>
                <c:pt idx="375">
                  <c:v>10452</c:v>
                </c:pt>
                <c:pt idx="376">
                  <c:v>10452</c:v>
                </c:pt>
                <c:pt idx="377">
                  <c:v>10452</c:v>
                </c:pt>
                <c:pt idx="378">
                  <c:v>10452</c:v>
                </c:pt>
                <c:pt idx="379">
                  <c:v>10452</c:v>
                </c:pt>
                <c:pt idx="380">
                  <c:v>10452</c:v>
                </c:pt>
                <c:pt idx="381">
                  <c:v>10452</c:v>
                </c:pt>
                <c:pt idx="382">
                  <c:v>10452</c:v>
                </c:pt>
                <c:pt idx="383">
                  <c:v>10452</c:v>
                </c:pt>
                <c:pt idx="384">
                  <c:v>10452</c:v>
                </c:pt>
                <c:pt idx="385">
                  <c:v>10452</c:v>
                </c:pt>
                <c:pt idx="386">
                  <c:v>10452</c:v>
                </c:pt>
                <c:pt idx="387">
                  <c:v>10452</c:v>
                </c:pt>
                <c:pt idx="388">
                  <c:v>10452</c:v>
                </c:pt>
                <c:pt idx="389">
                  <c:v>10452</c:v>
                </c:pt>
                <c:pt idx="390">
                  <c:v>10452</c:v>
                </c:pt>
                <c:pt idx="391">
                  <c:v>10452</c:v>
                </c:pt>
                <c:pt idx="392">
                  <c:v>10452</c:v>
                </c:pt>
                <c:pt idx="393">
                  <c:v>10452</c:v>
                </c:pt>
                <c:pt idx="394">
                  <c:v>10452</c:v>
                </c:pt>
                <c:pt idx="395">
                  <c:v>10452</c:v>
                </c:pt>
                <c:pt idx="396">
                  <c:v>10452</c:v>
                </c:pt>
                <c:pt idx="397">
                  <c:v>10452</c:v>
                </c:pt>
                <c:pt idx="398">
                  <c:v>10452</c:v>
                </c:pt>
                <c:pt idx="399">
                  <c:v>10452</c:v>
                </c:pt>
                <c:pt idx="400">
                  <c:v>10452</c:v>
                </c:pt>
                <c:pt idx="401">
                  <c:v>10452</c:v>
                </c:pt>
                <c:pt idx="402">
                  <c:v>10452</c:v>
                </c:pt>
                <c:pt idx="403">
                  <c:v>10452</c:v>
                </c:pt>
                <c:pt idx="404">
                  <c:v>10452</c:v>
                </c:pt>
                <c:pt idx="405">
                  <c:v>10452</c:v>
                </c:pt>
                <c:pt idx="406">
                  <c:v>10452</c:v>
                </c:pt>
                <c:pt idx="407">
                  <c:v>10452</c:v>
                </c:pt>
                <c:pt idx="408">
                  <c:v>10452</c:v>
                </c:pt>
                <c:pt idx="409">
                  <c:v>10452</c:v>
                </c:pt>
                <c:pt idx="410">
                  <c:v>10452</c:v>
                </c:pt>
                <c:pt idx="411">
                  <c:v>10452</c:v>
                </c:pt>
                <c:pt idx="412">
                  <c:v>10452</c:v>
                </c:pt>
                <c:pt idx="413">
                  <c:v>10452</c:v>
                </c:pt>
                <c:pt idx="414">
                  <c:v>10452</c:v>
                </c:pt>
                <c:pt idx="415">
                  <c:v>10452</c:v>
                </c:pt>
                <c:pt idx="416">
                  <c:v>10452</c:v>
                </c:pt>
                <c:pt idx="417">
                  <c:v>10452</c:v>
                </c:pt>
                <c:pt idx="418">
                  <c:v>10452</c:v>
                </c:pt>
                <c:pt idx="419">
                  <c:v>10452</c:v>
                </c:pt>
                <c:pt idx="420">
                  <c:v>10655</c:v>
                </c:pt>
                <c:pt idx="421">
                  <c:v>10655</c:v>
                </c:pt>
                <c:pt idx="422">
                  <c:v>10655</c:v>
                </c:pt>
                <c:pt idx="423">
                  <c:v>10655</c:v>
                </c:pt>
                <c:pt idx="424">
                  <c:v>10655</c:v>
                </c:pt>
                <c:pt idx="425">
                  <c:v>10655</c:v>
                </c:pt>
                <c:pt idx="426">
                  <c:v>10655</c:v>
                </c:pt>
                <c:pt idx="427">
                  <c:v>10655</c:v>
                </c:pt>
                <c:pt idx="428">
                  <c:v>10655</c:v>
                </c:pt>
                <c:pt idx="429">
                  <c:v>10655</c:v>
                </c:pt>
                <c:pt idx="430">
                  <c:v>10655</c:v>
                </c:pt>
                <c:pt idx="431">
                  <c:v>10655</c:v>
                </c:pt>
                <c:pt idx="432">
                  <c:v>10655</c:v>
                </c:pt>
                <c:pt idx="433">
                  <c:v>10655</c:v>
                </c:pt>
                <c:pt idx="434">
                  <c:v>10655</c:v>
                </c:pt>
                <c:pt idx="435">
                  <c:v>10655</c:v>
                </c:pt>
                <c:pt idx="436">
                  <c:v>10655</c:v>
                </c:pt>
                <c:pt idx="437">
                  <c:v>10655</c:v>
                </c:pt>
                <c:pt idx="438">
                  <c:v>10655</c:v>
                </c:pt>
                <c:pt idx="439">
                  <c:v>10655</c:v>
                </c:pt>
                <c:pt idx="440">
                  <c:v>10655</c:v>
                </c:pt>
                <c:pt idx="441">
                  <c:v>10655</c:v>
                </c:pt>
                <c:pt idx="442">
                  <c:v>10655</c:v>
                </c:pt>
                <c:pt idx="443">
                  <c:v>10655</c:v>
                </c:pt>
                <c:pt idx="444">
                  <c:v>10655</c:v>
                </c:pt>
                <c:pt idx="445">
                  <c:v>10655</c:v>
                </c:pt>
                <c:pt idx="446">
                  <c:v>10655</c:v>
                </c:pt>
                <c:pt idx="447">
                  <c:v>10655</c:v>
                </c:pt>
                <c:pt idx="448">
                  <c:v>10655</c:v>
                </c:pt>
                <c:pt idx="449">
                  <c:v>10655</c:v>
                </c:pt>
                <c:pt idx="450">
                  <c:v>10655</c:v>
                </c:pt>
                <c:pt idx="451">
                  <c:v>10655</c:v>
                </c:pt>
                <c:pt idx="452">
                  <c:v>10655</c:v>
                </c:pt>
                <c:pt idx="453">
                  <c:v>10655</c:v>
                </c:pt>
                <c:pt idx="454">
                  <c:v>10655</c:v>
                </c:pt>
                <c:pt idx="455">
                  <c:v>10655</c:v>
                </c:pt>
                <c:pt idx="456">
                  <c:v>10655</c:v>
                </c:pt>
                <c:pt idx="457">
                  <c:v>10655</c:v>
                </c:pt>
                <c:pt idx="458">
                  <c:v>10655</c:v>
                </c:pt>
                <c:pt idx="459">
                  <c:v>10655</c:v>
                </c:pt>
                <c:pt idx="460">
                  <c:v>10655</c:v>
                </c:pt>
                <c:pt idx="461">
                  <c:v>10655</c:v>
                </c:pt>
                <c:pt idx="462">
                  <c:v>10655</c:v>
                </c:pt>
                <c:pt idx="463">
                  <c:v>10655</c:v>
                </c:pt>
                <c:pt idx="464">
                  <c:v>10655</c:v>
                </c:pt>
                <c:pt idx="465">
                  <c:v>10655</c:v>
                </c:pt>
                <c:pt idx="466">
                  <c:v>10655</c:v>
                </c:pt>
                <c:pt idx="467">
                  <c:v>10655</c:v>
                </c:pt>
                <c:pt idx="468">
                  <c:v>10655</c:v>
                </c:pt>
                <c:pt idx="469">
                  <c:v>10655</c:v>
                </c:pt>
                <c:pt idx="470">
                  <c:v>10655</c:v>
                </c:pt>
                <c:pt idx="471">
                  <c:v>10655</c:v>
                </c:pt>
                <c:pt idx="472">
                  <c:v>10655</c:v>
                </c:pt>
                <c:pt idx="473">
                  <c:v>10655</c:v>
                </c:pt>
                <c:pt idx="474">
                  <c:v>10655</c:v>
                </c:pt>
                <c:pt idx="475">
                  <c:v>10655</c:v>
                </c:pt>
                <c:pt idx="476">
                  <c:v>10655</c:v>
                </c:pt>
                <c:pt idx="477">
                  <c:v>10655</c:v>
                </c:pt>
                <c:pt idx="478">
                  <c:v>10655</c:v>
                </c:pt>
                <c:pt idx="479">
                  <c:v>10655</c:v>
                </c:pt>
                <c:pt idx="480">
                  <c:v>11341</c:v>
                </c:pt>
                <c:pt idx="481">
                  <c:v>11341</c:v>
                </c:pt>
                <c:pt idx="482">
                  <c:v>11341</c:v>
                </c:pt>
                <c:pt idx="483">
                  <c:v>11341</c:v>
                </c:pt>
                <c:pt idx="484">
                  <c:v>11341</c:v>
                </c:pt>
                <c:pt idx="485">
                  <c:v>11341</c:v>
                </c:pt>
                <c:pt idx="486">
                  <c:v>11341</c:v>
                </c:pt>
                <c:pt idx="487">
                  <c:v>11341</c:v>
                </c:pt>
                <c:pt idx="488">
                  <c:v>11341</c:v>
                </c:pt>
                <c:pt idx="489">
                  <c:v>11341</c:v>
                </c:pt>
                <c:pt idx="490">
                  <c:v>11341</c:v>
                </c:pt>
                <c:pt idx="491">
                  <c:v>11341</c:v>
                </c:pt>
                <c:pt idx="492">
                  <c:v>11341</c:v>
                </c:pt>
                <c:pt idx="493">
                  <c:v>11341</c:v>
                </c:pt>
                <c:pt idx="494">
                  <c:v>11341</c:v>
                </c:pt>
                <c:pt idx="495">
                  <c:v>11341</c:v>
                </c:pt>
                <c:pt idx="496">
                  <c:v>11341</c:v>
                </c:pt>
                <c:pt idx="497">
                  <c:v>11341</c:v>
                </c:pt>
                <c:pt idx="498">
                  <c:v>11341</c:v>
                </c:pt>
                <c:pt idx="499">
                  <c:v>11341</c:v>
                </c:pt>
                <c:pt idx="500">
                  <c:v>11341</c:v>
                </c:pt>
                <c:pt idx="501">
                  <c:v>11341</c:v>
                </c:pt>
                <c:pt idx="502">
                  <c:v>11341</c:v>
                </c:pt>
                <c:pt idx="503">
                  <c:v>11341</c:v>
                </c:pt>
                <c:pt idx="504">
                  <c:v>11341</c:v>
                </c:pt>
                <c:pt idx="505">
                  <c:v>11341</c:v>
                </c:pt>
                <c:pt idx="506">
                  <c:v>11341</c:v>
                </c:pt>
                <c:pt idx="507">
                  <c:v>11341</c:v>
                </c:pt>
                <c:pt idx="508">
                  <c:v>11341</c:v>
                </c:pt>
                <c:pt idx="509">
                  <c:v>11341</c:v>
                </c:pt>
                <c:pt idx="510">
                  <c:v>11341</c:v>
                </c:pt>
                <c:pt idx="511">
                  <c:v>11341</c:v>
                </c:pt>
                <c:pt idx="512">
                  <c:v>11341</c:v>
                </c:pt>
                <c:pt idx="513">
                  <c:v>11341</c:v>
                </c:pt>
                <c:pt idx="514">
                  <c:v>11341</c:v>
                </c:pt>
                <c:pt idx="515">
                  <c:v>11341</c:v>
                </c:pt>
                <c:pt idx="516">
                  <c:v>11341</c:v>
                </c:pt>
                <c:pt idx="517">
                  <c:v>11341</c:v>
                </c:pt>
                <c:pt idx="518">
                  <c:v>11341</c:v>
                </c:pt>
                <c:pt idx="519">
                  <c:v>11341</c:v>
                </c:pt>
                <c:pt idx="520">
                  <c:v>11341</c:v>
                </c:pt>
                <c:pt idx="521">
                  <c:v>11341</c:v>
                </c:pt>
                <c:pt idx="522">
                  <c:v>11341</c:v>
                </c:pt>
                <c:pt idx="523">
                  <c:v>11341</c:v>
                </c:pt>
                <c:pt idx="524">
                  <c:v>11341</c:v>
                </c:pt>
                <c:pt idx="525">
                  <c:v>11341</c:v>
                </c:pt>
                <c:pt idx="526">
                  <c:v>11341</c:v>
                </c:pt>
                <c:pt idx="527">
                  <c:v>11341</c:v>
                </c:pt>
                <c:pt idx="528">
                  <c:v>11341</c:v>
                </c:pt>
                <c:pt idx="529">
                  <c:v>11341</c:v>
                </c:pt>
                <c:pt idx="530">
                  <c:v>11341</c:v>
                </c:pt>
                <c:pt idx="531">
                  <c:v>11341</c:v>
                </c:pt>
                <c:pt idx="532">
                  <c:v>11341</c:v>
                </c:pt>
                <c:pt idx="533">
                  <c:v>11341</c:v>
                </c:pt>
                <c:pt idx="534">
                  <c:v>11341</c:v>
                </c:pt>
                <c:pt idx="535">
                  <c:v>11341</c:v>
                </c:pt>
                <c:pt idx="536">
                  <c:v>11341</c:v>
                </c:pt>
                <c:pt idx="537">
                  <c:v>11341</c:v>
                </c:pt>
                <c:pt idx="538">
                  <c:v>11341</c:v>
                </c:pt>
                <c:pt idx="539">
                  <c:v>11341</c:v>
                </c:pt>
                <c:pt idx="540">
                  <c:v>11516</c:v>
                </c:pt>
                <c:pt idx="541">
                  <c:v>11516</c:v>
                </c:pt>
                <c:pt idx="542">
                  <c:v>11516</c:v>
                </c:pt>
                <c:pt idx="543">
                  <c:v>11516</c:v>
                </c:pt>
                <c:pt idx="544">
                  <c:v>11516</c:v>
                </c:pt>
                <c:pt idx="545">
                  <c:v>11516</c:v>
                </c:pt>
                <c:pt idx="546">
                  <c:v>11516</c:v>
                </c:pt>
                <c:pt idx="547">
                  <c:v>11516</c:v>
                </c:pt>
                <c:pt idx="548">
                  <c:v>11516</c:v>
                </c:pt>
                <c:pt idx="549">
                  <c:v>11516</c:v>
                </c:pt>
                <c:pt idx="550">
                  <c:v>11516</c:v>
                </c:pt>
                <c:pt idx="551">
                  <c:v>11516</c:v>
                </c:pt>
                <c:pt idx="552">
                  <c:v>11516</c:v>
                </c:pt>
                <c:pt idx="553">
                  <c:v>11516</c:v>
                </c:pt>
                <c:pt idx="554">
                  <c:v>11516</c:v>
                </c:pt>
                <c:pt idx="555">
                  <c:v>11516</c:v>
                </c:pt>
                <c:pt idx="556">
                  <c:v>11516</c:v>
                </c:pt>
                <c:pt idx="557">
                  <c:v>11516</c:v>
                </c:pt>
                <c:pt idx="558">
                  <c:v>11516</c:v>
                </c:pt>
                <c:pt idx="559">
                  <c:v>11516</c:v>
                </c:pt>
                <c:pt idx="560">
                  <c:v>11516</c:v>
                </c:pt>
                <c:pt idx="561">
                  <c:v>11516</c:v>
                </c:pt>
                <c:pt idx="562">
                  <c:v>11516</c:v>
                </c:pt>
                <c:pt idx="563">
                  <c:v>11516</c:v>
                </c:pt>
                <c:pt idx="564">
                  <c:v>11516</c:v>
                </c:pt>
                <c:pt idx="565">
                  <c:v>11516</c:v>
                </c:pt>
                <c:pt idx="566">
                  <c:v>11516</c:v>
                </c:pt>
                <c:pt idx="567">
                  <c:v>11516</c:v>
                </c:pt>
                <c:pt idx="568">
                  <c:v>11516</c:v>
                </c:pt>
                <c:pt idx="569">
                  <c:v>11516</c:v>
                </c:pt>
                <c:pt idx="570">
                  <c:v>11516</c:v>
                </c:pt>
                <c:pt idx="571">
                  <c:v>11516</c:v>
                </c:pt>
                <c:pt idx="572">
                  <c:v>11516</c:v>
                </c:pt>
                <c:pt idx="573">
                  <c:v>11516</c:v>
                </c:pt>
                <c:pt idx="574">
                  <c:v>11516</c:v>
                </c:pt>
                <c:pt idx="575">
                  <c:v>11516</c:v>
                </c:pt>
                <c:pt idx="576">
                  <c:v>11516</c:v>
                </c:pt>
                <c:pt idx="577">
                  <c:v>11516</c:v>
                </c:pt>
                <c:pt idx="578">
                  <c:v>11516</c:v>
                </c:pt>
                <c:pt idx="579">
                  <c:v>11516</c:v>
                </c:pt>
                <c:pt idx="580">
                  <c:v>11516</c:v>
                </c:pt>
                <c:pt idx="581">
                  <c:v>11516</c:v>
                </c:pt>
                <c:pt idx="582">
                  <c:v>11516</c:v>
                </c:pt>
                <c:pt idx="583">
                  <c:v>11516</c:v>
                </c:pt>
                <c:pt idx="584">
                  <c:v>11516</c:v>
                </c:pt>
                <c:pt idx="585">
                  <c:v>11516</c:v>
                </c:pt>
                <c:pt idx="586">
                  <c:v>11516</c:v>
                </c:pt>
                <c:pt idx="587">
                  <c:v>11516</c:v>
                </c:pt>
                <c:pt idx="588">
                  <c:v>11516</c:v>
                </c:pt>
                <c:pt idx="589">
                  <c:v>11516</c:v>
                </c:pt>
                <c:pt idx="590">
                  <c:v>11516</c:v>
                </c:pt>
                <c:pt idx="591">
                  <c:v>11516</c:v>
                </c:pt>
                <c:pt idx="592">
                  <c:v>11516</c:v>
                </c:pt>
                <c:pt idx="593">
                  <c:v>11516</c:v>
                </c:pt>
                <c:pt idx="594">
                  <c:v>11516</c:v>
                </c:pt>
                <c:pt idx="595">
                  <c:v>11516</c:v>
                </c:pt>
                <c:pt idx="596">
                  <c:v>11516</c:v>
                </c:pt>
                <c:pt idx="597">
                  <c:v>11516</c:v>
                </c:pt>
                <c:pt idx="598">
                  <c:v>11516</c:v>
                </c:pt>
                <c:pt idx="599">
                  <c:v>11516</c:v>
                </c:pt>
                <c:pt idx="600">
                  <c:v>11948</c:v>
                </c:pt>
                <c:pt idx="601">
                  <c:v>11948</c:v>
                </c:pt>
                <c:pt idx="602">
                  <c:v>11948</c:v>
                </c:pt>
                <c:pt idx="603">
                  <c:v>11948</c:v>
                </c:pt>
                <c:pt idx="604">
                  <c:v>11948</c:v>
                </c:pt>
                <c:pt idx="605">
                  <c:v>11948</c:v>
                </c:pt>
                <c:pt idx="606">
                  <c:v>11948</c:v>
                </c:pt>
                <c:pt idx="607">
                  <c:v>11948</c:v>
                </c:pt>
                <c:pt idx="608">
                  <c:v>11948</c:v>
                </c:pt>
                <c:pt idx="609">
                  <c:v>11948</c:v>
                </c:pt>
                <c:pt idx="610">
                  <c:v>11948</c:v>
                </c:pt>
                <c:pt idx="611">
                  <c:v>11948</c:v>
                </c:pt>
                <c:pt idx="612">
                  <c:v>11948</c:v>
                </c:pt>
                <c:pt idx="613">
                  <c:v>11948</c:v>
                </c:pt>
                <c:pt idx="614">
                  <c:v>11948</c:v>
                </c:pt>
                <c:pt idx="615">
                  <c:v>11948</c:v>
                </c:pt>
                <c:pt idx="616">
                  <c:v>11948</c:v>
                </c:pt>
                <c:pt idx="617">
                  <c:v>11948</c:v>
                </c:pt>
                <c:pt idx="618">
                  <c:v>11948</c:v>
                </c:pt>
                <c:pt idx="619">
                  <c:v>11948</c:v>
                </c:pt>
                <c:pt idx="620">
                  <c:v>11948</c:v>
                </c:pt>
                <c:pt idx="621">
                  <c:v>11948</c:v>
                </c:pt>
                <c:pt idx="622">
                  <c:v>11948</c:v>
                </c:pt>
                <c:pt idx="623">
                  <c:v>11948</c:v>
                </c:pt>
                <c:pt idx="624">
                  <c:v>11948</c:v>
                </c:pt>
                <c:pt idx="625">
                  <c:v>11948</c:v>
                </c:pt>
                <c:pt idx="626">
                  <c:v>11948</c:v>
                </c:pt>
                <c:pt idx="627">
                  <c:v>11948</c:v>
                </c:pt>
                <c:pt idx="628">
                  <c:v>11948</c:v>
                </c:pt>
                <c:pt idx="629">
                  <c:v>11948</c:v>
                </c:pt>
                <c:pt idx="630">
                  <c:v>11948</c:v>
                </c:pt>
                <c:pt idx="631">
                  <c:v>11948</c:v>
                </c:pt>
                <c:pt idx="632">
                  <c:v>11948</c:v>
                </c:pt>
                <c:pt idx="633">
                  <c:v>11948</c:v>
                </c:pt>
                <c:pt idx="634">
                  <c:v>11948</c:v>
                </c:pt>
                <c:pt idx="635">
                  <c:v>11948</c:v>
                </c:pt>
                <c:pt idx="636">
                  <c:v>11948</c:v>
                </c:pt>
                <c:pt idx="637">
                  <c:v>11948</c:v>
                </c:pt>
                <c:pt idx="638">
                  <c:v>11948</c:v>
                </c:pt>
                <c:pt idx="639">
                  <c:v>11948</c:v>
                </c:pt>
                <c:pt idx="640">
                  <c:v>11948</c:v>
                </c:pt>
                <c:pt idx="641">
                  <c:v>11948</c:v>
                </c:pt>
                <c:pt idx="642">
                  <c:v>11948</c:v>
                </c:pt>
                <c:pt idx="643">
                  <c:v>11948</c:v>
                </c:pt>
                <c:pt idx="644">
                  <c:v>11948</c:v>
                </c:pt>
                <c:pt idx="645">
                  <c:v>11948</c:v>
                </c:pt>
                <c:pt idx="646">
                  <c:v>11948</c:v>
                </c:pt>
                <c:pt idx="647">
                  <c:v>11948</c:v>
                </c:pt>
                <c:pt idx="648">
                  <c:v>11948</c:v>
                </c:pt>
                <c:pt idx="649">
                  <c:v>11948</c:v>
                </c:pt>
                <c:pt idx="650">
                  <c:v>11948</c:v>
                </c:pt>
                <c:pt idx="651">
                  <c:v>11948</c:v>
                </c:pt>
                <c:pt idx="652">
                  <c:v>11948</c:v>
                </c:pt>
                <c:pt idx="653">
                  <c:v>11948</c:v>
                </c:pt>
                <c:pt idx="654">
                  <c:v>11948</c:v>
                </c:pt>
                <c:pt idx="655">
                  <c:v>11948</c:v>
                </c:pt>
                <c:pt idx="656">
                  <c:v>11948</c:v>
                </c:pt>
                <c:pt idx="657">
                  <c:v>11948</c:v>
                </c:pt>
                <c:pt idx="658">
                  <c:v>11948</c:v>
                </c:pt>
                <c:pt idx="659">
                  <c:v>11948</c:v>
                </c:pt>
                <c:pt idx="660">
                  <c:v>11989</c:v>
                </c:pt>
                <c:pt idx="661">
                  <c:v>11989</c:v>
                </c:pt>
                <c:pt idx="662">
                  <c:v>11989</c:v>
                </c:pt>
                <c:pt idx="663">
                  <c:v>11989</c:v>
                </c:pt>
                <c:pt idx="664">
                  <c:v>11989</c:v>
                </c:pt>
                <c:pt idx="665">
                  <c:v>11989</c:v>
                </c:pt>
                <c:pt idx="666">
                  <c:v>11989</c:v>
                </c:pt>
                <c:pt idx="667">
                  <c:v>11989</c:v>
                </c:pt>
                <c:pt idx="668">
                  <c:v>11989</c:v>
                </c:pt>
                <c:pt idx="669">
                  <c:v>11989</c:v>
                </c:pt>
                <c:pt idx="670">
                  <c:v>11989</c:v>
                </c:pt>
                <c:pt idx="671">
                  <c:v>11989</c:v>
                </c:pt>
                <c:pt idx="672">
                  <c:v>11989</c:v>
                </c:pt>
                <c:pt idx="673">
                  <c:v>11989</c:v>
                </c:pt>
                <c:pt idx="674">
                  <c:v>11989</c:v>
                </c:pt>
                <c:pt idx="675">
                  <c:v>11989</c:v>
                </c:pt>
                <c:pt idx="676">
                  <c:v>11989</c:v>
                </c:pt>
                <c:pt idx="677">
                  <c:v>11989</c:v>
                </c:pt>
                <c:pt idx="678">
                  <c:v>11989</c:v>
                </c:pt>
                <c:pt idx="679">
                  <c:v>11989</c:v>
                </c:pt>
                <c:pt idx="680">
                  <c:v>11989</c:v>
                </c:pt>
                <c:pt idx="681">
                  <c:v>11989</c:v>
                </c:pt>
                <c:pt idx="682">
                  <c:v>11989</c:v>
                </c:pt>
                <c:pt idx="683">
                  <c:v>11989</c:v>
                </c:pt>
                <c:pt idx="684">
                  <c:v>11989</c:v>
                </c:pt>
                <c:pt idx="685">
                  <c:v>11989</c:v>
                </c:pt>
                <c:pt idx="686">
                  <c:v>11989</c:v>
                </c:pt>
                <c:pt idx="687">
                  <c:v>11989</c:v>
                </c:pt>
                <c:pt idx="688">
                  <c:v>11989</c:v>
                </c:pt>
                <c:pt idx="689">
                  <c:v>11989</c:v>
                </c:pt>
                <c:pt idx="690">
                  <c:v>11989</c:v>
                </c:pt>
                <c:pt idx="691">
                  <c:v>11989</c:v>
                </c:pt>
                <c:pt idx="692">
                  <c:v>11989</c:v>
                </c:pt>
                <c:pt idx="693">
                  <c:v>11989</c:v>
                </c:pt>
                <c:pt idx="694">
                  <c:v>11989</c:v>
                </c:pt>
                <c:pt idx="695">
                  <c:v>11989</c:v>
                </c:pt>
                <c:pt idx="696">
                  <c:v>11989</c:v>
                </c:pt>
                <c:pt idx="697">
                  <c:v>11989</c:v>
                </c:pt>
                <c:pt idx="698">
                  <c:v>11989</c:v>
                </c:pt>
                <c:pt idx="699">
                  <c:v>11989</c:v>
                </c:pt>
                <c:pt idx="700">
                  <c:v>11989</c:v>
                </c:pt>
                <c:pt idx="701">
                  <c:v>11989</c:v>
                </c:pt>
                <c:pt idx="702">
                  <c:v>11989</c:v>
                </c:pt>
                <c:pt idx="703">
                  <c:v>11989</c:v>
                </c:pt>
                <c:pt idx="704">
                  <c:v>11989</c:v>
                </c:pt>
                <c:pt idx="705">
                  <c:v>11989</c:v>
                </c:pt>
                <c:pt idx="706">
                  <c:v>11989</c:v>
                </c:pt>
                <c:pt idx="707">
                  <c:v>11989</c:v>
                </c:pt>
                <c:pt idx="708">
                  <c:v>11989</c:v>
                </c:pt>
                <c:pt idx="709">
                  <c:v>11989</c:v>
                </c:pt>
                <c:pt idx="710">
                  <c:v>11989</c:v>
                </c:pt>
                <c:pt idx="711">
                  <c:v>11989</c:v>
                </c:pt>
                <c:pt idx="712">
                  <c:v>11989</c:v>
                </c:pt>
                <c:pt idx="713">
                  <c:v>11989</c:v>
                </c:pt>
                <c:pt idx="714">
                  <c:v>11989</c:v>
                </c:pt>
                <c:pt idx="715">
                  <c:v>11989</c:v>
                </c:pt>
                <c:pt idx="716">
                  <c:v>11989</c:v>
                </c:pt>
                <c:pt idx="717">
                  <c:v>11989</c:v>
                </c:pt>
                <c:pt idx="718">
                  <c:v>11989</c:v>
                </c:pt>
                <c:pt idx="719">
                  <c:v>11989</c:v>
                </c:pt>
                <c:pt idx="720">
                  <c:v>12185</c:v>
                </c:pt>
                <c:pt idx="721">
                  <c:v>12185</c:v>
                </c:pt>
                <c:pt idx="722">
                  <c:v>12185</c:v>
                </c:pt>
                <c:pt idx="723">
                  <c:v>12185</c:v>
                </c:pt>
                <c:pt idx="724">
                  <c:v>12185</c:v>
                </c:pt>
                <c:pt idx="725">
                  <c:v>12185</c:v>
                </c:pt>
                <c:pt idx="726">
                  <c:v>12185</c:v>
                </c:pt>
                <c:pt idx="727">
                  <c:v>12185</c:v>
                </c:pt>
                <c:pt idx="728">
                  <c:v>12185</c:v>
                </c:pt>
                <c:pt idx="729">
                  <c:v>12185</c:v>
                </c:pt>
                <c:pt idx="730">
                  <c:v>12185</c:v>
                </c:pt>
                <c:pt idx="731">
                  <c:v>12185</c:v>
                </c:pt>
                <c:pt idx="732">
                  <c:v>12185</c:v>
                </c:pt>
                <c:pt idx="733">
                  <c:v>12185</c:v>
                </c:pt>
                <c:pt idx="734">
                  <c:v>12185</c:v>
                </c:pt>
                <c:pt idx="735">
                  <c:v>12185</c:v>
                </c:pt>
                <c:pt idx="736">
                  <c:v>12185</c:v>
                </c:pt>
                <c:pt idx="737">
                  <c:v>12185</c:v>
                </c:pt>
                <c:pt idx="738">
                  <c:v>12185</c:v>
                </c:pt>
                <c:pt idx="739">
                  <c:v>12185</c:v>
                </c:pt>
                <c:pt idx="740">
                  <c:v>12185</c:v>
                </c:pt>
                <c:pt idx="741">
                  <c:v>12185</c:v>
                </c:pt>
                <c:pt idx="742">
                  <c:v>12185</c:v>
                </c:pt>
                <c:pt idx="743">
                  <c:v>12185</c:v>
                </c:pt>
                <c:pt idx="744">
                  <c:v>12185</c:v>
                </c:pt>
                <c:pt idx="745">
                  <c:v>12185</c:v>
                </c:pt>
                <c:pt idx="746">
                  <c:v>12185</c:v>
                </c:pt>
                <c:pt idx="747">
                  <c:v>12185</c:v>
                </c:pt>
                <c:pt idx="748">
                  <c:v>12185</c:v>
                </c:pt>
                <c:pt idx="749">
                  <c:v>12185</c:v>
                </c:pt>
                <c:pt idx="750">
                  <c:v>12185</c:v>
                </c:pt>
                <c:pt idx="751">
                  <c:v>12185</c:v>
                </c:pt>
                <c:pt idx="752">
                  <c:v>12185</c:v>
                </c:pt>
                <c:pt idx="753">
                  <c:v>12185</c:v>
                </c:pt>
                <c:pt idx="754">
                  <c:v>12185</c:v>
                </c:pt>
                <c:pt idx="755">
                  <c:v>12185</c:v>
                </c:pt>
                <c:pt idx="756">
                  <c:v>12185</c:v>
                </c:pt>
                <c:pt idx="757">
                  <c:v>12185</c:v>
                </c:pt>
                <c:pt idx="758">
                  <c:v>12185</c:v>
                </c:pt>
                <c:pt idx="759">
                  <c:v>12185</c:v>
                </c:pt>
                <c:pt idx="760">
                  <c:v>12185</c:v>
                </c:pt>
                <c:pt idx="761">
                  <c:v>12185</c:v>
                </c:pt>
                <c:pt idx="762">
                  <c:v>12185</c:v>
                </c:pt>
                <c:pt idx="763">
                  <c:v>12185</c:v>
                </c:pt>
                <c:pt idx="764">
                  <c:v>12185</c:v>
                </c:pt>
                <c:pt idx="765">
                  <c:v>12185</c:v>
                </c:pt>
                <c:pt idx="766">
                  <c:v>12185</c:v>
                </c:pt>
                <c:pt idx="767">
                  <c:v>12185</c:v>
                </c:pt>
                <c:pt idx="768">
                  <c:v>12185</c:v>
                </c:pt>
                <c:pt idx="769">
                  <c:v>12185</c:v>
                </c:pt>
                <c:pt idx="770">
                  <c:v>12185</c:v>
                </c:pt>
                <c:pt idx="771">
                  <c:v>12185</c:v>
                </c:pt>
                <c:pt idx="772">
                  <c:v>12185</c:v>
                </c:pt>
                <c:pt idx="773">
                  <c:v>12185</c:v>
                </c:pt>
                <c:pt idx="774">
                  <c:v>12185</c:v>
                </c:pt>
                <c:pt idx="775">
                  <c:v>12185</c:v>
                </c:pt>
                <c:pt idx="776">
                  <c:v>12185</c:v>
                </c:pt>
                <c:pt idx="777">
                  <c:v>12185</c:v>
                </c:pt>
                <c:pt idx="778">
                  <c:v>12185</c:v>
                </c:pt>
                <c:pt idx="779">
                  <c:v>12185</c:v>
                </c:pt>
                <c:pt idx="780">
                  <c:v>12045</c:v>
                </c:pt>
                <c:pt idx="781">
                  <c:v>12045</c:v>
                </c:pt>
                <c:pt idx="782">
                  <c:v>12045</c:v>
                </c:pt>
                <c:pt idx="783">
                  <c:v>12045</c:v>
                </c:pt>
                <c:pt idx="784">
                  <c:v>12045</c:v>
                </c:pt>
                <c:pt idx="785">
                  <c:v>12045</c:v>
                </c:pt>
                <c:pt idx="786">
                  <c:v>12045</c:v>
                </c:pt>
                <c:pt idx="787">
                  <c:v>12045</c:v>
                </c:pt>
                <c:pt idx="788">
                  <c:v>12045</c:v>
                </c:pt>
                <c:pt idx="789">
                  <c:v>12045</c:v>
                </c:pt>
                <c:pt idx="790">
                  <c:v>12045</c:v>
                </c:pt>
                <c:pt idx="791">
                  <c:v>12045</c:v>
                </c:pt>
                <c:pt idx="792">
                  <c:v>12045</c:v>
                </c:pt>
                <c:pt idx="793">
                  <c:v>12045</c:v>
                </c:pt>
                <c:pt idx="794">
                  <c:v>12045</c:v>
                </c:pt>
                <c:pt idx="795">
                  <c:v>12045</c:v>
                </c:pt>
                <c:pt idx="796">
                  <c:v>12045</c:v>
                </c:pt>
                <c:pt idx="797">
                  <c:v>12045</c:v>
                </c:pt>
                <c:pt idx="798">
                  <c:v>12045</c:v>
                </c:pt>
                <c:pt idx="799">
                  <c:v>12045</c:v>
                </c:pt>
                <c:pt idx="800">
                  <c:v>12045</c:v>
                </c:pt>
                <c:pt idx="801">
                  <c:v>12045</c:v>
                </c:pt>
                <c:pt idx="802">
                  <c:v>12045</c:v>
                </c:pt>
                <c:pt idx="803">
                  <c:v>12045</c:v>
                </c:pt>
                <c:pt idx="804">
                  <c:v>12045</c:v>
                </c:pt>
                <c:pt idx="805">
                  <c:v>12045</c:v>
                </c:pt>
                <c:pt idx="806">
                  <c:v>12045</c:v>
                </c:pt>
                <c:pt idx="807">
                  <c:v>12045</c:v>
                </c:pt>
                <c:pt idx="808">
                  <c:v>12045</c:v>
                </c:pt>
                <c:pt idx="809">
                  <c:v>12045</c:v>
                </c:pt>
                <c:pt idx="810">
                  <c:v>12045</c:v>
                </c:pt>
                <c:pt idx="811">
                  <c:v>12045</c:v>
                </c:pt>
                <c:pt idx="812">
                  <c:v>12045</c:v>
                </c:pt>
                <c:pt idx="813">
                  <c:v>12045</c:v>
                </c:pt>
                <c:pt idx="814">
                  <c:v>12045</c:v>
                </c:pt>
                <c:pt idx="815">
                  <c:v>12045</c:v>
                </c:pt>
                <c:pt idx="816">
                  <c:v>12045</c:v>
                </c:pt>
                <c:pt idx="817">
                  <c:v>12045</c:v>
                </c:pt>
                <c:pt idx="818">
                  <c:v>12045</c:v>
                </c:pt>
                <c:pt idx="819">
                  <c:v>12045</c:v>
                </c:pt>
                <c:pt idx="820">
                  <c:v>12045</c:v>
                </c:pt>
                <c:pt idx="821">
                  <c:v>12045</c:v>
                </c:pt>
                <c:pt idx="822">
                  <c:v>12045</c:v>
                </c:pt>
                <c:pt idx="823">
                  <c:v>12045</c:v>
                </c:pt>
                <c:pt idx="824">
                  <c:v>12045</c:v>
                </c:pt>
                <c:pt idx="825">
                  <c:v>12045</c:v>
                </c:pt>
                <c:pt idx="826">
                  <c:v>12045</c:v>
                </c:pt>
                <c:pt idx="827">
                  <c:v>12045</c:v>
                </c:pt>
                <c:pt idx="828">
                  <c:v>12045</c:v>
                </c:pt>
                <c:pt idx="829">
                  <c:v>12045</c:v>
                </c:pt>
                <c:pt idx="830">
                  <c:v>12045</c:v>
                </c:pt>
                <c:pt idx="831">
                  <c:v>12045</c:v>
                </c:pt>
                <c:pt idx="832">
                  <c:v>12045</c:v>
                </c:pt>
                <c:pt idx="833">
                  <c:v>12045</c:v>
                </c:pt>
                <c:pt idx="834">
                  <c:v>12045</c:v>
                </c:pt>
                <c:pt idx="835">
                  <c:v>12045</c:v>
                </c:pt>
                <c:pt idx="836">
                  <c:v>12045</c:v>
                </c:pt>
                <c:pt idx="837">
                  <c:v>12045</c:v>
                </c:pt>
                <c:pt idx="838">
                  <c:v>12045</c:v>
                </c:pt>
                <c:pt idx="839">
                  <c:v>12045</c:v>
                </c:pt>
                <c:pt idx="840">
                  <c:v>11946</c:v>
                </c:pt>
                <c:pt idx="841">
                  <c:v>11946</c:v>
                </c:pt>
                <c:pt idx="842">
                  <c:v>11946</c:v>
                </c:pt>
                <c:pt idx="843">
                  <c:v>11946</c:v>
                </c:pt>
                <c:pt idx="844">
                  <c:v>11946</c:v>
                </c:pt>
                <c:pt idx="845">
                  <c:v>11946</c:v>
                </c:pt>
                <c:pt idx="846">
                  <c:v>11946</c:v>
                </c:pt>
                <c:pt idx="847">
                  <c:v>11946</c:v>
                </c:pt>
                <c:pt idx="848">
                  <c:v>11946</c:v>
                </c:pt>
                <c:pt idx="849">
                  <c:v>11946</c:v>
                </c:pt>
                <c:pt idx="850">
                  <c:v>11946</c:v>
                </c:pt>
                <c:pt idx="851">
                  <c:v>11946</c:v>
                </c:pt>
                <c:pt idx="852">
                  <c:v>11946</c:v>
                </c:pt>
                <c:pt idx="853">
                  <c:v>11946</c:v>
                </c:pt>
                <c:pt idx="854">
                  <c:v>11946</c:v>
                </c:pt>
                <c:pt idx="855">
                  <c:v>11946</c:v>
                </c:pt>
                <c:pt idx="856">
                  <c:v>11946</c:v>
                </c:pt>
                <c:pt idx="857">
                  <c:v>11946</c:v>
                </c:pt>
                <c:pt idx="858">
                  <c:v>11946</c:v>
                </c:pt>
                <c:pt idx="859">
                  <c:v>11946</c:v>
                </c:pt>
                <c:pt idx="860">
                  <c:v>11946</c:v>
                </c:pt>
                <c:pt idx="861">
                  <c:v>11946</c:v>
                </c:pt>
                <c:pt idx="862">
                  <c:v>11946</c:v>
                </c:pt>
                <c:pt idx="863">
                  <c:v>11946</c:v>
                </c:pt>
                <c:pt idx="864">
                  <c:v>11946</c:v>
                </c:pt>
                <c:pt idx="865">
                  <c:v>11946</c:v>
                </c:pt>
                <c:pt idx="866">
                  <c:v>11946</c:v>
                </c:pt>
                <c:pt idx="867">
                  <c:v>11946</c:v>
                </c:pt>
                <c:pt idx="868">
                  <c:v>11946</c:v>
                </c:pt>
                <c:pt idx="869">
                  <c:v>11946</c:v>
                </c:pt>
                <c:pt idx="870">
                  <c:v>11946</c:v>
                </c:pt>
                <c:pt idx="871">
                  <c:v>11946</c:v>
                </c:pt>
                <c:pt idx="872">
                  <c:v>11946</c:v>
                </c:pt>
                <c:pt idx="873">
                  <c:v>11946</c:v>
                </c:pt>
                <c:pt idx="874">
                  <c:v>11946</c:v>
                </c:pt>
                <c:pt idx="875">
                  <c:v>11946</c:v>
                </c:pt>
                <c:pt idx="876">
                  <c:v>11946</c:v>
                </c:pt>
                <c:pt idx="877">
                  <c:v>11946</c:v>
                </c:pt>
                <c:pt idx="878">
                  <c:v>11946</c:v>
                </c:pt>
                <c:pt idx="879">
                  <c:v>11946</c:v>
                </c:pt>
                <c:pt idx="880">
                  <c:v>11946</c:v>
                </c:pt>
                <c:pt idx="881">
                  <c:v>11946</c:v>
                </c:pt>
                <c:pt idx="882">
                  <c:v>11946</c:v>
                </c:pt>
                <c:pt idx="883">
                  <c:v>11946</c:v>
                </c:pt>
                <c:pt idx="884">
                  <c:v>11946</c:v>
                </c:pt>
                <c:pt idx="885">
                  <c:v>11946</c:v>
                </c:pt>
                <c:pt idx="886">
                  <c:v>11946</c:v>
                </c:pt>
                <c:pt idx="887">
                  <c:v>11946</c:v>
                </c:pt>
                <c:pt idx="888">
                  <c:v>11946</c:v>
                </c:pt>
                <c:pt idx="889">
                  <c:v>11946</c:v>
                </c:pt>
                <c:pt idx="890">
                  <c:v>11946</c:v>
                </c:pt>
                <c:pt idx="891">
                  <c:v>11946</c:v>
                </c:pt>
                <c:pt idx="892">
                  <c:v>11946</c:v>
                </c:pt>
                <c:pt idx="893">
                  <c:v>11946</c:v>
                </c:pt>
                <c:pt idx="894">
                  <c:v>11946</c:v>
                </c:pt>
                <c:pt idx="895">
                  <c:v>11946</c:v>
                </c:pt>
                <c:pt idx="896">
                  <c:v>11946</c:v>
                </c:pt>
                <c:pt idx="897">
                  <c:v>11946</c:v>
                </c:pt>
                <c:pt idx="898">
                  <c:v>11946</c:v>
                </c:pt>
                <c:pt idx="899">
                  <c:v>11946</c:v>
                </c:pt>
                <c:pt idx="900">
                  <c:v>12198</c:v>
                </c:pt>
                <c:pt idx="901">
                  <c:v>12198</c:v>
                </c:pt>
                <c:pt idx="902">
                  <c:v>12198</c:v>
                </c:pt>
                <c:pt idx="903">
                  <c:v>12198</c:v>
                </c:pt>
                <c:pt idx="904">
                  <c:v>12198</c:v>
                </c:pt>
                <c:pt idx="905">
                  <c:v>12198</c:v>
                </c:pt>
                <c:pt idx="906">
                  <c:v>12198</c:v>
                </c:pt>
                <c:pt idx="907">
                  <c:v>12198</c:v>
                </c:pt>
                <c:pt idx="908">
                  <c:v>12198</c:v>
                </c:pt>
                <c:pt idx="909">
                  <c:v>12198</c:v>
                </c:pt>
                <c:pt idx="910">
                  <c:v>12198</c:v>
                </c:pt>
                <c:pt idx="911">
                  <c:v>12198</c:v>
                </c:pt>
                <c:pt idx="912">
                  <c:v>12198</c:v>
                </c:pt>
                <c:pt idx="913">
                  <c:v>12198</c:v>
                </c:pt>
                <c:pt idx="914">
                  <c:v>12198</c:v>
                </c:pt>
                <c:pt idx="915">
                  <c:v>12198</c:v>
                </c:pt>
                <c:pt idx="916">
                  <c:v>12198</c:v>
                </c:pt>
                <c:pt idx="917">
                  <c:v>12198</c:v>
                </c:pt>
                <c:pt idx="918">
                  <c:v>12198</c:v>
                </c:pt>
                <c:pt idx="919">
                  <c:v>12198</c:v>
                </c:pt>
                <c:pt idx="920">
                  <c:v>12198</c:v>
                </c:pt>
                <c:pt idx="921">
                  <c:v>12198</c:v>
                </c:pt>
                <c:pt idx="922">
                  <c:v>12198</c:v>
                </c:pt>
                <c:pt idx="923">
                  <c:v>12198</c:v>
                </c:pt>
                <c:pt idx="924">
                  <c:v>12198</c:v>
                </c:pt>
                <c:pt idx="925">
                  <c:v>12198</c:v>
                </c:pt>
                <c:pt idx="926">
                  <c:v>12198</c:v>
                </c:pt>
                <c:pt idx="927">
                  <c:v>12198</c:v>
                </c:pt>
                <c:pt idx="928">
                  <c:v>12198</c:v>
                </c:pt>
                <c:pt idx="929">
                  <c:v>12198</c:v>
                </c:pt>
                <c:pt idx="930">
                  <c:v>12198</c:v>
                </c:pt>
                <c:pt idx="931">
                  <c:v>12198</c:v>
                </c:pt>
                <c:pt idx="932">
                  <c:v>12198</c:v>
                </c:pt>
                <c:pt idx="933">
                  <c:v>12198</c:v>
                </c:pt>
                <c:pt idx="934">
                  <c:v>12198</c:v>
                </c:pt>
                <c:pt idx="935">
                  <c:v>12198</c:v>
                </c:pt>
                <c:pt idx="936">
                  <c:v>12198</c:v>
                </c:pt>
                <c:pt idx="937">
                  <c:v>12198</c:v>
                </c:pt>
                <c:pt idx="938">
                  <c:v>12198</c:v>
                </c:pt>
                <c:pt idx="939">
                  <c:v>12198</c:v>
                </c:pt>
                <c:pt idx="940">
                  <c:v>12198</c:v>
                </c:pt>
                <c:pt idx="941">
                  <c:v>12198</c:v>
                </c:pt>
                <c:pt idx="942">
                  <c:v>12198</c:v>
                </c:pt>
                <c:pt idx="943">
                  <c:v>12198</c:v>
                </c:pt>
                <c:pt idx="944">
                  <c:v>12198</c:v>
                </c:pt>
                <c:pt idx="945">
                  <c:v>12198</c:v>
                </c:pt>
                <c:pt idx="946">
                  <c:v>12198</c:v>
                </c:pt>
                <c:pt idx="947">
                  <c:v>12198</c:v>
                </c:pt>
                <c:pt idx="948">
                  <c:v>12198</c:v>
                </c:pt>
                <c:pt idx="949">
                  <c:v>12198</c:v>
                </c:pt>
                <c:pt idx="950">
                  <c:v>12198</c:v>
                </c:pt>
                <c:pt idx="951">
                  <c:v>12198</c:v>
                </c:pt>
                <c:pt idx="952">
                  <c:v>12198</c:v>
                </c:pt>
                <c:pt idx="953">
                  <c:v>12198</c:v>
                </c:pt>
                <c:pt idx="954">
                  <c:v>12198</c:v>
                </c:pt>
                <c:pt idx="955">
                  <c:v>12198</c:v>
                </c:pt>
                <c:pt idx="956">
                  <c:v>12198</c:v>
                </c:pt>
                <c:pt idx="957">
                  <c:v>12198</c:v>
                </c:pt>
                <c:pt idx="958">
                  <c:v>12198</c:v>
                </c:pt>
                <c:pt idx="959">
                  <c:v>12198</c:v>
                </c:pt>
                <c:pt idx="960">
                  <c:v>12266</c:v>
                </c:pt>
                <c:pt idx="961">
                  <c:v>12266</c:v>
                </c:pt>
                <c:pt idx="962">
                  <c:v>12266</c:v>
                </c:pt>
                <c:pt idx="963">
                  <c:v>12266</c:v>
                </c:pt>
                <c:pt idx="964">
                  <c:v>12266</c:v>
                </c:pt>
                <c:pt idx="965">
                  <c:v>12266</c:v>
                </c:pt>
                <c:pt idx="966">
                  <c:v>12266</c:v>
                </c:pt>
                <c:pt idx="967">
                  <c:v>12266</c:v>
                </c:pt>
                <c:pt idx="968">
                  <c:v>12266</c:v>
                </c:pt>
                <c:pt idx="969">
                  <c:v>12266</c:v>
                </c:pt>
                <c:pt idx="970">
                  <c:v>12266</c:v>
                </c:pt>
                <c:pt idx="971">
                  <c:v>12266</c:v>
                </c:pt>
                <c:pt idx="972">
                  <c:v>12266</c:v>
                </c:pt>
                <c:pt idx="973">
                  <c:v>12266</c:v>
                </c:pt>
                <c:pt idx="974">
                  <c:v>12266</c:v>
                </c:pt>
                <c:pt idx="975">
                  <c:v>12266</c:v>
                </c:pt>
                <c:pt idx="976">
                  <c:v>12266</c:v>
                </c:pt>
                <c:pt idx="977">
                  <c:v>12266</c:v>
                </c:pt>
                <c:pt idx="978">
                  <c:v>12266</c:v>
                </c:pt>
                <c:pt idx="979">
                  <c:v>12266</c:v>
                </c:pt>
                <c:pt idx="980">
                  <c:v>12266</c:v>
                </c:pt>
                <c:pt idx="981">
                  <c:v>12266</c:v>
                </c:pt>
                <c:pt idx="982">
                  <c:v>12266</c:v>
                </c:pt>
                <c:pt idx="983">
                  <c:v>12266</c:v>
                </c:pt>
                <c:pt idx="984">
                  <c:v>12266</c:v>
                </c:pt>
                <c:pt idx="985">
                  <c:v>12266</c:v>
                </c:pt>
                <c:pt idx="986">
                  <c:v>12266</c:v>
                </c:pt>
                <c:pt idx="987">
                  <c:v>12266</c:v>
                </c:pt>
                <c:pt idx="988">
                  <c:v>12266</c:v>
                </c:pt>
                <c:pt idx="989">
                  <c:v>12266</c:v>
                </c:pt>
                <c:pt idx="990">
                  <c:v>12266</c:v>
                </c:pt>
                <c:pt idx="991">
                  <c:v>12266</c:v>
                </c:pt>
                <c:pt idx="992">
                  <c:v>12266</c:v>
                </c:pt>
                <c:pt idx="993">
                  <c:v>12266</c:v>
                </c:pt>
                <c:pt idx="994">
                  <c:v>12266</c:v>
                </c:pt>
                <c:pt idx="995">
                  <c:v>12266</c:v>
                </c:pt>
                <c:pt idx="996">
                  <c:v>12266</c:v>
                </c:pt>
                <c:pt idx="997">
                  <c:v>12266</c:v>
                </c:pt>
                <c:pt idx="998">
                  <c:v>12266</c:v>
                </c:pt>
                <c:pt idx="999">
                  <c:v>12266</c:v>
                </c:pt>
                <c:pt idx="1000">
                  <c:v>12266</c:v>
                </c:pt>
                <c:pt idx="1001">
                  <c:v>12266</c:v>
                </c:pt>
                <c:pt idx="1002">
                  <c:v>12266</c:v>
                </c:pt>
                <c:pt idx="1003">
                  <c:v>12266</c:v>
                </c:pt>
                <c:pt idx="1004">
                  <c:v>12266</c:v>
                </c:pt>
                <c:pt idx="1005">
                  <c:v>12266</c:v>
                </c:pt>
                <c:pt idx="1006">
                  <c:v>12266</c:v>
                </c:pt>
                <c:pt idx="1007">
                  <c:v>12266</c:v>
                </c:pt>
                <c:pt idx="1008">
                  <c:v>12266</c:v>
                </c:pt>
                <c:pt idx="1009">
                  <c:v>12266</c:v>
                </c:pt>
                <c:pt idx="1010">
                  <c:v>12266</c:v>
                </c:pt>
                <c:pt idx="1011">
                  <c:v>12266</c:v>
                </c:pt>
                <c:pt idx="1012">
                  <c:v>12266</c:v>
                </c:pt>
                <c:pt idx="1013">
                  <c:v>12266</c:v>
                </c:pt>
                <c:pt idx="1014">
                  <c:v>12266</c:v>
                </c:pt>
                <c:pt idx="1015">
                  <c:v>12266</c:v>
                </c:pt>
                <c:pt idx="1016">
                  <c:v>12266</c:v>
                </c:pt>
                <c:pt idx="1017">
                  <c:v>12266</c:v>
                </c:pt>
                <c:pt idx="1018">
                  <c:v>12266</c:v>
                </c:pt>
                <c:pt idx="1019">
                  <c:v>12266</c:v>
                </c:pt>
                <c:pt idx="1020">
                  <c:v>12214</c:v>
                </c:pt>
                <c:pt idx="1021">
                  <c:v>12214</c:v>
                </c:pt>
                <c:pt idx="1022">
                  <c:v>12214</c:v>
                </c:pt>
                <c:pt idx="1023">
                  <c:v>12214</c:v>
                </c:pt>
                <c:pt idx="1024">
                  <c:v>12214</c:v>
                </c:pt>
                <c:pt idx="1025">
                  <c:v>12214</c:v>
                </c:pt>
                <c:pt idx="1026">
                  <c:v>12214</c:v>
                </c:pt>
                <c:pt idx="1027">
                  <c:v>12214</c:v>
                </c:pt>
                <c:pt idx="1028">
                  <c:v>12214</c:v>
                </c:pt>
                <c:pt idx="1029">
                  <c:v>12214</c:v>
                </c:pt>
                <c:pt idx="1030">
                  <c:v>12214</c:v>
                </c:pt>
                <c:pt idx="1031">
                  <c:v>12214</c:v>
                </c:pt>
                <c:pt idx="1032">
                  <c:v>12214</c:v>
                </c:pt>
                <c:pt idx="1033">
                  <c:v>12214</c:v>
                </c:pt>
                <c:pt idx="1034">
                  <c:v>12214</c:v>
                </c:pt>
                <c:pt idx="1035">
                  <c:v>12214</c:v>
                </c:pt>
                <c:pt idx="1036">
                  <c:v>12214</c:v>
                </c:pt>
                <c:pt idx="1037">
                  <c:v>12214</c:v>
                </c:pt>
                <c:pt idx="1038">
                  <c:v>12214</c:v>
                </c:pt>
                <c:pt idx="1039">
                  <c:v>12214</c:v>
                </c:pt>
                <c:pt idx="1040">
                  <c:v>12214</c:v>
                </c:pt>
                <c:pt idx="1041">
                  <c:v>12214</c:v>
                </c:pt>
                <c:pt idx="1042">
                  <c:v>12214</c:v>
                </c:pt>
                <c:pt idx="1043">
                  <c:v>12214</c:v>
                </c:pt>
                <c:pt idx="1044">
                  <c:v>12214</c:v>
                </c:pt>
                <c:pt idx="1045">
                  <c:v>12214</c:v>
                </c:pt>
                <c:pt idx="1046">
                  <c:v>12214</c:v>
                </c:pt>
                <c:pt idx="1047">
                  <c:v>12214</c:v>
                </c:pt>
                <c:pt idx="1048">
                  <c:v>12214</c:v>
                </c:pt>
                <c:pt idx="1049">
                  <c:v>12214</c:v>
                </c:pt>
                <c:pt idx="1050">
                  <c:v>12214</c:v>
                </c:pt>
                <c:pt idx="1051">
                  <c:v>12214</c:v>
                </c:pt>
                <c:pt idx="1052">
                  <c:v>12214</c:v>
                </c:pt>
                <c:pt idx="1053">
                  <c:v>12214</c:v>
                </c:pt>
                <c:pt idx="1054">
                  <c:v>12214</c:v>
                </c:pt>
                <c:pt idx="1055">
                  <c:v>12214</c:v>
                </c:pt>
                <c:pt idx="1056">
                  <c:v>12214</c:v>
                </c:pt>
                <c:pt idx="1057">
                  <c:v>12214</c:v>
                </c:pt>
                <c:pt idx="1058">
                  <c:v>12214</c:v>
                </c:pt>
                <c:pt idx="1059">
                  <c:v>12214</c:v>
                </c:pt>
                <c:pt idx="1060">
                  <c:v>12214</c:v>
                </c:pt>
                <c:pt idx="1061">
                  <c:v>12214</c:v>
                </c:pt>
                <c:pt idx="1062">
                  <c:v>12214</c:v>
                </c:pt>
                <c:pt idx="1063">
                  <c:v>12214</c:v>
                </c:pt>
                <c:pt idx="1064">
                  <c:v>12214</c:v>
                </c:pt>
                <c:pt idx="1065">
                  <c:v>12214</c:v>
                </c:pt>
                <c:pt idx="1066">
                  <c:v>12214</c:v>
                </c:pt>
                <c:pt idx="1067">
                  <c:v>12214</c:v>
                </c:pt>
                <c:pt idx="1068">
                  <c:v>12214</c:v>
                </c:pt>
                <c:pt idx="1069">
                  <c:v>12214</c:v>
                </c:pt>
                <c:pt idx="1070">
                  <c:v>12214</c:v>
                </c:pt>
                <c:pt idx="1071">
                  <c:v>12214</c:v>
                </c:pt>
                <c:pt idx="1072">
                  <c:v>12214</c:v>
                </c:pt>
                <c:pt idx="1073">
                  <c:v>12214</c:v>
                </c:pt>
                <c:pt idx="1074">
                  <c:v>12214</c:v>
                </c:pt>
                <c:pt idx="1075">
                  <c:v>12214</c:v>
                </c:pt>
                <c:pt idx="1076">
                  <c:v>12214</c:v>
                </c:pt>
                <c:pt idx="1077">
                  <c:v>12214</c:v>
                </c:pt>
                <c:pt idx="1078">
                  <c:v>12214</c:v>
                </c:pt>
                <c:pt idx="1079">
                  <c:v>12214</c:v>
                </c:pt>
                <c:pt idx="1080">
                  <c:v>12124</c:v>
                </c:pt>
                <c:pt idx="1081">
                  <c:v>12124</c:v>
                </c:pt>
                <c:pt idx="1082">
                  <c:v>12124</c:v>
                </c:pt>
                <c:pt idx="1083">
                  <c:v>12124</c:v>
                </c:pt>
                <c:pt idx="1084">
                  <c:v>12124</c:v>
                </c:pt>
                <c:pt idx="1085">
                  <c:v>12124</c:v>
                </c:pt>
                <c:pt idx="1086">
                  <c:v>12124</c:v>
                </c:pt>
                <c:pt idx="1087">
                  <c:v>12124</c:v>
                </c:pt>
                <c:pt idx="1088">
                  <c:v>12124</c:v>
                </c:pt>
                <c:pt idx="1089">
                  <c:v>12124</c:v>
                </c:pt>
                <c:pt idx="1090">
                  <c:v>12124</c:v>
                </c:pt>
                <c:pt idx="1091">
                  <c:v>12124</c:v>
                </c:pt>
                <c:pt idx="1092">
                  <c:v>12124</c:v>
                </c:pt>
                <c:pt idx="1093">
                  <c:v>12124</c:v>
                </c:pt>
                <c:pt idx="1094">
                  <c:v>12124</c:v>
                </c:pt>
                <c:pt idx="1095">
                  <c:v>12124</c:v>
                </c:pt>
                <c:pt idx="1096">
                  <c:v>12124</c:v>
                </c:pt>
                <c:pt idx="1097">
                  <c:v>12124</c:v>
                </c:pt>
                <c:pt idx="1098">
                  <c:v>12124</c:v>
                </c:pt>
                <c:pt idx="1099">
                  <c:v>12124</c:v>
                </c:pt>
                <c:pt idx="1100">
                  <c:v>12124</c:v>
                </c:pt>
                <c:pt idx="1101">
                  <c:v>12124</c:v>
                </c:pt>
                <c:pt idx="1102">
                  <c:v>12124</c:v>
                </c:pt>
                <c:pt idx="1103">
                  <c:v>12124</c:v>
                </c:pt>
                <c:pt idx="1104">
                  <c:v>12124</c:v>
                </c:pt>
                <c:pt idx="1105">
                  <c:v>12124</c:v>
                </c:pt>
                <c:pt idx="1106">
                  <c:v>12124</c:v>
                </c:pt>
                <c:pt idx="1107">
                  <c:v>12124</c:v>
                </c:pt>
                <c:pt idx="1108">
                  <c:v>12124</c:v>
                </c:pt>
                <c:pt idx="1109">
                  <c:v>12124</c:v>
                </c:pt>
                <c:pt idx="1110">
                  <c:v>12124</c:v>
                </c:pt>
                <c:pt idx="1111">
                  <c:v>12124</c:v>
                </c:pt>
                <c:pt idx="1112">
                  <c:v>12124</c:v>
                </c:pt>
                <c:pt idx="1113">
                  <c:v>12124</c:v>
                </c:pt>
                <c:pt idx="1114">
                  <c:v>12124</c:v>
                </c:pt>
                <c:pt idx="1115">
                  <c:v>12124</c:v>
                </c:pt>
                <c:pt idx="1116">
                  <c:v>12124</c:v>
                </c:pt>
                <c:pt idx="1117">
                  <c:v>12124</c:v>
                </c:pt>
                <c:pt idx="1118">
                  <c:v>12124</c:v>
                </c:pt>
                <c:pt idx="1119">
                  <c:v>12124</c:v>
                </c:pt>
                <c:pt idx="1120">
                  <c:v>12124</c:v>
                </c:pt>
                <c:pt idx="1121">
                  <c:v>12124</c:v>
                </c:pt>
                <c:pt idx="1122">
                  <c:v>12124</c:v>
                </c:pt>
                <c:pt idx="1123">
                  <c:v>12124</c:v>
                </c:pt>
                <c:pt idx="1124">
                  <c:v>12124</c:v>
                </c:pt>
                <c:pt idx="1125">
                  <c:v>12124</c:v>
                </c:pt>
                <c:pt idx="1126">
                  <c:v>12124</c:v>
                </c:pt>
                <c:pt idx="1127">
                  <c:v>12124</c:v>
                </c:pt>
                <c:pt idx="1128">
                  <c:v>12124</c:v>
                </c:pt>
                <c:pt idx="1129">
                  <c:v>12124</c:v>
                </c:pt>
                <c:pt idx="1130">
                  <c:v>12124</c:v>
                </c:pt>
                <c:pt idx="1131">
                  <c:v>12124</c:v>
                </c:pt>
                <c:pt idx="1132">
                  <c:v>12124</c:v>
                </c:pt>
                <c:pt idx="1133">
                  <c:v>12124</c:v>
                </c:pt>
                <c:pt idx="1134">
                  <c:v>12124</c:v>
                </c:pt>
                <c:pt idx="1135">
                  <c:v>12124</c:v>
                </c:pt>
                <c:pt idx="1136">
                  <c:v>12124</c:v>
                </c:pt>
                <c:pt idx="1137">
                  <c:v>12124</c:v>
                </c:pt>
                <c:pt idx="1138">
                  <c:v>12124</c:v>
                </c:pt>
                <c:pt idx="1139">
                  <c:v>12124</c:v>
                </c:pt>
                <c:pt idx="1140">
                  <c:v>11942</c:v>
                </c:pt>
                <c:pt idx="1141">
                  <c:v>11942</c:v>
                </c:pt>
                <c:pt idx="1142">
                  <c:v>11942</c:v>
                </c:pt>
                <c:pt idx="1143">
                  <c:v>11942</c:v>
                </c:pt>
                <c:pt idx="1144">
                  <c:v>11942</c:v>
                </c:pt>
                <c:pt idx="1145">
                  <c:v>11942</c:v>
                </c:pt>
                <c:pt idx="1146">
                  <c:v>11942</c:v>
                </c:pt>
                <c:pt idx="1147">
                  <c:v>11942</c:v>
                </c:pt>
                <c:pt idx="1148">
                  <c:v>11942</c:v>
                </c:pt>
                <c:pt idx="1149">
                  <c:v>11942</c:v>
                </c:pt>
                <c:pt idx="1150">
                  <c:v>11942</c:v>
                </c:pt>
                <c:pt idx="1151">
                  <c:v>11942</c:v>
                </c:pt>
                <c:pt idx="1152">
                  <c:v>11942</c:v>
                </c:pt>
                <c:pt idx="1153">
                  <c:v>11942</c:v>
                </c:pt>
                <c:pt idx="1154">
                  <c:v>11942</c:v>
                </c:pt>
                <c:pt idx="1155">
                  <c:v>11942</c:v>
                </c:pt>
                <c:pt idx="1156">
                  <c:v>11942</c:v>
                </c:pt>
                <c:pt idx="1157">
                  <c:v>11942</c:v>
                </c:pt>
                <c:pt idx="1158">
                  <c:v>11942</c:v>
                </c:pt>
                <c:pt idx="1159">
                  <c:v>11942</c:v>
                </c:pt>
                <c:pt idx="1160">
                  <c:v>11942</c:v>
                </c:pt>
                <c:pt idx="1161">
                  <c:v>11942</c:v>
                </c:pt>
                <c:pt idx="1162">
                  <c:v>11942</c:v>
                </c:pt>
                <c:pt idx="1163">
                  <c:v>11942</c:v>
                </c:pt>
                <c:pt idx="1164">
                  <c:v>11942</c:v>
                </c:pt>
                <c:pt idx="1165">
                  <c:v>11942</c:v>
                </c:pt>
                <c:pt idx="1166">
                  <c:v>11942</c:v>
                </c:pt>
                <c:pt idx="1167">
                  <c:v>11942</c:v>
                </c:pt>
                <c:pt idx="1168">
                  <c:v>11942</c:v>
                </c:pt>
                <c:pt idx="1169">
                  <c:v>11942</c:v>
                </c:pt>
                <c:pt idx="1170">
                  <c:v>11942</c:v>
                </c:pt>
                <c:pt idx="1171">
                  <c:v>11942</c:v>
                </c:pt>
                <c:pt idx="1172">
                  <c:v>11942</c:v>
                </c:pt>
                <c:pt idx="1173">
                  <c:v>11942</c:v>
                </c:pt>
                <c:pt idx="1174">
                  <c:v>11942</c:v>
                </c:pt>
                <c:pt idx="1175">
                  <c:v>11942</c:v>
                </c:pt>
                <c:pt idx="1176">
                  <c:v>11942</c:v>
                </c:pt>
                <c:pt idx="1177">
                  <c:v>11942</c:v>
                </c:pt>
                <c:pt idx="1178">
                  <c:v>11942</c:v>
                </c:pt>
                <c:pt idx="1179">
                  <c:v>11942</c:v>
                </c:pt>
                <c:pt idx="1180">
                  <c:v>11942</c:v>
                </c:pt>
                <c:pt idx="1181">
                  <c:v>11942</c:v>
                </c:pt>
                <c:pt idx="1182">
                  <c:v>11942</c:v>
                </c:pt>
                <c:pt idx="1183">
                  <c:v>11942</c:v>
                </c:pt>
                <c:pt idx="1184">
                  <c:v>11942</c:v>
                </c:pt>
                <c:pt idx="1185">
                  <c:v>11942</c:v>
                </c:pt>
                <c:pt idx="1186">
                  <c:v>11942</c:v>
                </c:pt>
                <c:pt idx="1187">
                  <c:v>11942</c:v>
                </c:pt>
                <c:pt idx="1188">
                  <c:v>11942</c:v>
                </c:pt>
                <c:pt idx="1189">
                  <c:v>11942</c:v>
                </c:pt>
                <c:pt idx="1190">
                  <c:v>11942</c:v>
                </c:pt>
                <c:pt idx="1191">
                  <c:v>11942</c:v>
                </c:pt>
                <c:pt idx="1192">
                  <c:v>11942</c:v>
                </c:pt>
                <c:pt idx="1193">
                  <c:v>11942</c:v>
                </c:pt>
                <c:pt idx="1194">
                  <c:v>11942</c:v>
                </c:pt>
                <c:pt idx="1195">
                  <c:v>11942</c:v>
                </c:pt>
                <c:pt idx="1196">
                  <c:v>11942</c:v>
                </c:pt>
                <c:pt idx="1197">
                  <c:v>11942</c:v>
                </c:pt>
                <c:pt idx="1198">
                  <c:v>11942</c:v>
                </c:pt>
                <c:pt idx="1199">
                  <c:v>11942</c:v>
                </c:pt>
                <c:pt idx="1200">
                  <c:v>11774</c:v>
                </c:pt>
                <c:pt idx="1201">
                  <c:v>11774</c:v>
                </c:pt>
                <c:pt idx="1202">
                  <c:v>11774</c:v>
                </c:pt>
                <c:pt idx="1203">
                  <c:v>11774</c:v>
                </c:pt>
                <c:pt idx="1204">
                  <c:v>11774</c:v>
                </c:pt>
                <c:pt idx="1205">
                  <c:v>11774</c:v>
                </c:pt>
                <c:pt idx="1206">
                  <c:v>11774</c:v>
                </c:pt>
                <c:pt idx="1207">
                  <c:v>11774</c:v>
                </c:pt>
                <c:pt idx="1208">
                  <c:v>11774</c:v>
                </c:pt>
                <c:pt idx="1209">
                  <c:v>11774</c:v>
                </c:pt>
                <c:pt idx="1210">
                  <c:v>11774</c:v>
                </c:pt>
                <c:pt idx="1211">
                  <c:v>11774</c:v>
                </c:pt>
                <c:pt idx="1212">
                  <c:v>11774</c:v>
                </c:pt>
                <c:pt idx="1213">
                  <c:v>11774</c:v>
                </c:pt>
                <c:pt idx="1214">
                  <c:v>11774</c:v>
                </c:pt>
                <c:pt idx="1215">
                  <c:v>11774</c:v>
                </c:pt>
                <c:pt idx="1216">
                  <c:v>11774</c:v>
                </c:pt>
                <c:pt idx="1217">
                  <c:v>11774</c:v>
                </c:pt>
                <c:pt idx="1218">
                  <c:v>11774</c:v>
                </c:pt>
                <c:pt idx="1219">
                  <c:v>11774</c:v>
                </c:pt>
                <c:pt idx="1220">
                  <c:v>11774</c:v>
                </c:pt>
                <c:pt idx="1221">
                  <c:v>11774</c:v>
                </c:pt>
                <c:pt idx="1222">
                  <c:v>11774</c:v>
                </c:pt>
                <c:pt idx="1223">
                  <c:v>11774</c:v>
                </c:pt>
                <c:pt idx="1224">
                  <c:v>11774</c:v>
                </c:pt>
                <c:pt idx="1225">
                  <c:v>11774</c:v>
                </c:pt>
                <c:pt idx="1226">
                  <c:v>11774</c:v>
                </c:pt>
                <c:pt idx="1227">
                  <c:v>11774</c:v>
                </c:pt>
                <c:pt idx="1228">
                  <c:v>11774</c:v>
                </c:pt>
                <c:pt idx="1229">
                  <c:v>11774</c:v>
                </c:pt>
                <c:pt idx="1230">
                  <c:v>11774</c:v>
                </c:pt>
                <c:pt idx="1231">
                  <c:v>11774</c:v>
                </c:pt>
                <c:pt idx="1232">
                  <c:v>11774</c:v>
                </c:pt>
                <c:pt idx="1233">
                  <c:v>11774</c:v>
                </c:pt>
                <c:pt idx="1234">
                  <c:v>11774</c:v>
                </c:pt>
                <c:pt idx="1235">
                  <c:v>11774</c:v>
                </c:pt>
                <c:pt idx="1236">
                  <c:v>11774</c:v>
                </c:pt>
                <c:pt idx="1237">
                  <c:v>11774</c:v>
                </c:pt>
                <c:pt idx="1238">
                  <c:v>11774</c:v>
                </c:pt>
                <c:pt idx="1239">
                  <c:v>11774</c:v>
                </c:pt>
                <c:pt idx="1240">
                  <c:v>11774</c:v>
                </c:pt>
                <c:pt idx="1241">
                  <c:v>11774</c:v>
                </c:pt>
                <c:pt idx="1242">
                  <c:v>11774</c:v>
                </c:pt>
                <c:pt idx="1243">
                  <c:v>11774</c:v>
                </c:pt>
                <c:pt idx="1244">
                  <c:v>11774</c:v>
                </c:pt>
                <c:pt idx="1245">
                  <c:v>11774</c:v>
                </c:pt>
                <c:pt idx="1246">
                  <c:v>11774</c:v>
                </c:pt>
                <c:pt idx="1247">
                  <c:v>11774</c:v>
                </c:pt>
                <c:pt idx="1248">
                  <c:v>11774</c:v>
                </c:pt>
                <c:pt idx="1249">
                  <c:v>11774</c:v>
                </c:pt>
                <c:pt idx="1250">
                  <c:v>11774</c:v>
                </c:pt>
                <c:pt idx="1251">
                  <c:v>11774</c:v>
                </c:pt>
                <c:pt idx="1252">
                  <c:v>11774</c:v>
                </c:pt>
                <c:pt idx="1253">
                  <c:v>11774</c:v>
                </c:pt>
                <c:pt idx="1254">
                  <c:v>11774</c:v>
                </c:pt>
                <c:pt idx="1255">
                  <c:v>11774</c:v>
                </c:pt>
                <c:pt idx="1256">
                  <c:v>11774</c:v>
                </c:pt>
                <c:pt idx="1257">
                  <c:v>11774</c:v>
                </c:pt>
                <c:pt idx="1258">
                  <c:v>11774</c:v>
                </c:pt>
                <c:pt idx="1259">
                  <c:v>11774</c:v>
                </c:pt>
                <c:pt idx="1260">
                  <c:v>12050</c:v>
                </c:pt>
                <c:pt idx="1261">
                  <c:v>12050</c:v>
                </c:pt>
                <c:pt idx="1262">
                  <c:v>12050</c:v>
                </c:pt>
                <c:pt idx="1263">
                  <c:v>12050</c:v>
                </c:pt>
                <c:pt idx="1264">
                  <c:v>12050</c:v>
                </c:pt>
                <c:pt idx="1265">
                  <c:v>12050</c:v>
                </c:pt>
                <c:pt idx="1266">
                  <c:v>12050</c:v>
                </c:pt>
                <c:pt idx="1267">
                  <c:v>12050</c:v>
                </c:pt>
                <c:pt idx="1268">
                  <c:v>12050</c:v>
                </c:pt>
                <c:pt idx="1269">
                  <c:v>12050</c:v>
                </c:pt>
                <c:pt idx="1270">
                  <c:v>12050</c:v>
                </c:pt>
                <c:pt idx="1271">
                  <c:v>12050</c:v>
                </c:pt>
                <c:pt idx="1272">
                  <c:v>12050</c:v>
                </c:pt>
                <c:pt idx="1273">
                  <c:v>12050</c:v>
                </c:pt>
                <c:pt idx="1274">
                  <c:v>12050</c:v>
                </c:pt>
                <c:pt idx="1275">
                  <c:v>12050</c:v>
                </c:pt>
                <c:pt idx="1276">
                  <c:v>12050</c:v>
                </c:pt>
                <c:pt idx="1277">
                  <c:v>12050</c:v>
                </c:pt>
                <c:pt idx="1278">
                  <c:v>12050</c:v>
                </c:pt>
                <c:pt idx="1279">
                  <c:v>12050</c:v>
                </c:pt>
                <c:pt idx="1280">
                  <c:v>12050</c:v>
                </c:pt>
                <c:pt idx="1281">
                  <c:v>12050</c:v>
                </c:pt>
                <c:pt idx="1282">
                  <c:v>12050</c:v>
                </c:pt>
                <c:pt idx="1283">
                  <c:v>12050</c:v>
                </c:pt>
                <c:pt idx="1284">
                  <c:v>12050</c:v>
                </c:pt>
                <c:pt idx="1285">
                  <c:v>12050</c:v>
                </c:pt>
                <c:pt idx="1286">
                  <c:v>12050</c:v>
                </c:pt>
                <c:pt idx="1287">
                  <c:v>12050</c:v>
                </c:pt>
                <c:pt idx="1288">
                  <c:v>12050</c:v>
                </c:pt>
                <c:pt idx="1289">
                  <c:v>12050</c:v>
                </c:pt>
                <c:pt idx="1290">
                  <c:v>12050</c:v>
                </c:pt>
                <c:pt idx="1291">
                  <c:v>12050</c:v>
                </c:pt>
                <c:pt idx="1292">
                  <c:v>12050</c:v>
                </c:pt>
                <c:pt idx="1293">
                  <c:v>12050</c:v>
                </c:pt>
                <c:pt idx="1294">
                  <c:v>12050</c:v>
                </c:pt>
                <c:pt idx="1295">
                  <c:v>12050</c:v>
                </c:pt>
                <c:pt idx="1296">
                  <c:v>12050</c:v>
                </c:pt>
                <c:pt idx="1297">
                  <c:v>12050</c:v>
                </c:pt>
                <c:pt idx="1298">
                  <c:v>12050</c:v>
                </c:pt>
                <c:pt idx="1299">
                  <c:v>12050</c:v>
                </c:pt>
                <c:pt idx="1300">
                  <c:v>12050</c:v>
                </c:pt>
                <c:pt idx="1301">
                  <c:v>12050</c:v>
                </c:pt>
                <c:pt idx="1302">
                  <c:v>12050</c:v>
                </c:pt>
                <c:pt idx="1303">
                  <c:v>12050</c:v>
                </c:pt>
                <c:pt idx="1304">
                  <c:v>12050</c:v>
                </c:pt>
                <c:pt idx="1305">
                  <c:v>12050</c:v>
                </c:pt>
                <c:pt idx="1306">
                  <c:v>12050</c:v>
                </c:pt>
                <c:pt idx="1307">
                  <c:v>12050</c:v>
                </c:pt>
                <c:pt idx="1308">
                  <c:v>12050</c:v>
                </c:pt>
                <c:pt idx="1309">
                  <c:v>12050</c:v>
                </c:pt>
                <c:pt idx="1310">
                  <c:v>12050</c:v>
                </c:pt>
                <c:pt idx="1311">
                  <c:v>12050</c:v>
                </c:pt>
                <c:pt idx="1312">
                  <c:v>12050</c:v>
                </c:pt>
                <c:pt idx="1313">
                  <c:v>12050</c:v>
                </c:pt>
                <c:pt idx="1314">
                  <c:v>12050</c:v>
                </c:pt>
                <c:pt idx="1315">
                  <c:v>12050</c:v>
                </c:pt>
                <c:pt idx="1316">
                  <c:v>12050</c:v>
                </c:pt>
                <c:pt idx="1317">
                  <c:v>12050</c:v>
                </c:pt>
                <c:pt idx="1318">
                  <c:v>12050</c:v>
                </c:pt>
                <c:pt idx="1319">
                  <c:v>12050</c:v>
                </c:pt>
                <c:pt idx="1320">
                  <c:v>12232</c:v>
                </c:pt>
                <c:pt idx="1321">
                  <c:v>12232</c:v>
                </c:pt>
                <c:pt idx="1322">
                  <c:v>12232</c:v>
                </c:pt>
                <c:pt idx="1323">
                  <c:v>12232</c:v>
                </c:pt>
                <c:pt idx="1324">
                  <c:v>12232</c:v>
                </c:pt>
                <c:pt idx="1325">
                  <c:v>12232</c:v>
                </c:pt>
                <c:pt idx="1326">
                  <c:v>12232</c:v>
                </c:pt>
                <c:pt idx="1327">
                  <c:v>12232</c:v>
                </c:pt>
                <c:pt idx="1328">
                  <c:v>12232</c:v>
                </c:pt>
                <c:pt idx="1329">
                  <c:v>12232</c:v>
                </c:pt>
                <c:pt idx="1330">
                  <c:v>12232</c:v>
                </c:pt>
                <c:pt idx="1331">
                  <c:v>12232</c:v>
                </c:pt>
                <c:pt idx="1332">
                  <c:v>12232</c:v>
                </c:pt>
                <c:pt idx="1333">
                  <c:v>12232</c:v>
                </c:pt>
                <c:pt idx="1334">
                  <c:v>12232</c:v>
                </c:pt>
                <c:pt idx="1335">
                  <c:v>12232</c:v>
                </c:pt>
                <c:pt idx="1336">
                  <c:v>12232</c:v>
                </c:pt>
                <c:pt idx="1337">
                  <c:v>12232</c:v>
                </c:pt>
                <c:pt idx="1338">
                  <c:v>12232</c:v>
                </c:pt>
                <c:pt idx="1339">
                  <c:v>12232</c:v>
                </c:pt>
                <c:pt idx="1340">
                  <c:v>12232</c:v>
                </c:pt>
                <c:pt idx="1341">
                  <c:v>12232</c:v>
                </c:pt>
                <c:pt idx="1342">
                  <c:v>12232</c:v>
                </c:pt>
                <c:pt idx="1343">
                  <c:v>12232</c:v>
                </c:pt>
                <c:pt idx="1344">
                  <c:v>12232</c:v>
                </c:pt>
                <c:pt idx="1345">
                  <c:v>12232</c:v>
                </c:pt>
                <c:pt idx="1346">
                  <c:v>12232</c:v>
                </c:pt>
                <c:pt idx="1347">
                  <c:v>12232</c:v>
                </c:pt>
                <c:pt idx="1348">
                  <c:v>12232</c:v>
                </c:pt>
                <c:pt idx="1349">
                  <c:v>12232</c:v>
                </c:pt>
                <c:pt idx="1350">
                  <c:v>12232</c:v>
                </c:pt>
                <c:pt idx="1351">
                  <c:v>12232</c:v>
                </c:pt>
                <c:pt idx="1352">
                  <c:v>12232</c:v>
                </c:pt>
                <c:pt idx="1353">
                  <c:v>12232</c:v>
                </c:pt>
                <c:pt idx="1354">
                  <c:v>12232</c:v>
                </c:pt>
                <c:pt idx="1355">
                  <c:v>12232</c:v>
                </c:pt>
                <c:pt idx="1356">
                  <c:v>12232</c:v>
                </c:pt>
                <c:pt idx="1357">
                  <c:v>12232</c:v>
                </c:pt>
                <c:pt idx="1358">
                  <c:v>12232</c:v>
                </c:pt>
                <c:pt idx="1359">
                  <c:v>12232</c:v>
                </c:pt>
                <c:pt idx="1360">
                  <c:v>12232</c:v>
                </c:pt>
                <c:pt idx="1361">
                  <c:v>12232</c:v>
                </c:pt>
                <c:pt idx="1362">
                  <c:v>12232</c:v>
                </c:pt>
                <c:pt idx="1363">
                  <c:v>12232</c:v>
                </c:pt>
                <c:pt idx="1364">
                  <c:v>12232</c:v>
                </c:pt>
                <c:pt idx="1365">
                  <c:v>12232</c:v>
                </c:pt>
                <c:pt idx="1366">
                  <c:v>12232</c:v>
                </c:pt>
                <c:pt idx="1367">
                  <c:v>12232</c:v>
                </c:pt>
                <c:pt idx="1368">
                  <c:v>12232</c:v>
                </c:pt>
                <c:pt idx="1369">
                  <c:v>12232</c:v>
                </c:pt>
                <c:pt idx="1370">
                  <c:v>12232</c:v>
                </c:pt>
                <c:pt idx="1371">
                  <c:v>12232</c:v>
                </c:pt>
                <c:pt idx="1372">
                  <c:v>12232</c:v>
                </c:pt>
                <c:pt idx="1373">
                  <c:v>12232</c:v>
                </c:pt>
                <c:pt idx="1374">
                  <c:v>12232</c:v>
                </c:pt>
                <c:pt idx="1375">
                  <c:v>12232</c:v>
                </c:pt>
                <c:pt idx="1376">
                  <c:v>12232</c:v>
                </c:pt>
                <c:pt idx="1377">
                  <c:v>12232</c:v>
                </c:pt>
                <c:pt idx="1378">
                  <c:v>12232</c:v>
                </c:pt>
                <c:pt idx="1379">
                  <c:v>12232</c:v>
                </c:pt>
                <c:pt idx="1380">
                  <c:v>12030</c:v>
                </c:pt>
                <c:pt idx="1381">
                  <c:v>12030</c:v>
                </c:pt>
                <c:pt idx="1382">
                  <c:v>12030</c:v>
                </c:pt>
                <c:pt idx="1383">
                  <c:v>12030</c:v>
                </c:pt>
                <c:pt idx="1384">
                  <c:v>12030</c:v>
                </c:pt>
                <c:pt idx="1385">
                  <c:v>12030</c:v>
                </c:pt>
                <c:pt idx="1386">
                  <c:v>12030</c:v>
                </c:pt>
                <c:pt idx="1387">
                  <c:v>12030</c:v>
                </c:pt>
                <c:pt idx="1388">
                  <c:v>12030</c:v>
                </c:pt>
                <c:pt idx="1389">
                  <c:v>12030</c:v>
                </c:pt>
                <c:pt idx="1390">
                  <c:v>12030</c:v>
                </c:pt>
                <c:pt idx="1391">
                  <c:v>12030</c:v>
                </c:pt>
                <c:pt idx="1392">
                  <c:v>12030</c:v>
                </c:pt>
                <c:pt idx="1393">
                  <c:v>12030</c:v>
                </c:pt>
                <c:pt idx="1394">
                  <c:v>12030</c:v>
                </c:pt>
                <c:pt idx="1395">
                  <c:v>12030</c:v>
                </c:pt>
                <c:pt idx="1396">
                  <c:v>12030</c:v>
                </c:pt>
                <c:pt idx="1397">
                  <c:v>12030</c:v>
                </c:pt>
                <c:pt idx="1398">
                  <c:v>12030</c:v>
                </c:pt>
                <c:pt idx="1399">
                  <c:v>12030</c:v>
                </c:pt>
                <c:pt idx="1400">
                  <c:v>12030</c:v>
                </c:pt>
                <c:pt idx="1401">
                  <c:v>12030</c:v>
                </c:pt>
                <c:pt idx="1402">
                  <c:v>12030</c:v>
                </c:pt>
                <c:pt idx="1403">
                  <c:v>12030</c:v>
                </c:pt>
                <c:pt idx="1404">
                  <c:v>12030</c:v>
                </c:pt>
                <c:pt idx="1405">
                  <c:v>12030</c:v>
                </c:pt>
                <c:pt idx="1406">
                  <c:v>12030</c:v>
                </c:pt>
                <c:pt idx="1407">
                  <c:v>12030</c:v>
                </c:pt>
                <c:pt idx="1408">
                  <c:v>12030</c:v>
                </c:pt>
                <c:pt idx="1409">
                  <c:v>12030</c:v>
                </c:pt>
                <c:pt idx="1410">
                  <c:v>12030</c:v>
                </c:pt>
                <c:pt idx="1411">
                  <c:v>12030</c:v>
                </c:pt>
                <c:pt idx="1412">
                  <c:v>12030</c:v>
                </c:pt>
                <c:pt idx="1413">
                  <c:v>12030</c:v>
                </c:pt>
                <c:pt idx="1414">
                  <c:v>12030</c:v>
                </c:pt>
                <c:pt idx="1415">
                  <c:v>12030</c:v>
                </c:pt>
                <c:pt idx="1416">
                  <c:v>12030</c:v>
                </c:pt>
                <c:pt idx="1417">
                  <c:v>12030</c:v>
                </c:pt>
                <c:pt idx="1418">
                  <c:v>12030</c:v>
                </c:pt>
                <c:pt idx="1419">
                  <c:v>12030</c:v>
                </c:pt>
                <c:pt idx="1420">
                  <c:v>12030</c:v>
                </c:pt>
                <c:pt idx="1421">
                  <c:v>12030</c:v>
                </c:pt>
                <c:pt idx="1422">
                  <c:v>12030</c:v>
                </c:pt>
                <c:pt idx="1423">
                  <c:v>12030</c:v>
                </c:pt>
                <c:pt idx="1424">
                  <c:v>12030</c:v>
                </c:pt>
                <c:pt idx="1425">
                  <c:v>12030</c:v>
                </c:pt>
                <c:pt idx="1426">
                  <c:v>12030</c:v>
                </c:pt>
                <c:pt idx="1427">
                  <c:v>12030</c:v>
                </c:pt>
                <c:pt idx="1428">
                  <c:v>12030</c:v>
                </c:pt>
                <c:pt idx="1429">
                  <c:v>12030</c:v>
                </c:pt>
                <c:pt idx="1430">
                  <c:v>12030</c:v>
                </c:pt>
                <c:pt idx="1431">
                  <c:v>12030</c:v>
                </c:pt>
                <c:pt idx="1432">
                  <c:v>12030</c:v>
                </c:pt>
                <c:pt idx="1433">
                  <c:v>12030</c:v>
                </c:pt>
                <c:pt idx="1434">
                  <c:v>12030</c:v>
                </c:pt>
                <c:pt idx="1435">
                  <c:v>12030</c:v>
                </c:pt>
                <c:pt idx="1436">
                  <c:v>12030</c:v>
                </c:pt>
                <c:pt idx="1437">
                  <c:v>12030</c:v>
                </c:pt>
                <c:pt idx="1438">
                  <c:v>12030</c:v>
                </c:pt>
                <c:pt idx="1439">
                  <c:v>12030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981-43D0-B413-44003C293457}"/>
            </c:ext>
          </c:extLst>
        </c:ser>
        <c:ser>
          <c:idx val="1"/>
          <c:order val="1"/>
          <c:tx>
            <c:strRef>
              <c:f>Лист3!$B$1</c:f>
              <c:strCache>
                <c:ptCount val="1"/>
                <c:pt idx="0">
                  <c:v>июль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Лист3!$B$2:$B$1441</c:f>
              <c:numCache>
                <c:formatCode>General</c:formatCode>
                <c:ptCount val="1440"/>
                <c:pt idx="0">
                  <c:v>12059</c:v>
                </c:pt>
                <c:pt idx="1">
                  <c:v>12059</c:v>
                </c:pt>
                <c:pt idx="2">
                  <c:v>12059</c:v>
                </c:pt>
                <c:pt idx="3">
                  <c:v>12059</c:v>
                </c:pt>
                <c:pt idx="4">
                  <c:v>12059</c:v>
                </c:pt>
                <c:pt idx="5">
                  <c:v>12059</c:v>
                </c:pt>
                <c:pt idx="6">
                  <c:v>12059</c:v>
                </c:pt>
                <c:pt idx="7">
                  <c:v>12059</c:v>
                </c:pt>
                <c:pt idx="8">
                  <c:v>12059</c:v>
                </c:pt>
                <c:pt idx="9">
                  <c:v>12059</c:v>
                </c:pt>
                <c:pt idx="10">
                  <c:v>12059</c:v>
                </c:pt>
                <c:pt idx="11">
                  <c:v>12059</c:v>
                </c:pt>
                <c:pt idx="12">
                  <c:v>12059</c:v>
                </c:pt>
                <c:pt idx="13">
                  <c:v>12059</c:v>
                </c:pt>
                <c:pt idx="14">
                  <c:v>12059</c:v>
                </c:pt>
                <c:pt idx="15">
                  <c:v>12059</c:v>
                </c:pt>
                <c:pt idx="16">
                  <c:v>12059</c:v>
                </c:pt>
                <c:pt idx="17">
                  <c:v>12059</c:v>
                </c:pt>
                <c:pt idx="18">
                  <c:v>12059</c:v>
                </c:pt>
                <c:pt idx="19">
                  <c:v>12059</c:v>
                </c:pt>
                <c:pt idx="20">
                  <c:v>12059</c:v>
                </c:pt>
                <c:pt idx="21">
                  <c:v>12059</c:v>
                </c:pt>
                <c:pt idx="22">
                  <c:v>12059</c:v>
                </c:pt>
                <c:pt idx="23">
                  <c:v>12059</c:v>
                </c:pt>
                <c:pt idx="24">
                  <c:v>12059</c:v>
                </c:pt>
                <c:pt idx="25">
                  <c:v>12059</c:v>
                </c:pt>
                <c:pt idx="26">
                  <c:v>12059</c:v>
                </c:pt>
                <c:pt idx="27">
                  <c:v>12059</c:v>
                </c:pt>
                <c:pt idx="28">
                  <c:v>12059</c:v>
                </c:pt>
                <c:pt idx="29">
                  <c:v>12059</c:v>
                </c:pt>
                <c:pt idx="30">
                  <c:v>12059</c:v>
                </c:pt>
                <c:pt idx="31">
                  <c:v>12059</c:v>
                </c:pt>
                <c:pt idx="32">
                  <c:v>12059</c:v>
                </c:pt>
                <c:pt idx="33">
                  <c:v>12059</c:v>
                </c:pt>
                <c:pt idx="34">
                  <c:v>12059</c:v>
                </c:pt>
                <c:pt idx="35">
                  <c:v>12059</c:v>
                </c:pt>
                <c:pt idx="36">
                  <c:v>12059</c:v>
                </c:pt>
                <c:pt idx="37">
                  <c:v>12059</c:v>
                </c:pt>
                <c:pt idx="38">
                  <c:v>12059</c:v>
                </c:pt>
                <c:pt idx="39">
                  <c:v>12059</c:v>
                </c:pt>
                <c:pt idx="40">
                  <c:v>12059</c:v>
                </c:pt>
                <c:pt idx="41">
                  <c:v>12059</c:v>
                </c:pt>
                <c:pt idx="42">
                  <c:v>12059</c:v>
                </c:pt>
                <c:pt idx="43">
                  <c:v>12059</c:v>
                </c:pt>
                <c:pt idx="44">
                  <c:v>12059</c:v>
                </c:pt>
                <c:pt idx="45">
                  <c:v>12059</c:v>
                </c:pt>
                <c:pt idx="46">
                  <c:v>12059</c:v>
                </c:pt>
                <c:pt idx="47">
                  <c:v>12059</c:v>
                </c:pt>
                <c:pt idx="48">
                  <c:v>12059</c:v>
                </c:pt>
                <c:pt idx="49">
                  <c:v>12059</c:v>
                </c:pt>
                <c:pt idx="50">
                  <c:v>12059</c:v>
                </c:pt>
                <c:pt idx="51">
                  <c:v>12059</c:v>
                </c:pt>
                <c:pt idx="52">
                  <c:v>12059</c:v>
                </c:pt>
                <c:pt idx="53">
                  <c:v>12059</c:v>
                </c:pt>
                <c:pt idx="54">
                  <c:v>12059</c:v>
                </c:pt>
                <c:pt idx="55">
                  <c:v>12059</c:v>
                </c:pt>
                <c:pt idx="56">
                  <c:v>12059</c:v>
                </c:pt>
                <c:pt idx="57">
                  <c:v>12059</c:v>
                </c:pt>
                <c:pt idx="58">
                  <c:v>12059</c:v>
                </c:pt>
                <c:pt idx="59">
                  <c:v>12059</c:v>
                </c:pt>
                <c:pt idx="60">
                  <c:v>11511</c:v>
                </c:pt>
                <c:pt idx="61">
                  <c:v>11511</c:v>
                </c:pt>
                <c:pt idx="62">
                  <c:v>11511</c:v>
                </c:pt>
                <c:pt idx="63">
                  <c:v>11511</c:v>
                </c:pt>
                <c:pt idx="64">
                  <c:v>11511</c:v>
                </c:pt>
                <c:pt idx="65">
                  <c:v>11511</c:v>
                </c:pt>
                <c:pt idx="66">
                  <c:v>11511</c:v>
                </c:pt>
                <c:pt idx="67">
                  <c:v>11511</c:v>
                </c:pt>
                <c:pt idx="68">
                  <c:v>11511</c:v>
                </c:pt>
                <c:pt idx="69">
                  <c:v>11511</c:v>
                </c:pt>
                <c:pt idx="70">
                  <c:v>11511</c:v>
                </c:pt>
                <c:pt idx="71">
                  <c:v>11511</c:v>
                </c:pt>
                <c:pt idx="72">
                  <c:v>11511</c:v>
                </c:pt>
                <c:pt idx="73">
                  <c:v>11511</c:v>
                </c:pt>
                <c:pt idx="74">
                  <c:v>11511</c:v>
                </c:pt>
                <c:pt idx="75">
                  <c:v>11511</c:v>
                </c:pt>
                <c:pt idx="76">
                  <c:v>11511</c:v>
                </c:pt>
                <c:pt idx="77">
                  <c:v>11511</c:v>
                </c:pt>
                <c:pt idx="78">
                  <c:v>11511</c:v>
                </c:pt>
                <c:pt idx="79">
                  <c:v>11511</c:v>
                </c:pt>
                <c:pt idx="80">
                  <c:v>11511</c:v>
                </c:pt>
                <c:pt idx="81">
                  <c:v>11511</c:v>
                </c:pt>
                <c:pt idx="82">
                  <c:v>11511</c:v>
                </c:pt>
                <c:pt idx="83">
                  <c:v>11511</c:v>
                </c:pt>
                <c:pt idx="84">
                  <c:v>11511</c:v>
                </c:pt>
                <c:pt idx="85">
                  <c:v>11511</c:v>
                </c:pt>
                <c:pt idx="86">
                  <c:v>11511</c:v>
                </c:pt>
                <c:pt idx="87">
                  <c:v>11511</c:v>
                </c:pt>
                <c:pt idx="88">
                  <c:v>11511</c:v>
                </c:pt>
                <c:pt idx="89">
                  <c:v>11511</c:v>
                </c:pt>
                <c:pt idx="90">
                  <c:v>11511</c:v>
                </c:pt>
                <c:pt idx="91">
                  <c:v>11511</c:v>
                </c:pt>
                <c:pt idx="92">
                  <c:v>11511</c:v>
                </c:pt>
                <c:pt idx="93">
                  <c:v>11511</c:v>
                </c:pt>
                <c:pt idx="94">
                  <c:v>11511</c:v>
                </c:pt>
                <c:pt idx="95">
                  <c:v>11511</c:v>
                </c:pt>
                <c:pt idx="96">
                  <c:v>11511</c:v>
                </c:pt>
                <c:pt idx="97">
                  <c:v>11511</c:v>
                </c:pt>
                <c:pt idx="98">
                  <c:v>11511</c:v>
                </c:pt>
                <c:pt idx="99">
                  <c:v>11511</c:v>
                </c:pt>
                <c:pt idx="100">
                  <c:v>11511</c:v>
                </c:pt>
                <c:pt idx="101">
                  <c:v>11511</c:v>
                </c:pt>
                <c:pt idx="102">
                  <c:v>11511</c:v>
                </c:pt>
                <c:pt idx="103">
                  <c:v>11511</c:v>
                </c:pt>
                <c:pt idx="104">
                  <c:v>11511</c:v>
                </c:pt>
                <c:pt idx="105">
                  <c:v>11511</c:v>
                </c:pt>
                <c:pt idx="106">
                  <c:v>11511</c:v>
                </c:pt>
                <c:pt idx="107">
                  <c:v>11511</c:v>
                </c:pt>
                <c:pt idx="108">
                  <c:v>11511</c:v>
                </c:pt>
                <c:pt idx="109">
                  <c:v>11511</c:v>
                </c:pt>
                <c:pt idx="110">
                  <c:v>11511</c:v>
                </c:pt>
                <c:pt idx="111">
                  <c:v>11511</c:v>
                </c:pt>
                <c:pt idx="112">
                  <c:v>11511</c:v>
                </c:pt>
                <c:pt idx="113">
                  <c:v>11511</c:v>
                </c:pt>
                <c:pt idx="114">
                  <c:v>11511</c:v>
                </c:pt>
                <c:pt idx="115">
                  <c:v>11511</c:v>
                </c:pt>
                <c:pt idx="116">
                  <c:v>11511</c:v>
                </c:pt>
                <c:pt idx="117">
                  <c:v>11511</c:v>
                </c:pt>
                <c:pt idx="118">
                  <c:v>11511</c:v>
                </c:pt>
                <c:pt idx="119">
                  <c:v>11511</c:v>
                </c:pt>
                <c:pt idx="120">
                  <c:v>11104</c:v>
                </c:pt>
                <c:pt idx="121">
                  <c:v>11104</c:v>
                </c:pt>
                <c:pt idx="122">
                  <c:v>11104</c:v>
                </c:pt>
                <c:pt idx="123">
                  <c:v>11104</c:v>
                </c:pt>
                <c:pt idx="124">
                  <c:v>11104</c:v>
                </c:pt>
                <c:pt idx="125">
                  <c:v>11104</c:v>
                </c:pt>
                <c:pt idx="126">
                  <c:v>11104</c:v>
                </c:pt>
                <c:pt idx="127">
                  <c:v>11104</c:v>
                </c:pt>
                <c:pt idx="128">
                  <c:v>11104</c:v>
                </c:pt>
                <c:pt idx="129">
                  <c:v>11104</c:v>
                </c:pt>
                <c:pt idx="130">
                  <c:v>11104</c:v>
                </c:pt>
                <c:pt idx="131">
                  <c:v>11104</c:v>
                </c:pt>
                <c:pt idx="132">
                  <c:v>11104</c:v>
                </c:pt>
                <c:pt idx="133">
                  <c:v>11104</c:v>
                </c:pt>
                <c:pt idx="134">
                  <c:v>11104</c:v>
                </c:pt>
                <c:pt idx="135">
                  <c:v>11104</c:v>
                </c:pt>
                <c:pt idx="136">
                  <c:v>11104</c:v>
                </c:pt>
                <c:pt idx="137">
                  <c:v>11104</c:v>
                </c:pt>
                <c:pt idx="138">
                  <c:v>11104</c:v>
                </c:pt>
                <c:pt idx="139">
                  <c:v>11104</c:v>
                </c:pt>
                <c:pt idx="140">
                  <c:v>11104</c:v>
                </c:pt>
                <c:pt idx="141">
                  <c:v>11104</c:v>
                </c:pt>
                <c:pt idx="142">
                  <c:v>11104</c:v>
                </c:pt>
                <c:pt idx="143">
                  <c:v>11104</c:v>
                </c:pt>
                <c:pt idx="144">
                  <c:v>11104</c:v>
                </c:pt>
                <c:pt idx="145">
                  <c:v>11104</c:v>
                </c:pt>
                <c:pt idx="146">
                  <c:v>11104</c:v>
                </c:pt>
                <c:pt idx="147">
                  <c:v>11104</c:v>
                </c:pt>
                <c:pt idx="148">
                  <c:v>11104</c:v>
                </c:pt>
                <c:pt idx="149">
                  <c:v>11104</c:v>
                </c:pt>
                <c:pt idx="150">
                  <c:v>11104</c:v>
                </c:pt>
                <c:pt idx="151">
                  <c:v>11104</c:v>
                </c:pt>
                <c:pt idx="152">
                  <c:v>11104</c:v>
                </c:pt>
                <c:pt idx="153">
                  <c:v>11104</c:v>
                </c:pt>
                <c:pt idx="154">
                  <c:v>11104</c:v>
                </c:pt>
                <c:pt idx="155">
                  <c:v>11104</c:v>
                </c:pt>
                <c:pt idx="156">
                  <c:v>11104</c:v>
                </c:pt>
                <c:pt idx="157">
                  <c:v>11104</c:v>
                </c:pt>
                <c:pt idx="158">
                  <c:v>11104</c:v>
                </c:pt>
                <c:pt idx="159">
                  <c:v>11104</c:v>
                </c:pt>
                <c:pt idx="160">
                  <c:v>11104</c:v>
                </c:pt>
                <c:pt idx="161">
                  <c:v>11104</c:v>
                </c:pt>
                <c:pt idx="162">
                  <c:v>11104</c:v>
                </c:pt>
                <c:pt idx="163">
                  <c:v>11104</c:v>
                </c:pt>
                <c:pt idx="164">
                  <c:v>11104</c:v>
                </c:pt>
                <c:pt idx="165">
                  <c:v>11104</c:v>
                </c:pt>
                <c:pt idx="166">
                  <c:v>11104</c:v>
                </c:pt>
                <c:pt idx="167">
                  <c:v>11104</c:v>
                </c:pt>
                <c:pt idx="168">
                  <c:v>11104</c:v>
                </c:pt>
                <c:pt idx="169">
                  <c:v>11104</c:v>
                </c:pt>
                <c:pt idx="170">
                  <c:v>11104</c:v>
                </c:pt>
                <c:pt idx="171">
                  <c:v>11104</c:v>
                </c:pt>
                <c:pt idx="172">
                  <c:v>11104</c:v>
                </c:pt>
                <c:pt idx="173">
                  <c:v>11104</c:v>
                </c:pt>
                <c:pt idx="174">
                  <c:v>11104</c:v>
                </c:pt>
                <c:pt idx="175">
                  <c:v>11104</c:v>
                </c:pt>
                <c:pt idx="176">
                  <c:v>11104</c:v>
                </c:pt>
                <c:pt idx="177">
                  <c:v>11104</c:v>
                </c:pt>
                <c:pt idx="178">
                  <c:v>11104</c:v>
                </c:pt>
                <c:pt idx="179">
                  <c:v>11104</c:v>
                </c:pt>
                <c:pt idx="180">
                  <c:v>10867</c:v>
                </c:pt>
                <c:pt idx="181">
                  <c:v>10867</c:v>
                </c:pt>
                <c:pt idx="182">
                  <c:v>10867</c:v>
                </c:pt>
                <c:pt idx="183">
                  <c:v>10867</c:v>
                </c:pt>
                <c:pt idx="184">
                  <c:v>10867</c:v>
                </c:pt>
                <c:pt idx="185">
                  <c:v>10867</c:v>
                </c:pt>
                <c:pt idx="186">
                  <c:v>10867</c:v>
                </c:pt>
                <c:pt idx="187">
                  <c:v>10867</c:v>
                </c:pt>
                <c:pt idx="188">
                  <c:v>10867</c:v>
                </c:pt>
                <c:pt idx="189">
                  <c:v>10867</c:v>
                </c:pt>
                <c:pt idx="190">
                  <c:v>10867</c:v>
                </c:pt>
                <c:pt idx="191">
                  <c:v>10867</c:v>
                </c:pt>
                <c:pt idx="192">
                  <c:v>10867</c:v>
                </c:pt>
                <c:pt idx="193">
                  <c:v>10867</c:v>
                </c:pt>
                <c:pt idx="194">
                  <c:v>10867</c:v>
                </c:pt>
                <c:pt idx="195">
                  <c:v>10867</c:v>
                </c:pt>
                <c:pt idx="196">
                  <c:v>10867</c:v>
                </c:pt>
                <c:pt idx="197">
                  <c:v>10867</c:v>
                </c:pt>
                <c:pt idx="198">
                  <c:v>10867</c:v>
                </c:pt>
                <c:pt idx="199">
                  <c:v>10867</c:v>
                </c:pt>
                <c:pt idx="200">
                  <c:v>10867</c:v>
                </c:pt>
                <c:pt idx="201">
                  <c:v>10867</c:v>
                </c:pt>
                <c:pt idx="202">
                  <c:v>10867</c:v>
                </c:pt>
                <c:pt idx="203">
                  <c:v>10867</c:v>
                </c:pt>
                <c:pt idx="204">
                  <c:v>10867</c:v>
                </c:pt>
                <c:pt idx="205">
                  <c:v>10867</c:v>
                </c:pt>
                <c:pt idx="206">
                  <c:v>10867</c:v>
                </c:pt>
                <c:pt idx="207">
                  <c:v>10867</c:v>
                </c:pt>
                <c:pt idx="208">
                  <c:v>10867</c:v>
                </c:pt>
                <c:pt idx="209">
                  <c:v>10867</c:v>
                </c:pt>
                <c:pt idx="210">
                  <c:v>10867</c:v>
                </c:pt>
                <c:pt idx="211">
                  <c:v>10867</c:v>
                </c:pt>
                <c:pt idx="212">
                  <c:v>10867</c:v>
                </c:pt>
                <c:pt idx="213">
                  <c:v>10867</c:v>
                </c:pt>
                <c:pt idx="214">
                  <c:v>10867</c:v>
                </c:pt>
                <c:pt idx="215">
                  <c:v>10867</c:v>
                </c:pt>
                <c:pt idx="216">
                  <c:v>10867</c:v>
                </c:pt>
                <c:pt idx="217">
                  <c:v>10867</c:v>
                </c:pt>
                <c:pt idx="218">
                  <c:v>10867</c:v>
                </c:pt>
                <c:pt idx="219">
                  <c:v>10867</c:v>
                </c:pt>
                <c:pt idx="220">
                  <c:v>10867</c:v>
                </c:pt>
                <c:pt idx="221">
                  <c:v>10867</c:v>
                </c:pt>
                <c:pt idx="222">
                  <c:v>10867</c:v>
                </c:pt>
                <c:pt idx="223">
                  <c:v>10867</c:v>
                </c:pt>
                <c:pt idx="224">
                  <c:v>10867</c:v>
                </c:pt>
                <c:pt idx="225">
                  <c:v>10867</c:v>
                </c:pt>
                <c:pt idx="226">
                  <c:v>10867</c:v>
                </c:pt>
                <c:pt idx="227">
                  <c:v>10867</c:v>
                </c:pt>
                <c:pt idx="228">
                  <c:v>10867</c:v>
                </c:pt>
                <c:pt idx="229">
                  <c:v>10867</c:v>
                </c:pt>
                <c:pt idx="230">
                  <c:v>10867</c:v>
                </c:pt>
                <c:pt idx="231">
                  <c:v>10867</c:v>
                </c:pt>
                <c:pt idx="232">
                  <c:v>10867</c:v>
                </c:pt>
                <c:pt idx="233">
                  <c:v>10867</c:v>
                </c:pt>
                <c:pt idx="234">
                  <c:v>10867</c:v>
                </c:pt>
                <c:pt idx="235">
                  <c:v>10867</c:v>
                </c:pt>
                <c:pt idx="236">
                  <c:v>10867</c:v>
                </c:pt>
                <c:pt idx="237">
                  <c:v>10867</c:v>
                </c:pt>
                <c:pt idx="238">
                  <c:v>10867</c:v>
                </c:pt>
                <c:pt idx="239">
                  <c:v>10867</c:v>
                </c:pt>
                <c:pt idx="240">
                  <c:v>10722</c:v>
                </c:pt>
                <c:pt idx="241">
                  <c:v>10722</c:v>
                </c:pt>
                <c:pt idx="242">
                  <c:v>10722</c:v>
                </c:pt>
                <c:pt idx="243">
                  <c:v>10722</c:v>
                </c:pt>
                <c:pt idx="244">
                  <c:v>10722</c:v>
                </c:pt>
                <c:pt idx="245">
                  <c:v>10722</c:v>
                </c:pt>
                <c:pt idx="246">
                  <c:v>10722</c:v>
                </c:pt>
                <c:pt idx="247">
                  <c:v>10722</c:v>
                </c:pt>
                <c:pt idx="248">
                  <c:v>10722</c:v>
                </c:pt>
                <c:pt idx="249">
                  <c:v>10722</c:v>
                </c:pt>
                <c:pt idx="250">
                  <c:v>10722</c:v>
                </c:pt>
                <c:pt idx="251">
                  <c:v>10722</c:v>
                </c:pt>
                <c:pt idx="252">
                  <c:v>10722</c:v>
                </c:pt>
                <c:pt idx="253">
                  <c:v>10722</c:v>
                </c:pt>
                <c:pt idx="254">
                  <c:v>10722</c:v>
                </c:pt>
                <c:pt idx="255">
                  <c:v>10722</c:v>
                </c:pt>
                <c:pt idx="256">
                  <c:v>10722</c:v>
                </c:pt>
                <c:pt idx="257">
                  <c:v>10722</c:v>
                </c:pt>
                <c:pt idx="258">
                  <c:v>10722</c:v>
                </c:pt>
                <c:pt idx="259">
                  <c:v>10722</c:v>
                </c:pt>
                <c:pt idx="260">
                  <c:v>10722</c:v>
                </c:pt>
                <c:pt idx="261">
                  <c:v>10722</c:v>
                </c:pt>
                <c:pt idx="262">
                  <c:v>10722</c:v>
                </c:pt>
                <c:pt idx="263">
                  <c:v>10722</c:v>
                </c:pt>
                <c:pt idx="264">
                  <c:v>10722</c:v>
                </c:pt>
                <c:pt idx="265">
                  <c:v>10722</c:v>
                </c:pt>
                <c:pt idx="266">
                  <c:v>10722</c:v>
                </c:pt>
                <c:pt idx="267">
                  <c:v>10722</c:v>
                </c:pt>
                <c:pt idx="268">
                  <c:v>10722</c:v>
                </c:pt>
                <c:pt idx="269">
                  <c:v>10722</c:v>
                </c:pt>
                <c:pt idx="270">
                  <c:v>10722</c:v>
                </c:pt>
                <c:pt idx="271">
                  <c:v>10722</c:v>
                </c:pt>
                <c:pt idx="272">
                  <c:v>10722</c:v>
                </c:pt>
                <c:pt idx="273">
                  <c:v>10722</c:v>
                </c:pt>
                <c:pt idx="274">
                  <c:v>10722</c:v>
                </c:pt>
                <c:pt idx="275">
                  <c:v>10722</c:v>
                </c:pt>
                <c:pt idx="276">
                  <c:v>10722</c:v>
                </c:pt>
                <c:pt idx="277">
                  <c:v>10722</c:v>
                </c:pt>
                <c:pt idx="278">
                  <c:v>10722</c:v>
                </c:pt>
                <c:pt idx="279">
                  <c:v>10722</c:v>
                </c:pt>
                <c:pt idx="280">
                  <c:v>10722</c:v>
                </c:pt>
                <c:pt idx="281">
                  <c:v>10722</c:v>
                </c:pt>
                <c:pt idx="282">
                  <c:v>10722</c:v>
                </c:pt>
                <c:pt idx="283">
                  <c:v>10722</c:v>
                </c:pt>
                <c:pt idx="284">
                  <c:v>10722</c:v>
                </c:pt>
                <c:pt idx="285">
                  <c:v>10722</c:v>
                </c:pt>
                <c:pt idx="286">
                  <c:v>10722</c:v>
                </c:pt>
                <c:pt idx="287">
                  <c:v>10722</c:v>
                </c:pt>
                <c:pt idx="288">
                  <c:v>10722</c:v>
                </c:pt>
                <c:pt idx="289">
                  <c:v>10722</c:v>
                </c:pt>
                <c:pt idx="290">
                  <c:v>10722</c:v>
                </c:pt>
                <c:pt idx="291">
                  <c:v>10722</c:v>
                </c:pt>
                <c:pt idx="292">
                  <c:v>10722</c:v>
                </c:pt>
                <c:pt idx="293">
                  <c:v>10722</c:v>
                </c:pt>
                <c:pt idx="294">
                  <c:v>10722</c:v>
                </c:pt>
                <c:pt idx="295">
                  <c:v>10722</c:v>
                </c:pt>
                <c:pt idx="296">
                  <c:v>10722</c:v>
                </c:pt>
                <c:pt idx="297">
                  <c:v>10722</c:v>
                </c:pt>
                <c:pt idx="298">
                  <c:v>10722</c:v>
                </c:pt>
                <c:pt idx="299">
                  <c:v>10722</c:v>
                </c:pt>
                <c:pt idx="300">
                  <c:v>10704</c:v>
                </c:pt>
                <c:pt idx="301">
                  <c:v>10704</c:v>
                </c:pt>
                <c:pt idx="302">
                  <c:v>10704</c:v>
                </c:pt>
                <c:pt idx="303">
                  <c:v>10704</c:v>
                </c:pt>
                <c:pt idx="304">
                  <c:v>10704</c:v>
                </c:pt>
                <c:pt idx="305">
                  <c:v>10704</c:v>
                </c:pt>
                <c:pt idx="306">
                  <c:v>10704</c:v>
                </c:pt>
                <c:pt idx="307">
                  <c:v>10704</c:v>
                </c:pt>
                <c:pt idx="308">
                  <c:v>10704</c:v>
                </c:pt>
                <c:pt idx="309">
                  <c:v>10704</c:v>
                </c:pt>
                <c:pt idx="310">
                  <c:v>10704</c:v>
                </c:pt>
                <c:pt idx="311">
                  <c:v>10704</c:v>
                </c:pt>
                <c:pt idx="312">
                  <c:v>10704</c:v>
                </c:pt>
                <c:pt idx="313">
                  <c:v>10704</c:v>
                </c:pt>
                <c:pt idx="314">
                  <c:v>10704</c:v>
                </c:pt>
                <c:pt idx="315">
                  <c:v>10704</c:v>
                </c:pt>
                <c:pt idx="316">
                  <c:v>10704</c:v>
                </c:pt>
                <c:pt idx="317">
                  <c:v>10704</c:v>
                </c:pt>
                <c:pt idx="318">
                  <c:v>10704</c:v>
                </c:pt>
                <c:pt idx="319">
                  <c:v>10704</c:v>
                </c:pt>
                <c:pt idx="320">
                  <c:v>10704</c:v>
                </c:pt>
                <c:pt idx="321">
                  <c:v>10704</c:v>
                </c:pt>
                <c:pt idx="322">
                  <c:v>10704</c:v>
                </c:pt>
                <c:pt idx="323">
                  <c:v>10704</c:v>
                </c:pt>
                <c:pt idx="324">
                  <c:v>10704</c:v>
                </c:pt>
                <c:pt idx="325">
                  <c:v>10704</c:v>
                </c:pt>
                <c:pt idx="326">
                  <c:v>10704</c:v>
                </c:pt>
                <c:pt idx="327">
                  <c:v>10704</c:v>
                </c:pt>
                <c:pt idx="328">
                  <c:v>10704</c:v>
                </c:pt>
                <c:pt idx="329">
                  <c:v>10704</c:v>
                </c:pt>
                <c:pt idx="330">
                  <c:v>10704</c:v>
                </c:pt>
                <c:pt idx="331">
                  <c:v>10704</c:v>
                </c:pt>
                <c:pt idx="332">
                  <c:v>10704</c:v>
                </c:pt>
                <c:pt idx="333">
                  <c:v>10704</c:v>
                </c:pt>
                <c:pt idx="334">
                  <c:v>10704</c:v>
                </c:pt>
                <c:pt idx="335">
                  <c:v>10704</c:v>
                </c:pt>
                <c:pt idx="336">
                  <c:v>10704</c:v>
                </c:pt>
                <c:pt idx="337">
                  <c:v>10704</c:v>
                </c:pt>
                <c:pt idx="338">
                  <c:v>10704</c:v>
                </c:pt>
                <c:pt idx="339">
                  <c:v>10704</c:v>
                </c:pt>
                <c:pt idx="340">
                  <c:v>10704</c:v>
                </c:pt>
                <c:pt idx="341">
                  <c:v>10704</c:v>
                </c:pt>
                <c:pt idx="342">
                  <c:v>10704</c:v>
                </c:pt>
                <c:pt idx="343">
                  <c:v>10704</c:v>
                </c:pt>
                <c:pt idx="344">
                  <c:v>10704</c:v>
                </c:pt>
                <c:pt idx="345">
                  <c:v>10704</c:v>
                </c:pt>
                <c:pt idx="346">
                  <c:v>10704</c:v>
                </c:pt>
                <c:pt idx="347">
                  <c:v>10704</c:v>
                </c:pt>
                <c:pt idx="348">
                  <c:v>10704</c:v>
                </c:pt>
                <c:pt idx="349">
                  <c:v>10704</c:v>
                </c:pt>
                <c:pt idx="350">
                  <c:v>10704</c:v>
                </c:pt>
                <c:pt idx="351">
                  <c:v>10704</c:v>
                </c:pt>
                <c:pt idx="352">
                  <c:v>10704</c:v>
                </c:pt>
                <c:pt idx="353">
                  <c:v>10704</c:v>
                </c:pt>
                <c:pt idx="354">
                  <c:v>10704</c:v>
                </c:pt>
                <c:pt idx="355">
                  <c:v>10704</c:v>
                </c:pt>
                <c:pt idx="356">
                  <c:v>10704</c:v>
                </c:pt>
                <c:pt idx="357">
                  <c:v>10704</c:v>
                </c:pt>
                <c:pt idx="358">
                  <c:v>10704</c:v>
                </c:pt>
                <c:pt idx="359">
                  <c:v>10704</c:v>
                </c:pt>
                <c:pt idx="360">
                  <c:v>10667</c:v>
                </c:pt>
                <c:pt idx="361">
                  <c:v>10667</c:v>
                </c:pt>
                <c:pt idx="362">
                  <c:v>10667</c:v>
                </c:pt>
                <c:pt idx="363">
                  <c:v>10667</c:v>
                </c:pt>
                <c:pt idx="364">
                  <c:v>10667</c:v>
                </c:pt>
                <c:pt idx="365">
                  <c:v>10667</c:v>
                </c:pt>
                <c:pt idx="366">
                  <c:v>10667</c:v>
                </c:pt>
                <c:pt idx="367">
                  <c:v>10667</c:v>
                </c:pt>
                <c:pt idx="368">
                  <c:v>10667</c:v>
                </c:pt>
                <c:pt idx="369">
                  <c:v>10667</c:v>
                </c:pt>
                <c:pt idx="370">
                  <c:v>10667</c:v>
                </c:pt>
                <c:pt idx="371">
                  <c:v>10667</c:v>
                </c:pt>
                <c:pt idx="372">
                  <c:v>10667</c:v>
                </c:pt>
                <c:pt idx="373">
                  <c:v>10667</c:v>
                </c:pt>
                <c:pt idx="374">
                  <c:v>10667</c:v>
                </c:pt>
                <c:pt idx="375">
                  <c:v>10667</c:v>
                </c:pt>
                <c:pt idx="376">
                  <c:v>10667</c:v>
                </c:pt>
                <c:pt idx="377">
                  <c:v>10667</c:v>
                </c:pt>
                <c:pt idx="378">
                  <c:v>10667</c:v>
                </c:pt>
                <c:pt idx="379">
                  <c:v>10667</c:v>
                </c:pt>
                <c:pt idx="380">
                  <c:v>10667</c:v>
                </c:pt>
                <c:pt idx="381">
                  <c:v>10667</c:v>
                </c:pt>
                <c:pt idx="382">
                  <c:v>10667</c:v>
                </c:pt>
                <c:pt idx="383">
                  <c:v>10667</c:v>
                </c:pt>
                <c:pt idx="384">
                  <c:v>10667</c:v>
                </c:pt>
                <c:pt idx="385">
                  <c:v>10667</c:v>
                </c:pt>
                <c:pt idx="386">
                  <c:v>10667</c:v>
                </c:pt>
                <c:pt idx="387">
                  <c:v>10667</c:v>
                </c:pt>
                <c:pt idx="388">
                  <c:v>10667</c:v>
                </c:pt>
                <c:pt idx="389">
                  <c:v>10667</c:v>
                </c:pt>
                <c:pt idx="390">
                  <c:v>10667</c:v>
                </c:pt>
                <c:pt idx="391">
                  <c:v>10667</c:v>
                </c:pt>
                <c:pt idx="392">
                  <c:v>10667</c:v>
                </c:pt>
                <c:pt idx="393">
                  <c:v>10667</c:v>
                </c:pt>
                <c:pt idx="394">
                  <c:v>10667</c:v>
                </c:pt>
                <c:pt idx="395">
                  <c:v>10667</c:v>
                </c:pt>
                <c:pt idx="396">
                  <c:v>10667</c:v>
                </c:pt>
                <c:pt idx="397">
                  <c:v>10667</c:v>
                </c:pt>
                <c:pt idx="398">
                  <c:v>10667</c:v>
                </c:pt>
                <c:pt idx="399">
                  <c:v>10667</c:v>
                </c:pt>
                <c:pt idx="400">
                  <c:v>10667</c:v>
                </c:pt>
                <c:pt idx="401">
                  <c:v>10667</c:v>
                </c:pt>
                <c:pt idx="402">
                  <c:v>10667</c:v>
                </c:pt>
                <c:pt idx="403">
                  <c:v>10667</c:v>
                </c:pt>
                <c:pt idx="404">
                  <c:v>10667</c:v>
                </c:pt>
                <c:pt idx="405">
                  <c:v>10667</c:v>
                </c:pt>
                <c:pt idx="406">
                  <c:v>10667</c:v>
                </c:pt>
                <c:pt idx="407">
                  <c:v>10667</c:v>
                </c:pt>
                <c:pt idx="408">
                  <c:v>10667</c:v>
                </c:pt>
                <c:pt idx="409">
                  <c:v>10667</c:v>
                </c:pt>
                <c:pt idx="410">
                  <c:v>10667</c:v>
                </c:pt>
                <c:pt idx="411">
                  <c:v>10667</c:v>
                </c:pt>
                <c:pt idx="412">
                  <c:v>10667</c:v>
                </c:pt>
                <c:pt idx="413">
                  <c:v>10667</c:v>
                </c:pt>
                <c:pt idx="414">
                  <c:v>10667</c:v>
                </c:pt>
                <c:pt idx="415">
                  <c:v>10667</c:v>
                </c:pt>
                <c:pt idx="416">
                  <c:v>10667</c:v>
                </c:pt>
                <c:pt idx="417">
                  <c:v>10667</c:v>
                </c:pt>
                <c:pt idx="418">
                  <c:v>10667</c:v>
                </c:pt>
                <c:pt idx="419">
                  <c:v>10667</c:v>
                </c:pt>
                <c:pt idx="420">
                  <c:v>10752</c:v>
                </c:pt>
                <c:pt idx="421">
                  <c:v>10752</c:v>
                </c:pt>
                <c:pt idx="422">
                  <c:v>10752</c:v>
                </c:pt>
                <c:pt idx="423">
                  <c:v>10752</c:v>
                </c:pt>
                <c:pt idx="424">
                  <c:v>10752</c:v>
                </c:pt>
                <c:pt idx="425">
                  <c:v>10752</c:v>
                </c:pt>
                <c:pt idx="426">
                  <c:v>10752</c:v>
                </c:pt>
                <c:pt idx="427">
                  <c:v>10752</c:v>
                </c:pt>
                <c:pt idx="428">
                  <c:v>10752</c:v>
                </c:pt>
                <c:pt idx="429">
                  <c:v>10752</c:v>
                </c:pt>
                <c:pt idx="430">
                  <c:v>10752</c:v>
                </c:pt>
                <c:pt idx="431">
                  <c:v>10752</c:v>
                </c:pt>
                <c:pt idx="432">
                  <c:v>10752</c:v>
                </c:pt>
                <c:pt idx="433">
                  <c:v>10752</c:v>
                </c:pt>
                <c:pt idx="434">
                  <c:v>10752</c:v>
                </c:pt>
                <c:pt idx="435">
                  <c:v>10752</c:v>
                </c:pt>
                <c:pt idx="436">
                  <c:v>10752</c:v>
                </c:pt>
                <c:pt idx="437">
                  <c:v>10752</c:v>
                </c:pt>
                <c:pt idx="438">
                  <c:v>10752</c:v>
                </c:pt>
                <c:pt idx="439">
                  <c:v>10752</c:v>
                </c:pt>
                <c:pt idx="440">
                  <c:v>10752</c:v>
                </c:pt>
                <c:pt idx="441">
                  <c:v>10752</c:v>
                </c:pt>
                <c:pt idx="442">
                  <c:v>10752</c:v>
                </c:pt>
                <c:pt idx="443">
                  <c:v>10752</c:v>
                </c:pt>
                <c:pt idx="444">
                  <c:v>10752</c:v>
                </c:pt>
                <c:pt idx="445">
                  <c:v>10752</c:v>
                </c:pt>
                <c:pt idx="446">
                  <c:v>10752</c:v>
                </c:pt>
                <c:pt idx="447">
                  <c:v>10752</c:v>
                </c:pt>
                <c:pt idx="448">
                  <c:v>10752</c:v>
                </c:pt>
                <c:pt idx="449">
                  <c:v>10752</c:v>
                </c:pt>
                <c:pt idx="450">
                  <c:v>10752</c:v>
                </c:pt>
                <c:pt idx="451">
                  <c:v>10752</c:v>
                </c:pt>
                <c:pt idx="452">
                  <c:v>10752</c:v>
                </c:pt>
                <c:pt idx="453">
                  <c:v>10752</c:v>
                </c:pt>
                <c:pt idx="454">
                  <c:v>10752</c:v>
                </c:pt>
                <c:pt idx="455">
                  <c:v>10752</c:v>
                </c:pt>
                <c:pt idx="456">
                  <c:v>10752</c:v>
                </c:pt>
                <c:pt idx="457">
                  <c:v>10752</c:v>
                </c:pt>
                <c:pt idx="458">
                  <c:v>10752</c:v>
                </c:pt>
                <c:pt idx="459">
                  <c:v>10752</c:v>
                </c:pt>
                <c:pt idx="460">
                  <c:v>10752</c:v>
                </c:pt>
                <c:pt idx="461">
                  <c:v>10752</c:v>
                </c:pt>
                <c:pt idx="462">
                  <c:v>10752</c:v>
                </c:pt>
                <c:pt idx="463">
                  <c:v>10752</c:v>
                </c:pt>
                <c:pt idx="464">
                  <c:v>10752</c:v>
                </c:pt>
                <c:pt idx="465">
                  <c:v>10752</c:v>
                </c:pt>
                <c:pt idx="466">
                  <c:v>10752</c:v>
                </c:pt>
                <c:pt idx="467">
                  <c:v>10752</c:v>
                </c:pt>
                <c:pt idx="468">
                  <c:v>10752</c:v>
                </c:pt>
                <c:pt idx="469">
                  <c:v>10752</c:v>
                </c:pt>
                <c:pt idx="470">
                  <c:v>10752</c:v>
                </c:pt>
                <c:pt idx="471">
                  <c:v>10752</c:v>
                </c:pt>
                <c:pt idx="472">
                  <c:v>10752</c:v>
                </c:pt>
                <c:pt idx="473">
                  <c:v>10752</c:v>
                </c:pt>
                <c:pt idx="474">
                  <c:v>10752</c:v>
                </c:pt>
                <c:pt idx="475">
                  <c:v>10752</c:v>
                </c:pt>
                <c:pt idx="476">
                  <c:v>10752</c:v>
                </c:pt>
                <c:pt idx="477">
                  <c:v>10752</c:v>
                </c:pt>
                <c:pt idx="478">
                  <c:v>10752</c:v>
                </c:pt>
                <c:pt idx="479">
                  <c:v>10752</c:v>
                </c:pt>
                <c:pt idx="480">
                  <c:v>11226</c:v>
                </c:pt>
                <c:pt idx="481">
                  <c:v>11226</c:v>
                </c:pt>
                <c:pt idx="482">
                  <c:v>11226</c:v>
                </c:pt>
                <c:pt idx="483">
                  <c:v>11226</c:v>
                </c:pt>
                <c:pt idx="484">
                  <c:v>11226</c:v>
                </c:pt>
                <c:pt idx="485">
                  <c:v>11226</c:v>
                </c:pt>
                <c:pt idx="486">
                  <c:v>11226</c:v>
                </c:pt>
                <c:pt idx="487">
                  <c:v>11226</c:v>
                </c:pt>
                <c:pt idx="488">
                  <c:v>11226</c:v>
                </c:pt>
                <c:pt idx="489">
                  <c:v>11226</c:v>
                </c:pt>
                <c:pt idx="490">
                  <c:v>11226</c:v>
                </c:pt>
                <c:pt idx="491">
                  <c:v>11226</c:v>
                </c:pt>
                <c:pt idx="492">
                  <c:v>11226</c:v>
                </c:pt>
                <c:pt idx="493">
                  <c:v>11226</c:v>
                </c:pt>
                <c:pt idx="494">
                  <c:v>11226</c:v>
                </c:pt>
                <c:pt idx="495">
                  <c:v>11226</c:v>
                </c:pt>
                <c:pt idx="496">
                  <c:v>11226</c:v>
                </c:pt>
                <c:pt idx="497">
                  <c:v>11226</c:v>
                </c:pt>
                <c:pt idx="498">
                  <c:v>11226</c:v>
                </c:pt>
                <c:pt idx="499">
                  <c:v>11226</c:v>
                </c:pt>
                <c:pt idx="500">
                  <c:v>11226</c:v>
                </c:pt>
                <c:pt idx="501">
                  <c:v>11226</c:v>
                </c:pt>
                <c:pt idx="502">
                  <c:v>11226</c:v>
                </c:pt>
                <c:pt idx="503">
                  <c:v>11226</c:v>
                </c:pt>
                <c:pt idx="504">
                  <c:v>11226</c:v>
                </c:pt>
                <c:pt idx="505">
                  <c:v>11226</c:v>
                </c:pt>
                <c:pt idx="506">
                  <c:v>11226</c:v>
                </c:pt>
                <c:pt idx="507">
                  <c:v>11226</c:v>
                </c:pt>
                <c:pt idx="508">
                  <c:v>11226</c:v>
                </c:pt>
                <c:pt idx="509">
                  <c:v>11226</c:v>
                </c:pt>
                <c:pt idx="510">
                  <c:v>11226</c:v>
                </c:pt>
                <c:pt idx="511">
                  <c:v>11226</c:v>
                </c:pt>
                <c:pt idx="512">
                  <c:v>11226</c:v>
                </c:pt>
                <c:pt idx="513">
                  <c:v>11226</c:v>
                </c:pt>
                <c:pt idx="514">
                  <c:v>11226</c:v>
                </c:pt>
                <c:pt idx="515">
                  <c:v>11226</c:v>
                </c:pt>
                <c:pt idx="516">
                  <c:v>11226</c:v>
                </c:pt>
                <c:pt idx="517">
                  <c:v>11226</c:v>
                </c:pt>
                <c:pt idx="518">
                  <c:v>11226</c:v>
                </c:pt>
                <c:pt idx="519">
                  <c:v>11226</c:v>
                </c:pt>
                <c:pt idx="520">
                  <c:v>11226</c:v>
                </c:pt>
                <c:pt idx="521">
                  <c:v>11226</c:v>
                </c:pt>
                <c:pt idx="522">
                  <c:v>11226</c:v>
                </c:pt>
                <c:pt idx="523">
                  <c:v>11226</c:v>
                </c:pt>
                <c:pt idx="524">
                  <c:v>11226</c:v>
                </c:pt>
                <c:pt idx="525">
                  <c:v>11226</c:v>
                </c:pt>
                <c:pt idx="526">
                  <c:v>11226</c:v>
                </c:pt>
                <c:pt idx="527">
                  <c:v>11226</c:v>
                </c:pt>
                <c:pt idx="528">
                  <c:v>11226</c:v>
                </c:pt>
                <c:pt idx="529">
                  <c:v>11226</c:v>
                </c:pt>
                <c:pt idx="530">
                  <c:v>11226</c:v>
                </c:pt>
                <c:pt idx="531">
                  <c:v>11226</c:v>
                </c:pt>
                <c:pt idx="532">
                  <c:v>11226</c:v>
                </c:pt>
                <c:pt idx="533">
                  <c:v>11226</c:v>
                </c:pt>
                <c:pt idx="534">
                  <c:v>11226</c:v>
                </c:pt>
                <c:pt idx="535">
                  <c:v>11226</c:v>
                </c:pt>
                <c:pt idx="536">
                  <c:v>11226</c:v>
                </c:pt>
                <c:pt idx="537">
                  <c:v>11226</c:v>
                </c:pt>
                <c:pt idx="538">
                  <c:v>11226</c:v>
                </c:pt>
                <c:pt idx="539">
                  <c:v>11226</c:v>
                </c:pt>
                <c:pt idx="540">
                  <c:v>11972</c:v>
                </c:pt>
                <c:pt idx="541">
                  <c:v>11972</c:v>
                </c:pt>
                <c:pt idx="542">
                  <c:v>11972</c:v>
                </c:pt>
                <c:pt idx="543">
                  <c:v>11972</c:v>
                </c:pt>
                <c:pt idx="544">
                  <c:v>11972</c:v>
                </c:pt>
                <c:pt idx="545">
                  <c:v>11972</c:v>
                </c:pt>
                <c:pt idx="546">
                  <c:v>11972</c:v>
                </c:pt>
                <c:pt idx="547">
                  <c:v>11972</c:v>
                </c:pt>
                <c:pt idx="548">
                  <c:v>11972</c:v>
                </c:pt>
                <c:pt idx="549">
                  <c:v>11972</c:v>
                </c:pt>
                <c:pt idx="550">
                  <c:v>11972</c:v>
                </c:pt>
                <c:pt idx="551">
                  <c:v>11972</c:v>
                </c:pt>
                <c:pt idx="552">
                  <c:v>11972</c:v>
                </c:pt>
                <c:pt idx="553">
                  <c:v>11972</c:v>
                </c:pt>
                <c:pt idx="554">
                  <c:v>11972</c:v>
                </c:pt>
                <c:pt idx="555">
                  <c:v>11972</c:v>
                </c:pt>
                <c:pt idx="556">
                  <c:v>11972</c:v>
                </c:pt>
                <c:pt idx="557">
                  <c:v>11972</c:v>
                </c:pt>
                <c:pt idx="558">
                  <c:v>11972</c:v>
                </c:pt>
                <c:pt idx="559">
                  <c:v>11972</c:v>
                </c:pt>
                <c:pt idx="560">
                  <c:v>11972</c:v>
                </c:pt>
                <c:pt idx="561">
                  <c:v>11972</c:v>
                </c:pt>
                <c:pt idx="562">
                  <c:v>11972</c:v>
                </c:pt>
                <c:pt idx="563">
                  <c:v>11972</c:v>
                </c:pt>
                <c:pt idx="564">
                  <c:v>11972</c:v>
                </c:pt>
                <c:pt idx="565">
                  <c:v>11972</c:v>
                </c:pt>
                <c:pt idx="566">
                  <c:v>11972</c:v>
                </c:pt>
                <c:pt idx="567">
                  <c:v>11972</c:v>
                </c:pt>
                <c:pt idx="568">
                  <c:v>11972</c:v>
                </c:pt>
                <c:pt idx="569">
                  <c:v>11972</c:v>
                </c:pt>
                <c:pt idx="570">
                  <c:v>11972</c:v>
                </c:pt>
                <c:pt idx="571">
                  <c:v>11972</c:v>
                </c:pt>
                <c:pt idx="572">
                  <c:v>11972</c:v>
                </c:pt>
                <c:pt idx="573">
                  <c:v>11972</c:v>
                </c:pt>
                <c:pt idx="574">
                  <c:v>11972</c:v>
                </c:pt>
                <c:pt idx="575">
                  <c:v>11972</c:v>
                </c:pt>
                <c:pt idx="576">
                  <c:v>11972</c:v>
                </c:pt>
                <c:pt idx="577">
                  <c:v>11972</c:v>
                </c:pt>
                <c:pt idx="578">
                  <c:v>11972</c:v>
                </c:pt>
                <c:pt idx="579">
                  <c:v>11972</c:v>
                </c:pt>
                <c:pt idx="580">
                  <c:v>11972</c:v>
                </c:pt>
                <c:pt idx="581">
                  <c:v>11972</c:v>
                </c:pt>
                <c:pt idx="582">
                  <c:v>11972</c:v>
                </c:pt>
                <c:pt idx="583">
                  <c:v>11972</c:v>
                </c:pt>
                <c:pt idx="584">
                  <c:v>11972</c:v>
                </c:pt>
                <c:pt idx="585">
                  <c:v>11972</c:v>
                </c:pt>
                <c:pt idx="586">
                  <c:v>11972</c:v>
                </c:pt>
                <c:pt idx="587">
                  <c:v>11972</c:v>
                </c:pt>
                <c:pt idx="588">
                  <c:v>11972</c:v>
                </c:pt>
                <c:pt idx="589">
                  <c:v>11972</c:v>
                </c:pt>
                <c:pt idx="590">
                  <c:v>11972</c:v>
                </c:pt>
                <c:pt idx="591">
                  <c:v>11972</c:v>
                </c:pt>
                <c:pt idx="592">
                  <c:v>11972</c:v>
                </c:pt>
                <c:pt idx="593">
                  <c:v>11972</c:v>
                </c:pt>
                <c:pt idx="594">
                  <c:v>11972</c:v>
                </c:pt>
                <c:pt idx="595">
                  <c:v>11972</c:v>
                </c:pt>
                <c:pt idx="596">
                  <c:v>11972</c:v>
                </c:pt>
                <c:pt idx="597">
                  <c:v>11972</c:v>
                </c:pt>
                <c:pt idx="598">
                  <c:v>11972</c:v>
                </c:pt>
                <c:pt idx="599">
                  <c:v>11972</c:v>
                </c:pt>
                <c:pt idx="600">
                  <c:v>12272</c:v>
                </c:pt>
                <c:pt idx="601">
                  <c:v>12272</c:v>
                </c:pt>
                <c:pt idx="602">
                  <c:v>12272</c:v>
                </c:pt>
                <c:pt idx="603">
                  <c:v>12272</c:v>
                </c:pt>
                <c:pt idx="604">
                  <c:v>12272</c:v>
                </c:pt>
                <c:pt idx="605">
                  <c:v>12272</c:v>
                </c:pt>
                <c:pt idx="606">
                  <c:v>12272</c:v>
                </c:pt>
                <c:pt idx="607">
                  <c:v>12272</c:v>
                </c:pt>
                <c:pt idx="608">
                  <c:v>12272</c:v>
                </c:pt>
                <c:pt idx="609">
                  <c:v>12272</c:v>
                </c:pt>
                <c:pt idx="610">
                  <c:v>12272</c:v>
                </c:pt>
                <c:pt idx="611">
                  <c:v>12272</c:v>
                </c:pt>
                <c:pt idx="612">
                  <c:v>12272</c:v>
                </c:pt>
                <c:pt idx="613">
                  <c:v>12272</c:v>
                </c:pt>
                <c:pt idx="614">
                  <c:v>12272</c:v>
                </c:pt>
                <c:pt idx="615">
                  <c:v>12272</c:v>
                </c:pt>
                <c:pt idx="616">
                  <c:v>12272</c:v>
                </c:pt>
                <c:pt idx="617">
                  <c:v>12272</c:v>
                </c:pt>
                <c:pt idx="618">
                  <c:v>12272</c:v>
                </c:pt>
                <c:pt idx="619">
                  <c:v>12272</c:v>
                </c:pt>
                <c:pt idx="620">
                  <c:v>12272</c:v>
                </c:pt>
                <c:pt idx="621">
                  <c:v>12272</c:v>
                </c:pt>
                <c:pt idx="622">
                  <c:v>12272</c:v>
                </c:pt>
                <c:pt idx="623">
                  <c:v>12272</c:v>
                </c:pt>
                <c:pt idx="624">
                  <c:v>12272</c:v>
                </c:pt>
                <c:pt idx="625">
                  <c:v>12272</c:v>
                </c:pt>
                <c:pt idx="626">
                  <c:v>12272</c:v>
                </c:pt>
                <c:pt idx="627">
                  <c:v>12272</c:v>
                </c:pt>
                <c:pt idx="628">
                  <c:v>12272</c:v>
                </c:pt>
                <c:pt idx="629">
                  <c:v>12272</c:v>
                </c:pt>
                <c:pt idx="630">
                  <c:v>12272</c:v>
                </c:pt>
                <c:pt idx="631">
                  <c:v>12272</c:v>
                </c:pt>
                <c:pt idx="632">
                  <c:v>12272</c:v>
                </c:pt>
                <c:pt idx="633">
                  <c:v>12272</c:v>
                </c:pt>
                <c:pt idx="634">
                  <c:v>12272</c:v>
                </c:pt>
                <c:pt idx="635">
                  <c:v>12272</c:v>
                </c:pt>
                <c:pt idx="636">
                  <c:v>12272</c:v>
                </c:pt>
                <c:pt idx="637">
                  <c:v>12272</c:v>
                </c:pt>
                <c:pt idx="638">
                  <c:v>12272</c:v>
                </c:pt>
                <c:pt idx="639">
                  <c:v>12272</c:v>
                </c:pt>
                <c:pt idx="640">
                  <c:v>12272</c:v>
                </c:pt>
                <c:pt idx="641">
                  <c:v>12272</c:v>
                </c:pt>
                <c:pt idx="642">
                  <c:v>12272</c:v>
                </c:pt>
                <c:pt idx="643">
                  <c:v>12272</c:v>
                </c:pt>
                <c:pt idx="644">
                  <c:v>12272</c:v>
                </c:pt>
                <c:pt idx="645">
                  <c:v>12272</c:v>
                </c:pt>
                <c:pt idx="646">
                  <c:v>12272</c:v>
                </c:pt>
                <c:pt idx="647">
                  <c:v>12272</c:v>
                </c:pt>
                <c:pt idx="648">
                  <c:v>12272</c:v>
                </c:pt>
                <c:pt idx="649">
                  <c:v>12272</c:v>
                </c:pt>
                <c:pt idx="650">
                  <c:v>12272</c:v>
                </c:pt>
                <c:pt idx="651">
                  <c:v>12272</c:v>
                </c:pt>
                <c:pt idx="652">
                  <c:v>12272</c:v>
                </c:pt>
                <c:pt idx="653">
                  <c:v>12272</c:v>
                </c:pt>
                <c:pt idx="654">
                  <c:v>12272</c:v>
                </c:pt>
                <c:pt idx="655">
                  <c:v>12272</c:v>
                </c:pt>
                <c:pt idx="656">
                  <c:v>12272</c:v>
                </c:pt>
                <c:pt idx="657">
                  <c:v>12272</c:v>
                </c:pt>
                <c:pt idx="658">
                  <c:v>12272</c:v>
                </c:pt>
                <c:pt idx="659">
                  <c:v>12272</c:v>
                </c:pt>
                <c:pt idx="660">
                  <c:v>12625</c:v>
                </c:pt>
                <c:pt idx="661">
                  <c:v>12625</c:v>
                </c:pt>
                <c:pt idx="662">
                  <c:v>12625</c:v>
                </c:pt>
                <c:pt idx="663">
                  <c:v>12625</c:v>
                </c:pt>
                <c:pt idx="664">
                  <c:v>12625</c:v>
                </c:pt>
                <c:pt idx="665">
                  <c:v>12625</c:v>
                </c:pt>
                <c:pt idx="666">
                  <c:v>12625</c:v>
                </c:pt>
                <c:pt idx="667">
                  <c:v>12625</c:v>
                </c:pt>
                <c:pt idx="668">
                  <c:v>12625</c:v>
                </c:pt>
                <c:pt idx="669">
                  <c:v>12625</c:v>
                </c:pt>
                <c:pt idx="670">
                  <c:v>12625</c:v>
                </c:pt>
                <c:pt idx="671">
                  <c:v>12625</c:v>
                </c:pt>
                <c:pt idx="672">
                  <c:v>12625</c:v>
                </c:pt>
                <c:pt idx="673">
                  <c:v>12625</c:v>
                </c:pt>
                <c:pt idx="674">
                  <c:v>12625</c:v>
                </c:pt>
                <c:pt idx="675">
                  <c:v>12625</c:v>
                </c:pt>
                <c:pt idx="676">
                  <c:v>12625</c:v>
                </c:pt>
                <c:pt idx="677">
                  <c:v>12625</c:v>
                </c:pt>
                <c:pt idx="678">
                  <c:v>12625</c:v>
                </c:pt>
                <c:pt idx="679">
                  <c:v>12625</c:v>
                </c:pt>
                <c:pt idx="680">
                  <c:v>12625</c:v>
                </c:pt>
                <c:pt idx="681">
                  <c:v>12625</c:v>
                </c:pt>
                <c:pt idx="682">
                  <c:v>12625</c:v>
                </c:pt>
                <c:pt idx="683">
                  <c:v>12625</c:v>
                </c:pt>
                <c:pt idx="684">
                  <c:v>12625</c:v>
                </c:pt>
                <c:pt idx="685">
                  <c:v>12625</c:v>
                </c:pt>
                <c:pt idx="686">
                  <c:v>12625</c:v>
                </c:pt>
                <c:pt idx="687">
                  <c:v>12625</c:v>
                </c:pt>
                <c:pt idx="688">
                  <c:v>12625</c:v>
                </c:pt>
                <c:pt idx="689">
                  <c:v>12625</c:v>
                </c:pt>
                <c:pt idx="690">
                  <c:v>12625</c:v>
                </c:pt>
                <c:pt idx="691">
                  <c:v>12625</c:v>
                </c:pt>
                <c:pt idx="692">
                  <c:v>12625</c:v>
                </c:pt>
                <c:pt idx="693">
                  <c:v>12625</c:v>
                </c:pt>
                <c:pt idx="694">
                  <c:v>12625</c:v>
                </c:pt>
                <c:pt idx="695">
                  <c:v>12625</c:v>
                </c:pt>
                <c:pt idx="696">
                  <c:v>12625</c:v>
                </c:pt>
                <c:pt idx="697">
                  <c:v>12625</c:v>
                </c:pt>
                <c:pt idx="698">
                  <c:v>12625</c:v>
                </c:pt>
                <c:pt idx="699">
                  <c:v>12625</c:v>
                </c:pt>
                <c:pt idx="700">
                  <c:v>12625</c:v>
                </c:pt>
                <c:pt idx="701">
                  <c:v>12625</c:v>
                </c:pt>
                <c:pt idx="702">
                  <c:v>12625</c:v>
                </c:pt>
                <c:pt idx="703">
                  <c:v>12625</c:v>
                </c:pt>
                <c:pt idx="704">
                  <c:v>12625</c:v>
                </c:pt>
                <c:pt idx="705">
                  <c:v>12625</c:v>
                </c:pt>
                <c:pt idx="706">
                  <c:v>12625</c:v>
                </c:pt>
                <c:pt idx="707">
                  <c:v>12625</c:v>
                </c:pt>
                <c:pt idx="708">
                  <c:v>12625</c:v>
                </c:pt>
                <c:pt idx="709">
                  <c:v>12625</c:v>
                </c:pt>
                <c:pt idx="710">
                  <c:v>12625</c:v>
                </c:pt>
                <c:pt idx="711">
                  <c:v>12625</c:v>
                </c:pt>
                <c:pt idx="712">
                  <c:v>12625</c:v>
                </c:pt>
                <c:pt idx="713">
                  <c:v>12625</c:v>
                </c:pt>
                <c:pt idx="714">
                  <c:v>12625</c:v>
                </c:pt>
                <c:pt idx="715">
                  <c:v>12625</c:v>
                </c:pt>
                <c:pt idx="716">
                  <c:v>12625</c:v>
                </c:pt>
                <c:pt idx="717">
                  <c:v>12625</c:v>
                </c:pt>
                <c:pt idx="718">
                  <c:v>12625</c:v>
                </c:pt>
                <c:pt idx="719">
                  <c:v>12625</c:v>
                </c:pt>
                <c:pt idx="720">
                  <c:v>12663</c:v>
                </c:pt>
                <c:pt idx="721">
                  <c:v>12663</c:v>
                </c:pt>
                <c:pt idx="722">
                  <c:v>12663</c:v>
                </c:pt>
                <c:pt idx="723">
                  <c:v>12663</c:v>
                </c:pt>
                <c:pt idx="724">
                  <c:v>12663</c:v>
                </c:pt>
                <c:pt idx="725">
                  <c:v>12663</c:v>
                </c:pt>
                <c:pt idx="726">
                  <c:v>12663</c:v>
                </c:pt>
                <c:pt idx="727">
                  <c:v>12663</c:v>
                </c:pt>
                <c:pt idx="728">
                  <c:v>12663</c:v>
                </c:pt>
                <c:pt idx="729">
                  <c:v>12663</c:v>
                </c:pt>
                <c:pt idx="730">
                  <c:v>12663</c:v>
                </c:pt>
                <c:pt idx="731">
                  <c:v>12663</c:v>
                </c:pt>
                <c:pt idx="732">
                  <c:v>12663</c:v>
                </c:pt>
                <c:pt idx="733">
                  <c:v>12663</c:v>
                </c:pt>
                <c:pt idx="734">
                  <c:v>12663</c:v>
                </c:pt>
                <c:pt idx="735">
                  <c:v>12663</c:v>
                </c:pt>
                <c:pt idx="736">
                  <c:v>12663</c:v>
                </c:pt>
                <c:pt idx="737">
                  <c:v>12663</c:v>
                </c:pt>
                <c:pt idx="738">
                  <c:v>12663</c:v>
                </c:pt>
                <c:pt idx="739">
                  <c:v>12663</c:v>
                </c:pt>
                <c:pt idx="740">
                  <c:v>12663</c:v>
                </c:pt>
                <c:pt idx="741">
                  <c:v>12663</c:v>
                </c:pt>
                <c:pt idx="742">
                  <c:v>12663</c:v>
                </c:pt>
                <c:pt idx="743">
                  <c:v>12663</c:v>
                </c:pt>
                <c:pt idx="744">
                  <c:v>12663</c:v>
                </c:pt>
                <c:pt idx="745">
                  <c:v>12663</c:v>
                </c:pt>
                <c:pt idx="746">
                  <c:v>12663</c:v>
                </c:pt>
                <c:pt idx="747">
                  <c:v>12663</c:v>
                </c:pt>
                <c:pt idx="748">
                  <c:v>12663</c:v>
                </c:pt>
                <c:pt idx="749">
                  <c:v>12663</c:v>
                </c:pt>
                <c:pt idx="750">
                  <c:v>12663</c:v>
                </c:pt>
                <c:pt idx="751">
                  <c:v>12663</c:v>
                </c:pt>
                <c:pt idx="752">
                  <c:v>12663</c:v>
                </c:pt>
                <c:pt idx="753">
                  <c:v>12663</c:v>
                </c:pt>
                <c:pt idx="754">
                  <c:v>12663</c:v>
                </c:pt>
                <c:pt idx="755">
                  <c:v>12663</c:v>
                </c:pt>
                <c:pt idx="756">
                  <c:v>12663</c:v>
                </c:pt>
                <c:pt idx="757">
                  <c:v>12663</c:v>
                </c:pt>
                <c:pt idx="758">
                  <c:v>12663</c:v>
                </c:pt>
                <c:pt idx="759">
                  <c:v>12663</c:v>
                </c:pt>
                <c:pt idx="760">
                  <c:v>12663</c:v>
                </c:pt>
                <c:pt idx="761">
                  <c:v>12663</c:v>
                </c:pt>
                <c:pt idx="762">
                  <c:v>12663</c:v>
                </c:pt>
                <c:pt idx="763">
                  <c:v>12663</c:v>
                </c:pt>
                <c:pt idx="764">
                  <c:v>12663</c:v>
                </c:pt>
                <c:pt idx="765">
                  <c:v>12663</c:v>
                </c:pt>
                <c:pt idx="766">
                  <c:v>12663</c:v>
                </c:pt>
                <c:pt idx="767">
                  <c:v>12663</c:v>
                </c:pt>
                <c:pt idx="768">
                  <c:v>12663</c:v>
                </c:pt>
                <c:pt idx="769">
                  <c:v>12663</c:v>
                </c:pt>
                <c:pt idx="770">
                  <c:v>12663</c:v>
                </c:pt>
                <c:pt idx="771">
                  <c:v>12663</c:v>
                </c:pt>
                <c:pt idx="772">
                  <c:v>12663</c:v>
                </c:pt>
                <c:pt idx="773">
                  <c:v>12663</c:v>
                </c:pt>
                <c:pt idx="774">
                  <c:v>12663</c:v>
                </c:pt>
                <c:pt idx="775">
                  <c:v>12663</c:v>
                </c:pt>
                <c:pt idx="776">
                  <c:v>12663</c:v>
                </c:pt>
                <c:pt idx="777">
                  <c:v>12663</c:v>
                </c:pt>
                <c:pt idx="778">
                  <c:v>12663</c:v>
                </c:pt>
                <c:pt idx="779">
                  <c:v>12663</c:v>
                </c:pt>
                <c:pt idx="780">
                  <c:v>12616</c:v>
                </c:pt>
                <c:pt idx="781">
                  <c:v>12616</c:v>
                </c:pt>
                <c:pt idx="782">
                  <c:v>12616</c:v>
                </c:pt>
                <c:pt idx="783">
                  <c:v>12616</c:v>
                </c:pt>
                <c:pt idx="784">
                  <c:v>12616</c:v>
                </c:pt>
                <c:pt idx="785">
                  <c:v>12616</c:v>
                </c:pt>
                <c:pt idx="786">
                  <c:v>12616</c:v>
                </c:pt>
                <c:pt idx="787">
                  <c:v>12616</c:v>
                </c:pt>
                <c:pt idx="788">
                  <c:v>12616</c:v>
                </c:pt>
                <c:pt idx="789">
                  <c:v>12616</c:v>
                </c:pt>
                <c:pt idx="790">
                  <c:v>12616</c:v>
                </c:pt>
                <c:pt idx="791">
                  <c:v>12616</c:v>
                </c:pt>
                <c:pt idx="792">
                  <c:v>12616</c:v>
                </c:pt>
                <c:pt idx="793">
                  <c:v>12616</c:v>
                </c:pt>
                <c:pt idx="794">
                  <c:v>12616</c:v>
                </c:pt>
                <c:pt idx="795">
                  <c:v>12616</c:v>
                </c:pt>
                <c:pt idx="796">
                  <c:v>12616</c:v>
                </c:pt>
                <c:pt idx="797">
                  <c:v>12616</c:v>
                </c:pt>
                <c:pt idx="798">
                  <c:v>12616</c:v>
                </c:pt>
                <c:pt idx="799">
                  <c:v>12616</c:v>
                </c:pt>
                <c:pt idx="800">
                  <c:v>12616</c:v>
                </c:pt>
                <c:pt idx="801">
                  <c:v>12616</c:v>
                </c:pt>
                <c:pt idx="802">
                  <c:v>12616</c:v>
                </c:pt>
                <c:pt idx="803">
                  <c:v>12616</c:v>
                </c:pt>
                <c:pt idx="804">
                  <c:v>12616</c:v>
                </c:pt>
                <c:pt idx="805">
                  <c:v>12616</c:v>
                </c:pt>
                <c:pt idx="806">
                  <c:v>12616</c:v>
                </c:pt>
                <c:pt idx="807">
                  <c:v>12616</c:v>
                </c:pt>
                <c:pt idx="808">
                  <c:v>12616</c:v>
                </c:pt>
                <c:pt idx="809">
                  <c:v>12616</c:v>
                </c:pt>
                <c:pt idx="810">
                  <c:v>12616</c:v>
                </c:pt>
                <c:pt idx="811">
                  <c:v>12616</c:v>
                </c:pt>
                <c:pt idx="812">
                  <c:v>12616</c:v>
                </c:pt>
                <c:pt idx="813">
                  <c:v>12616</c:v>
                </c:pt>
                <c:pt idx="814">
                  <c:v>12616</c:v>
                </c:pt>
                <c:pt idx="815">
                  <c:v>12616</c:v>
                </c:pt>
                <c:pt idx="816">
                  <c:v>12616</c:v>
                </c:pt>
                <c:pt idx="817">
                  <c:v>12616</c:v>
                </c:pt>
                <c:pt idx="818">
                  <c:v>12616</c:v>
                </c:pt>
                <c:pt idx="819">
                  <c:v>12616</c:v>
                </c:pt>
                <c:pt idx="820">
                  <c:v>12616</c:v>
                </c:pt>
                <c:pt idx="821">
                  <c:v>12616</c:v>
                </c:pt>
                <c:pt idx="822">
                  <c:v>12616</c:v>
                </c:pt>
                <c:pt idx="823">
                  <c:v>12616</c:v>
                </c:pt>
                <c:pt idx="824">
                  <c:v>12616</c:v>
                </c:pt>
                <c:pt idx="825">
                  <c:v>12616</c:v>
                </c:pt>
                <c:pt idx="826">
                  <c:v>12616</c:v>
                </c:pt>
                <c:pt idx="827">
                  <c:v>12616</c:v>
                </c:pt>
                <c:pt idx="828">
                  <c:v>12616</c:v>
                </c:pt>
                <c:pt idx="829">
                  <c:v>12616</c:v>
                </c:pt>
                <c:pt idx="830">
                  <c:v>12616</c:v>
                </c:pt>
                <c:pt idx="831">
                  <c:v>12616</c:v>
                </c:pt>
                <c:pt idx="832">
                  <c:v>12616</c:v>
                </c:pt>
                <c:pt idx="833">
                  <c:v>12616</c:v>
                </c:pt>
                <c:pt idx="834">
                  <c:v>12616</c:v>
                </c:pt>
                <c:pt idx="835">
                  <c:v>12616</c:v>
                </c:pt>
                <c:pt idx="836">
                  <c:v>12616</c:v>
                </c:pt>
                <c:pt idx="837">
                  <c:v>12616</c:v>
                </c:pt>
                <c:pt idx="838">
                  <c:v>12616</c:v>
                </c:pt>
                <c:pt idx="839">
                  <c:v>12616</c:v>
                </c:pt>
                <c:pt idx="840">
                  <c:v>12722</c:v>
                </c:pt>
                <c:pt idx="841">
                  <c:v>12722</c:v>
                </c:pt>
                <c:pt idx="842">
                  <c:v>12722</c:v>
                </c:pt>
                <c:pt idx="843">
                  <c:v>12722</c:v>
                </c:pt>
                <c:pt idx="844">
                  <c:v>12722</c:v>
                </c:pt>
                <c:pt idx="845">
                  <c:v>12722</c:v>
                </c:pt>
                <c:pt idx="846">
                  <c:v>12722</c:v>
                </c:pt>
                <c:pt idx="847">
                  <c:v>12722</c:v>
                </c:pt>
                <c:pt idx="848">
                  <c:v>12722</c:v>
                </c:pt>
                <c:pt idx="849">
                  <c:v>12722</c:v>
                </c:pt>
                <c:pt idx="850">
                  <c:v>12722</c:v>
                </c:pt>
                <c:pt idx="851">
                  <c:v>12722</c:v>
                </c:pt>
                <c:pt idx="852">
                  <c:v>12722</c:v>
                </c:pt>
                <c:pt idx="853">
                  <c:v>12722</c:v>
                </c:pt>
                <c:pt idx="854">
                  <c:v>12722</c:v>
                </c:pt>
                <c:pt idx="855">
                  <c:v>12722</c:v>
                </c:pt>
                <c:pt idx="856">
                  <c:v>12722</c:v>
                </c:pt>
                <c:pt idx="857">
                  <c:v>12722</c:v>
                </c:pt>
                <c:pt idx="858">
                  <c:v>12722</c:v>
                </c:pt>
                <c:pt idx="859">
                  <c:v>12722</c:v>
                </c:pt>
                <c:pt idx="860">
                  <c:v>12722</c:v>
                </c:pt>
                <c:pt idx="861">
                  <c:v>12722</c:v>
                </c:pt>
                <c:pt idx="862">
                  <c:v>12722</c:v>
                </c:pt>
                <c:pt idx="863">
                  <c:v>12722</c:v>
                </c:pt>
                <c:pt idx="864">
                  <c:v>12722</c:v>
                </c:pt>
                <c:pt idx="865">
                  <c:v>12722</c:v>
                </c:pt>
                <c:pt idx="866">
                  <c:v>12722</c:v>
                </c:pt>
                <c:pt idx="867">
                  <c:v>12722</c:v>
                </c:pt>
                <c:pt idx="868">
                  <c:v>12722</c:v>
                </c:pt>
                <c:pt idx="869">
                  <c:v>12722</c:v>
                </c:pt>
                <c:pt idx="870">
                  <c:v>12722</c:v>
                </c:pt>
                <c:pt idx="871">
                  <c:v>12722</c:v>
                </c:pt>
                <c:pt idx="872">
                  <c:v>12722</c:v>
                </c:pt>
                <c:pt idx="873">
                  <c:v>12722</c:v>
                </c:pt>
                <c:pt idx="874">
                  <c:v>12722</c:v>
                </c:pt>
                <c:pt idx="875">
                  <c:v>12722</c:v>
                </c:pt>
                <c:pt idx="876">
                  <c:v>12722</c:v>
                </c:pt>
                <c:pt idx="877">
                  <c:v>12722</c:v>
                </c:pt>
                <c:pt idx="878">
                  <c:v>12722</c:v>
                </c:pt>
                <c:pt idx="879">
                  <c:v>12722</c:v>
                </c:pt>
                <c:pt idx="880">
                  <c:v>12722</c:v>
                </c:pt>
                <c:pt idx="881">
                  <c:v>12722</c:v>
                </c:pt>
                <c:pt idx="882">
                  <c:v>12722</c:v>
                </c:pt>
                <c:pt idx="883">
                  <c:v>12722</c:v>
                </c:pt>
                <c:pt idx="884">
                  <c:v>12722</c:v>
                </c:pt>
                <c:pt idx="885">
                  <c:v>12722</c:v>
                </c:pt>
                <c:pt idx="886">
                  <c:v>12722</c:v>
                </c:pt>
                <c:pt idx="887">
                  <c:v>12722</c:v>
                </c:pt>
                <c:pt idx="888">
                  <c:v>12722</c:v>
                </c:pt>
                <c:pt idx="889">
                  <c:v>12722</c:v>
                </c:pt>
                <c:pt idx="890">
                  <c:v>12722</c:v>
                </c:pt>
                <c:pt idx="891">
                  <c:v>12722</c:v>
                </c:pt>
                <c:pt idx="892">
                  <c:v>12722</c:v>
                </c:pt>
                <c:pt idx="893">
                  <c:v>12722</c:v>
                </c:pt>
                <c:pt idx="894">
                  <c:v>12722</c:v>
                </c:pt>
                <c:pt idx="895">
                  <c:v>12722</c:v>
                </c:pt>
                <c:pt idx="896">
                  <c:v>12722</c:v>
                </c:pt>
                <c:pt idx="897">
                  <c:v>12722</c:v>
                </c:pt>
                <c:pt idx="898">
                  <c:v>12722</c:v>
                </c:pt>
                <c:pt idx="899">
                  <c:v>12722</c:v>
                </c:pt>
                <c:pt idx="900">
                  <c:v>12836</c:v>
                </c:pt>
                <c:pt idx="901">
                  <c:v>12836</c:v>
                </c:pt>
                <c:pt idx="902">
                  <c:v>12836</c:v>
                </c:pt>
                <c:pt idx="903">
                  <c:v>12836</c:v>
                </c:pt>
                <c:pt idx="904">
                  <c:v>12836</c:v>
                </c:pt>
                <c:pt idx="905">
                  <c:v>12836</c:v>
                </c:pt>
                <c:pt idx="906">
                  <c:v>12836</c:v>
                </c:pt>
                <c:pt idx="907">
                  <c:v>12836</c:v>
                </c:pt>
                <c:pt idx="908">
                  <c:v>12836</c:v>
                </c:pt>
                <c:pt idx="909">
                  <c:v>12836</c:v>
                </c:pt>
                <c:pt idx="910">
                  <c:v>12836</c:v>
                </c:pt>
                <c:pt idx="911">
                  <c:v>12836</c:v>
                </c:pt>
                <c:pt idx="912">
                  <c:v>12836</c:v>
                </c:pt>
                <c:pt idx="913">
                  <c:v>12836</c:v>
                </c:pt>
                <c:pt idx="914">
                  <c:v>12836</c:v>
                </c:pt>
                <c:pt idx="915">
                  <c:v>12836</c:v>
                </c:pt>
                <c:pt idx="916">
                  <c:v>12836</c:v>
                </c:pt>
                <c:pt idx="917">
                  <c:v>12836</c:v>
                </c:pt>
                <c:pt idx="918">
                  <c:v>12836</c:v>
                </c:pt>
                <c:pt idx="919">
                  <c:v>12836</c:v>
                </c:pt>
                <c:pt idx="920">
                  <c:v>12836</c:v>
                </c:pt>
                <c:pt idx="921">
                  <c:v>12836</c:v>
                </c:pt>
                <c:pt idx="922">
                  <c:v>12836</c:v>
                </c:pt>
                <c:pt idx="923">
                  <c:v>12836</c:v>
                </c:pt>
                <c:pt idx="924">
                  <c:v>12836</c:v>
                </c:pt>
                <c:pt idx="925">
                  <c:v>12836</c:v>
                </c:pt>
                <c:pt idx="926">
                  <c:v>12836</c:v>
                </c:pt>
                <c:pt idx="927">
                  <c:v>12836</c:v>
                </c:pt>
                <c:pt idx="928">
                  <c:v>12836</c:v>
                </c:pt>
                <c:pt idx="929">
                  <c:v>12836</c:v>
                </c:pt>
                <c:pt idx="930">
                  <c:v>12836</c:v>
                </c:pt>
                <c:pt idx="931">
                  <c:v>12836</c:v>
                </c:pt>
                <c:pt idx="932">
                  <c:v>12836</c:v>
                </c:pt>
                <c:pt idx="933">
                  <c:v>12836</c:v>
                </c:pt>
                <c:pt idx="934">
                  <c:v>12836</c:v>
                </c:pt>
                <c:pt idx="935">
                  <c:v>12836</c:v>
                </c:pt>
                <c:pt idx="936">
                  <c:v>12836</c:v>
                </c:pt>
                <c:pt idx="937">
                  <c:v>12836</c:v>
                </c:pt>
                <c:pt idx="938">
                  <c:v>12836</c:v>
                </c:pt>
                <c:pt idx="939">
                  <c:v>12836</c:v>
                </c:pt>
                <c:pt idx="940">
                  <c:v>12836</c:v>
                </c:pt>
                <c:pt idx="941">
                  <c:v>12836</c:v>
                </c:pt>
                <c:pt idx="942">
                  <c:v>12836</c:v>
                </c:pt>
                <c:pt idx="943">
                  <c:v>12836</c:v>
                </c:pt>
                <c:pt idx="944">
                  <c:v>12836</c:v>
                </c:pt>
                <c:pt idx="945">
                  <c:v>12836</c:v>
                </c:pt>
                <c:pt idx="946">
                  <c:v>12836</c:v>
                </c:pt>
                <c:pt idx="947">
                  <c:v>12836</c:v>
                </c:pt>
                <c:pt idx="948">
                  <c:v>12836</c:v>
                </c:pt>
                <c:pt idx="949">
                  <c:v>12836</c:v>
                </c:pt>
                <c:pt idx="950">
                  <c:v>12836</c:v>
                </c:pt>
                <c:pt idx="951">
                  <c:v>12836</c:v>
                </c:pt>
                <c:pt idx="952">
                  <c:v>12836</c:v>
                </c:pt>
                <c:pt idx="953">
                  <c:v>12836</c:v>
                </c:pt>
                <c:pt idx="954">
                  <c:v>12836</c:v>
                </c:pt>
                <c:pt idx="955">
                  <c:v>12836</c:v>
                </c:pt>
                <c:pt idx="956">
                  <c:v>12836</c:v>
                </c:pt>
                <c:pt idx="957">
                  <c:v>12836</c:v>
                </c:pt>
                <c:pt idx="958">
                  <c:v>12836</c:v>
                </c:pt>
                <c:pt idx="959">
                  <c:v>12836</c:v>
                </c:pt>
                <c:pt idx="960">
                  <c:v>13118</c:v>
                </c:pt>
                <c:pt idx="961">
                  <c:v>13118</c:v>
                </c:pt>
                <c:pt idx="962">
                  <c:v>13118</c:v>
                </c:pt>
                <c:pt idx="963">
                  <c:v>13118</c:v>
                </c:pt>
                <c:pt idx="964">
                  <c:v>13118</c:v>
                </c:pt>
                <c:pt idx="965">
                  <c:v>13118</c:v>
                </c:pt>
                <c:pt idx="966">
                  <c:v>13118</c:v>
                </c:pt>
                <c:pt idx="967">
                  <c:v>13118</c:v>
                </c:pt>
                <c:pt idx="968">
                  <c:v>13118</c:v>
                </c:pt>
                <c:pt idx="969">
                  <c:v>13118</c:v>
                </c:pt>
                <c:pt idx="970">
                  <c:v>13118</c:v>
                </c:pt>
                <c:pt idx="971">
                  <c:v>13118</c:v>
                </c:pt>
                <c:pt idx="972">
                  <c:v>13118</c:v>
                </c:pt>
                <c:pt idx="973">
                  <c:v>13118</c:v>
                </c:pt>
                <c:pt idx="974">
                  <c:v>13118</c:v>
                </c:pt>
                <c:pt idx="975">
                  <c:v>13118</c:v>
                </c:pt>
                <c:pt idx="976">
                  <c:v>13118</c:v>
                </c:pt>
                <c:pt idx="977">
                  <c:v>13118</c:v>
                </c:pt>
                <c:pt idx="978">
                  <c:v>13118</c:v>
                </c:pt>
                <c:pt idx="979">
                  <c:v>13118</c:v>
                </c:pt>
                <c:pt idx="980">
                  <c:v>13118</c:v>
                </c:pt>
                <c:pt idx="981">
                  <c:v>13118</c:v>
                </c:pt>
                <c:pt idx="982">
                  <c:v>13118</c:v>
                </c:pt>
                <c:pt idx="983">
                  <c:v>13118</c:v>
                </c:pt>
                <c:pt idx="984">
                  <c:v>13118</c:v>
                </c:pt>
                <c:pt idx="985">
                  <c:v>13118</c:v>
                </c:pt>
                <c:pt idx="986">
                  <c:v>13118</c:v>
                </c:pt>
                <c:pt idx="987">
                  <c:v>13118</c:v>
                </c:pt>
                <c:pt idx="988">
                  <c:v>13118</c:v>
                </c:pt>
                <c:pt idx="989">
                  <c:v>13118</c:v>
                </c:pt>
                <c:pt idx="990">
                  <c:v>13118</c:v>
                </c:pt>
                <c:pt idx="991">
                  <c:v>13118</c:v>
                </c:pt>
                <c:pt idx="992">
                  <c:v>13118</c:v>
                </c:pt>
                <c:pt idx="993">
                  <c:v>13118</c:v>
                </c:pt>
                <c:pt idx="994">
                  <c:v>13118</c:v>
                </c:pt>
                <c:pt idx="995">
                  <c:v>13118</c:v>
                </c:pt>
                <c:pt idx="996">
                  <c:v>13118</c:v>
                </c:pt>
                <c:pt idx="997">
                  <c:v>13118</c:v>
                </c:pt>
                <c:pt idx="998">
                  <c:v>13118</c:v>
                </c:pt>
                <c:pt idx="999">
                  <c:v>13118</c:v>
                </c:pt>
                <c:pt idx="1000">
                  <c:v>13118</c:v>
                </c:pt>
                <c:pt idx="1001">
                  <c:v>13118</c:v>
                </c:pt>
                <c:pt idx="1002">
                  <c:v>13118</c:v>
                </c:pt>
                <c:pt idx="1003">
                  <c:v>13118</c:v>
                </c:pt>
                <c:pt idx="1004">
                  <c:v>13118</c:v>
                </c:pt>
                <c:pt idx="1005">
                  <c:v>13118</c:v>
                </c:pt>
                <c:pt idx="1006">
                  <c:v>13118</c:v>
                </c:pt>
                <c:pt idx="1007">
                  <c:v>13118</c:v>
                </c:pt>
                <c:pt idx="1008">
                  <c:v>13118</c:v>
                </c:pt>
                <c:pt idx="1009">
                  <c:v>13118</c:v>
                </c:pt>
                <c:pt idx="1010">
                  <c:v>13118</c:v>
                </c:pt>
                <c:pt idx="1011">
                  <c:v>13118</c:v>
                </c:pt>
                <c:pt idx="1012">
                  <c:v>13118</c:v>
                </c:pt>
                <c:pt idx="1013">
                  <c:v>13118</c:v>
                </c:pt>
                <c:pt idx="1014">
                  <c:v>13118</c:v>
                </c:pt>
                <c:pt idx="1015">
                  <c:v>13118</c:v>
                </c:pt>
                <c:pt idx="1016">
                  <c:v>13118</c:v>
                </c:pt>
                <c:pt idx="1017">
                  <c:v>13118</c:v>
                </c:pt>
                <c:pt idx="1018">
                  <c:v>13118</c:v>
                </c:pt>
                <c:pt idx="1019">
                  <c:v>13118</c:v>
                </c:pt>
                <c:pt idx="1020">
                  <c:v>13107</c:v>
                </c:pt>
                <c:pt idx="1021">
                  <c:v>13107</c:v>
                </c:pt>
                <c:pt idx="1022">
                  <c:v>13107</c:v>
                </c:pt>
                <c:pt idx="1023">
                  <c:v>13107</c:v>
                </c:pt>
                <c:pt idx="1024">
                  <c:v>13107</c:v>
                </c:pt>
                <c:pt idx="1025">
                  <c:v>13107</c:v>
                </c:pt>
                <c:pt idx="1026">
                  <c:v>13107</c:v>
                </c:pt>
                <c:pt idx="1027">
                  <c:v>13107</c:v>
                </c:pt>
                <c:pt idx="1028">
                  <c:v>13107</c:v>
                </c:pt>
                <c:pt idx="1029">
                  <c:v>13107</c:v>
                </c:pt>
                <c:pt idx="1030">
                  <c:v>13107</c:v>
                </c:pt>
                <c:pt idx="1031">
                  <c:v>13107</c:v>
                </c:pt>
                <c:pt idx="1032">
                  <c:v>13107</c:v>
                </c:pt>
                <c:pt idx="1033">
                  <c:v>13107</c:v>
                </c:pt>
                <c:pt idx="1034">
                  <c:v>13107</c:v>
                </c:pt>
                <c:pt idx="1035">
                  <c:v>13107</c:v>
                </c:pt>
                <c:pt idx="1036">
                  <c:v>13107</c:v>
                </c:pt>
                <c:pt idx="1037">
                  <c:v>13107</c:v>
                </c:pt>
                <c:pt idx="1038">
                  <c:v>13107</c:v>
                </c:pt>
                <c:pt idx="1039">
                  <c:v>13107</c:v>
                </c:pt>
                <c:pt idx="1040">
                  <c:v>13107</c:v>
                </c:pt>
                <c:pt idx="1041">
                  <c:v>13107</c:v>
                </c:pt>
                <c:pt idx="1042">
                  <c:v>13107</c:v>
                </c:pt>
                <c:pt idx="1043">
                  <c:v>13107</c:v>
                </c:pt>
                <c:pt idx="1044">
                  <c:v>13107</c:v>
                </c:pt>
                <c:pt idx="1045">
                  <c:v>13107</c:v>
                </c:pt>
                <c:pt idx="1046">
                  <c:v>13107</c:v>
                </c:pt>
                <c:pt idx="1047">
                  <c:v>13107</c:v>
                </c:pt>
                <c:pt idx="1048">
                  <c:v>13107</c:v>
                </c:pt>
                <c:pt idx="1049">
                  <c:v>13107</c:v>
                </c:pt>
                <c:pt idx="1050">
                  <c:v>13107</c:v>
                </c:pt>
                <c:pt idx="1051">
                  <c:v>13107</c:v>
                </c:pt>
                <c:pt idx="1052">
                  <c:v>13107</c:v>
                </c:pt>
                <c:pt idx="1053">
                  <c:v>13107</c:v>
                </c:pt>
                <c:pt idx="1054">
                  <c:v>13107</c:v>
                </c:pt>
                <c:pt idx="1055">
                  <c:v>13107</c:v>
                </c:pt>
                <c:pt idx="1056">
                  <c:v>13107</c:v>
                </c:pt>
                <c:pt idx="1057">
                  <c:v>13107</c:v>
                </c:pt>
                <c:pt idx="1058">
                  <c:v>13107</c:v>
                </c:pt>
                <c:pt idx="1059">
                  <c:v>13107</c:v>
                </c:pt>
                <c:pt idx="1060">
                  <c:v>13107</c:v>
                </c:pt>
                <c:pt idx="1061">
                  <c:v>13107</c:v>
                </c:pt>
                <c:pt idx="1062">
                  <c:v>13107</c:v>
                </c:pt>
                <c:pt idx="1063">
                  <c:v>13107</c:v>
                </c:pt>
                <c:pt idx="1064">
                  <c:v>13107</c:v>
                </c:pt>
                <c:pt idx="1065">
                  <c:v>13107</c:v>
                </c:pt>
                <c:pt idx="1066">
                  <c:v>13107</c:v>
                </c:pt>
                <c:pt idx="1067">
                  <c:v>13107</c:v>
                </c:pt>
                <c:pt idx="1068">
                  <c:v>13107</c:v>
                </c:pt>
                <c:pt idx="1069">
                  <c:v>13107</c:v>
                </c:pt>
                <c:pt idx="1070">
                  <c:v>13107</c:v>
                </c:pt>
                <c:pt idx="1071">
                  <c:v>13107</c:v>
                </c:pt>
                <c:pt idx="1072">
                  <c:v>13107</c:v>
                </c:pt>
                <c:pt idx="1073">
                  <c:v>13107</c:v>
                </c:pt>
                <c:pt idx="1074">
                  <c:v>13107</c:v>
                </c:pt>
                <c:pt idx="1075">
                  <c:v>13107</c:v>
                </c:pt>
                <c:pt idx="1076">
                  <c:v>13107</c:v>
                </c:pt>
                <c:pt idx="1077">
                  <c:v>13107</c:v>
                </c:pt>
                <c:pt idx="1078">
                  <c:v>13107</c:v>
                </c:pt>
                <c:pt idx="1079">
                  <c:v>13107</c:v>
                </c:pt>
                <c:pt idx="1080">
                  <c:v>12667</c:v>
                </c:pt>
                <c:pt idx="1081">
                  <c:v>12667</c:v>
                </c:pt>
                <c:pt idx="1082">
                  <c:v>12667</c:v>
                </c:pt>
                <c:pt idx="1083">
                  <c:v>12667</c:v>
                </c:pt>
                <c:pt idx="1084">
                  <c:v>12667</c:v>
                </c:pt>
                <c:pt idx="1085">
                  <c:v>12667</c:v>
                </c:pt>
                <c:pt idx="1086">
                  <c:v>12667</c:v>
                </c:pt>
                <c:pt idx="1087">
                  <c:v>12667</c:v>
                </c:pt>
                <c:pt idx="1088">
                  <c:v>12667</c:v>
                </c:pt>
                <c:pt idx="1089">
                  <c:v>12667</c:v>
                </c:pt>
                <c:pt idx="1090">
                  <c:v>12667</c:v>
                </c:pt>
                <c:pt idx="1091">
                  <c:v>12667</c:v>
                </c:pt>
                <c:pt idx="1092">
                  <c:v>12667</c:v>
                </c:pt>
                <c:pt idx="1093">
                  <c:v>12667</c:v>
                </c:pt>
                <c:pt idx="1094">
                  <c:v>12667</c:v>
                </c:pt>
                <c:pt idx="1095">
                  <c:v>12667</c:v>
                </c:pt>
                <c:pt idx="1096">
                  <c:v>12667</c:v>
                </c:pt>
                <c:pt idx="1097">
                  <c:v>12667</c:v>
                </c:pt>
                <c:pt idx="1098">
                  <c:v>12667</c:v>
                </c:pt>
                <c:pt idx="1099">
                  <c:v>12667</c:v>
                </c:pt>
                <c:pt idx="1100">
                  <c:v>12667</c:v>
                </c:pt>
                <c:pt idx="1101">
                  <c:v>12667</c:v>
                </c:pt>
                <c:pt idx="1102">
                  <c:v>12667</c:v>
                </c:pt>
                <c:pt idx="1103">
                  <c:v>12667</c:v>
                </c:pt>
                <c:pt idx="1104">
                  <c:v>12667</c:v>
                </c:pt>
                <c:pt idx="1105">
                  <c:v>12667</c:v>
                </c:pt>
                <c:pt idx="1106">
                  <c:v>12667</c:v>
                </c:pt>
                <c:pt idx="1107">
                  <c:v>12667</c:v>
                </c:pt>
                <c:pt idx="1108">
                  <c:v>12667</c:v>
                </c:pt>
                <c:pt idx="1109">
                  <c:v>12667</c:v>
                </c:pt>
                <c:pt idx="1110">
                  <c:v>12667</c:v>
                </c:pt>
                <c:pt idx="1111">
                  <c:v>12667</c:v>
                </c:pt>
                <c:pt idx="1112">
                  <c:v>12667</c:v>
                </c:pt>
                <c:pt idx="1113">
                  <c:v>12667</c:v>
                </c:pt>
                <c:pt idx="1114">
                  <c:v>12667</c:v>
                </c:pt>
                <c:pt idx="1115">
                  <c:v>12667</c:v>
                </c:pt>
                <c:pt idx="1116">
                  <c:v>12667</c:v>
                </c:pt>
                <c:pt idx="1117">
                  <c:v>12667</c:v>
                </c:pt>
                <c:pt idx="1118">
                  <c:v>12667</c:v>
                </c:pt>
                <c:pt idx="1119">
                  <c:v>12667</c:v>
                </c:pt>
                <c:pt idx="1120">
                  <c:v>12667</c:v>
                </c:pt>
                <c:pt idx="1121">
                  <c:v>12667</c:v>
                </c:pt>
                <c:pt idx="1122">
                  <c:v>12667</c:v>
                </c:pt>
                <c:pt idx="1123">
                  <c:v>12667</c:v>
                </c:pt>
                <c:pt idx="1124">
                  <c:v>12667</c:v>
                </c:pt>
                <c:pt idx="1125">
                  <c:v>12667</c:v>
                </c:pt>
                <c:pt idx="1126">
                  <c:v>12667</c:v>
                </c:pt>
                <c:pt idx="1127">
                  <c:v>12667</c:v>
                </c:pt>
                <c:pt idx="1128">
                  <c:v>12667</c:v>
                </c:pt>
                <c:pt idx="1129">
                  <c:v>12667</c:v>
                </c:pt>
                <c:pt idx="1130">
                  <c:v>12667</c:v>
                </c:pt>
                <c:pt idx="1131">
                  <c:v>12667</c:v>
                </c:pt>
                <c:pt idx="1132">
                  <c:v>12667</c:v>
                </c:pt>
                <c:pt idx="1133">
                  <c:v>12667</c:v>
                </c:pt>
                <c:pt idx="1134">
                  <c:v>12667</c:v>
                </c:pt>
                <c:pt idx="1135">
                  <c:v>12667</c:v>
                </c:pt>
                <c:pt idx="1136">
                  <c:v>12667</c:v>
                </c:pt>
                <c:pt idx="1137">
                  <c:v>12667</c:v>
                </c:pt>
                <c:pt idx="1138">
                  <c:v>12667</c:v>
                </c:pt>
                <c:pt idx="1139">
                  <c:v>12667</c:v>
                </c:pt>
                <c:pt idx="1140">
                  <c:v>12653</c:v>
                </c:pt>
                <c:pt idx="1141">
                  <c:v>12653</c:v>
                </c:pt>
                <c:pt idx="1142">
                  <c:v>12653</c:v>
                </c:pt>
                <c:pt idx="1143">
                  <c:v>12653</c:v>
                </c:pt>
                <c:pt idx="1144">
                  <c:v>12653</c:v>
                </c:pt>
                <c:pt idx="1145">
                  <c:v>12653</c:v>
                </c:pt>
                <c:pt idx="1146">
                  <c:v>12653</c:v>
                </c:pt>
                <c:pt idx="1147">
                  <c:v>12653</c:v>
                </c:pt>
                <c:pt idx="1148">
                  <c:v>12653</c:v>
                </c:pt>
                <c:pt idx="1149">
                  <c:v>12653</c:v>
                </c:pt>
                <c:pt idx="1150">
                  <c:v>12653</c:v>
                </c:pt>
                <c:pt idx="1151">
                  <c:v>12653</c:v>
                </c:pt>
                <c:pt idx="1152">
                  <c:v>12653</c:v>
                </c:pt>
                <c:pt idx="1153">
                  <c:v>12653</c:v>
                </c:pt>
                <c:pt idx="1154">
                  <c:v>12653</c:v>
                </c:pt>
                <c:pt idx="1155">
                  <c:v>12653</c:v>
                </c:pt>
                <c:pt idx="1156">
                  <c:v>12653</c:v>
                </c:pt>
                <c:pt idx="1157">
                  <c:v>12653</c:v>
                </c:pt>
                <c:pt idx="1158">
                  <c:v>12653</c:v>
                </c:pt>
                <c:pt idx="1159">
                  <c:v>12653</c:v>
                </c:pt>
                <c:pt idx="1160">
                  <c:v>12653</c:v>
                </c:pt>
                <c:pt idx="1161">
                  <c:v>12653</c:v>
                </c:pt>
                <c:pt idx="1162">
                  <c:v>12653</c:v>
                </c:pt>
                <c:pt idx="1163">
                  <c:v>12653</c:v>
                </c:pt>
                <c:pt idx="1164">
                  <c:v>12653</c:v>
                </c:pt>
                <c:pt idx="1165">
                  <c:v>12653</c:v>
                </c:pt>
                <c:pt idx="1166">
                  <c:v>12653</c:v>
                </c:pt>
                <c:pt idx="1167">
                  <c:v>12653</c:v>
                </c:pt>
                <c:pt idx="1168">
                  <c:v>12653</c:v>
                </c:pt>
                <c:pt idx="1169">
                  <c:v>12653</c:v>
                </c:pt>
                <c:pt idx="1170">
                  <c:v>12653</c:v>
                </c:pt>
                <c:pt idx="1171">
                  <c:v>12653</c:v>
                </c:pt>
                <c:pt idx="1172">
                  <c:v>12653</c:v>
                </c:pt>
                <c:pt idx="1173">
                  <c:v>12653</c:v>
                </c:pt>
                <c:pt idx="1174">
                  <c:v>12653</c:v>
                </c:pt>
                <c:pt idx="1175">
                  <c:v>12653</c:v>
                </c:pt>
                <c:pt idx="1176">
                  <c:v>12653</c:v>
                </c:pt>
                <c:pt idx="1177">
                  <c:v>12653</c:v>
                </c:pt>
                <c:pt idx="1178">
                  <c:v>12653</c:v>
                </c:pt>
                <c:pt idx="1179">
                  <c:v>12653</c:v>
                </c:pt>
                <c:pt idx="1180">
                  <c:v>12653</c:v>
                </c:pt>
                <c:pt idx="1181">
                  <c:v>12653</c:v>
                </c:pt>
                <c:pt idx="1182">
                  <c:v>12653</c:v>
                </c:pt>
                <c:pt idx="1183">
                  <c:v>12653</c:v>
                </c:pt>
                <c:pt idx="1184">
                  <c:v>12653</c:v>
                </c:pt>
                <c:pt idx="1185">
                  <c:v>12653</c:v>
                </c:pt>
                <c:pt idx="1186">
                  <c:v>12653</c:v>
                </c:pt>
                <c:pt idx="1187">
                  <c:v>12653</c:v>
                </c:pt>
                <c:pt idx="1188">
                  <c:v>12653</c:v>
                </c:pt>
                <c:pt idx="1189">
                  <c:v>12653</c:v>
                </c:pt>
                <c:pt idx="1190">
                  <c:v>12653</c:v>
                </c:pt>
                <c:pt idx="1191">
                  <c:v>12653</c:v>
                </c:pt>
                <c:pt idx="1192">
                  <c:v>12653</c:v>
                </c:pt>
                <c:pt idx="1193">
                  <c:v>12653</c:v>
                </c:pt>
                <c:pt idx="1194">
                  <c:v>12653</c:v>
                </c:pt>
                <c:pt idx="1195">
                  <c:v>12653</c:v>
                </c:pt>
                <c:pt idx="1196">
                  <c:v>12653</c:v>
                </c:pt>
                <c:pt idx="1197">
                  <c:v>12653</c:v>
                </c:pt>
                <c:pt idx="1198">
                  <c:v>12653</c:v>
                </c:pt>
                <c:pt idx="1199">
                  <c:v>12653</c:v>
                </c:pt>
                <c:pt idx="1200">
                  <c:v>12337</c:v>
                </c:pt>
                <c:pt idx="1201">
                  <c:v>12337</c:v>
                </c:pt>
                <c:pt idx="1202">
                  <c:v>12337</c:v>
                </c:pt>
                <c:pt idx="1203">
                  <c:v>12337</c:v>
                </c:pt>
                <c:pt idx="1204">
                  <c:v>12337</c:v>
                </c:pt>
                <c:pt idx="1205">
                  <c:v>12337</c:v>
                </c:pt>
                <c:pt idx="1206">
                  <c:v>12337</c:v>
                </c:pt>
                <c:pt idx="1207">
                  <c:v>12337</c:v>
                </c:pt>
                <c:pt idx="1208">
                  <c:v>12337</c:v>
                </c:pt>
                <c:pt idx="1209">
                  <c:v>12337</c:v>
                </c:pt>
                <c:pt idx="1210">
                  <c:v>12337</c:v>
                </c:pt>
                <c:pt idx="1211">
                  <c:v>12337</c:v>
                </c:pt>
                <c:pt idx="1212">
                  <c:v>12337</c:v>
                </c:pt>
                <c:pt idx="1213">
                  <c:v>12337</c:v>
                </c:pt>
                <c:pt idx="1214">
                  <c:v>12337</c:v>
                </c:pt>
                <c:pt idx="1215">
                  <c:v>12337</c:v>
                </c:pt>
                <c:pt idx="1216">
                  <c:v>12337</c:v>
                </c:pt>
                <c:pt idx="1217">
                  <c:v>12337</c:v>
                </c:pt>
                <c:pt idx="1218">
                  <c:v>12337</c:v>
                </c:pt>
                <c:pt idx="1219">
                  <c:v>12337</c:v>
                </c:pt>
                <c:pt idx="1220">
                  <c:v>12337</c:v>
                </c:pt>
                <c:pt idx="1221">
                  <c:v>12337</c:v>
                </c:pt>
                <c:pt idx="1222">
                  <c:v>12337</c:v>
                </c:pt>
                <c:pt idx="1223">
                  <c:v>12337</c:v>
                </c:pt>
                <c:pt idx="1224">
                  <c:v>12337</c:v>
                </c:pt>
                <c:pt idx="1225">
                  <c:v>12337</c:v>
                </c:pt>
                <c:pt idx="1226">
                  <c:v>12337</c:v>
                </c:pt>
                <c:pt idx="1227">
                  <c:v>12337</c:v>
                </c:pt>
                <c:pt idx="1228">
                  <c:v>12337</c:v>
                </c:pt>
                <c:pt idx="1229">
                  <c:v>12337</c:v>
                </c:pt>
                <c:pt idx="1230">
                  <c:v>12337</c:v>
                </c:pt>
                <c:pt idx="1231">
                  <c:v>12337</c:v>
                </c:pt>
                <c:pt idx="1232">
                  <c:v>12337</c:v>
                </c:pt>
                <c:pt idx="1233">
                  <c:v>12337</c:v>
                </c:pt>
                <c:pt idx="1234">
                  <c:v>12337</c:v>
                </c:pt>
                <c:pt idx="1235">
                  <c:v>12337</c:v>
                </c:pt>
                <c:pt idx="1236">
                  <c:v>12337</c:v>
                </c:pt>
                <c:pt idx="1237">
                  <c:v>12337</c:v>
                </c:pt>
                <c:pt idx="1238">
                  <c:v>12337</c:v>
                </c:pt>
                <c:pt idx="1239">
                  <c:v>12337</c:v>
                </c:pt>
                <c:pt idx="1240">
                  <c:v>12337</c:v>
                </c:pt>
                <c:pt idx="1241">
                  <c:v>12337</c:v>
                </c:pt>
                <c:pt idx="1242">
                  <c:v>12337</c:v>
                </c:pt>
                <c:pt idx="1243">
                  <c:v>12337</c:v>
                </c:pt>
                <c:pt idx="1244">
                  <c:v>12337</c:v>
                </c:pt>
                <c:pt idx="1245">
                  <c:v>12337</c:v>
                </c:pt>
                <c:pt idx="1246">
                  <c:v>12337</c:v>
                </c:pt>
                <c:pt idx="1247">
                  <c:v>12337</c:v>
                </c:pt>
                <c:pt idx="1248">
                  <c:v>12337</c:v>
                </c:pt>
                <c:pt idx="1249">
                  <c:v>12337</c:v>
                </c:pt>
                <c:pt idx="1250">
                  <c:v>12337</c:v>
                </c:pt>
                <c:pt idx="1251">
                  <c:v>12337</c:v>
                </c:pt>
                <c:pt idx="1252">
                  <c:v>12337</c:v>
                </c:pt>
                <c:pt idx="1253">
                  <c:v>12337</c:v>
                </c:pt>
                <c:pt idx="1254">
                  <c:v>12337</c:v>
                </c:pt>
                <c:pt idx="1255">
                  <c:v>12337</c:v>
                </c:pt>
                <c:pt idx="1256">
                  <c:v>12337</c:v>
                </c:pt>
                <c:pt idx="1257">
                  <c:v>12337</c:v>
                </c:pt>
                <c:pt idx="1258">
                  <c:v>12337</c:v>
                </c:pt>
                <c:pt idx="1259">
                  <c:v>12337</c:v>
                </c:pt>
                <c:pt idx="1260">
                  <c:v>12551</c:v>
                </c:pt>
                <c:pt idx="1261">
                  <c:v>12551</c:v>
                </c:pt>
                <c:pt idx="1262">
                  <c:v>12551</c:v>
                </c:pt>
                <c:pt idx="1263">
                  <c:v>12551</c:v>
                </c:pt>
                <c:pt idx="1264">
                  <c:v>12551</c:v>
                </c:pt>
                <c:pt idx="1265">
                  <c:v>12551</c:v>
                </c:pt>
                <c:pt idx="1266">
                  <c:v>12551</c:v>
                </c:pt>
                <c:pt idx="1267">
                  <c:v>12551</c:v>
                </c:pt>
                <c:pt idx="1268">
                  <c:v>12551</c:v>
                </c:pt>
                <c:pt idx="1269">
                  <c:v>12551</c:v>
                </c:pt>
                <c:pt idx="1270">
                  <c:v>12551</c:v>
                </c:pt>
                <c:pt idx="1271">
                  <c:v>12551</c:v>
                </c:pt>
                <c:pt idx="1272">
                  <c:v>12551</c:v>
                </c:pt>
                <c:pt idx="1273">
                  <c:v>12551</c:v>
                </c:pt>
                <c:pt idx="1274">
                  <c:v>12551</c:v>
                </c:pt>
                <c:pt idx="1275">
                  <c:v>12551</c:v>
                </c:pt>
                <c:pt idx="1276">
                  <c:v>12551</c:v>
                </c:pt>
                <c:pt idx="1277">
                  <c:v>12551</c:v>
                </c:pt>
                <c:pt idx="1278">
                  <c:v>12551</c:v>
                </c:pt>
                <c:pt idx="1279">
                  <c:v>12551</c:v>
                </c:pt>
                <c:pt idx="1280">
                  <c:v>12551</c:v>
                </c:pt>
                <c:pt idx="1281">
                  <c:v>12551</c:v>
                </c:pt>
                <c:pt idx="1282">
                  <c:v>12551</c:v>
                </c:pt>
                <c:pt idx="1283">
                  <c:v>12551</c:v>
                </c:pt>
                <c:pt idx="1284">
                  <c:v>12551</c:v>
                </c:pt>
                <c:pt idx="1285">
                  <c:v>12551</c:v>
                </c:pt>
                <c:pt idx="1286">
                  <c:v>12551</c:v>
                </c:pt>
                <c:pt idx="1287">
                  <c:v>12551</c:v>
                </c:pt>
                <c:pt idx="1288">
                  <c:v>12551</c:v>
                </c:pt>
                <c:pt idx="1289">
                  <c:v>12551</c:v>
                </c:pt>
                <c:pt idx="1290">
                  <c:v>12551</c:v>
                </c:pt>
                <c:pt idx="1291">
                  <c:v>12551</c:v>
                </c:pt>
                <c:pt idx="1292">
                  <c:v>12551</c:v>
                </c:pt>
                <c:pt idx="1293">
                  <c:v>12551</c:v>
                </c:pt>
                <c:pt idx="1294">
                  <c:v>12551</c:v>
                </c:pt>
                <c:pt idx="1295">
                  <c:v>12551</c:v>
                </c:pt>
                <c:pt idx="1296">
                  <c:v>12551</c:v>
                </c:pt>
                <c:pt idx="1297">
                  <c:v>12551</c:v>
                </c:pt>
                <c:pt idx="1298">
                  <c:v>12551</c:v>
                </c:pt>
                <c:pt idx="1299">
                  <c:v>12551</c:v>
                </c:pt>
                <c:pt idx="1300">
                  <c:v>12551</c:v>
                </c:pt>
                <c:pt idx="1301">
                  <c:v>12551</c:v>
                </c:pt>
                <c:pt idx="1302">
                  <c:v>12551</c:v>
                </c:pt>
                <c:pt idx="1303">
                  <c:v>12551</c:v>
                </c:pt>
                <c:pt idx="1304">
                  <c:v>12551</c:v>
                </c:pt>
                <c:pt idx="1305">
                  <c:v>12551</c:v>
                </c:pt>
                <c:pt idx="1306">
                  <c:v>12551</c:v>
                </c:pt>
                <c:pt idx="1307">
                  <c:v>12551</c:v>
                </c:pt>
                <c:pt idx="1308">
                  <c:v>12551</c:v>
                </c:pt>
                <c:pt idx="1309">
                  <c:v>12551</c:v>
                </c:pt>
                <c:pt idx="1310">
                  <c:v>12551</c:v>
                </c:pt>
                <c:pt idx="1311">
                  <c:v>12551</c:v>
                </c:pt>
                <c:pt idx="1312">
                  <c:v>12551</c:v>
                </c:pt>
                <c:pt idx="1313">
                  <c:v>12551</c:v>
                </c:pt>
                <c:pt idx="1314">
                  <c:v>12551</c:v>
                </c:pt>
                <c:pt idx="1315">
                  <c:v>12551</c:v>
                </c:pt>
                <c:pt idx="1316">
                  <c:v>12551</c:v>
                </c:pt>
                <c:pt idx="1317">
                  <c:v>12551</c:v>
                </c:pt>
                <c:pt idx="1318">
                  <c:v>12551</c:v>
                </c:pt>
                <c:pt idx="1319">
                  <c:v>12551</c:v>
                </c:pt>
                <c:pt idx="1320">
                  <c:v>12833</c:v>
                </c:pt>
                <c:pt idx="1321">
                  <c:v>12833</c:v>
                </c:pt>
                <c:pt idx="1322">
                  <c:v>12833</c:v>
                </c:pt>
                <c:pt idx="1323">
                  <c:v>12833</c:v>
                </c:pt>
                <c:pt idx="1324">
                  <c:v>12833</c:v>
                </c:pt>
                <c:pt idx="1325">
                  <c:v>12833</c:v>
                </c:pt>
                <c:pt idx="1326">
                  <c:v>12833</c:v>
                </c:pt>
                <c:pt idx="1327">
                  <c:v>12833</c:v>
                </c:pt>
                <c:pt idx="1328">
                  <c:v>12833</c:v>
                </c:pt>
                <c:pt idx="1329">
                  <c:v>12833</c:v>
                </c:pt>
                <c:pt idx="1330">
                  <c:v>12833</c:v>
                </c:pt>
                <c:pt idx="1331">
                  <c:v>12833</c:v>
                </c:pt>
                <c:pt idx="1332">
                  <c:v>12833</c:v>
                </c:pt>
                <c:pt idx="1333">
                  <c:v>12833</c:v>
                </c:pt>
                <c:pt idx="1334">
                  <c:v>12833</c:v>
                </c:pt>
                <c:pt idx="1335">
                  <c:v>12833</c:v>
                </c:pt>
                <c:pt idx="1336">
                  <c:v>12833</c:v>
                </c:pt>
                <c:pt idx="1337">
                  <c:v>12833</c:v>
                </c:pt>
                <c:pt idx="1338">
                  <c:v>12833</c:v>
                </c:pt>
                <c:pt idx="1339">
                  <c:v>12833</c:v>
                </c:pt>
                <c:pt idx="1340">
                  <c:v>12833</c:v>
                </c:pt>
                <c:pt idx="1341">
                  <c:v>12833</c:v>
                </c:pt>
                <c:pt idx="1342">
                  <c:v>12833</c:v>
                </c:pt>
                <c:pt idx="1343">
                  <c:v>12833</c:v>
                </c:pt>
                <c:pt idx="1344">
                  <c:v>12833</c:v>
                </c:pt>
                <c:pt idx="1345">
                  <c:v>12833</c:v>
                </c:pt>
                <c:pt idx="1346">
                  <c:v>12833</c:v>
                </c:pt>
                <c:pt idx="1347">
                  <c:v>12833</c:v>
                </c:pt>
                <c:pt idx="1348">
                  <c:v>12833</c:v>
                </c:pt>
                <c:pt idx="1349">
                  <c:v>12833</c:v>
                </c:pt>
                <c:pt idx="1350">
                  <c:v>12833</c:v>
                </c:pt>
                <c:pt idx="1351">
                  <c:v>12833</c:v>
                </c:pt>
                <c:pt idx="1352">
                  <c:v>12833</c:v>
                </c:pt>
                <c:pt idx="1353">
                  <c:v>12833</c:v>
                </c:pt>
                <c:pt idx="1354">
                  <c:v>12833</c:v>
                </c:pt>
                <c:pt idx="1355">
                  <c:v>12833</c:v>
                </c:pt>
                <c:pt idx="1356">
                  <c:v>12833</c:v>
                </c:pt>
                <c:pt idx="1357">
                  <c:v>12833</c:v>
                </c:pt>
                <c:pt idx="1358">
                  <c:v>12833</c:v>
                </c:pt>
                <c:pt idx="1359">
                  <c:v>12833</c:v>
                </c:pt>
                <c:pt idx="1360">
                  <c:v>12833</c:v>
                </c:pt>
                <c:pt idx="1361">
                  <c:v>12833</c:v>
                </c:pt>
                <c:pt idx="1362">
                  <c:v>12833</c:v>
                </c:pt>
                <c:pt idx="1363">
                  <c:v>12833</c:v>
                </c:pt>
                <c:pt idx="1364">
                  <c:v>12833</c:v>
                </c:pt>
                <c:pt idx="1365">
                  <c:v>12833</c:v>
                </c:pt>
                <c:pt idx="1366">
                  <c:v>12833</c:v>
                </c:pt>
                <c:pt idx="1367">
                  <c:v>12833</c:v>
                </c:pt>
                <c:pt idx="1368">
                  <c:v>12833</c:v>
                </c:pt>
                <c:pt idx="1369">
                  <c:v>12833</c:v>
                </c:pt>
                <c:pt idx="1370">
                  <c:v>12833</c:v>
                </c:pt>
                <c:pt idx="1371">
                  <c:v>12833</c:v>
                </c:pt>
                <c:pt idx="1372">
                  <c:v>12833</c:v>
                </c:pt>
                <c:pt idx="1373">
                  <c:v>12833</c:v>
                </c:pt>
                <c:pt idx="1374">
                  <c:v>12833</c:v>
                </c:pt>
                <c:pt idx="1375">
                  <c:v>12833</c:v>
                </c:pt>
                <c:pt idx="1376">
                  <c:v>12833</c:v>
                </c:pt>
                <c:pt idx="1377">
                  <c:v>12833</c:v>
                </c:pt>
                <c:pt idx="1378">
                  <c:v>12833</c:v>
                </c:pt>
                <c:pt idx="1379">
                  <c:v>12833</c:v>
                </c:pt>
                <c:pt idx="1380">
                  <c:v>12375</c:v>
                </c:pt>
                <c:pt idx="1381">
                  <c:v>12375</c:v>
                </c:pt>
                <c:pt idx="1382">
                  <c:v>12375</c:v>
                </c:pt>
                <c:pt idx="1383">
                  <c:v>12375</c:v>
                </c:pt>
                <c:pt idx="1384">
                  <c:v>12375</c:v>
                </c:pt>
                <c:pt idx="1385">
                  <c:v>12375</c:v>
                </c:pt>
                <c:pt idx="1386">
                  <c:v>12375</c:v>
                </c:pt>
                <c:pt idx="1387">
                  <c:v>12375</c:v>
                </c:pt>
                <c:pt idx="1388">
                  <c:v>12375</c:v>
                </c:pt>
                <c:pt idx="1389">
                  <c:v>12375</c:v>
                </c:pt>
                <c:pt idx="1390">
                  <c:v>12375</c:v>
                </c:pt>
                <c:pt idx="1391">
                  <c:v>12375</c:v>
                </c:pt>
                <c:pt idx="1392">
                  <c:v>12375</c:v>
                </c:pt>
                <c:pt idx="1393">
                  <c:v>12375</c:v>
                </c:pt>
                <c:pt idx="1394">
                  <c:v>12375</c:v>
                </c:pt>
                <c:pt idx="1395">
                  <c:v>12375</c:v>
                </c:pt>
                <c:pt idx="1396">
                  <c:v>12375</c:v>
                </c:pt>
                <c:pt idx="1397">
                  <c:v>12375</c:v>
                </c:pt>
                <c:pt idx="1398">
                  <c:v>12375</c:v>
                </c:pt>
                <c:pt idx="1399">
                  <c:v>12375</c:v>
                </c:pt>
                <c:pt idx="1400">
                  <c:v>12375</c:v>
                </c:pt>
                <c:pt idx="1401">
                  <c:v>12375</c:v>
                </c:pt>
                <c:pt idx="1402">
                  <c:v>12375</c:v>
                </c:pt>
                <c:pt idx="1403">
                  <c:v>12375</c:v>
                </c:pt>
                <c:pt idx="1404">
                  <c:v>12375</c:v>
                </c:pt>
                <c:pt idx="1405">
                  <c:v>12375</c:v>
                </c:pt>
                <c:pt idx="1406">
                  <c:v>12375</c:v>
                </c:pt>
                <c:pt idx="1407">
                  <c:v>12375</c:v>
                </c:pt>
                <c:pt idx="1408">
                  <c:v>12375</c:v>
                </c:pt>
                <c:pt idx="1409">
                  <c:v>12375</c:v>
                </c:pt>
                <c:pt idx="1410">
                  <c:v>12375</c:v>
                </c:pt>
                <c:pt idx="1411">
                  <c:v>12375</c:v>
                </c:pt>
                <c:pt idx="1412">
                  <c:v>12375</c:v>
                </c:pt>
                <c:pt idx="1413">
                  <c:v>12375</c:v>
                </c:pt>
                <c:pt idx="1414">
                  <c:v>12375</c:v>
                </c:pt>
                <c:pt idx="1415">
                  <c:v>12375</c:v>
                </c:pt>
                <c:pt idx="1416">
                  <c:v>12375</c:v>
                </c:pt>
                <c:pt idx="1417">
                  <c:v>12375</c:v>
                </c:pt>
                <c:pt idx="1418">
                  <c:v>12375</c:v>
                </c:pt>
                <c:pt idx="1419">
                  <c:v>12375</c:v>
                </c:pt>
                <c:pt idx="1420">
                  <c:v>12375</c:v>
                </c:pt>
                <c:pt idx="1421">
                  <c:v>12375</c:v>
                </c:pt>
                <c:pt idx="1422">
                  <c:v>12375</c:v>
                </c:pt>
                <c:pt idx="1423">
                  <c:v>12375</c:v>
                </c:pt>
                <c:pt idx="1424">
                  <c:v>12375</c:v>
                </c:pt>
                <c:pt idx="1425">
                  <c:v>12375</c:v>
                </c:pt>
                <c:pt idx="1426">
                  <c:v>12375</c:v>
                </c:pt>
                <c:pt idx="1427">
                  <c:v>12375</c:v>
                </c:pt>
                <c:pt idx="1428">
                  <c:v>12375</c:v>
                </c:pt>
                <c:pt idx="1429">
                  <c:v>12375</c:v>
                </c:pt>
                <c:pt idx="1430">
                  <c:v>12375</c:v>
                </c:pt>
                <c:pt idx="1431">
                  <c:v>12375</c:v>
                </c:pt>
                <c:pt idx="1432">
                  <c:v>12375</c:v>
                </c:pt>
                <c:pt idx="1433">
                  <c:v>12375</c:v>
                </c:pt>
                <c:pt idx="1434">
                  <c:v>12375</c:v>
                </c:pt>
                <c:pt idx="1435">
                  <c:v>12375</c:v>
                </c:pt>
                <c:pt idx="1436">
                  <c:v>12375</c:v>
                </c:pt>
                <c:pt idx="1437">
                  <c:v>12375</c:v>
                </c:pt>
                <c:pt idx="1438">
                  <c:v>12375</c:v>
                </c:pt>
                <c:pt idx="1439">
                  <c:v>12375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981-43D0-B413-44003C2934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217422288"/>
        <c:axId val="217419152"/>
      </c:lineChart>
      <c:catAx>
        <c:axId val="217422288"/>
        <c:scaling>
          <c:orientation val="minMax"/>
        </c:scaling>
        <c:delete val="1"/>
        <c:axPos val="b"/>
        <c:majorTickMark val="none"/>
        <c:minorTickMark val="none"/>
        <c:tickLblPos val="nextTo"/>
        <c:crossAx val="217419152"/>
        <c:crosses val="autoZero"/>
        <c:auto val="1"/>
        <c:lblAlgn val="ctr"/>
        <c:lblOffset val="100"/>
        <c:noMultiLvlLbl val="0"/>
      </c:catAx>
      <c:valAx>
        <c:axId val="217419152"/>
        <c:scaling>
          <c:orientation val="minMax"/>
          <c:min val="10000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21742228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>
          <a:latin typeface="Georgia" panose="02040502050405020303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15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spc="15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Лист1!$M$2</c:f>
              <c:strCache>
                <c:ptCount val="1"/>
                <c:pt idx="0">
                  <c:v>2021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Лист1!$L$3:$L$5</c:f>
              <c:strCache>
                <c:ptCount val="3"/>
                <c:pt idx="0">
                  <c:v>июль</c:v>
                </c:pt>
                <c:pt idx="1">
                  <c:v>август</c:v>
                </c:pt>
                <c:pt idx="2">
                  <c:v>сентябрь</c:v>
                </c:pt>
              </c:strCache>
            </c:strRef>
          </c:cat>
          <c:val>
            <c:numRef>
              <c:f>Лист1!$M$3:$M$5</c:f>
              <c:numCache>
                <c:formatCode>General</c:formatCode>
                <c:ptCount val="3"/>
                <c:pt idx="0">
                  <c:v>2600</c:v>
                </c:pt>
                <c:pt idx="1">
                  <c:v>2200</c:v>
                </c:pt>
                <c:pt idx="2">
                  <c:v>1500</c:v>
                </c:pt>
              </c:numCache>
            </c:numRef>
          </c:val>
        </c:ser>
        <c:ser>
          <c:idx val="1"/>
          <c:order val="1"/>
          <c:tx>
            <c:strRef>
              <c:f>Лист1!$N$2</c:f>
              <c:strCache>
                <c:ptCount val="1"/>
                <c:pt idx="0">
                  <c:v>2022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Лист1!$L$3:$L$5</c:f>
              <c:strCache>
                <c:ptCount val="3"/>
                <c:pt idx="0">
                  <c:v>июль</c:v>
                </c:pt>
                <c:pt idx="1">
                  <c:v>август</c:v>
                </c:pt>
                <c:pt idx="2">
                  <c:v>сентябрь</c:v>
                </c:pt>
              </c:strCache>
            </c:strRef>
          </c:cat>
          <c:val>
            <c:numRef>
              <c:f>Лист1!$N$3:$N$5</c:f>
              <c:numCache>
                <c:formatCode>General</c:formatCode>
                <c:ptCount val="3"/>
                <c:pt idx="0">
                  <c:v>2500</c:v>
                </c:pt>
                <c:pt idx="1">
                  <c:v>2200</c:v>
                </c:pt>
                <c:pt idx="2">
                  <c:v>1800</c:v>
                </c:pt>
              </c:numCache>
            </c:numRef>
          </c:val>
        </c:ser>
        <c:ser>
          <c:idx val="2"/>
          <c:order val="2"/>
          <c:tx>
            <c:strRef>
              <c:f>Лист1!$O$2</c:f>
              <c:strCache>
                <c:ptCount val="1"/>
                <c:pt idx="0">
                  <c:v>2023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Лист1!$L$3:$L$5</c:f>
              <c:strCache>
                <c:ptCount val="3"/>
                <c:pt idx="0">
                  <c:v>июль</c:v>
                </c:pt>
                <c:pt idx="1">
                  <c:v>август</c:v>
                </c:pt>
                <c:pt idx="2">
                  <c:v>сентябрь</c:v>
                </c:pt>
              </c:strCache>
            </c:strRef>
          </c:cat>
          <c:val>
            <c:numRef>
              <c:f>Лист1!$O$3:$O$5</c:f>
              <c:numCache>
                <c:formatCode>General</c:formatCode>
                <c:ptCount val="3"/>
                <c:pt idx="0">
                  <c:v>3500</c:v>
                </c:pt>
                <c:pt idx="1">
                  <c:v>3500</c:v>
                </c:pt>
                <c:pt idx="2">
                  <c:v>3500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217415232"/>
        <c:axId val="217419936"/>
      </c:barChart>
      <c:catAx>
        <c:axId val="21741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217419936"/>
        <c:crosses val="autoZero"/>
        <c:auto val="1"/>
        <c:lblAlgn val="ctr"/>
        <c:lblOffset val="100"/>
        <c:noMultiLvlLbl val="0"/>
      </c:catAx>
      <c:valAx>
        <c:axId val="217419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217415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Georgia" panose="02040502050405020303" pitchFamily="18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Фактическое потребление в ЕЭС</a:t>
            </a:r>
            <a:r>
              <a:rPr lang="ru-RU" b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РК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6166290335031656E-2"/>
          <c:y val="0.12483701341083456"/>
          <c:w val="0.92851508221398793"/>
          <c:h val="0.78405280593081539"/>
        </c:manualLayout>
      </c:layout>
      <c:lineChart>
        <c:grouping val="standard"/>
        <c:varyColors val="0"/>
        <c:ser>
          <c:idx val="1"/>
          <c:order val="0"/>
          <c:tx>
            <c:strRef>
              <c:f>Лист3!$B$1</c:f>
              <c:strCache>
                <c:ptCount val="1"/>
                <c:pt idx="0">
                  <c:v>20.07.2023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Лист3!$B$2:$B$1441</c:f>
              <c:numCache>
                <c:formatCode>General</c:formatCode>
                <c:ptCount val="1440"/>
                <c:pt idx="0">
                  <c:v>12059</c:v>
                </c:pt>
                <c:pt idx="1">
                  <c:v>12059</c:v>
                </c:pt>
                <c:pt idx="2">
                  <c:v>12059</c:v>
                </c:pt>
                <c:pt idx="3">
                  <c:v>12059</c:v>
                </c:pt>
                <c:pt idx="4">
                  <c:v>12059</c:v>
                </c:pt>
                <c:pt idx="5">
                  <c:v>12059</c:v>
                </c:pt>
                <c:pt idx="6">
                  <c:v>12059</c:v>
                </c:pt>
                <c:pt idx="7">
                  <c:v>12059</c:v>
                </c:pt>
                <c:pt idx="8">
                  <c:v>12059</c:v>
                </c:pt>
                <c:pt idx="9">
                  <c:v>12059</c:v>
                </c:pt>
                <c:pt idx="10">
                  <c:v>12059</c:v>
                </c:pt>
                <c:pt idx="11">
                  <c:v>12059</c:v>
                </c:pt>
                <c:pt idx="12">
                  <c:v>12059</c:v>
                </c:pt>
                <c:pt idx="13">
                  <c:v>12059</c:v>
                </c:pt>
                <c:pt idx="14">
                  <c:v>12059</c:v>
                </c:pt>
                <c:pt idx="15">
                  <c:v>12059</c:v>
                </c:pt>
                <c:pt idx="16">
                  <c:v>12059</c:v>
                </c:pt>
                <c:pt idx="17">
                  <c:v>12059</c:v>
                </c:pt>
                <c:pt idx="18">
                  <c:v>12059</c:v>
                </c:pt>
                <c:pt idx="19">
                  <c:v>12059</c:v>
                </c:pt>
                <c:pt idx="20">
                  <c:v>12059</c:v>
                </c:pt>
                <c:pt idx="21">
                  <c:v>12059</c:v>
                </c:pt>
                <c:pt idx="22">
                  <c:v>12059</c:v>
                </c:pt>
                <c:pt idx="23">
                  <c:v>12059</c:v>
                </c:pt>
                <c:pt idx="24">
                  <c:v>12059</c:v>
                </c:pt>
                <c:pt idx="25">
                  <c:v>12059</c:v>
                </c:pt>
                <c:pt idx="26">
                  <c:v>12059</c:v>
                </c:pt>
                <c:pt idx="27">
                  <c:v>12059</c:v>
                </c:pt>
                <c:pt idx="28">
                  <c:v>12059</c:v>
                </c:pt>
                <c:pt idx="29">
                  <c:v>12059</c:v>
                </c:pt>
                <c:pt idx="30">
                  <c:v>12059</c:v>
                </c:pt>
                <c:pt idx="31">
                  <c:v>12059</c:v>
                </c:pt>
                <c:pt idx="32">
                  <c:v>12059</c:v>
                </c:pt>
                <c:pt idx="33">
                  <c:v>12059</c:v>
                </c:pt>
                <c:pt idx="34">
                  <c:v>12059</c:v>
                </c:pt>
                <c:pt idx="35">
                  <c:v>12059</c:v>
                </c:pt>
                <c:pt idx="36">
                  <c:v>12059</c:v>
                </c:pt>
                <c:pt idx="37">
                  <c:v>12059</c:v>
                </c:pt>
                <c:pt idx="38">
                  <c:v>12059</c:v>
                </c:pt>
                <c:pt idx="39">
                  <c:v>12059</c:v>
                </c:pt>
                <c:pt idx="40">
                  <c:v>12059</c:v>
                </c:pt>
                <c:pt idx="41">
                  <c:v>12059</c:v>
                </c:pt>
                <c:pt idx="42">
                  <c:v>12059</c:v>
                </c:pt>
                <c:pt idx="43">
                  <c:v>12059</c:v>
                </c:pt>
                <c:pt idx="44">
                  <c:v>12059</c:v>
                </c:pt>
                <c:pt idx="45">
                  <c:v>12059</c:v>
                </c:pt>
                <c:pt idx="46">
                  <c:v>12059</c:v>
                </c:pt>
                <c:pt idx="47">
                  <c:v>12059</c:v>
                </c:pt>
                <c:pt idx="48">
                  <c:v>12059</c:v>
                </c:pt>
                <c:pt idx="49">
                  <c:v>12059</c:v>
                </c:pt>
                <c:pt idx="50">
                  <c:v>12059</c:v>
                </c:pt>
                <c:pt idx="51">
                  <c:v>12059</c:v>
                </c:pt>
                <c:pt idx="52">
                  <c:v>12059</c:v>
                </c:pt>
                <c:pt idx="53">
                  <c:v>12059</c:v>
                </c:pt>
                <c:pt idx="54">
                  <c:v>12059</c:v>
                </c:pt>
                <c:pt idx="55">
                  <c:v>12059</c:v>
                </c:pt>
                <c:pt idx="56">
                  <c:v>12059</c:v>
                </c:pt>
                <c:pt idx="57">
                  <c:v>12059</c:v>
                </c:pt>
                <c:pt idx="58">
                  <c:v>12059</c:v>
                </c:pt>
                <c:pt idx="59">
                  <c:v>12059</c:v>
                </c:pt>
                <c:pt idx="60">
                  <c:v>11511</c:v>
                </c:pt>
                <c:pt idx="61">
                  <c:v>11511</c:v>
                </c:pt>
                <c:pt idx="62">
                  <c:v>11511</c:v>
                </c:pt>
                <c:pt idx="63">
                  <c:v>11511</c:v>
                </c:pt>
                <c:pt idx="64">
                  <c:v>11511</c:v>
                </c:pt>
                <c:pt idx="65">
                  <c:v>11511</c:v>
                </c:pt>
                <c:pt idx="66">
                  <c:v>11511</c:v>
                </c:pt>
                <c:pt idx="67">
                  <c:v>11511</c:v>
                </c:pt>
                <c:pt idx="68">
                  <c:v>11511</c:v>
                </c:pt>
                <c:pt idx="69">
                  <c:v>11511</c:v>
                </c:pt>
                <c:pt idx="70">
                  <c:v>11511</c:v>
                </c:pt>
                <c:pt idx="71">
                  <c:v>11511</c:v>
                </c:pt>
                <c:pt idx="72">
                  <c:v>11511</c:v>
                </c:pt>
                <c:pt idx="73">
                  <c:v>11511</c:v>
                </c:pt>
                <c:pt idx="74">
                  <c:v>11511</c:v>
                </c:pt>
                <c:pt idx="75">
                  <c:v>11511</c:v>
                </c:pt>
                <c:pt idx="76">
                  <c:v>11511</c:v>
                </c:pt>
                <c:pt idx="77">
                  <c:v>11511</c:v>
                </c:pt>
                <c:pt idx="78">
                  <c:v>11511</c:v>
                </c:pt>
                <c:pt idx="79">
                  <c:v>11511</c:v>
                </c:pt>
                <c:pt idx="80">
                  <c:v>11511</c:v>
                </c:pt>
                <c:pt idx="81">
                  <c:v>11511</c:v>
                </c:pt>
                <c:pt idx="82">
                  <c:v>11511</c:v>
                </c:pt>
                <c:pt idx="83">
                  <c:v>11511</c:v>
                </c:pt>
                <c:pt idx="84">
                  <c:v>11511</c:v>
                </c:pt>
                <c:pt idx="85">
                  <c:v>11511</c:v>
                </c:pt>
                <c:pt idx="86">
                  <c:v>11511</c:v>
                </c:pt>
                <c:pt idx="87">
                  <c:v>11511</c:v>
                </c:pt>
                <c:pt idx="88">
                  <c:v>11511</c:v>
                </c:pt>
                <c:pt idx="89">
                  <c:v>11511</c:v>
                </c:pt>
                <c:pt idx="90">
                  <c:v>11511</c:v>
                </c:pt>
                <c:pt idx="91">
                  <c:v>11511</c:v>
                </c:pt>
                <c:pt idx="92">
                  <c:v>11511</c:v>
                </c:pt>
                <c:pt idx="93">
                  <c:v>11511</c:v>
                </c:pt>
                <c:pt idx="94">
                  <c:v>11511</c:v>
                </c:pt>
                <c:pt idx="95">
                  <c:v>11511</c:v>
                </c:pt>
                <c:pt idx="96">
                  <c:v>11511</c:v>
                </c:pt>
                <c:pt idx="97">
                  <c:v>11511</c:v>
                </c:pt>
                <c:pt idx="98">
                  <c:v>11511</c:v>
                </c:pt>
                <c:pt idx="99">
                  <c:v>11511</c:v>
                </c:pt>
                <c:pt idx="100">
                  <c:v>11511</c:v>
                </c:pt>
                <c:pt idx="101">
                  <c:v>11511</c:v>
                </c:pt>
                <c:pt idx="102">
                  <c:v>11511</c:v>
                </c:pt>
                <c:pt idx="103">
                  <c:v>11511</c:v>
                </c:pt>
                <c:pt idx="104">
                  <c:v>11511</c:v>
                </c:pt>
                <c:pt idx="105">
                  <c:v>11511</c:v>
                </c:pt>
                <c:pt idx="106">
                  <c:v>11511</c:v>
                </c:pt>
                <c:pt idx="107">
                  <c:v>11511</c:v>
                </c:pt>
                <c:pt idx="108">
                  <c:v>11511</c:v>
                </c:pt>
                <c:pt idx="109">
                  <c:v>11511</c:v>
                </c:pt>
                <c:pt idx="110">
                  <c:v>11511</c:v>
                </c:pt>
                <c:pt idx="111">
                  <c:v>11511</c:v>
                </c:pt>
                <c:pt idx="112">
                  <c:v>11511</c:v>
                </c:pt>
                <c:pt idx="113">
                  <c:v>11511</c:v>
                </c:pt>
                <c:pt idx="114">
                  <c:v>11511</c:v>
                </c:pt>
                <c:pt idx="115">
                  <c:v>11511</c:v>
                </c:pt>
                <c:pt idx="116">
                  <c:v>11511</c:v>
                </c:pt>
                <c:pt idx="117">
                  <c:v>11511</c:v>
                </c:pt>
                <c:pt idx="118">
                  <c:v>11511</c:v>
                </c:pt>
                <c:pt idx="119">
                  <c:v>11511</c:v>
                </c:pt>
                <c:pt idx="120">
                  <c:v>11104</c:v>
                </c:pt>
                <c:pt idx="121">
                  <c:v>11104</c:v>
                </c:pt>
                <c:pt idx="122">
                  <c:v>11104</c:v>
                </c:pt>
                <c:pt idx="123">
                  <c:v>11104</c:v>
                </c:pt>
                <c:pt idx="124">
                  <c:v>11104</c:v>
                </c:pt>
                <c:pt idx="125">
                  <c:v>11104</c:v>
                </c:pt>
                <c:pt idx="126">
                  <c:v>11104</c:v>
                </c:pt>
                <c:pt idx="127">
                  <c:v>11104</c:v>
                </c:pt>
                <c:pt idx="128">
                  <c:v>11104</c:v>
                </c:pt>
                <c:pt idx="129">
                  <c:v>11104</c:v>
                </c:pt>
                <c:pt idx="130">
                  <c:v>11104</c:v>
                </c:pt>
                <c:pt idx="131">
                  <c:v>11104</c:v>
                </c:pt>
                <c:pt idx="132">
                  <c:v>11104</c:v>
                </c:pt>
                <c:pt idx="133">
                  <c:v>11104</c:v>
                </c:pt>
                <c:pt idx="134">
                  <c:v>11104</c:v>
                </c:pt>
                <c:pt idx="135">
                  <c:v>11104</c:v>
                </c:pt>
                <c:pt idx="136">
                  <c:v>11104</c:v>
                </c:pt>
                <c:pt idx="137">
                  <c:v>11104</c:v>
                </c:pt>
                <c:pt idx="138">
                  <c:v>11104</c:v>
                </c:pt>
                <c:pt idx="139">
                  <c:v>11104</c:v>
                </c:pt>
                <c:pt idx="140">
                  <c:v>11104</c:v>
                </c:pt>
                <c:pt idx="141">
                  <c:v>11104</c:v>
                </c:pt>
                <c:pt idx="142">
                  <c:v>11104</c:v>
                </c:pt>
                <c:pt idx="143">
                  <c:v>11104</c:v>
                </c:pt>
                <c:pt idx="144">
                  <c:v>11104</c:v>
                </c:pt>
                <c:pt idx="145">
                  <c:v>11104</c:v>
                </c:pt>
                <c:pt idx="146">
                  <c:v>11104</c:v>
                </c:pt>
                <c:pt idx="147">
                  <c:v>11104</c:v>
                </c:pt>
                <c:pt idx="148">
                  <c:v>11104</c:v>
                </c:pt>
                <c:pt idx="149">
                  <c:v>11104</c:v>
                </c:pt>
                <c:pt idx="150">
                  <c:v>11104</c:v>
                </c:pt>
                <c:pt idx="151">
                  <c:v>11104</c:v>
                </c:pt>
                <c:pt idx="152">
                  <c:v>11104</c:v>
                </c:pt>
                <c:pt idx="153">
                  <c:v>11104</c:v>
                </c:pt>
                <c:pt idx="154">
                  <c:v>11104</c:v>
                </c:pt>
                <c:pt idx="155">
                  <c:v>11104</c:v>
                </c:pt>
                <c:pt idx="156">
                  <c:v>11104</c:v>
                </c:pt>
                <c:pt idx="157">
                  <c:v>11104</c:v>
                </c:pt>
                <c:pt idx="158">
                  <c:v>11104</c:v>
                </c:pt>
                <c:pt idx="159">
                  <c:v>11104</c:v>
                </c:pt>
                <c:pt idx="160">
                  <c:v>11104</c:v>
                </c:pt>
                <c:pt idx="161">
                  <c:v>11104</c:v>
                </c:pt>
                <c:pt idx="162">
                  <c:v>11104</c:v>
                </c:pt>
                <c:pt idx="163">
                  <c:v>11104</c:v>
                </c:pt>
                <c:pt idx="164">
                  <c:v>11104</c:v>
                </c:pt>
                <c:pt idx="165">
                  <c:v>11104</c:v>
                </c:pt>
                <c:pt idx="166">
                  <c:v>11104</c:v>
                </c:pt>
                <c:pt idx="167">
                  <c:v>11104</c:v>
                </c:pt>
                <c:pt idx="168">
                  <c:v>11104</c:v>
                </c:pt>
                <c:pt idx="169">
                  <c:v>11104</c:v>
                </c:pt>
                <c:pt idx="170">
                  <c:v>11104</c:v>
                </c:pt>
                <c:pt idx="171">
                  <c:v>11104</c:v>
                </c:pt>
                <c:pt idx="172">
                  <c:v>11104</c:v>
                </c:pt>
                <c:pt idx="173">
                  <c:v>11104</c:v>
                </c:pt>
                <c:pt idx="174">
                  <c:v>11104</c:v>
                </c:pt>
                <c:pt idx="175">
                  <c:v>11104</c:v>
                </c:pt>
                <c:pt idx="176">
                  <c:v>11104</c:v>
                </c:pt>
                <c:pt idx="177">
                  <c:v>11104</c:v>
                </c:pt>
                <c:pt idx="178">
                  <c:v>11104</c:v>
                </c:pt>
                <c:pt idx="179">
                  <c:v>11104</c:v>
                </c:pt>
                <c:pt idx="180">
                  <c:v>10867</c:v>
                </c:pt>
                <c:pt idx="181">
                  <c:v>10867</c:v>
                </c:pt>
                <c:pt idx="182">
                  <c:v>10867</c:v>
                </c:pt>
                <c:pt idx="183">
                  <c:v>10867</c:v>
                </c:pt>
                <c:pt idx="184">
                  <c:v>10867</c:v>
                </c:pt>
                <c:pt idx="185">
                  <c:v>10867</c:v>
                </c:pt>
                <c:pt idx="186">
                  <c:v>10867</c:v>
                </c:pt>
                <c:pt idx="187">
                  <c:v>10867</c:v>
                </c:pt>
                <c:pt idx="188">
                  <c:v>10867</c:v>
                </c:pt>
                <c:pt idx="189">
                  <c:v>10867</c:v>
                </c:pt>
                <c:pt idx="190">
                  <c:v>10867</c:v>
                </c:pt>
                <c:pt idx="191">
                  <c:v>10867</c:v>
                </c:pt>
                <c:pt idx="192">
                  <c:v>10867</c:v>
                </c:pt>
                <c:pt idx="193">
                  <c:v>10867</c:v>
                </c:pt>
                <c:pt idx="194">
                  <c:v>10867</c:v>
                </c:pt>
                <c:pt idx="195">
                  <c:v>10867</c:v>
                </c:pt>
                <c:pt idx="196">
                  <c:v>10867</c:v>
                </c:pt>
                <c:pt idx="197">
                  <c:v>10867</c:v>
                </c:pt>
                <c:pt idx="198">
                  <c:v>10867</c:v>
                </c:pt>
                <c:pt idx="199">
                  <c:v>10867</c:v>
                </c:pt>
                <c:pt idx="200">
                  <c:v>10867</c:v>
                </c:pt>
                <c:pt idx="201">
                  <c:v>10867</c:v>
                </c:pt>
                <c:pt idx="202">
                  <c:v>10867</c:v>
                </c:pt>
                <c:pt idx="203">
                  <c:v>10867</c:v>
                </c:pt>
                <c:pt idx="204">
                  <c:v>10867</c:v>
                </c:pt>
                <c:pt idx="205">
                  <c:v>10867</c:v>
                </c:pt>
                <c:pt idx="206">
                  <c:v>10867</c:v>
                </c:pt>
                <c:pt idx="207">
                  <c:v>10867</c:v>
                </c:pt>
                <c:pt idx="208">
                  <c:v>10867</c:v>
                </c:pt>
                <c:pt idx="209">
                  <c:v>10867</c:v>
                </c:pt>
                <c:pt idx="210">
                  <c:v>10867</c:v>
                </c:pt>
                <c:pt idx="211">
                  <c:v>10867</c:v>
                </c:pt>
                <c:pt idx="212">
                  <c:v>10867</c:v>
                </c:pt>
                <c:pt idx="213">
                  <c:v>10867</c:v>
                </c:pt>
                <c:pt idx="214">
                  <c:v>10867</c:v>
                </c:pt>
                <c:pt idx="215">
                  <c:v>10867</c:v>
                </c:pt>
                <c:pt idx="216">
                  <c:v>10867</c:v>
                </c:pt>
                <c:pt idx="217">
                  <c:v>10867</c:v>
                </c:pt>
                <c:pt idx="218">
                  <c:v>10867</c:v>
                </c:pt>
                <c:pt idx="219">
                  <c:v>10867</c:v>
                </c:pt>
                <c:pt idx="220">
                  <c:v>10867</c:v>
                </c:pt>
                <c:pt idx="221">
                  <c:v>10867</c:v>
                </c:pt>
                <c:pt idx="222">
                  <c:v>10867</c:v>
                </c:pt>
                <c:pt idx="223">
                  <c:v>10867</c:v>
                </c:pt>
                <c:pt idx="224">
                  <c:v>10867</c:v>
                </c:pt>
                <c:pt idx="225">
                  <c:v>10867</c:v>
                </c:pt>
                <c:pt idx="226">
                  <c:v>10867</c:v>
                </c:pt>
                <c:pt idx="227">
                  <c:v>10867</c:v>
                </c:pt>
                <c:pt idx="228">
                  <c:v>10867</c:v>
                </c:pt>
                <c:pt idx="229">
                  <c:v>10867</c:v>
                </c:pt>
                <c:pt idx="230">
                  <c:v>10867</c:v>
                </c:pt>
                <c:pt idx="231">
                  <c:v>10867</c:v>
                </c:pt>
                <c:pt idx="232">
                  <c:v>10867</c:v>
                </c:pt>
                <c:pt idx="233">
                  <c:v>10867</c:v>
                </c:pt>
                <c:pt idx="234">
                  <c:v>10867</c:v>
                </c:pt>
                <c:pt idx="235">
                  <c:v>10867</c:v>
                </c:pt>
                <c:pt idx="236">
                  <c:v>10867</c:v>
                </c:pt>
                <c:pt idx="237">
                  <c:v>10867</c:v>
                </c:pt>
                <c:pt idx="238">
                  <c:v>10867</c:v>
                </c:pt>
                <c:pt idx="239">
                  <c:v>10867</c:v>
                </c:pt>
                <c:pt idx="240">
                  <c:v>10722</c:v>
                </c:pt>
                <c:pt idx="241">
                  <c:v>10722</c:v>
                </c:pt>
                <c:pt idx="242">
                  <c:v>10722</c:v>
                </c:pt>
                <c:pt idx="243">
                  <c:v>10722</c:v>
                </c:pt>
                <c:pt idx="244">
                  <c:v>10722</c:v>
                </c:pt>
                <c:pt idx="245">
                  <c:v>10722</c:v>
                </c:pt>
                <c:pt idx="246">
                  <c:v>10722</c:v>
                </c:pt>
                <c:pt idx="247">
                  <c:v>10722</c:v>
                </c:pt>
                <c:pt idx="248">
                  <c:v>10722</c:v>
                </c:pt>
                <c:pt idx="249">
                  <c:v>10722</c:v>
                </c:pt>
                <c:pt idx="250">
                  <c:v>10722</c:v>
                </c:pt>
                <c:pt idx="251">
                  <c:v>10722</c:v>
                </c:pt>
                <c:pt idx="252">
                  <c:v>10722</c:v>
                </c:pt>
                <c:pt idx="253">
                  <c:v>10722</c:v>
                </c:pt>
                <c:pt idx="254">
                  <c:v>10722</c:v>
                </c:pt>
                <c:pt idx="255">
                  <c:v>10722</c:v>
                </c:pt>
                <c:pt idx="256">
                  <c:v>10722</c:v>
                </c:pt>
                <c:pt idx="257">
                  <c:v>10722</c:v>
                </c:pt>
                <c:pt idx="258">
                  <c:v>10722</c:v>
                </c:pt>
                <c:pt idx="259">
                  <c:v>10722</c:v>
                </c:pt>
                <c:pt idx="260">
                  <c:v>10722</c:v>
                </c:pt>
                <c:pt idx="261">
                  <c:v>10722</c:v>
                </c:pt>
                <c:pt idx="262">
                  <c:v>10722</c:v>
                </c:pt>
                <c:pt idx="263">
                  <c:v>10722</c:v>
                </c:pt>
                <c:pt idx="264">
                  <c:v>10722</c:v>
                </c:pt>
                <c:pt idx="265">
                  <c:v>10722</c:v>
                </c:pt>
                <c:pt idx="266">
                  <c:v>10722</c:v>
                </c:pt>
                <c:pt idx="267">
                  <c:v>10722</c:v>
                </c:pt>
                <c:pt idx="268">
                  <c:v>10722</c:v>
                </c:pt>
                <c:pt idx="269">
                  <c:v>10722</c:v>
                </c:pt>
                <c:pt idx="270">
                  <c:v>10722</c:v>
                </c:pt>
                <c:pt idx="271">
                  <c:v>10722</c:v>
                </c:pt>
                <c:pt idx="272">
                  <c:v>10722</c:v>
                </c:pt>
                <c:pt idx="273">
                  <c:v>10722</c:v>
                </c:pt>
                <c:pt idx="274">
                  <c:v>10722</c:v>
                </c:pt>
                <c:pt idx="275">
                  <c:v>10722</c:v>
                </c:pt>
                <c:pt idx="276">
                  <c:v>10722</c:v>
                </c:pt>
                <c:pt idx="277">
                  <c:v>10722</c:v>
                </c:pt>
                <c:pt idx="278">
                  <c:v>10722</c:v>
                </c:pt>
                <c:pt idx="279">
                  <c:v>10722</c:v>
                </c:pt>
                <c:pt idx="280">
                  <c:v>10722</c:v>
                </c:pt>
                <c:pt idx="281">
                  <c:v>10722</c:v>
                </c:pt>
                <c:pt idx="282">
                  <c:v>10722</c:v>
                </c:pt>
                <c:pt idx="283">
                  <c:v>10722</c:v>
                </c:pt>
                <c:pt idx="284">
                  <c:v>10722</c:v>
                </c:pt>
                <c:pt idx="285">
                  <c:v>10722</c:v>
                </c:pt>
                <c:pt idx="286">
                  <c:v>10722</c:v>
                </c:pt>
                <c:pt idx="287">
                  <c:v>10722</c:v>
                </c:pt>
                <c:pt idx="288">
                  <c:v>10722</c:v>
                </c:pt>
                <c:pt idx="289">
                  <c:v>10722</c:v>
                </c:pt>
                <c:pt idx="290">
                  <c:v>10722</c:v>
                </c:pt>
                <c:pt idx="291">
                  <c:v>10722</c:v>
                </c:pt>
                <c:pt idx="292">
                  <c:v>10722</c:v>
                </c:pt>
                <c:pt idx="293">
                  <c:v>10722</c:v>
                </c:pt>
                <c:pt idx="294">
                  <c:v>10722</c:v>
                </c:pt>
                <c:pt idx="295">
                  <c:v>10722</c:v>
                </c:pt>
                <c:pt idx="296">
                  <c:v>10722</c:v>
                </c:pt>
                <c:pt idx="297">
                  <c:v>10722</c:v>
                </c:pt>
                <c:pt idx="298">
                  <c:v>10722</c:v>
                </c:pt>
                <c:pt idx="299">
                  <c:v>10722</c:v>
                </c:pt>
                <c:pt idx="300">
                  <c:v>10704</c:v>
                </c:pt>
                <c:pt idx="301">
                  <c:v>10704</c:v>
                </c:pt>
                <c:pt idx="302">
                  <c:v>10704</c:v>
                </c:pt>
                <c:pt idx="303">
                  <c:v>10704</c:v>
                </c:pt>
                <c:pt idx="304">
                  <c:v>10704</c:v>
                </c:pt>
                <c:pt idx="305">
                  <c:v>10704</c:v>
                </c:pt>
                <c:pt idx="306">
                  <c:v>10704</c:v>
                </c:pt>
                <c:pt idx="307">
                  <c:v>10704</c:v>
                </c:pt>
                <c:pt idx="308">
                  <c:v>10704</c:v>
                </c:pt>
                <c:pt idx="309">
                  <c:v>10704</c:v>
                </c:pt>
                <c:pt idx="310">
                  <c:v>10704</c:v>
                </c:pt>
                <c:pt idx="311">
                  <c:v>10704</c:v>
                </c:pt>
                <c:pt idx="312">
                  <c:v>10704</c:v>
                </c:pt>
                <c:pt idx="313">
                  <c:v>10704</c:v>
                </c:pt>
                <c:pt idx="314">
                  <c:v>10704</c:v>
                </c:pt>
                <c:pt idx="315">
                  <c:v>10704</c:v>
                </c:pt>
                <c:pt idx="316">
                  <c:v>10704</c:v>
                </c:pt>
                <c:pt idx="317">
                  <c:v>10704</c:v>
                </c:pt>
                <c:pt idx="318">
                  <c:v>10704</c:v>
                </c:pt>
                <c:pt idx="319">
                  <c:v>10704</c:v>
                </c:pt>
                <c:pt idx="320">
                  <c:v>10704</c:v>
                </c:pt>
                <c:pt idx="321">
                  <c:v>10704</c:v>
                </c:pt>
                <c:pt idx="322">
                  <c:v>10704</c:v>
                </c:pt>
                <c:pt idx="323">
                  <c:v>10704</c:v>
                </c:pt>
                <c:pt idx="324">
                  <c:v>10704</c:v>
                </c:pt>
                <c:pt idx="325">
                  <c:v>10704</c:v>
                </c:pt>
                <c:pt idx="326">
                  <c:v>10704</c:v>
                </c:pt>
                <c:pt idx="327">
                  <c:v>10704</c:v>
                </c:pt>
                <c:pt idx="328">
                  <c:v>10704</c:v>
                </c:pt>
                <c:pt idx="329">
                  <c:v>10704</c:v>
                </c:pt>
                <c:pt idx="330">
                  <c:v>10704</c:v>
                </c:pt>
                <c:pt idx="331">
                  <c:v>10704</c:v>
                </c:pt>
                <c:pt idx="332">
                  <c:v>10704</c:v>
                </c:pt>
                <c:pt idx="333">
                  <c:v>10704</c:v>
                </c:pt>
                <c:pt idx="334">
                  <c:v>10704</c:v>
                </c:pt>
                <c:pt idx="335">
                  <c:v>10704</c:v>
                </c:pt>
                <c:pt idx="336">
                  <c:v>10704</c:v>
                </c:pt>
                <c:pt idx="337">
                  <c:v>10704</c:v>
                </c:pt>
                <c:pt idx="338">
                  <c:v>10704</c:v>
                </c:pt>
                <c:pt idx="339">
                  <c:v>10704</c:v>
                </c:pt>
                <c:pt idx="340">
                  <c:v>10704</c:v>
                </c:pt>
                <c:pt idx="341">
                  <c:v>10704</c:v>
                </c:pt>
                <c:pt idx="342">
                  <c:v>10704</c:v>
                </c:pt>
                <c:pt idx="343">
                  <c:v>10704</c:v>
                </c:pt>
                <c:pt idx="344">
                  <c:v>10704</c:v>
                </c:pt>
                <c:pt idx="345">
                  <c:v>10704</c:v>
                </c:pt>
                <c:pt idx="346">
                  <c:v>10704</c:v>
                </c:pt>
                <c:pt idx="347">
                  <c:v>10704</c:v>
                </c:pt>
                <c:pt idx="348">
                  <c:v>10704</c:v>
                </c:pt>
                <c:pt idx="349">
                  <c:v>10704</c:v>
                </c:pt>
                <c:pt idx="350">
                  <c:v>10704</c:v>
                </c:pt>
                <c:pt idx="351">
                  <c:v>10704</c:v>
                </c:pt>
                <c:pt idx="352">
                  <c:v>10704</c:v>
                </c:pt>
                <c:pt idx="353">
                  <c:v>10704</c:v>
                </c:pt>
                <c:pt idx="354">
                  <c:v>10704</c:v>
                </c:pt>
                <c:pt idx="355">
                  <c:v>10704</c:v>
                </c:pt>
                <c:pt idx="356">
                  <c:v>10704</c:v>
                </c:pt>
                <c:pt idx="357">
                  <c:v>10704</c:v>
                </c:pt>
                <c:pt idx="358">
                  <c:v>10704</c:v>
                </c:pt>
                <c:pt idx="359">
                  <c:v>10704</c:v>
                </c:pt>
                <c:pt idx="360">
                  <c:v>10667</c:v>
                </c:pt>
                <c:pt idx="361">
                  <c:v>10667</c:v>
                </c:pt>
                <c:pt idx="362">
                  <c:v>10667</c:v>
                </c:pt>
                <c:pt idx="363">
                  <c:v>10667</c:v>
                </c:pt>
                <c:pt idx="364">
                  <c:v>10667</c:v>
                </c:pt>
                <c:pt idx="365">
                  <c:v>10667</c:v>
                </c:pt>
                <c:pt idx="366">
                  <c:v>10667</c:v>
                </c:pt>
                <c:pt idx="367">
                  <c:v>10667</c:v>
                </c:pt>
                <c:pt idx="368">
                  <c:v>10667</c:v>
                </c:pt>
                <c:pt idx="369">
                  <c:v>10667</c:v>
                </c:pt>
                <c:pt idx="370">
                  <c:v>10667</c:v>
                </c:pt>
                <c:pt idx="371">
                  <c:v>10667</c:v>
                </c:pt>
                <c:pt idx="372">
                  <c:v>10667</c:v>
                </c:pt>
                <c:pt idx="373">
                  <c:v>10667</c:v>
                </c:pt>
                <c:pt idx="374">
                  <c:v>10667</c:v>
                </c:pt>
                <c:pt idx="375">
                  <c:v>10667</c:v>
                </c:pt>
                <c:pt idx="376">
                  <c:v>10667</c:v>
                </c:pt>
                <c:pt idx="377">
                  <c:v>10667</c:v>
                </c:pt>
                <c:pt idx="378">
                  <c:v>10667</c:v>
                </c:pt>
                <c:pt idx="379">
                  <c:v>10667</c:v>
                </c:pt>
                <c:pt idx="380">
                  <c:v>10667</c:v>
                </c:pt>
                <c:pt idx="381">
                  <c:v>10667</c:v>
                </c:pt>
                <c:pt idx="382">
                  <c:v>10667</c:v>
                </c:pt>
                <c:pt idx="383">
                  <c:v>10667</c:v>
                </c:pt>
                <c:pt idx="384">
                  <c:v>10667</c:v>
                </c:pt>
                <c:pt idx="385">
                  <c:v>10667</c:v>
                </c:pt>
                <c:pt idx="386">
                  <c:v>10667</c:v>
                </c:pt>
                <c:pt idx="387">
                  <c:v>10667</c:v>
                </c:pt>
                <c:pt idx="388">
                  <c:v>10667</c:v>
                </c:pt>
                <c:pt idx="389">
                  <c:v>10667</c:v>
                </c:pt>
                <c:pt idx="390">
                  <c:v>10667</c:v>
                </c:pt>
                <c:pt idx="391">
                  <c:v>10667</c:v>
                </c:pt>
                <c:pt idx="392">
                  <c:v>10667</c:v>
                </c:pt>
                <c:pt idx="393">
                  <c:v>10667</c:v>
                </c:pt>
                <c:pt idx="394">
                  <c:v>10667</c:v>
                </c:pt>
                <c:pt idx="395">
                  <c:v>10667</c:v>
                </c:pt>
                <c:pt idx="396">
                  <c:v>10667</c:v>
                </c:pt>
                <c:pt idx="397">
                  <c:v>10667</c:v>
                </c:pt>
                <c:pt idx="398">
                  <c:v>10667</c:v>
                </c:pt>
                <c:pt idx="399">
                  <c:v>10667</c:v>
                </c:pt>
                <c:pt idx="400">
                  <c:v>10667</c:v>
                </c:pt>
                <c:pt idx="401">
                  <c:v>10667</c:v>
                </c:pt>
                <c:pt idx="402">
                  <c:v>10667</c:v>
                </c:pt>
                <c:pt idx="403">
                  <c:v>10667</c:v>
                </c:pt>
                <c:pt idx="404">
                  <c:v>10667</c:v>
                </c:pt>
                <c:pt idx="405">
                  <c:v>10667</c:v>
                </c:pt>
                <c:pt idx="406">
                  <c:v>10667</c:v>
                </c:pt>
                <c:pt idx="407">
                  <c:v>10667</c:v>
                </c:pt>
                <c:pt idx="408">
                  <c:v>10667</c:v>
                </c:pt>
                <c:pt idx="409">
                  <c:v>10667</c:v>
                </c:pt>
                <c:pt idx="410">
                  <c:v>10667</c:v>
                </c:pt>
                <c:pt idx="411">
                  <c:v>10667</c:v>
                </c:pt>
                <c:pt idx="412">
                  <c:v>10667</c:v>
                </c:pt>
                <c:pt idx="413">
                  <c:v>10667</c:v>
                </c:pt>
                <c:pt idx="414">
                  <c:v>10667</c:v>
                </c:pt>
                <c:pt idx="415">
                  <c:v>10667</c:v>
                </c:pt>
                <c:pt idx="416">
                  <c:v>10667</c:v>
                </c:pt>
                <c:pt idx="417">
                  <c:v>10667</c:v>
                </c:pt>
                <c:pt idx="418">
                  <c:v>10667</c:v>
                </c:pt>
                <c:pt idx="419">
                  <c:v>10667</c:v>
                </c:pt>
                <c:pt idx="420">
                  <c:v>10752</c:v>
                </c:pt>
                <c:pt idx="421">
                  <c:v>10752</c:v>
                </c:pt>
                <c:pt idx="422">
                  <c:v>10752</c:v>
                </c:pt>
                <c:pt idx="423">
                  <c:v>10752</c:v>
                </c:pt>
                <c:pt idx="424">
                  <c:v>10752</c:v>
                </c:pt>
                <c:pt idx="425">
                  <c:v>10752</c:v>
                </c:pt>
                <c:pt idx="426">
                  <c:v>10752</c:v>
                </c:pt>
                <c:pt idx="427">
                  <c:v>10752</c:v>
                </c:pt>
                <c:pt idx="428">
                  <c:v>10752</c:v>
                </c:pt>
                <c:pt idx="429">
                  <c:v>10752</c:v>
                </c:pt>
                <c:pt idx="430">
                  <c:v>10752</c:v>
                </c:pt>
                <c:pt idx="431">
                  <c:v>10752</c:v>
                </c:pt>
                <c:pt idx="432">
                  <c:v>10752</c:v>
                </c:pt>
                <c:pt idx="433">
                  <c:v>10752</c:v>
                </c:pt>
                <c:pt idx="434">
                  <c:v>10752</c:v>
                </c:pt>
                <c:pt idx="435">
                  <c:v>10752</c:v>
                </c:pt>
                <c:pt idx="436">
                  <c:v>10752</c:v>
                </c:pt>
                <c:pt idx="437">
                  <c:v>10752</c:v>
                </c:pt>
                <c:pt idx="438">
                  <c:v>10752</c:v>
                </c:pt>
                <c:pt idx="439">
                  <c:v>10752</c:v>
                </c:pt>
                <c:pt idx="440">
                  <c:v>10752</c:v>
                </c:pt>
                <c:pt idx="441">
                  <c:v>10752</c:v>
                </c:pt>
                <c:pt idx="442">
                  <c:v>10752</c:v>
                </c:pt>
                <c:pt idx="443">
                  <c:v>10752</c:v>
                </c:pt>
                <c:pt idx="444">
                  <c:v>10752</c:v>
                </c:pt>
                <c:pt idx="445">
                  <c:v>10752</c:v>
                </c:pt>
                <c:pt idx="446">
                  <c:v>10752</c:v>
                </c:pt>
                <c:pt idx="447">
                  <c:v>10752</c:v>
                </c:pt>
                <c:pt idx="448">
                  <c:v>10752</c:v>
                </c:pt>
                <c:pt idx="449">
                  <c:v>10752</c:v>
                </c:pt>
                <c:pt idx="450">
                  <c:v>10752</c:v>
                </c:pt>
                <c:pt idx="451">
                  <c:v>10752</c:v>
                </c:pt>
                <c:pt idx="452">
                  <c:v>10752</c:v>
                </c:pt>
                <c:pt idx="453">
                  <c:v>10752</c:v>
                </c:pt>
                <c:pt idx="454">
                  <c:v>10752</c:v>
                </c:pt>
                <c:pt idx="455">
                  <c:v>10752</c:v>
                </c:pt>
                <c:pt idx="456">
                  <c:v>10752</c:v>
                </c:pt>
                <c:pt idx="457">
                  <c:v>10752</c:v>
                </c:pt>
                <c:pt idx="458">
                  <c:v>10752</c:v>
                </c:pt>
                <c:pt idx="459">
                  <c:v>10752</c:v>
                </c:pt>
                <c:pt idx="460">
                  <c:v>10752</c:v>
                </c:pt>
                <c:pt idx="461">
                  <c:v>10752</c:v>
                </c:pt>
                <c:pt idx="462">
                  <c:v>10752</c:v>
                </c:pt>
                <c:pt idx="463">
                  <c:v>10752</c:v>
                </c:pt>
                <c:pt idx="464">
                  <c:v>10752</c:v>
                </c:pt>
                <c:pt idx="465">
                  <c:v>10752</c:v>
                </c:pt>
                <c:pt idx="466">
                  <c:v>10752</c:v>
                </c:pt>
                <c:pt idx="467">
                  <c:v>10752</c:v>
                </c:pt>
                <c:pt idx="468">
                  <c:v>10752</c:v>
                </c:pt>
                <c:pt idx="469">
                  <c:v>10752</c:v>
                </c:pt>
                <c:pt idx="470">
                  <c:v>10752</c:v>
                </c:pt>
                <c:pt idx="471">
                  <c:v>10752</c:v>
                </c:pt>
                <c:pt idx="472">
                  <c:v>10752</c:v>
                </c:pt>
                <c:pt idx="473">
                  <c:v>10752</c:v>
                </c:pt>
                <c:pt idx="474">
                  <c:v>10752</c:v>
                </c:pt>
                <c:pt idx="475">
                  <c:v>10752</c:v>
                </c:pt>
                <c:pt idx="476">
                  <c:v>10752</c:v>
                </c:pt>
                <c:pt idx="477">
                  <c:v>10752</c:v>
                </c:pt>
                <c:pt idx="478">
                  <c:v>10752</c:v>
                </c:pt>
                <c:pt idx="479">
                  <c:v>10752</c:v>
                </c:pt>
                <c:pt idx="480">
                  <c:v>11226</c:v>
                </c:pt>
                <c:pt idx="481">
                  <c:v>11226</c:v>
                </c:pt>
                <c:pt idx="482">
                  <c:v>11226</c:v>
                </c:pt>
                <c:pt idx="483">
                  <c:v>11226</c:v>
                </c:pt>
                <c:pt idx="484">
                  <c:v>11226</c:v>
                </c:pt>
                <c:pt idx="485">
                  <c:v>11226</c:v>
                </c:pt>
                <c:pt idx="486">
                  <c:v>11226</c:v>
                </c:pt>
                <c:pt idx="487">
                  <c:v>11226</c:v>
                </c:pt>
                <c:pt idx="488">
                  <c:v>11226</c:v>
                </c:pt>
                <c:pt idx="489">
                  <c:v>11226</c:v>
                </c:pt>
                <c:pt idx="490">
                  <c:v>11226</c:v>
                </c:pt>
                <c:pt idx="491">
                  <c:v>11226</c:v>
                </c:pt>
                <c:pt idx="492">
                  <c:v>11226</c:v>
                </c:pt>
                <c:pt idx="493">
                  <c:v>11226</c:v>
                </c:pt>
                <c:pt idx="494">
                  <c:v>11226</c:v>
                </c:pt>
                <c:pt idx="495">
                  <c:v>11226</c:v>
                </c:pt>
                <c:pt idx="496">
                  <c:v>11226</c:v>
                </c:pt>
                <c:pt idx="497">
                  <c:v>11226</c:v>
                </c:pt>
                <c:pt idx="498">
                  <c:v>11226</c:v>
                </c:pt>
                <c:pt idx="499">
                  <c:v>11226</c:v>
                </c:pt>
                <c:pt idx="500">
                  <c:v>11226</c:v>
                </c:pt>
                <c:pt idx="501">
                  <c:v>11226</c:v>
                </c:pt>
                <c:pt idx="502">
                  <c:v>11226</c:v>
                </c:pt>
                <c:pt idx="503">
                  <c:v>11226</c:v>
                </c:pt>
                <c:pt idx="504">
                  <c:v>11226</c:v>
                </c:pt>
                <c:pt idx="505">
                  <c:v>11226</c:v>
                </c:pt>
                <c:pt idx="506">
                  <c:v>11226</c:v>
                </c:pt>
                <c:pt idx="507">
                  <c:v>11226</c:v>
                </c:pt>
                <c:pt idx="508">
                  <c:v>11226</c:v>
                </c:pt>
                <c:pt idx="509">
                  <c:v>11226</c:v>
                </c:pt>
                <c:pt idx="510">
                  <c:v>11226</c:v>
                </c:pt>
                <c:pt idx="511">
                  <c:v>11226</c:v>
                </c:pt>
                <c:pt idx="512">
                  <c:v>11226</c:v>
                </c:pt>
                <c:pt idx="513">
                  <c:v>11226</c:v>
                </c:pt>
                <c:pt idx="514">
                  <c:v>11226</c:v>
                </c:pt>
                <c:pt idx="515">
                  <c:v>11226</c:v>
                </c:pt>
                <c:pt idx="516">
                  <c:v>11226</c:v>
                </c:pt>
                <c:pt idx="517">
                  <c:v>11226</c:v>
                </c:pt>
                <c:pt idx="518">
                  <c:v>11226</c:v>
                </c:pt>
                <c:pt idx="519">
                  <c:v>11226</c:v>
                </c:pt>
                <c:pt idx="520">
                  <c:v>11226</c:v>
                </c:pt>
                <c:pt idx="521">
                  <c:v>11226</c:v>
                </c:pt>
                <c:pt idx="522">
                  <c:v>11226</c:v>
                </c:pt>
                <c:pt idx="523">
                  <c:v>11226</c:v>
                </c:pt>
                <c:pt idx="524">
                  <c:v>11226</c:v>
                </c:pt>
                <c:pt idx="525">
                  <c:v>11226</c:v>
                </c:pt>
                <c:pt idx="526">
                  <c:v>11226</c:v>
                </c:pt>
                <c:pt idx="527">
                  <c:v>11226</c:v>
                </c:pt>
                <c:pt idx="528">
                  <c:v>11226</c:v>
                </c:pt>
                <c:pt idx="529">
                  <c:v>11226</c:v>
                </c:pt>
                <c:pt idx="530">
                  <c:v>11226</c:v>
                </c:pt>
                <c:pt idx="531">
                  <c:v>11226</c:v>
                </c:pt>
                <c:pt idx="532">
                  <c:v>11226</c:v>
                </c:pt>
                <c:pt idx="533">
                  <c:v>11226</c:v>
                </c:pt>
                <c:pt idx="534">
                  <c:v>11226</c:v>
                </c:pt>
                <c:pt idx="535">
                  <c:v>11226</c:v>
                </c:pt>
                <c:pt idx="536">
                  <c:v>11226</c:v>
                </c:pt>
                <c:pt idx="537">
                  <c:v>11226</c:v>
                </c:pt>
                <c:pt idx="538">
                  <c:v>11226</c:v>
                </c:pt>
                <c:pt idx="539">
                  <c:v>11226</c:v>
                </c:pt>
                <c:pt idx="540">
                  <c:v>11972</c:v>
                </c:pt>
                <c:pt idx="541">
                  <c:v>11972</c:v>
                </c:pt>
                <c:pt idx="542">
                  <c:v>11972</c:v>
                </c:pt>
                <c:pt idx="543">
                  <c:v>11972</c:v>
                </c:pt>
                <c:pt idx="544">
                  <c:v>11972</c:v>
                </c:pt>
                <c:pt idx="545">
                  <c:v>11972</c:v>
                </c:pt>
                <c:pt idx="546">
                  <c:v>11972</c:v>
                </c:pt>
                <c:pt idx="547">
                  <c:v>11972</c:v>
                </c:pt>
                <c:pt idx="548">
                  <c:v>11972</c:v>
                </c:pt>
                <c:pt idx="549">
                  <c:v>11972</c:v>
                </c:pt>
                <c:pt idx="550">
                  <c:v>11972</c:v>
                </c:pt>
                <c:pt idx="551">
                  <c:v>11972</c:v>
                </c:pt>
                <c:pt idx="552">
                  <c:v>11972</c:v>
                </c:pt>
                <c:pt idx="553">
                  <c:v>11972</c:v>
                </c:pt>
                <c:pt idx="554">
                  <c:v>11972</c:v>
                </c:pt>
                <c:pt idx="555">
                  <c:v>11972</c:v>
                </c:pt>
                <c:pt idx="556">
                  <c:v>11972</c:v>
                </c:pt>
                <c:pt idx="557">
                  <c:v>11972</c:v>
                </c:pt>
                <c:pt idx="558">
                  <c:v>11972</c:v>
                </c:pt>
                <c:pt idx="559">
                  <c:v>11972</c:v>
                </c:pt>
                <c:pt idx="560">
                  <c:v>11972</c:v>
                </c:pt>
                <c:pt idx="561">
                  <c:v>11972</c:v>
                </c:pt>
                <c:pt idx="562">
                  <c:v>11972</c:v>
                </c:pt>
                <c:pt idx="563">
                  <c:v>11972</c:v>
                </c:pt>
                <c:pt idx="564">
                  <c:v>11972</c:v>
                </c:pt>
                <c:pt idx="565">
                  <c:v>11972</c:v>
                </c:pt>
                <c:pt idx="566">
                  <c:v>11972</c:v>
                </c:pt>
                <c:pt idx="567">
                  <c:v>11972</c:v>
                </c:pt>
                <c:pt idx="568">
                  <c:v>11972</c:v>
                </c:pt>
                <c:pt idx="569">
                  <c:v>11972</c:v>
                </c:pt>
                <c:pt idx="570">
                  <c:v>11972</c:v>
                </c:pt>
                <c:pt idx="571">
                  <c:v>11972</c:v>
                </c:pt>
                <c:pt idx="572">
                  <c:v>11972</c:v>
                </c:pt>
                <c:pt idx="573">
                  <c:v>11972</c:v>
                </c:pt>
                <c:pt idx="574">
                  <c:v>11972</c:v>
                </c:pt>
                <c:pt idx="575">
                  <c:v>11972</c:v>
                </c:pt>
                <c:pt idx="576">
                  <c:v>11972</c:v>
                </c:pt>
                <c:pt idx="577">
                  <c:v>11972</c:v>
                </c:pt>
                <c:pt idx="578">
                  <c:v>11972</c:v>
                </c:pt>
                <c:pt idx="579">
                  <c:v>11972</c:v>
                </c:pt>
                <c:pt idx="580">
                  <c:v>11972</c:v>
                </c:pt>
                <c:pt idx="581">
                  <c:v>11972</c:v>
                </c:pt>
                <c:pt idx="582">
                  <c:v>11972</c:v>
                </c:pt>
                <c:pt idx="583">
                  <c:v>11972</c:v>
                </c:pt>
                <c:pt idx="584">
                  <c:v>11972</c:v>
                </c:pt>
                <c:pt idx="585">
                  <c:v>11972</c:v>
                </c:pt>
                <c:pt idx="586">
                  <c:v>11972</c:v>
                </c:pt>
                <c:pt idx="587">
                  <c:v>11972</c:v>
                </c:pt>
                <c:pt idx="588">
                  <c:v>11972</c:v>
                </c:pt>
                <c:pt idx="589">
                  <c:v>11972</c:v>
                </c:pt>
                <c:pt idx="590">
                  <c:v>11972</c:v>
                </c:pt>
                <c:pt idx="591">
                  <c:v>11972</c:v>
                </c:pt>
                <c:pt idx="592">
                  <c:v>11972</c:v>
                </c:pt>
                <c:pt idx="593">
                  <c:v>11972</c:v>
                </c:pt>
                <c:pt idx="594">
                  <c:v>11972</c:v>
                </c:pt>
                <c:pt idx="595">
                  <c:v>11972</c:v>
                </c:pt>
                <c:pt idx="596">
                  <c:v>11972</c:v>
                </c:pt>
                <c:pt idx="597">
                  <c:v>11972</c:v>
                </c:pt>
                <c:pt idx="598">
                  <c:v>11972</c:v>
                </c:pt>
                <c:pt idx="599">
                  <c:v>11972</c:v>
                </c:pt>
                <c:pt idx="600">
                  <c:v>12272</c:v>
                </c:pt>
                <c:pt idx="601">
                  <c:v>12272</c:v>
                </c:pt>
                <c:pt idx="602">
                  <c:v>12272</c:v>
                </c:pt>
                <c:pt idx="603">
                  <c:v>12272</c:v>
                </c:pt>
                <c:pt idx="604">
                  <c:v>12272</c:v>
                </c:pt>
                <c:pt idx="605">
                  <c:v>12272</c:v>
                </c:pt>
                <c:pt idx="606">
                  <c:v>12272</c:v>
                </c:pt>
                <c:pt idx="607">
                  <c:v>12272</c:v>
                </c:pt>
                <c:pt idx="608">
                  <c:v>12272</c:v>
                </c:pt>
                <c:pt idx="609">
                  <c:v>12272</c:v>
                </c:pt>
                <c:pt idx="610">
                  <c:v>12272</c:v>
                </c:pt>
                <c:pt idx="611">
                  <c:v>12272</c:v>
                </c:pt>
                <c:pt idx="612">
                  <c:v>12272</c:v>
                </c:pt>
                <c:pt idx="613">
                  <c:v>12272</c:v>
                </c:pt>
                <c:pt idx="614">
                  <c:v>12272</c:v>
                </c:pt>
                <c:pt idx="615">
                  <c:v>12272</c:v>
                </c:pt>
                <c:pt idx="616">
                  <c:v>12272</c:v>
                </c:pt>
                <c:pt idx="617">
                  <c:v>12272</c:v>
                </c:pt>
                <c:pt idx="618">
                  <c:v>12272</c:v>
                </c:pt>
                <c:pt idx="619">
                  <c:v>12272</c:v>
                </c:pt>
                <c:pt idx="620">
                  <c:v>12272</c:v>
                </c:pt>
                <c:pt idx="621">
                  <c:v>12272</c:v>
                </c:pt>
                <c:pt idx="622">
                  <c:v>12272</c:v>
                </c:pt>
                <c:pt idx="623">
                  <c:v>12272</c:v>
                </c:pt>
                <c:pt idx="624">
                  <c:v>12272</c:v>
                </c:pt>
                <c:pt idx="625">
                  <c:v>12272</c:v>
                </c:pt>
                <c:pt idx="626">
                  <c:v>12272</c:v>
                </c:pt>
                <c:pt idx="627">
                  <c:v>12272</c:v>
                </c:pt>
                <c:pt idx="628">
                  <c:v>12272</c:v>
                </c:pt>
                <c:pt idx="629">
                  <c:v>12272</c:v>
                </c:pt>
                <c:pt idx="630">
                  <c:v>12272</c:v>
                </c:pt>
                <c:pt idx="631">
                  <c:v>12272</c:v>
                </c:pt>
                <c:pt idx="632">
                  <c:v>12272</c:v>
                </c:pt>
                <c:pt idx="633">
                  <c:v>12272</c:v>
                </c:pt>
                <c:pt idx="634">
                  <c:v>12272</c:v>
                </c:pt>
                <c:pt idx="635">
                  <c:v>12272</c:v>
                </c:pt>
                <c:pt idx="636">
                  <c:v>12272</c:v>
                </c:pt>
                <c:pt idx="637">
                  <c:v>12272</c:v>
                </c:pt>
                <c:pt idx="638">
                  <c:v>12272</c:v>
                </c:pt>
                <c:pt idx="639">
                  <c:v>12272</c:v>
                </c:pt>
                <c:pt idx="640">
                  <c:v>12272</c:v>
                </c:pt>
                <c:pt idx="641">
                  <c:v>12272</c:v>
                </c:pt>
                <c:pt idx="642">
                  <c:v>12272</c:v>
                </c:pt>
                <c:pt idx="643">
                  <c:v>12272</c:v>
                </c:pt>
                <c:pt idx="644">
                  <c:v>12272</c:v>
                </c:pt>
                <c:pt idx="645">
                  <c:v>12272</c:v>
                </c:pt>
                <c:pt idx="646">
                  <c:v>12272</c:v>
                </c:pt>
                <c:pt idx="647">
                  <c:v>12272</c:v>
                </c:pt>
                <c:pt idx="648">
                  <c:v>12272</c:v>
                </c:pt>
                <c:pt idx="649">
                  <c:v>12272</c:v>
                </c:pt>
                <c:pt idx="650">
                  <c:v>12272</c:v>
                </c:pt>
                <c:pt idx="651">
                  <c:v>12272</c:v>
                </c:pt>
                <c:pt idx="652">
                  <c:v>12272</c:v>
                </c:pt>
                <c:pt idx="653">
                  <c:v>12272</c:v>
                </c:pt>
                <c:pt idx="654">
                  <c:v>12272</c:v>
                </c:pt>
                <c:pt idx="655">
                  <c:v>12272</c:v>
                </c:pt>
                <c:pt idx="656">
                  <c:v>12272</c:v>
                </c:pt>
                <c:pt idx="657">
                  <c:v>12272</c:v>
                </c:pt>
                <c:pt idx="658">
                  <c:v>12272</c:v>
                </c:pt>
                <c:pt idx="659">
                  <c:v>12272</c:v>
                </c:pt>
                <c:pt idx="660">
                  <c:v>12625</c:v>
                </c:pt>
                <c:pt idx="661">
                  <c:v>12625</c:v>
                </c:pt>
                <c:pt idx="662">
                  <c:v>12625</c:v>
                </c:pt>
                <c:pt idx="663">
                  <c:v>12625</c:v>
                </c:pt>
                <c:pt idx="664">
                  <c:v>12625</c:v>
                </c:pt>
                <c:pt idx="665">
                  <c:v>12625</c:v>
                </c:pt>
                <c:pt idx="666">
                  <c:v>12625</c:v>
                </c:pt>
                <c:pt idx="667">
                  <c:v>12625</c:v>
                </c:pt>
                <c:pt idx="668">
                  <c:v>12625</c:v>
                </c:pt>
                <c:pt idx="669">
                  <c:v>12625</c:v>
                </c:pt>
                <c:pt idx="670">
                  <c:v>12625</c:v>
                </c:pt>
                <c:pt idx="671">
                  <c:v>12625</c:v>
                </c:pt>
                <c:pt idx="672">
                  <c:v>12625</c:v>
                </c:pt>
                <c:pt idx="673">
                  <c:v>12625</c:v>
                </c:pt>
                <c:pt idx="674">
                  <c:v>12625</c:v>
                </c:pt>
                <c:pt idx="675">
                  <c:v>12625</c:v>
                </c:pt>
                <c:pt idx="676">
                  <c:v>12625</c:v>
                </c:pt>
                <c:pt idx="677">
                  <c:v>12625</c:v>
                </c:pt>
                <c:pt idx="678">
                  <c:v>12625</c:v>
                </c:pt>
                <c:pt idx="679">
                  <c:v>12625</c:v>
                </c:pt>
                <c:pt idx="680">
                  <c:v>12625</c:v>
                </c:pt>
                <c:pt idx="681">
                  <c:v>12625</c:v>
                </c:pt>
                <c:pt idx="682">
                  <c:v>12625</c:v>
                </c:pt>
                <c:pt idx="683">
                  <c:v>12625</c:v>
                </c:pt>
                <c:pt idx="684">
                  <c:v>12625</c:v>
                </c:pt>
                <c:pt idx="685">
                  <c:v>12625</c:v>
                </c:pt>
                <c:pt idx="686">
                  <c:v>12625</c:v>
                </c:pt>
                <c:pt idx="687">
                  <c:v>12625</c:v>
                </c:pt>
                <c:pt idx="688">
                  <c:v>12625</c:v>
                </c:pt>
                <c:pt idx="689">
                  <c:v>12625</c:v>
                </c:pt>
                <c:pt idx="690">
                  <c:v>12625</c:v>
                </c:pt>
                <c:pt idx="691">
                  <c:v>12625</c:v>
                </c:pt>
                <c:pt idx="692">
                  <c:v>12625</c:v>
                </c:pt>
                <c:pt idx="693">
                  <c:v>12625</c:v>
                </c:pt>
                <c:pt idx="694">
                  <c:v>12625</c:v>
                </c:pt>
                <c:pt idx="695">
                  <c:v>12625</c:v>
                </c:pt>
                <c:pt idx="696">
                  <c:v>12625</c:v>
                </c:pt>
                <c:pt idx="697">
                  <c:v>12625</c:v>
                </c:pt>
                <c:pt idx="698">
                  <c:v>12625</c:v>
                </c:pt>
                <c:pt idx="699">
                  <c:v>12625</c:v>
                </c:pt>
                <c:pt idx="700">
                  <c:v>12625</c:v>
                </c:pt>
                <c:pt idx="701">
                  <c:v>12625</c:v>
                </c:pt>
                <c:pt idx="702">
                  <c:v>12625</c:v>
                </c:pt>
                <c:pt idx="703">
                  <c:v>12625</c:v>
                </c:pt>
                <c:pt idx="704">
                  <c:v>12625</c:v>
                </c:pt>
                <c:pt idx="705">
                  <c:v>12625</c:v>
                </c:pt>
                <c:pt idx="706">
                  <c:v>12625</c:v>
                </c:pt>
                <c:pt idx="707">
                  <c:v>12625</c:v>
                </c:pt>
                <c:pt idx="708">
                  <c:v>12625</c:v>
                </c:pt>
                <c:pt idx="709">
                  <c:v>12625</c:v>
                </c:pt>
                <c:pt idx="710">
                  <c:v>12625</c:v>
                </c:pt>
                <c:pt idx="711">
                  <c:v>12625</c:v>
                </c:pt>
                <c:pt idx="712">
                  <c:v>12625</c:v>
                </c:pt>
                <c:pt idx="713">
                  <c:v>12625</c:v>
                </c:pt>
                <c:pt idx="714">
                  <c:v>12625</c:v>
                </c:pt>
                <c:pt idx="715">
                  <c:v>12625</c:v>
                </c:pt>
                <c:pt idx="716">
                  <c:v>12625</c:v>
                </c:pt>
                <c:pt idx="717">
                  <c:v>12625</c:v>
                </c:pt>
                <c:pt idx="718">
                  <c:v>12625</c:v>
                </c:pt>
                <c:pt idx="719">
                  <c:v>12625</c:v>
                </c:pt>
                <c:pt idx="720">
                  <c:v>12663</c:v>
                </c:pt>
                <c:pt idx="721">
                  <c:v>12663</c:v>
                </c:pt>
                <c:pt idx="722">
                  <c:v>12663</c:v>
                </c:pt>
                <c:pt idx="723">
                  <c:v>12663</c:v>
                </c:pt>
                <c:pt idx="724">
                  <c:v>12663</c:v>
                </c:pt>
                <c:pt idx="725">
                  <c:v>12663</c:v>
                </c:pt>
                <c:pt idx="726">
                  <c:v>12663</c:v>
                </c:pt>
                <c:pt idx="727">
                  <c:v>12663</c:v>
                </c:pt>
                <c:pt idx="728">
                  <c:v>12663</c:v>
                </c:pt>
                <c:pt idx="729">
                  <c:v>12663</c:v>
                </c:pt>
                <c:pt idx="730">
                  <c:v>12663</c:v>
                </c:pt>
                <c:pt idx="731">
                  <c:v>12663</c:v>
                </c:pt>
                <c:pt idx="732">
                  <c:v>12663</c:v>
                </c:pt>
                <c:pt idx="733">
                  <c:v>12663</c:v>
                </c:pt>
                <c:pt idx="734">
                  <c:v>12663</c:v>
                </c:pt>
                <c:pt idx="735">
                  <c:v>12663</c:v>
                </c:pt>
                <c:pt idx="736">
                  <c:v>12663</c:v>
                </c:pt>
                <c:pt idx="737">
                  <c:v>12663</c:v>
                </c:pt>
                <c:pt idx="738">
                  <c:v>12663</c:v>
                </c:pt>
                <c:pt idx="739">
                  <c:v>12663</c:v>
                </c:pt>
                <c:pt idx="740">
                  <c:v>12663</c:v>
                </c:pt>
                <c:pt idx="741">
                  <c:v>12663</c:v>
                </c:pt>
                <c:pt idx="742">
                  <c:v>12663</c:v>
                </c:pt>
                <c:pt idx="743">
                  <c:v>12663</c:v>
                </c:pt>
                <c:pt idx="744">
                  <c:v>12663</c:v>
                </c:pt>
                <c:pt idx="745">
                  <c:v>12663</c:v>
                </c:pt>
                <c:pt idx="746">
                  <c:v>12663</c:v>
                </c:pt>
                <c:pt idx="747">
                  <c:v>12663</c:v>
                </c:pt>
                <c:pt idx="748">
                  <c:v>12663</c:v>
                </c:pt>
                <c:pt idx="749">
                  <c:v>12663</c:v>
                </c:pt>
                <c:pt idx="750">
                  <c:v>12663</c:v>
                </c:pt>
                <c:pt idx="751">
                  <c:v>12663</c:v>
                </c:pt>
                <c:pt idx="752">
                  <c:v>12663</c:v>
                </c:pt>
                <c:pt idx="753">
                  <c:v>12663</c:v>
                </c:pt>
                <c:pt idx="754">
                  <c:v>12663</c:v>
                </c:pt>
                <c:pt idx="755">
                  <c:v>12663</c:v>
                </c:pt>
                <c:pt idx="756">
                  <c:v>12663</c:v>
                </c:pt>
                <c:pt idx="757">
                  <c:v>12663</c:v>
                </c:pt>
                <c:pt idx="758">
                  <c:v>12663</c:v>
                </c:pt>
                <c:pt idx="759">
                  <c:v>12663</c:v>
                </c:pt>
                <c:pt idx="760">
                  <c:v>12663</c:v>
                </c:pt>
                <c:pt idx="761">
                  <c:v>12663</c:v>
                </c:pt>
                <c:pt idx="762">
                  <c:v>12663</c:v>
                </c:pt>
                <c:pt idx="763">
                  <c:v>12663</c:v>
                </c:pt>
                <c:pt idx="764">
                  <c:v>12663</c:v>
                </c:pt>
                <c:pt idx="765">
                  <c:v>12663</c:v>
                </c:pt>
                <c:pt idx="766">
                  <c:v>12663</c:v>
                </c:pt>
                <c:pt idx="767">
                  <c:v>12663</c:v>
                </c:pt>
                <c:pt idx="768">
                  <c:v>12663</c:v>
                </c:pt>
                <c:pt idx="769">
                  <c:v>12663</c:v>
                </c:pt>
                <c:pt idx="770">
                  <c:v>12663</c:v>
                </c:pt>
                <c:pt idx="771">
                  <c:v>12663</c:v>
                </c:pt>
                <c:pt idx="772">
                  <c:v>12663</c:v>
                </c:pt>
                <c:pt idx="773">
                  <c:v>12663</c:v>
                </c:pt>
                <c:pt idx="774">
                  <c:v>12663</c:v>
                </c:pt>
                <c:pt idx="775">
                  <c:v>12663</c:v>
                </c:pt>
                <c:pt idx="776">
                  <c:v>12663</c:v>
                </c:pt>
                <c:pt idx="777">
                  <c:v>12663</c:v>
                </c:pt>
                <c:pt idx="778">
                  <c:v>12663</c:v>
                </c:pt>
                <c:pt idx="779">
                  <c:v>12663</c:v>
                </c:pt>
                <c:pt idx="780">
                  <c:v>12616</c:v>
                </c:pt>
                <c:pt idx="781">
                  <c:v>12616</c:v>
                </c:pt>
                <c:pt idx="782">
                  <c:v>12616</c:v>
                </c:pt>
                <c:pt idx="783">
                  <c:v>12616</c:v>
                </c:pt>
                <c:pt idx="784">
                  <c:v>12616</c:v>
                </c:pt>
                <c:pt idx="785">
                  <c:v>12616</c:v>
                </c:pt>
                <c:pt idx="786">
                  <c:v>12616</c:v>
                </c:pt>
                <c:pt idx="787">
                  <c:v>12616</c:v>
                </c:pt>
                <c:pt idx="788">
                  <c:v>12616</c:v>
                </c:pt>
                <c:pt idx="789">
                  <c:v>12616</c:v>
                </c:pt>
                <c:pt idx="790">
                  <c:v>12616</c:v>
                </c:pt>
                <c:pt idx="791">
                  <c:v>12616</c:v>
                </c:pt>
                <c:pt idx="792">
                  <c:v>12616</c:v>
                </c:pt>
                <c:pt idx="793">
                  <c:v>12616</c:v>
                </c:pt>
                <c:pt idx="794">
                  <c:v>12616</c:v>
                </c:pt>
                <c:pt idx="795">
                  <c:v>12616</c:v>
                </c:pt>
                <c:pt idx="796">
                  <c:v>12616</c:v>
                </c:pt>
                <c:pt idx="797">
                  <c:v>12616</c:v>
                </c:pt>
                <c:pt idx="798">
                  <c:v>12616</c:v>
                </c:pt>
                <c:pt idx="799">
                  <c:v>12616</c:v>
                </c:pt>
                <c:pt idx="800">
                  <c:v>12616</c:v>
                </c:pt>
                <c:pt idx="801">
                  <c:v>12616</c:v>
                </c:pt>
                <c:pt idx="802">
                  <c:v>12616</c:v>
                </c:pt>
                <c:pt idx="803">
                  <c:v>12616</c:v>
                </c:pt>
                <c:pt idx="804">
                  <c:v>12616</c:v>
                </c:pt>
                <c:pt idx="805">
                  <c:v>12616</c:v>
                </c:pt>
                <c:pt idx="806">
                  <c:v>12616</c:v>
                </c:pt>
                <c:pt idx="807">
                  <c:v>12616</c:v>
                </c:pt>
                <c:pt idx="808">
                  <c:v>12616</c:v>
                </c:pt>
                <c:pt idx="809">
                  <c:v>12616</c:v>
                </c:pt>
                <c:pt idx="810">
                  <c:v>12616</c:v>
                </c:pt>
                <c:pt idx="811">
                  <c:v>12616</c:v>
                </c:pt>
                <c:pt idx="812">
                  <c:v>12616</c:v>
                </c:pt>
                <c:pt idx="813">
                  <c:v>12616</c:v>
                </c:pt>
                <c:pt idx="814">
                  <c:v>12616</c:v>
                </c:pt>
                <c:pt idx="815">
                  <c:v>12616</c:v>
                </c:pt>
                <c:pt idx="816">
                  <c:v>12616</c:v>
                </c:pt>
                <c:pt idx="817">
                  <c:v>12616</c:v>
                </c:pt>
                <c:pt idx="818">
                  <c:v>12616</c:v>
                </c:pt>
                <c:pt idx="819">
                  <c:v>12616</c:v>
                </c:pt>
                <c:pt idx="820">
                  <c:v>12616</c:v>
                </c:pt>
                <c:pt idx="821">
                  <c:v>12616</c:v>
                </c:pt>
                <c:pt idx="822">
                  <c:v>12616</c:v>
                </c:pt>
                <c:pt idx="823">
                  <c:v>12616</c:v>
                </c:pt>
                <c:pt idx="824">
                  <c:v>12616</c:v>
                </c:pt>
                <c:pt idx="825">
                  <c:v>12616</c:v>
                </c:pt>
                <c:pt idx="826">
                  <c:v>12616</c:v>
                </c:pt>
                <c:pt idx="827">
                  <c:v>12616</c:v>
                </c:pt>
                <c:pt idx="828">
                  <c:v>12616</c:v>
                </c:pt>
                <c:pt idx="829">
                  <c:v>12616</c:v>
                </c:pt>
                <c:pt idx="830">
                  <c:v>12616</c:v>
                </c:pt>
                <c:pt idx="831">
                  <c:v>12616</c:v>
                </c:pt>
                <c:pt idx="832">
                  <c:v>12616</c:v>
                </c:pt>
                <c:pt idx="833">
                  <c:v>12616</c:v>
                </c:pt>
                <c:pt idx="834">
                  <c:v>12616</c:v>
                </c:pt>
                <c:pt idx="835">
                  <c:v>12616</c:v>
                </c:pt>
                <c:pt idx="836">
                  <c:v>12616</c:v>
                </c:pt>
                <c:pt idx="837">
                  <c:v>12616</c:v>
                </c:pt>
                <c:pt idx="838">
                  <c:v>12616</c:v>
                </c:pt>
                <c:pt idx="839">
                  <c:v>12616</c:v>
                </c:pt>
                <c:pt idx="840">
                  <c:v>12722</c:v>
                </c:pt>
                <c:pt idx="841">
                  <c:v>12722</c:v>
                </c:pt>
                <c:pt idx="842">
                  <c:v>12722</c:v>
                </c:pt>
                <c:pt idx="843">
                  <c:v>12722</c:v>
                </c:pt>
                <c:pt idx="844">
                  <c:v>12722</c:v>
                </c:pt>
                <c:pt idx="845">
                  <c:v>12722</c:v>
                </c:pt>
                <c:pt idx="846">
                  <c:v>12722</c:v>
                </c:pt>
                <c:pt idx="847">
                  <c:v>12722</c:v>
                </c:pt>
                <c:pt idx="848">
                  <c:v>12722</c:v>
                </c:pt>
                <c:pt idx="849">
                  <c:v>12722</c:v>
                </c:pt>
                <c:pt idx="850">
                  <c:v>12722</c:v>
                </c:pt>
                <c:pt idx="851">
                  <c:v>12722</c:v>
                </c:pt>
                <c:pt idx="852">
                  <c:v>12722</c:v>
                </c:pt>
                <c:pt idx="853">
                  <c:v>12722</c:v>
                </c:pt>
                <c:pt idx="854">
                  <c:v>12722</c:v>
                </c:pt>
                <c:pt idx="855">
                  <c:v>12722</c:v>
                </c:pt>
                <c:pt idx="856">
                  <c:v>12722</c:v>
                </c:pt>
                <c:pt idx="857">
                  <c:v>12722</c:v>
                </c:pt>
                <c:pt idx="858">
                  <c:v>12722</c:v>
                </c:pt>
                <c:pt idx="859">
                  <c:v>12722</c:v>
                </c:pt>
                <c:pt idx="860">
                  <c:v>12722</c:v>
                </c:pt>
                <c:pt idx="861">
                  <c:v>12722</c:v>
                </c:pt>
                <c:pt idx="862">
                  <c:v>12722</c:v>
                </c:pt>
                <c:pt idx="863">
                  <c:v>12722</c:v>
                </c:pt>
                <c:pt idx="864">
                  <c:v>12722</c:v>
                </c:pt>
                <c:pt idx="865">
                  <c:v>12722</c:v>
                </c:pt>
                <c:pt idx="866">
                  <c:v>12722</c:v>
                </c:pt>
                <c:pt idx="867">
                  <c:v>12722</c:v>
                </c:pt>
                <c:pt idx="868">
                  <c:v>12722</c:v>
                </c:pt>
                <c:pt idx="869">
                  <c:v>12722</c:v>
                </c:pt>
                <c:pt idx="870">
                  <c:v>12722</c:v>
                </c:pt>
                <c:pt idx="871">
                  <c:v>12722</c:v>
                </c:pt>
                <c:pt idx="872">
                  <c:v>12722</c:v>
                </c:pt>
                <c:pt idx="873">
                  <c:v>12722</c:v>
                </c:pt>
                <c:pt idx="874">
                  <c:v>12722</c:v>
                </c:pt>
                <c:pt idx="875">
                  <c:v>12722</c:v>
                </c:pt>
                <c:pt idx="876">
                  <c:v>12722</c:v>
                </c:pt>
                <c:pt idx="877">
                  <c:v>12722</c:v>
                </c:pt>
                <c:pt idx="878">
                  <c:v>12722</c:v>
                </c:pt>
                <c:pt idx="879">
                  <c:v>12722</c:v>
                </c:pt>
                <c:pt idx="880">
                  <c:v>12722</c:v>
                </c:pt>
                <c:pt idx="881">
                  <c:v>12722</c:v>
                </c:pt>
                <c:pt idx="882">
                  <c:v>12722</c:v>
                </c:pt>
                <c:pt idx="883">
                  <c:v>12722</c:v>
                </c:pt>
                <c:pt idx="884">
                  <c:v>12722</c:v>
                </c:pt>
                <c:pt idx="885">
                  <c:v>12722</c:v>
                </c:pt>
                <c:pt idx="886">
                  <c:v>12722</c:v>
                </c:pt>
                <c:pt idx="887">
                  <c:v>12722</c:v>
                </c:pt>
                <c:pt idx="888">
                  <c:v>12722</c:v>
                </c:pt>
                <c:pt idx="889">
                  <c:v>12722</c:v>
                </c:pt>
                <c:pt idx="890">
                  <c:v>12722</c:v>
                </c:pt>
                <c:pt idx="891">
                  <c:v>12722</c:v>
                </c:pt>
                <c:pt idx="892">
                  <c:v>12722</c:v>
                </c:pt>
                <c:pt idx="893">
                  <c:v>12722</c:v>
                </c:pt>
                <c:pt idx="894">
                  <c:v>12722</c:v>
                </c:pt>
                <c:pt idx="895">
                  <c:v>12722</c:v>
                </c:pt>
                <c:pt idx="896">
                  <c:v>12722</c:v>
                </c:pt>
                <c:pt idx="897">
                  <c:v>12722</c:v>
                </c:pt>
                <c:pt idx="898">
                  <c:v>12722</c:v>
                </c:pt>
                <c:pt idx="899">
                  <c:v>12722</c:v>
                </c:pt>
                <c:pt idx="900">
                  <c:v>12836</c:v>
                </c:pt>
                <c:pt idx="901">
                  <c:v>12836</c:v>
                </c:pt>
                <c:pt idx="902">
                  <c:v>12836</c:v>
                </c:pt>
                <c:pt idx="903">
                  <c:v>12836</c:v>
                </c:pt>
                <c:pt idx="904">
                  <c:v>12836</c:v>
                </c:pt>
                <c:pt idx="905">
                  <c:v>12836</c:v>
                </c:pt>
                <c:pt idx="906">
                  <c:v>12836</c:v>
                </c:pt>
                <c:pt idx="907">
                  <c:v>12836</c:v>
                </c:pt>
                <c:pt idx="908">
                  <c:v>12836</c:v>
                </c:pt>
                <c:pt idx="909">
                  <c:v>12836</c:v>
                </c:pt>
                <c:pt idx="910">
                  <c:v>12836</c:v>
                </c:pt>
                <c:pt idx="911">
                  <c:v>12836</c:v>
                </c:pt>
                <c:pt idx="912">
                  <c:v>12836</c:v>
                </c:pt>
                <c:pt idx="913">
                  <c:v>12836</c:v>
                </c:pt>
                <c:pt idx="914">
                  <c:v>12836</c:v>
                </c:pt>
                <c:pt idx="915">
                  <c:v>12836</c:v>
                </c:pt>
                <c:pt idx="916">
                  <c:v>12836</c:v>
                </c:pt>
                <c:pt idx="917">
                  <c:v>12836</c:v>
                </c:pt>
                <c:pt idx="918">
                  <c:v>12836</c:v>
                </c:pt>
                <c:pt idx="919">
                  <c:v>12836</c:v>
                </c:pt>
                <c:pt idx="920">
                  <c:v>12836</c:v>
                </c:pt>
                <c:pt idx="921">
                  <c:v>12836</c:v>
                </c:pt>
                <c:pt idx="922">
                  <c:v>12836</c:v>
                </c:pt>
                <c:pt idx="923">
                  <c:v>12836</c:v>
                </c:pt>
                <c:pt idx="924">
                  <c:v>12836</c:v>
                </c:pt>
                <c:pt idx="925">
                  <c:v>12836</c:v>
                </c:pt>
                <c:pt idx="926">
                  <c:v>12836</c:v>
                </c:pt>
                <c:pt idx="927">
                  <c:v>12836</c:v>
                </c:pt>
                <c:pt idx="928">
                  <c:v>12836</c:v>
                </c:pt>
                <c:pt idx="929">
                  <c:v>12836</c:v>
                </c:pt>
                <c:pt idx="930">
                  <c:v>12836</c:v>
                </c:pt>
                <c:pt idx="931">
                  <c:v>12836</c:v>
                </c:pt>
                <c:pt idx="932">
                  <c:v>12836</c:v>
                </c:pt>
                <c:pt idx="933">
                  <c:v>12836</c:v>
                </c:pt>
                <c:pt idx="934">
                  <c:v>12836</c:v>
                </c:pt>
                <c:pt idx="935">
                  <c:v>12836</c:v>
                </c:pt>
                <c:pt idx="936">
                  <c:v>12836</c:v>
                </c:pt>
                <c:pt idx="937">
                  <c:v>12836</c:v>
                </c:pt>
                <c:pt idx="938">
                  <c:v>12836</c:v>
                </c:pt>
                <c:pt idx="939">
                  <c:v>12836</c:v>
                </c:pt>
                <c:pt idx="940">
                  <c:v>12836</c:v>
                </c:pt>
                <c:pt idx="941">
                  <c:v>12836</c:v>
                </c:pt>
                <c:pt idx="942">
                  <c:v>12836</c:v>
                </c:pt>
                <c:pt idx="943">
                  <c:v>12836</c:v>
                </c:pt>
                <c:pt idx="944">
                  <c:v>12836</c:v>
                </c:pt>
                <c:pt idx="945">
                  <c:v>12836</c:v>
                </c:pt>
                <c:pt idx="946">
                  <c:v>12836</c:v>
                </c:pt>
                <c:pt idx="947">
                  <c:v>12836</c:v>
                </c:pt>
                <c:pt idx="948">
                  <c:v>12836</c:v>
                </c:pt>
                <c:pt idx="949">
                  <c:v>12836</c:v>
                </c:pt>
                <c:pt idx="950">
                  <c:v>12836</c:v>
                </c:pt>
                <c:pt idx="951">
                  <c:v>12836</c:v>
                </c:pt>
                <c:pt idx="952">
                  <c:v>12836</c:v>
                </c:pt>
                <c:pt idx="953">
                  <c:v>12836</c:v>
                </c:pt>
                <c:pt idx="954">
                  <c:v>12836</c:v>
                </c:pt>
                <c:pt idx="955">
                  <c:v>12836</c:v>
                </c:pt>
                <c:pt idx="956">
                  <c:v>12836</c:v>
                </c:pt>
                <c:pt idx="957">
                  <c:v>12836</c:v>
                </c:pt>
                <c:pt idx="958">
                  <c:v>12836</c:v>
                </c:pt>
                <c:pt idx="959">
                  <c:v>12836</c:v>
                </c:pt>
                <c:pt idx="960">
                  <c:v>13118</c:v>
                </c:pt>
                <c:pt idx="961">
                  <c:v>13118</c:v>
                </c:pt>
                <c:pt idx="962">
                  <c:v>13118</c:v>
                </c:pt>
                <c:pt idx="963">
                  <c:v>13118</c:v>
                </c:pt>
                <c:pt idx="964">
                  <c:v>13118</c:v>
                </c:pt>
                <c:pt idx="965">
                  <c:v>13118</c:v>
                </c:pt>
                <c:pt idx="966">
                  <c:v>13118</c:v>
                </c:pt>
                <c:pt idx="967">
                  <c:v>13118</c:v>
                </c:pt>
                <c:pt idx="968">
                  <c:v>13118</c:v>
                </c:pt>
                <c:pt idx="969">
                  <c:v>13118</c:v>
                </c:pt>
                <c:pt idx="970">
                  <c:v>13118</c:v>
                </c:pt>
                <c:pt idx="971">
                  <c:v>13118</c:v>
                </c:pt>
                <c:pt idx="972">
                  <c:v>13118</c:v>
                </c:pt>
                <c:pt idx="973">
                  <c:v>13118</c:v>
                </c:pt>
                <c:pt idx="974">
                  <c:v>13118</c:v>
                </c:pt>
                <c:pt idx="975">
                  <c:v>13118</c:v>
                </c:pt>
                <c:pt idx="976">
                  <c:v>13118</c:v>
                </c:pt>
                <c:pt idx="977">
                  <c:v>13118</c:v>
                </c:pt>
                <c:pt idx="978">
                  <c:v>13118</c:v>
                </c:pt>
                <c:pt idx="979">
                  <c:v>13118</c:v>
                </c:pt>
                <c:pt idx="980">
                  <c:v>13118</c:v>
                </c:pt>
                <c:pt idx="981">
                  <c:v>13118</c:v>
                </c:pt>
                <c:pt idx="982">
                  <c:v>13118</c:v>
                </c:pt>
                <c:pt idx="983">
                  <c:v>13118</c:v>
                </c:pt>
                <c:pt idx="984">
                  <c:v>13118</c:v>
                </c:pt>
                <c:pt idx="985">
                  <c:v>13118</c:v>
                </c:pt>
                <c:pt idx="986">
                  <c:v>13118</c:v>
                </c:pt>
                <c:pt idx="987">
                  <c:v>13118</c:v>
                </c:pt>
                <c:pt idx="988">
                  <c:v>13118</c:v>
                </c:pt>
                <c:pt idx="989">
                  <c:v>13118</c:v>
                </c:pt>
                <c:pt idx="990">
                  <c:v>13118</c:v>
                </c:pt>
                <c:pt idx="991">
                  <c:v>13118</c:v>
                </c:pt>
                <c:pt idx="992">
                  <c:v>13118</c:v>
                </c:pt>
                <c:pt idx="993">
                  <c:v>13118</c:v>
                </c:pt>
                <c:pt idx="994">
                  <c:v>13118</c:v>
                </c:pt>
                <c:pt idx="995">
                  <c:v>13118</c:v>
                </c:pt>
                <c:pt idx="996">
                  <c:v>13118</c:v>
                </c:pt>
                <c:pt idx="997">
                  <c:v>13118</c:v>
                </c:pt>
                <c:pt idx="998">
                  <c:v>13118</c:v>
                </c:pt>
                <c:pt idx="999">
                  <c:v>13118</c:v>
                </c:pt>
                <c:pt idx="1000">
                  <c:v>13118</c:v>
                </c:pt>
                <c:pt idx="1001">
                  <c:v>13118</c:v>
                </c:pt>
                <c:pt idx="1002">
                  <c:v>13118</c:v>
                </c:pt>
                <c:pt idx="1003">
                  <c:v>13118</c:v>
                </c:pt>
                <c:pt idx="1004">
                  <c:v>13118</c:v>
                </c:pt>
                <c:pt idx="1005">
                  <c:v>13118</c:v>
                </c:pt>
                <c:pt idx="1006">
                  <c:v>13118</c:v>
                </c:pt>
                <c:pt idx="1007">
                  <c:v>13118</c:v>
                </c:pt>
                <c:pt idx="1008">
                  <c:v>13118</c:v>
                </c:pt>
                <c:pt idx="1009">
                  <c:v>13118</c:v>
                </c:pt>
                <c:pt idx="1010">
                  <c:v>13118</c:v>
                </c:pt>
                <c:pt idx="1011">
                  <c:v>13118</c:v>
                </c:pt>
                <c:pt idx="1012">
                  <c:v>13118</c:v>
                </c:pt>
                <c:pt idx="1013">
                  <c:v>13118</c:v>
                </c:pt>
                <c:pt idx="1014">
                  <c:v>13118</c:v>
                </c:pt>
                <c:pt idx="1015">
                  <c:v>13118</c:v>
                </c:pt>
                <c:pt idx="1016">
                  <c:v>13118</c:v>
                </c:pt>
                <c:pt idx="1017">
                  <c:v>13118</c:v>
                </c:pt>
                <c:pt idx="1018">
                  <c:v>13118</c:v>
                </c:pt>
                <c:pt idx="1019">
                  <c:v>13118</c:v>
                </c:pt>
                <c:pt idx="1020">
                  <c:v>13107</c:v>
                </c:pt>
                <c:pt idx="1021">
                  <c:v>13107</c:v>
                </c:pt>
                <c:pt idx="1022">
                  <c:v>13107</c:v>
                </c:pt>
                <c:pt idx="1023">
                  <c:v>13107</c:v>
                </c:pt>
                <c:pt idx="1024">
                  <c:v>13107</c:v>
                </c:pt>
                <c:pt idx="1025">
                  <c:v>13107</c:v>
                </c:pt>
                <c:pt idx="1026">
                  <c:v>13107</c:v>
                </c:pt>
                <c:pt idx="1027">
                  <c:v>13107</c:v>
                </c:pt>
                <c:pt idx="1028">
                  <c:v>13107</c:v>
                </c:pt>
                <c:pt idx="1029">
                  <c:v>13107</c:v>
                </c:pt>
                <c:pt idx="1030">
                  <c:v>13107</c:v>
                </c:pt>
                <c:pt idx="1031">
                  <c:v>13107</c:v>
                </c:pt>
                <c:pt idx="1032">
                  <c:v>13107</c:v>
                </c:pt>
                <c:pt idx="1033">
                  <c:v>13107</c:v>
                </c:pt>
                <c:pt idx="1034">
                  <c:v>13107</c:v>
                </c:pt>
                <c:pt idx="1035">
                  <c:v>13107</c:v>
                </c:pt>
                <c:pt idx="1036">
                  <c:v>13107</c:v>
                </c:pt>
                <c:pt idx="1037">
                  <c:v>13107</c:v>
                </c:pt>
                <c:pt idx="1038">
                  <c:v>13107</c:v>
                </c:pt>
                <c:pt idx="1039">
                  <c:v>13107</c:v>
                </c:pt>
                <c:pt idx="1040">
                  <c:v>13107</c:v>
                </c:pt>
                <c:pt idx="1041">
                  <c:v>13107</c:v>
                </c:pt>
                <c:pt idx="1042">
                  <c:v>13107</c:v>
                </c:pt>
                <c:pt idx="1043">
                  <c:v>13107</c:v>
                </c:pt>
                <c:pt idx="1044">
                  <c:v>13107</c:v>
                </c:pt>
                <c:pt idx="1045">
                  <c:v>13107</c:v>
                </c:pt>
                <c:pt idx="1046">
                  <c:v>13107</c:v>
                </c:pt>
                <c:pt idx="1047">
                  <c:v>13107</c:v>
                </c:pt>
                <c:pt idx="1048">
                  <c:v>13107</c:v>
                </c:pt>
                <c:pt idx="1049">
                  <c:v>13107</c:v>
                </c:pt>
                <c:pt idx="1050">
                  <c:v>13107</c:v>
                </c:pt>
                <c:pt idx="1051">
                  <c:v>13107</c:v>
                </c:pt>
                <c:pt idx="1052">
                  <c:v>13107</c:v>
                </c:pt>
                <c:pt idx="1053">
                  <c:v>13107</c:v>
                </c:pt>
                <c:pt idx="1054">
                  <c:v>13107</c:v>
                </c:pt>
                <c:pt idx="1055">
                  <c:v>13107</c:v>
                </c:pt>
                <c:pt idx="1056">
                  <c:v>13107</c:v>
                </c:pt>
                <c:pt idx="1057">
                  <c:v>13107</c:v>
                </c:pt>
                <c:pt idx="1058">
                  <c:v>13107</c:v>
                </c:pt>
                <c:pt idx="1059">
                  <c:v>13107</c:v>
                </c:pt>
                <c:pt idx="1060">
                  <c:v>13107</c:v>
                </c:pt>
                <c:pt idx="1061">
                  <c:v>13107</c:v>
                </c:pt>
                <c:pt idx="1062">
                  <c:v>13107</c:v>
                </c:pt>
                <c:pt idx="1063">
                  <c:v>13107</c:v>
                </c:pt>
                <c:pt idx="1064">
                  <c:v>13107</c:v>
                </c:pt>
                <c:pt idx="1065">
                  <c:v>13107</c:v>
                </c:pt>
                <c:pt idx="1066">
                  <c:v>13107</c:v>
                </c:pt>
                <c:pt idx="1067">
                  <c:v>13107</c:v>
                </c:pt>
                <c:pt idx="1068">
                  <c:v>13107</c:v>
                </c:pt>
                <c:pt idx="1069">
                  <c:v>13107</c:v>
                </c:pt>
                <c:pt idx="1070">
                  <c:v>13107</c:v>
                </c:pt>
                <c:pt idx="1071">
                  <c:v>13107</c:v>
                </c:pt>
                <c:pt idx="1072">
                  <c:v>13107</c:v>
                </c:pt>
                <c:pt idx="1073">
                  <c:v>13107</c:v>
                </c:pt>
                <c:pt idx="1074">
                  <c:v>13107</c:v>
                </c:pt>
                <c:pt idx="1075">
                  <c:v>13107</c:v>
                </c:pt>
                <c:pt idx="1076">
                  <c:v>13107</c:v>
                </c:pt>
                <c:pt idx="1077">
                  <c:v>13107</c:v>
                </c:pt>
                <c:pt idx="1078">
                  <c:v>13107</c:v>
                </c:pt>
                <c:pt idx="1079">
                  <c:v>13107</c:v>
                </c:pt>
                <c:pt idx="1080">
                  <c:v>12667</c:v>
                </c:pt>
                <c:pt idx="1081">
                  <c:v>12667</c:v>
                </c:pt>
                <c:pt idx="1082">
                  <c:v>12667</c:v>
                </c:pt>
                <c:pt idx="1083">
                  <c:v>12667</c:v>
                </c:pt>
                <c:pt idx="1084">
                  <c:v>12667</c:v>
                </c:pt>
                <c:pt idx="1085">
                  <c:v>12667</c:v>
                </c:pt>
                <c:pt idx="1086">
                  <c:v>12667</c:v>
                </c:pt>
                <c:pt idx="1087">
                  <c:v>12667</c:v>
                </c:pt>
                <c:pt idx="1088">
                  <c:v>12667</c:v>
                </c:pt>
                <c:pt idx="1089">
                  <c:v>12667</c:v>
                </c:pt>
                <c:pt idx="1090">
                  <c:v>12667</c:v>
                </c:pt>
                <c:pt idx="1091">
                  <c:v>12667</c:v>
                </c:pt>
                <c:pt idx="1092">
                  <c:v>12667</c:v>
                </c:pt>
                <c:pt idx="1093">
                  <c:v>12667</c:v>
                </c:pt>
                <c:pt idx="1094">
                  <c:v>12667</c:v>
                </c:pt>
                <c:pt idx="1095">
                  <c:v>12667</c:v>
                </c:pt>
                <c:pt idx="1096">
                  <c:v>12667</c:v>
                </c:pt>
                <c:pt idx="1097">
                  <c:v>12667</c:v>
                </c:pt>
                <c:pt idx="1098">
                  <c:v>12667</c:v>
                </c:pt>
                <c:pt idx="1099">
                  <c:v>12667</c:v>
                </c:pt>
                <c:pt idx="1100">
                  <c:v>12667</c:v>
                </c:pt>
                <c:pt idx="1101">
                  <c:v>12667</c:v>
                </c:pt>
                <c:pt idx="1102">
                  <c:v>12667</c:v>
                </c:pt>
                <c:pt idx="1103">
                  <c:v>12667</c:v>
                </c:pt>
                <c:pt idx="1104">
                  <c:v>12667</c:v>
                </c:pt>
                <c:pt idx="1105">
                  <c:v>12667</c:v>
                </c:pt>
                <c:pt idx="1106">
                  <c:v>12667</c:v>
                </c:pt>
                <c:pt idx="1107">
                  <c:v>12667</c:v>
                </c:pt>
                <c:pt idx="1108">
                  <c:v>12667</c:v>
                </c:pt>
                <c:pt idx="1109">
                  <c:v>12667</c:v>
                </c:pt>
                <c:pt idx="1110">
                  <c:v>12667</c:v>
                </c:pt>
                <c:pt idx="1111">
                  <c:v>12667</c:v>
                </c:pt>
                <c:pt idx="1112">
                  <c:v>12667</c:v>
                </c:pt>
                <c:pt idx="1113">
                  <c:v>12667</c:v>
                </c:pt>
                <c:pt idx="1114">
                  <c:v>12667</c:v>
                </c:pt>
                <c:pt idx="1115">
                  <c:v>12667</c:v>
                </c:pt>
                <c:pt idx="1116">
                  <c:v>12667</c:v>
                </c:pt>
                <c:pt idx="1117">
                  <c:v>12667</c:v>
                </c:pt>
                <c:pt idx="1118">
                  <c:v>12667</c:v>
                </c:pt>
                <c:pt idx="1119">
                  <c:v>12667</c:v>
                </c:pt>
                <c:pt idx="1120">
                  <c:v>12667</c:v>
                </c:pt>
                <c:pt idx="1121">
                  <c:v>12667</c:v>
                </c:pt>
                <c:pt idx="1122">
                  <c:v>12667</c:v>
                </c:pt>
                <c:pt idx="1123">
                  <c:v>12667</c:v>
                </c:pt>
                <c:pt idx="1124">
                  <c:v>12667</c:v>
                </c:pt>
                <c:pt idx="1125">
                  <c:v>12667</c:v>
                </c:pt>
                <c:pt idx="1126">
                  <c:v>12667</c:v>
                </c:pt>
                <c:pt idx="1127">
                  <c:v>12667</c:v>
                </c:pt>
                <c:pt idx="1128">
                  <c:v>12667</c:v>
                </c:pt>
                <c:pt idx="1129">
                  <c:v>12667</c:v>
                </c:pt>
                <c:pt idx="1130">
                  <c:v>12667</c:v>
                </c:pt>
                <c:pt idx="1131">
                  <c:v>12667</c:v>
                </c:pt>
                <c:pt idx="1132">
                  <c:v>12667</c:v>
                </c:pt>
                <c:pt idx="1133">
                  <c:v>12667</c:v>
                </c:pt>
                <c:pt idx="1134">
                  <c:v>12667</c:v>
                </c:pt>
                <c:pt idx="1135">
                  <c:v>12667</c:v>
                </c:pt>
                <c:pt idx="1136">
                  <c:v>12667</c:v>
                </c:pt>
                <c:pt idx="1137">
                  <c:v>12667</c:v>
                </c:pt>
                <c:pt idx="1138">
                  <c:v>12667</c:v>
                </c:pt>
                <c:pt idx="1139">
                  <c:v>12667</c:v>
                </c:pt>
                <c:pt idx="1140">
                  <c:v>12653</c:v>
                </c:pt>
                <c:pt idx="1141">
                  <c:v>12653</c:v>
                </c:pt>
                <c:pt idx="1142">
                  <c:v>12653</c:v>
                </c:pt>
                <c:pt idx="1143">
                  <c:v>12653</c:v>
                </c:pt>
                <c:pt idx="1144">
                  <c:v>12653</c:v>
                </c:pt>
                <c:pt idx="1145">
                  <c:v>12653</c:v>
                </c:pt>
                <c:pt idx="1146">
                  <c:v>12653</c:v>
                </c:pt>
                <c:pt idx="1147">
                  <c:v>12653</c:v>
                </c:pt>
                <c:pt idx="1148">
                  <c:v>12653</c:v>
                </c:pt>
                <c:pt idx="1149">
                  <c:v>12653</c:v>
                </c:pt>
                <c:pt idx="1150">
                  <c:v>12653</c:v>
                </c:pt>
                <c:pt idx="1151">
                  <c:v>12653</c:v>
                </c:pt>
                <c:pt idx="1152">
                  <c:v>12653</c:v>
                </c:pt>
                <c:pt idx="1153">
                  <c:v>12653</c:v>
                </c:pt>
                <c:pt idx="1154">
                  <c:v>12653</c:v>
                </c:pt>
                <c:pt idx="1155">
                  <c:v>12653</c:v>
                </c:pt>
                <c:pt idx="1156">
                  <c:v>12653</c:v>
                </c:pt>
                <c:pt idx="1157">
                  <c:v>12653</c:v>
                </c:pt>
                <c:pt idx="1158">
                  <c:v>12653</c:v>
                </c:pt>
                <c:pt idx="1159">
                  <c:v>12653</c:v>
                </c:pt>
                <c:pt idx="1160">
                  <c:v>12653</c:v>
                </c:pt>
                <c:pt idx="1161">
                  <c:v>12653</c:v>
                </c:pt>
                <c:pt idx="1162">
                  <c:v>12653</c:v>
                </c:pt>
                <c:pt idx="1163">
                  <c:v>12653</c:v>
                </c:pt>
                <c:pt idx="1164">
                  <c:v>12653</c:v>
                </c:pt>
                <c:pt idx="1165">
                  <c:v>12653</c:v>
                </c:pt>
                <c:pt idx="1166">
                  <c:v>12653</c:v>
                </c:pt>
                <c:pt idx="1167">
                  <c:v>12653</c:v>
                </c:pt>
                <c:pt idx="1168">
                  <c:v>12653</c:v>
                </c:pt>
                <c:pt idx="1169">
                  <c:v>12653</c:v>
                </c:pt>
                <c:pt idx="1170">
                  <c:v>12653</c:v>
                </c:pt>
                <c:pt idx="1171">
                  <c:v>12653</c:v>
                </c:pt>
                <c:pt idx="1172">
                  <c:v>12653</c:v>
                </c:pt>
                <c:pt idx="1173">
                  <c:v>12653</c:v>
                </c:pt>
                <c:pt idx="1174">
                  <c:v>12653</c:v>
                </c:pt>
                <c:pt idx="1175">
                  <c:v>12653</c:v>
                </c:pt>
                <c:pt idx="1176">
                  <c:v>12653</c:v>
                </c:pt>
                <c:pt idx="1177">
                  <c:v>12653</c:v>
                </c:pt>
                <c:pt idx="1178">
                  <c:v>12653</c:v>
                </c:pt>
                <c:pt idx="1179">
                  <c:v>12653</c:v>
                </c:pt>
                <c:pt idx="1180">
                  <c:v>12653</c:v>
                </c:pt>
                <c:pt idx="1181">
                  <c:v>12653</c:v>
                </c:pt>
                <c:pt idx="1182">
                  <c:v>12653</c:v>
                </c:pt>
                <c:pt idx="1183">
                  <c:v>12653</c:v>
                </c:pt>
                <c:pt idx="1184">
                  <c:v>12653</c:v>
                </c:pt>
                <c:pt idx="1185">
                  <c:v>12653</c:v>
                </c:pt>
                <c:pt idx="1186">
                  <c:v>12653</c:v>
                </c:pt>
                <c:pt idx="1187">
                  <c:v>12653</c:v>
                </c:pt>
                <c:pt idx="1188">
                  <c:v>12653</c:v>
                </c:pt>
                <c:pt idx="1189">
                  <c:v>12653</c:v>
                </c:pt>
                <c:pt idx="1190">
                  <c:v>12653</c:v>
                </c:pt>
                <c:pt idx="1191">
                  <c:v>12653</c:v>
                </c:pt>
                <c:pt idx="1192">
                  <c:v>12653</c:v>
                </c:pt>
                <c:pt idx="1193">
                  <c:v>12653</c:v>
                </c:pt>
                <c:pt idx="1194">
                  <c:v>12653</c:v>
                </c:pt>
                <c:pt idx="1195">
                  <c:v>12653</c:v>
                </c:pt>
                <c:pt idx="1196">
                  <c:v>12653</c:v>
                </c:pt>
                <c:pt idx="1197">
                  <c:v>12653</c:v>
                </c:pt>
                <c:pt idx="1198">
                  <c:v>12653</c:v>
                </c:pt>
                <c:pt idx="1199">
                  <c:v>12653</c:v>
                </c:pt>
                <c:pt idx="1200">
                  <c:v>12337</c:v>
                </c:pt>
                <c:pt idx="1201">
                  <c:v>12337</c:v>
                </c:pt>
                <c:pt idx="1202">
                  <c:v>12337</c:v>
                </c:pt>
                <c:pt idx="1203">
                  <c:v>12337</c:v>
                </c:pt>
                <c:pt idx="1204">
                  <c:v>12337</c:v>
                </c:pt>
                <c:pt idx="1205">
                  <c:v>12337</c:v>
                </c:pt>
                <c:pt idx="1206">
                  <c:v>12337</c:v>
                </c:pt>
                <c:pt idx="1207">
                  <c:v>12337</c:v>
                </c:pt>
                <c:pt idx="1208">
                  <c:v>12337</c:v>
                </c:pt>
                <c:pt idx="1209">
                  <c:v>12337</c:v>
                </c:pt>
                <c:pt idx="1210">
                  <c:v>12337</c:v>
                </c:pt>
                <c:pt idx="1211">
                  <c:v>12337</c:v>
                </c:pt>
                <c:pt idx="1212">
                  <c:v>12337</c:v>
                </c:pt>
                <c:pt idx="1213">
                  <c:v>12337</c:v>
                </c:pt>
                <c:pt idx="1214">
                  <c:v>12337</c:v>
                </c:pt>
                <c:pt idx="1215">
                  <c:v>12337</c:v>
                </c:pt>
                <c:pt idx="1216">
                  <c:v>12337</c:v>
                </c:pt>
                <c:pt idx="1217">
                  <c:v>12337</c:v>
                </c:pt>
                <c:pt idx="1218">
                  <c:v>12337</c:v>
                </c:pt>
                <c:pt idx="1219">
                  <c:v>12337</c:v>
                </c:pt>
                <c:pt idx="1220">
                  <c:v>12337</c:v>
                </c:pt>
                <c:pt idx="1221">
                  <c:v>12337</c:v>
                </c:pt>
                <c:pt idx="1222">
                  <c:v>12337</c:v>
                </c:pt>
                <c:pt idx="1223">
                  <c:v>12337</c:v>
                </c:pt>
                <c:pt idx="1224">
                  <c:v>12337</c:v>
                </c:pt>
                <c:pt idx="1225">
                  <c:v>12337</c:v>
                </c:pt>
                <c:pt idx="1226">
                  <c:v>12337</c:v>
                </c:pt>
                <c:pt idx="1227">
                  <c:v>12337</c:v>
                </c:pt>
                <c:pt idx="1228">
                  <c:v>12337</c:v>
                </c:pt>
                <c:pt idx="1229">
                  <c:v>12337</c:v>
                </c:pt>
                <c:pt idx="1230">
                  <c:v>12337</c:v>
                </c:pt>
                <c:pt idx="1231">
                  <c:v>12337</c:v>
                </c:pt>
                <c:pt idx="1232">
                  <c:v>12337</c:v>
                </c:pt>
                <c:pt idx="1233">
                  <c:v>12337</c:v>
                </c:pt>
                <c:pt idx="1234">
                  <c:v>12337</c:v>
                </c:pt>
                <c:pt idx="1235">
                  <c:v>12337</c:v>
                </c:pt>
                <c:pt idx="1236">
                  <c:v>12337</c:v>
                </c:pt>
                <c:pt idx="1237">
                  <c:v>12337</c:v>
                </c:pt>
                <c:pt idx="1238">
                  <c:v>12337</c:v>
                </c:pt>
                <c:pt idx="1239">
                  <c:v>12337</c:v>
                </c:pt>
                <c:pt idx="1240">
                  <c:v>12337</c:v>
                </c:pt>
                <c:pt idx="1241">
                  <c:v>12337</c:v>
                </c:pt>
                <c:pt idx="1242">
                  <c:v>12337</c:v>
                </c:pt>
                <c:pt idx="1243">
                  <c:v>12337</c:v>
                </c:pt>
                <c:pt idx="1244">
                  <c:v>12337</c:v>
                </c:pt>
                <c:pt idx="1245">
                  <c:v>12337</c:v>
                </c:pt>
                <c:pt idx="1246">
                  <c:v>12337</c:v>
                </c:pt>
                <c:pt idx="1247">
                  <c:v>12337</c:v>
                </c:pt>
                <c:pt idx="1248">
                  <c:v>12337</c:v>
                </c:pt>
                <c:pt idx="1249">
                  <c:v>12337</c:v>
                </c:pt>
                <c:pt idx="1250">
                  <c:v>12337</c:v>
                </c:pt>
                <c:pt idx="1251">
                  <c:v>12337</c:v>
                </c:pt>
                <c:pt idx="1252">
                  <c:v>12337</c:v>
                </c:pt>
                <c:pt idx="1253">
                  <c:v>12337</c:v>
                </c:pt>
                <c:pt idx="1254">
                  <c:v>12337</c:v>
                </c:pt>
                <c:pt idx="1255">
                  <c:v>12337</c:v>
                </c:pt>
                <c:pt idx="1256">
                  <c:v>12337</c:v>
                </c:pt>
                <c:pt idx="1257">
                  <c:v>12337</c:v>
                </c:pt>
                <c:pt idx="1258">
                  <c:v>12337</c:v>
                </c:pt>
                <c:pt idx="1259">
                  <c:v>12337</c:v>
                </c:pt>
                <c:pt idx="1260">
                  <c:v>12551</c:v>
                </c:pt>
                <c:pt idx="1261">
                  <c:v>12551</c:v>
                </c:pt>
                <c:pt idx="1262">
                  <c:v>12551</c:v>
                </c:pt>
                <c:pt idx="1263">
                  <c:v>12551</c:v>
                </c:pt>
                <c:pt idx="1264">
                  <c:v>12551</c:v>
                </c:pt>
                <c:pt idx="1265">
                  <c:v>12551</c:v>
                </c:pt>
                <c:pt idx="1266">
                  <c:v>12551</c:v>
                </c:pt>
                <c:pt idx="1267">
                  <c:v>12551</c:v>
                </c:pt>
                <c:pt idx="1268">
                  <c:v>12551</c:v>
                </c:pt>
                <c:pt idx="1269">
                  <c:v>12551</c:v>
                </c:pt>
                <c:pt idx="1270">
                  <c:v>12551</c:v>
                </c:pt>
                <c:pt idx="1271">
                  <c:v>12551</c:v>
                </c:pt>
                <c:pt idx="1272">
                  <c:v>12551</c:v>
                </c:pt>
                <c:pt idx="1273">
                  <c:v>12551</c:v>
                </c:pt>
                <c:pt idx="1274">
                  <c:v>12551</c:v>
                </c:pt>
                <c:pt idx="1275">
                  <c:v>12551</c:v>
                </c:pt>
                <c:pt idx="1276">
                  <c:v>12551</c:v>
                </c:pt>
                <c:pt idx="1277">
                  <c:v>12551</c:v>
                </c:pt>
                <c:pt idx="1278">
                  <c:v>12551</c:v>
                </c:pt>
                <c:pt idx="1279">
                  <c:v>12551</c:v>
                </c:pt>
                <c:pt idx="1280">
                  <c:v>12551</c:v>
                </c:pt>
                <c:pt idx="1281">
                  <c:v>12551</c:v>
                </c:pt>
                <c:pt idx="1282">
                  <c:v>12551</c:v>
                </c:pt>
                <c:pt idx="1283">
                  <c:v>12551</c:v>
                </c:pt>
                <c:pt idx="1284">
                  <c:v>12551</c:v>
                </c:pt>
                <c:pt idx="1285">
                  <c:v>12551</c:v>
                </c:pt>
                <c:pt idx="1286">
                  <c:v>12551</c:v>
                </c:pt>
                <c:pt idx="1287">
                  <c:v>12551</c:v>
                </c:pt>
                <c:pt idx="1288">
                  <c:v>12551</c:v>
                </c:pt>
                <c:pt idx="1289">
                  <c:v>12551</c:v>
                </c:pt>
                <c:pt idx="1290">
                  <c:v>12551</c:v>
                </c:pt>
                <c:pt idx="1291">
                  <c:v>12551</c:v>
                </c:pt>
                <c:pt idx="1292">
                  <c:v>12551</c:v>
                </c:pt>
                <c:pt idx="1293">
                  <c:v>12551</c:v>
                </c:pt>
                <c:pt idx="1294">
                  <c:v>12551</c:v>
                </c:pt>
                <c:pt idx="1295">
                  <c:v>12551</c:v>
                </c:pt>
                <c:pt idx="1296">
                  <c:v>12551</c:v>
                </c:pt>
                <c:pt idx="1297">
                  <c:v>12551</c:v>
                </c:pt>
                <c:pt idx="1298">
                  <c:v>12551</c:v>
                </c:pt>
                <c:pt idx="1299">
                  <c:v>12551</c:v>
                </c:pt>
                <c:pt idx="1300">
                  <c:v>12551</c:v>
                </c:pt>
                <c:pt idx="1301">
                  <c:v>12551</c:v>
                </c:pt>
                <c:pt idx="1302">
                  <c:v>12551</c:v>
                </c:pt>
                <c:pt idx="1303">
                  <c:v>12551</c:v>
                </c:pt>
                <c:pt idx="1304">
                  <c:v>12551</c:v>
                </c:pt>
                <c:pt idx="1305">
                  <c:v>12551</c:v>
                </c:pt>
                <c:pt idx="1306">
                  <c:v>12551</c:v>
                </c:pt>
                <c:pt idx="1307">
                  <c:v>12551</c:v>
                </c:pt>
                <c:pt idx="1308">
                  <c:v>12551</c:v>
                </c:pt>
                <c:pt idx="1309">
                  <c:v>12551</c:v>
                </c:pt>
                <c:pt idx="1310">
                  <c:v>12551</c:v>
                </c:pt>
                <c:pt idx="1311">
                  <c:v>12551</c:v>
                </c:pt>
                <c:pt idx="1312">
                  <c:v>12551</c:v>
                </c:pt>
                <c:pt idx="1313">
                  <c:v>12551</c:v>
                </c:pt>
                <c:pt idx="1314">
                  <c:v>12551</c:v>
                </c:pt>
                <c:pt idx="1315">
                  <c:v>12551</c:v>
                </c:pt>
                <c:pt idx="1316">
                  <c:v>12551</c:v>
                </c:pt>
                <c:pt idx="1317">
                  <c:v>12551</c:v>
                </c:pt>
                <c:pt idx="1318">
                  <c:v>12551</c:v>
                </c:pt>
                <c:pt idx="1319">
                  <c:v>12551</c:v>
                </c:pt>
                <c:pt idx="1320">
                  <c:v>12833</c:v>
                </c:pt>
                <c:pt idx="1321">
                  <c:v>12833</c:v>
                </c:pt>
                <c:pt idx="1322">
                  <c:v>12833</c:v>
                </c:pt>
                <c:pt idx="1323">
                  <c:v>12833</c:v>
                </c:pt>
                <c:pt idx="1324">
                  <c:v>12833</c:v>
                </c:pt>
                <c:pt idx="1325">
                  <c:v>12833</c:v>
                </c:pt>
                <c:pt idx="1326">
                  <c:v>12833</c:v>
                </c:pt>
                <c:pt idx="1327">
                  <c:v>12833</c:v>
                </c:pt>
                <c:pt idx="1328">
                  <c:v>12833</c:v>
                </c:pt>
                <c:pt idx="1329">
                  <c:v>12833</c:v>
                </c:pt>
                <c:pt idx="1330">
                  <c:v>12833</c:v>
                </c:pt>
                <c:pt idx="1331">
                  <c:v>12833</c:v>
                </c:pt>
                <c:pt idx="1332">
                  <c:v>12833</c:v>
                </c:pt>
                <c:pt idx="1333">
                  <c:v>12833</c:v>
                </c:pt>
                <c:pt idx="1334">
                  <c:v>12833</c:v>
                </c:pt>
                <c:pt idx="1335">
                  <c:v>12833</c:v>
                </c:pt>
                <c:pt idx="1336">
                  <c:v>12833</c:v>
                </c:pt>
                <c:pt idx="1337">
                  <c:v>12833</c:v>
                </c:pt>
                <c:pt idx="1338">
                  <c:v>12833</c:v>
                </c:pt>
                <c:pt idx="1339">
                  <c:v>12833</c:v>
                </c:pt>
                <c:pt idx="1340">
                  <c:v>12833</c:v>
                </c:pt>
                <c:pt idx="1341">
                  <c:v>12833</c:v>
                </c:pt>
                <c:pt idx="1342">
                  <c:v>12833</c:v>
                </c:pt>
                <c:pt idx="1343">
                  <c:v>12833</c:v>
                </c:pt>
                <c:pt idx="1344">
                  <c:v>12833</c:v>
                </c:pt>
                <c:pt idx="1345">
                  <c:v>12833</c:v>
                </c:pt>
                <c:pt idx="1346">
                  <c:v>12833</c:v>
                </c:pt>
                <c:pt idx="1347">
                  <c:v>12833</c:v>
                </c:pt>
                <c:pt idx="1348">
                  <c:v>12833</c:v>
                </c:pt>
                <c:pt idx="1349">
                  <c:v>12833</c:v>
                </c:pt>
                <c:pt idx="1350">
                  <c:v>12833</c:v>
                </c:pt>
                <c:pt idx="1351">
                  <c:v>12833</c:v>
                </c:pt>
                <c:pt idx="1352">
                  <c:v>12833</c:v>
                </c:pt>
                <c:pt idx="1353">
                  <c:v>12833</c:v>
                </c:pt>
                <c:pt idx="1354">
                  <c:v>12833</c:v>
                </c:pt>
                <c:pt idx="1355">
                  <c:v>12833</c:v>
                </c:pt>
                <c:pt idx="1356">
                  <c:v>12833</c:v>
                </c:pt>
                <c:pt idx="1357">
                  <c:v>12833</c:v>
                </c:pt>
                <c:pt idx="1358">
                  <c:v>12833</c:v>
                </c:pt>
                <c:pt idx="1359">
                  <c:v>12833</c:v>
                </c:pt>
                <c:pt idx="1360">
                  <c:v>12833</c:v>
                </c:pt>
                <c:pt idx="1361">
                  <c:v>12833</c:v>
                </c:pt>
                <c:pt idx="1362">
                  <c:v>12833</c:v>
                </c:pt>
                <c:pt idx="1363">
                  <c:v>12833</c:v>
                </c:pt>
                <c:pt idx="1364">
                  <c:v>12833</c:v>
                </c:pt>
                <c:pt idx="1365">
                  <c:v>12833</c:v>
                </c:pt>
                <c:pt idx="1366">
                  <c:v>12833</c:v>
                </c:pt>
                <c:pt idx="1367">
                  <c:v>12833</c:v>
                </c:pt>
                <c:pt idx="1368">
                  <c:v>12833</c:v>
                </c:pt>
                <c:pt idx="1369">
                  <c:v>12833</c:v>
                </c:pt>
                <c:pt idx="1370">
                  <c:v>12833</c:v>
                </c:pt>
                <c:pt idx="1371">
                  <c:v>12833</c:v>
                </c:pt>
                <c:pt idx="1372">
                  <c:v>12833</c:v>
                </c:pt>
                <c:pt idx="1373">
                  <c:v>12833</c:v>
                </c:pt>
                <c:pt idx="1374">
                  <c:v>12833</c:v>
                </c:pt>
                <c:pt idx="1375">
                  <c:v>12833</c:v>
                </c:pt>
                <c:pt idx="1376">
                  <c:v>12833</c:v>
                </c:pt>
                <c:pt idx="1377">
                  <c:v>12833</c:v>
                </c:pt>
                <c:pt idx="1378">
                  <c:v>12833</c:v>
                </c:pt>
                <c:pt idx="1379">
                  <c:v>12833</c:v>
                </c:pt>
                <c:pt idx="1380">
                  <c:v>12375</c:v>
                </c:pt>
                <c:pt idx="1381">
                  <c:v>12375</c:v>
                </c:pt>
                <c:pt idx="1382">
                  <c:v>12375</c:v>
                </c:pt>
                <c:pt idx="1383">
                  <c:v>12375</c:v>
                </c:pt>
                <c:pt idx="1384">
                  <c:v>12375</c:v>
                </c:pt>
                <c:pt idx="1385">
                  <c:v>12375</c:v>
                </c:pt>
                <c:pt idx="1386">
                  <c:v>12375</c:v>
                </c:pt>
                <c:pt idx="1387">
                  <c:v>12375</c:v>
                </c:pt>
                <c:pt idx="1388">
                  <c:v>12375</c:v>
                </c:pt>
                <c:pt idx="1389">
                  <c:v>12375</c:v>
                </c:pt>
                <c:pt idx="1390">
                  <c:v>12375</c:v>
                </c:pt>
                <c:pt idx="1391">
                  <c:v>12375</c:v>
                </c:pt>
                <c:pt idx="1392">
                  <c:v>12375</c:v>
                </c:pt>
                <c:pt idx="1393">
                  <c:v>12375</c:v>
                </c:pt>
                <c:pt idx="1394">
                  <c:v>12375</c:v>
                </c:pt>
                <c:pt idx="1395">
                  <c:v>12375</c:v>
                </c:pt>
                <c:pt idx="1396">
                  <c:v>12375</c:v>
                </c:pt>
                <c:pt idx="1397">
                  <c:v>12375</c:v>
                </c:pt>
                <c:pt idx="1398">
                  <c:v>12375</c:v>
                </c:pt>
                <c:pt idx="1399">
                  <c:v>12375</c:v>
                </c:pt>
                <c:pt idx="1400">
                  <c:v>12375</c:v>
                </c:pt>
                <c:pt idx="1401">
                  <c:v>12375</c:v>
                </c:pt>
                <c:pt idx="1402">
                  <c:v>12375</c:v>
                </c:pt>
                <c:pt idx="1403">
                  <c:v>12375</c:v>
                </c:pt>
                <c:pt idx="1404">
                  <c:v>12375</c:v>
                </c:pt>
                <c:pt idx="1405">
                  <c:v>12375</c:v>
                </c:pt>
                <c:pt idx="1406">
                  <c:v>12375</c:v>
                </c:pt>
                <c:pt idx="1407">
                  <c:v>12375</c:v>
                </c:pt>
                <c:pt idx="1408">
                  <c:v>12375</c:v>
                </c:pt>
                <c:pt idx="1409">
                  <c:v>12375</c:v>
                </c:pt>
                <c:pt idx="1410">
                  <c:v>12375</c:v>
                </c:pt>
                <c:pt idx="1411">
                  <c:v>12375</c:v>
                </c:pt>
                <c:pt idx="1412">
                  <c:v>12375</c:v>
                </c:pt>
                <c:pt idx="1413">
                  <c:v>12375</c:v>
                </c:pt>
                <c:pt idx="1414">
                  <c:v>12375</c:v>
                </c:pt>
                <c:pt idx="1415">
                  <c:v>12375</c:v>
                </c:pt>
                <c:pt idx="1416">
                  <c:v>12375</c:v>
                </c:pt>
                <c:pt idx="1417">
                  <c:v>12375</c:v>
                </c:pt>
                <c:pt idx="1418">
                  <c:v>12375</c:v>
                </c:pt>
                <c:pt idx="1419">
                  <c:v>12375</c:v>
                </c:pt>
                <c:pt idx="1420">
                  <c:v>12375</c:v>
                </c:pt>
                <c:pt idx="1421">
                  <c:v>12375</c:v>
                </c:pt>
                <c:pt idx="1422">
                  <c:v>12375</c:v>
                </c:pt>
                <c:pt idx="1423">
                  <c:v>12375</c:v>
                </c:pt>
                <c:pt idx="1424">
                  <c:v>12375</c:v>
                </c:pt>
                <c:pt idx="1425">
                  <c:v>12375</c:v>
                </c:pt>
                <c:pt idx="1426">
                  <c:v>12375</c:v>
                </c:pt>
                <c:pt idx="1427">
                  <c:v>12375</c:v>
                </c:pt>
                <c:pt idx="1428">
                  <c:v>12375</c:v>
                </c:pt>
                <c:pt idx="1429">
                  <c:v>12375</c:v>
                </c:pt>
                <c:pt idx="1430">
                  <c:v>12375</c:v>
                </c:pt>
                <c:pt idx="1431">
                  <c:v>12375</c:v>
                </c:pt>
                <c:pt idx="1432">
                  <c:v>12375</c:v>
                </c:pt>
                <c:pt idx="1433">
                  <c:v>12375</c:v>
                </c:pt>
                <c:pt idx="1434">
                  <c:v>12375</c:v>
                </c:pt>
                <c:pt idx="1435">
                  <c:v>12375</c:v>
                </c:pt>
                <c:pt idx="1436">
                  <c:v>12375</c:v>
                </c:pt>
                <c:pt idx="1437">
                  <c:v>12375</c:v>
                </c:pt>
                <c:pt idx="1438">
                  <c:v>12375</c:v>
                </c:pt>
                <c:pt idx="1439">
                  <c:v>12375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981-43D0-B413-44003C2934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7415624"/>
        <c:axId val="217417976"/>
      </c:lineChart>
      <c:catAx>
        <c:axId val="217415624"/>
        <c:scaling>
          <c:orientation val="minMax"/>
        </c:scaling>
        <c:delete val="1"/>
        <c:axPos val="b"/>
        <c:majorTickMark val="none"/>
        <c:minorTickMark val="none"/>
        <c:tickLblPos val="nextTo"/>
        <c:crossAx val="217417976"/>
        <c:crosses val="autoZero"/>
        <c:auto val="1"/>
        <c:lblAlgn val="ctr"/>
        <c:lblOffset val="100"/>
        <c:noMultiLvlLbl val="0"/>
      </c:catAx>
      <c:valAx>
        <c:axId val="217417976"/>
        <c:scaling>
          <c:orientation val="minMax"/>
          <c:min val="100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21741562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Georgia" panose="02040502050405020303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7136422347623859"/>
                  <c:y val="4.538614805659075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6DB95399-07FF-46BF-93F9-D4670E952FAE}" type="VALUE">
                      <a:rPr lang="en-US" sz="140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20099367723424913"/>
                  <c:y val="-0.1163137025564317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A5C2F813-96C6-46E8-B3A5-6E7C439CDC08}" type="VALUE">
                      <a:rPr lang="en-US" sz="1400" dirty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Субъекты ОРЭ с АСКУЭ</c:v>
                </c:pt>
                <c:pt idx="1">
                  <c:v>Субъекты ОРЭ без АСКУЭ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</c:v>
                </c:pt>
                <c:pt idx="1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0.26705</cdr:x>
      <cdr:y>0.19961</cdr:y>
    </cdr:from>
    <cdr:to>
      <cdr:x>0.27005</cdr:x>
      <cdr:y>0.72887</cdr:y>
    </cdr:to>
    <cdr:cxnSp macro="">
      <cdr:nvCxnSpPr>
        <cdr:cNvPr id="2" name="Прямая со стрелкой 1">
          <a:extLst xmlns:a="http://schemas.openxmlformats.org/drawingml/2006/main">
            <a:ext uri="{FF2B5EF4-FFF2-40B4-BE49-F238E27FC236}">
              <a16:creationId xmlns:a16="http://schemas.microsoft.com/office/drawing/2014/main" xmlns="" id="{6C18C954-C9D6-D3F5-B6A6-AB9C35F3727D}"/>
            </a:ext>
          </a:extLst>
        </cdr:cNvPr>
        <cdr:cNvCxnSpPr/>
      </cdr:nvCxnSpPr>
      <cdr:spPr>
        <a:xfrm xmlns:a="http://schemas.openxmlformats.org/drawingml/2006/main" flipH="1">
          <a:off x="2435352" y="810465"/>
          <a:ext cx="27432" cy="214884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accent1">
              <a:lumMod val="75000"/>
            </a:schemeClr>
          </a:solidFill>
          <a:headEnd type="triangle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474" cy="498773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40" y="0"/>
            <a:ext cx="2950474" cy="498773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FDB6D30-AD8B-4BE1-9678-13767C4B13E8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1"/>
            <a:ext cx="5447030" cy="3914239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156"/>
            <a:ext cx="2950474" cy="498772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40" y="9442156"/>
            <a:ext cx="2950474" cy="498772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13D67A7-000F-4169-AB43-915238528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190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D67A7-000F-4169-AB43-91523852832B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115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D67A7-000F-4169-AB43-91523852832B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5340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D67A7-000F-4169-AB43-91523852832B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861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D67A7-000F-4169-AB43-91523852832B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025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D67A7-000F-4169-AB43-91523852832B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182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D67A7-000F-4169-AB43-91523852832B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9788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D67A7-000F-4169-AB43-91523852832B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147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D67A7-000F-4169-AB43-91523852832B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5267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D67A7-000F-4169-AB43-91523852832B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307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FDA3-F8A2-47A4-93F3-70AA8AF14DA3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7FA0-69D2-4B62-9C4B-113E3B05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64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FDA3-F8A2-47A4-93F3-70AA8AF14DA3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7FA0-69D2-4B62-9C4B-113E3B05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329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FDA3-F8A2-47A4-93F3-70AA8AF14DA3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7FA0-69D2-4B62-9C4B-113E3B05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07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FDA3-F8A2-47A4-93F3-70AA8AF14DA3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7FA0-69D2-4B62-9C4B-113E3B05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23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FDA3-F8A2-47A4-93F3-70AA8AF14DA3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7FA0-69D2-4B62-9C4B-113E3B05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25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FDA3-F8A2-47A4-93F3-70AA8AF14DA3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7FA0-69D2-4B62-9C4B-113E3B05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30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FDA3-F8A2-47A4-93F3-70AA8AF14DA3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7FA0-69D2-4B62-9C4B-113E3B05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873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FDA3-F8A2-47A4-93F3-70AA8AF14DA3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7FA0-69D2-4B62-9C4B-113E3B05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336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FDA3-F8A2-47A4-93F3-70AA8AF14DA3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7FA0-69D2-4B62-9C4B-113E3B05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34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FDA3-F8A2-47A4-93F3-70AA8AF14DA3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7FA0-69D2-4B62-9C4B-113E3B05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43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FDA3-F8A2-47A4-93F3-70AA8AF14DA3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7FA0-69D2-4B62-9C4B-113E3B05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709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4FDA3-F8A2-47A4-93F3-70AA8AF14DA3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77FA0-69D2-4B62-9C4B-113E3B05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99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5.png"/><Relationship Id="rId5" Type="http://schemas.openxmlformats.org/officeDocument/2006/relationships/image" Target="../media/image20.png"/><Relationship Id="rId10" Type="http://schemas.openxmlformats.org/officeDocument/2006/relationships/image" Target="../media/image24.png"/><Relationship Id="rId4" Type="http://schemas.openxmlformats.org/officeDocument/2006/relationships/image" Target="../media/image2.png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8" y="3227312"/>
            <a:ext cx="9144000" cy="1671638"/>
          </a:xfrm>
        </p:spPr>
        <p:txBody>
          <a:bodyPr>
            <a:normAutofit/>
          </a:bodyPr>
          <a:lstStyle/>
          <a:p>
            <a:r>
              <a:rPr lang="kk-K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 функционировании ЕЭС РК в рамках новой модели рынка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1037" y="6436663"/>
            <a:ext cx="3209925" cy="522287"/>
          </a:xfrm>
        </p:spPr>
        <p:txBody>
          <a:bodyPr>
            <a:normAutofit/>
          </a:bodyPr>
          <a:lstStyle/>
          <a:p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г. Астана, </a:t>
            </a:r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ноябрь 2023 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Файл:Логотип АО Казахстанская компания по управлению электрическими  сетями.svg — Википед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651" y="1219362"/>
            <a:ext cx="2988693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17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150" y="326691"/>
            <a:ext cx="10515600" cy="413163"/>
          </a:xfrm>
        </p:spPr>
        <p:txBody>
          <a:bodyPr>
            <a:normAutofit/>
          </a:bodyPr>
          <a:lstStyle/>
          <a:p>
            <a:r>
              <a:rPr lang="ru-RU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Низкий уровень оснащенности АСКУЭ</a:t>
            </a:r>
            <a:endParaRPr lang="ru-RU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Файл:Логотип АО Казахстанская компания по управлению электрическими  сетями.svg — Википед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6284" y="284543"/>
            <a:ext cx="88302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377459" y="6375400"/>
            <a:ext cx="485775" cy="365125"/>
          </a:xfrm>
        </p:spPr>
        <p:txBody>
          <a:bodyPr/>
          <a:lstStyle/>
          <a:p>
            <a:pPr algn="ctr"/>
            <a:r>
              <a:rPr lang="kk-KZ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Google Shape;191;gfb1b6f187c_0_87">
            <a:extLst>
              <a:ext uri="{FF2B5EF4-FFF2-40B4-BE49-F238E27FC236}">
                <a16:creationId xmlns:a16="http://schemas.microsoft.com/office/drawing/2014/main" xmlns="" id="{24A816B7-EE7C-43C6-AC2C-E8E96A85DEFA}"/>
              </a:ext>
            </a:extLst>
          </p:cNvPr>
          <p:cNvCxnSpPr/>
          <p:nvPr/>
        </p:nvCxnSpPr>
        <p:spPr>
          <a:xfrm>
            <a:off x="103545" y="910678"/>
            <a:ext cx="11967900" cy="0"/>
          </a:xfrm>
          <a:prstGeom prst="straightConnector1">
            <a:avLst/>
          </a:prstGeom>
          <a:noFill/>
          <a:ln w="28575" cap="flat" cmpd="sng">
            <a:solidFill>
              <a:srgbClr val="DDEAF6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08100572"/>
              </p:ext>
            </p:extLst>
          </p:nvPr>
        </p:nvGraphicFramePr>
        <p:xfrm>
          <a:off x="606897" y="1206552"/>
          <a:ext cx="4296063" cy="341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4818574" y="1477609"/>
            <a:ext cx="7144512" cy="4766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сегодняшний день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АСКУЭ оснащены только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40%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субъектов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ОРЭ.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79034" y="5665778"/>
            <a:ext cx="95529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недрение в законодательство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штрафных санкций для субъектов, </a:t>
            </a:r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оснащенных АСКУЭ</a:t>
            </a:r>
            <a:endParaRPr lang="ru-RU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466" y="5661639"/>
            <a:ext cx="16919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Предложение: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4466" y="5558118"/>
            <a:ext cx="11279039" cy="564776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595363"/>
              </p:ext>
            </p:extLst>
          </p:nvPr>
        </p:nvGraphicFramePr>
        <p:xfrm>
          <a:off x="5158809" y="2757183"/>
          <a:ext cx="6218650" cy="2225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109325"/>
                <a:gridCol w="3109325"/>
              </a:tblGrid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Категория субъектов</a:t>
                      </a:r>
                      <a:r>
                        <a:rPr lang="kk-KZ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ОРЭ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</a:t>
                      </a:r>
                      <a:r>
                        <a:rPr lang="kk-KZ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оснащенности АСКУЭ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АО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KEGOC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ru-RU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%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Энергопроизводящие</a:t>
                      </a:r>
                      <a:r>
                        <a:rPr lang="kk-KZ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организации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 </a:t>
                      </a:r>
                      <a:r>
                        <a:rPr lang="ru-RU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Энергопередающие</a:t>
                      </a:r>
                      <a:r>
                        <a:rPr lang="kk-KZ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организации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50 %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Потребители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42 %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ЭСО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0 %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4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638175" y="3016250"/>
            <a:ext cx="10515600" cy="81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Благодарим за внимание!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 descr="Файл:Логотип АО Казахстанская компания по управлению электрическими  сетями.svg — Википед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6284" y="284543"/>
            <a:ext cx="88302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Google Shape;191;gfb1b6f187c_0_87">
            <a:extLst>
              <a:ext uri="{FF2B5EF4-FFF2-40B4-BE49-F238E27FC236}">
                <a16:creationId xmlns="" xmlns:a16="http://schemas.microsoft.com/office/drawing/2014/main" id="{24A816B7-EE7C-43C6-AC2C-E8E96A85DEFA}"/>
              </a:ext>
            </a:extLst>
          </p:cNvPr>
          <p:cNvCxnSpPr/>
          <p:nvPr/>
        </p:nvCxnSpPr>
        <p:spPr>
          <a:xfrm>
            <a:off x="103545" y="910678"/>
            <a:ext cx="11967900" cy="0"/>
          </a:xfrm>
          <a:prstGeom prst="straightConnector1">
            <a:avLst/>
          </a:prstGeom>
          <a:noFill/>
          <a:ln w="28575" cap="flat" cmpd="sng">
            <a:solidFill>
              <a:srgbClr val="DDEAF6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66990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150" y="326691"/>
            <a:ext cx="10515600" cy="413163"/>
          </a:xfrm>
        </p:spPr>
        <p:txBody>
          <a:bodyPr>
            <a:normAutofit/>
          </a:bodyPr>
          <a:lstStyle/>
          <a:p>
            <a:r>
              <a:rPr lang="kk-KZ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Роль АО 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KEGOC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» в </a:t>
            </a:r>
            <a:r>
              <a:rPr lang="ru-RU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новой модели 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ОРЭ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300" b="1" dirty="0">
                <a:latin typeface="Arial" panose="020B0604020202020204" pitchFamily="34" charset="0"/>
                <a:cs typeface="Arial" panose="020B0604020202020204" pitchFamily="34" charset="0"/>
              </a:rPr>
              <a:t>и БРЭ</a:t>
            </a:r>
            <a:endParaRPr lang="ru-RU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Файл:Логотип АО Казахстанская компания по управлению электрическими  сетями.svg — Википед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6284" y="284543"/>
            <a:ext cx="88302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Google Shape;191;gfb1b6f187c_0_87">
            <a:extLst>
              <a:ext uri="{FF2B5EF4-FFF2-40B4-BE49-F238E27FC236}">
                <a16:creationId xmlns="" xmlns:a16="http://schemas.microsoft.com/office/drawing/2014/main" id="{24A816B7-EE7C-43C6-AC2C-E8E96A85DEFA}"/>
              </a:ext>
            </a:extLst>
          </p:cNvPr>
          <p:cNvCxnSpPr/>
          <p:nvPr/>
        </p:nvCxnSpPr>
        <p:spPr>
          <a:xfrm>
            <a:off x="103545" y="910678"/>
            <a:ext cx="11967900" cy="0"/>
          </a:xfrm>
          <a:prstGeom prst="straightConnector1">
            <a:avLst/>
          </a:prstGeom>
          <a:noFill/>
          <a:ln w="28575" cap="flat" cmpd="sng">
            <a:solidFill>
              <a:srgbClr val="DDEAF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3" name="Прямая соединительная линия 42"/>
          <p:cNvCxnSpPr/>
          <p:nvPr/>
        </p:nvCxnSpPr>
        <p:spPr>
          <a:xfrm>
            <a:off x="6094259" y="999578"/>
            <a:ext cx="0" cy="5724000"/>
          </a:xfrm>
          <a:prstGeom prst="line">
            <a:avLst/>
          </a:prstGeom>
          <a:ln w="12700">
            <a:solidFill>
              <a:schemeClr val="accent5">
                <a:lumMod val="20000"/>
                <a:lumOff val="8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898442" y="1416107"/>
            <a:ext cx="3581400" cy="646331"/>
          </a:xfrm>
          <a:prstGeom prst="rect">
            <a:avLst/>
          </a:prstGeom>
          <a:noFill/>
          <a:ln w="12700">
            <a:noFill/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Новая модель ОРЭ с Единым закупщиком электроэнергии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34290" y="1416106"/>
            <a:ext cx="3430804" cy="646331"/>
          </a:xfrm>
          <a:prstGeom prst="rect">
            <a:avLst/>
          </a:prstGeom>
          <a:noFill/>
          <a:ln w="12700">
            <a:noFill/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Балансирующий рынок электроэнергии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05711" y="5961545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i="1" dirty="0">
              <a:latin typeface="Georgia" panose="02040502050405020303" pitchFamily="18" charset="0"/>
            </a:endParaRPr>
          </a:p>
        </p:txBody>
      </p:sp>
      <p:pic>
        <p:nvPicPr>
          <p:cNvPr id="48" name="Picture 32" descr="Market fluctuation - Free business and finance icons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379" y="1081503"/>
            <a:ext cx="1068852" cy="106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9" name="Группа 48"/>
          <p:cNvGrpSpPr>
            <a:grpSpLocks noChangeAspect="1"/>
          </p:cNvGrpSpPr>
          <p:nvPr/>
        </p:nvGrpSpPr>
        <p:grpSpPr>
          <a:xfrm>
            <a:off x="890442" y="1237625"/>
            <a:ext cx="1008000" cy="1008000"/>
            <a:chOff x="535502" y="1237626"/>
            <a:chExt cx="801443" cy="801443"/>
          </a:xfrm>
        </p:grpSpPr>
        <p:pic>
          <p:nvPicPr>
            <p:cNvPr id="50" name="Picture 6" descr="Nuriflex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502" y="1237626"/>
              <a:ext cx="801443" cy="801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8" descr="Тенге – Бесплатные иконки: бизнес и финансы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582" y="1552576"/>
              <a:ext cx="146373" cy="167804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53" name="TextBox 52"/>
          <p:cNvSpPr txBox="1"/>
          <p:nvPr/>
        </p:nvSpPr>
        <p:spPr>
          <a:xfrm>
            <a:off x="1551239" y="2639441"/>
            <a:ext cx="4313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Подготовка информации для проведения </a:t>
            </a:r>
            <a:r>
              <a:rPr lang="kk-K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торгов между энергопроизводящими организациями 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4" name="Picture 4" descr="Launch on point icon - Essential App 2 | Free icons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785" y="2731706"/>
            <a:ext cx="24810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1551239" y="4282408"/>
            <a:ext cx="3849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Техническая экспертиза </a:t>
            </a:r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суточного графика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7" name="Picture 4" descr="Launch on point icon - Essential App 2 | Free icons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785" y="3652121"/>
            <a:ext cx="24810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TextBox 58"/>
          <p:cNvSpPr txBox="1"/>
          <p:nvPr/>
        </p:nvSpPr>
        <p:spPr>
          <a:xfrm>
            <a:off x="1551239" y="5023772"/>
            <a:ext cx="4182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Определение требуемых </a:t>
            </a:r>
            <a:r>
              <a:rPr lang="kk-K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объемов импорта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0" name="Picture 4" descr="Launch on point icon - Essential App 2 | Free icons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785" y="4431495"/>
            <a:ext cx="24810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extBox 61"/>
          <p:cNvSpPr txBox="1"/>
          <p:nvPr/>
        </p:nvSpPr>
        <p:spPr>
          <a:xfrm>
            <a:off x="1551240" y="3456394"/>
            <a:ext cx="4313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Подготовка информации для проведение </a:t>
            </a:r>
            <a:r>
              <a:rPr lang="kk-K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торгов между цифровыми майнерами за квотированный объем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3" name="Picture 4" descr="Launch on point icon - Essential App 2 | Free icons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785" y="5210869"/>
            <a:ext cx="24810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7247189" y="2636732"/>
            <a:ext cx="43130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Физическое урегулирование дисбалансов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5" name="Picture 4" descr="Launch on point icon - Essential App 2 | Free icons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735" y="2728997"/>
            <a:ext cx="24810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TextBox 65"/>
          <p:cNvSpPr txBox="1"/>
          <p:nvPr/>
        </p:nvSpPr>
        <p:spPr>
          <a:xfrm>
            <a:off x="7247189" y="3557147"/>
            <a:ext cx="4206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 параллельной работы </a:t>
            </a:r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 энергосистемами сопредельных стран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7" name="Picture 4" descr="Launch on point icon - Essential App 2 | Free icons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735" y="3649412"/>
            <a:ext cx="24810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TextBox 67"/>
          <p:cNvSpPr txBox="1"/>
          <p:nvPr/>
        </p:nvSpPr>
        <p:spPr>
          <a:xfrm>
            <a:off x="7247189" y="4336521"/>
            <a:ext cx="4528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kk-K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фактических величин производства-потребления </a:t>
            </a:r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электроэнергии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9" name="Picture 4" descr="Launch on point icon - Essential App 2 | Free icons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735" y="4428786"/>
            <a:ext cx="24810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TextBox 69"/>
          <p:cNvSpPr txBox="1"/>
          <p:nvPr/>
        </p:nvSpPr>
        <p:spPr>
          <a:xfrm>
            <a:off x="7247190" y="5115895"/>
            <a:ext cx="4313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первичной информации для расчета цен</a:t>
            </a:r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на БРЭ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" name="Picture 4" descr="Launch on point icon - Essential App 2 | Free icons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735" y="5208160"/>
            <a:ext cx="24810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377459" y="6375400"/>
            <a:ext cx="485775" cy="365125"/>
          </a:xfrm>
        </p:spPr>
        <p:txBody>
          <a:bodyPr/>
          <a:lstStyle/>
          <a:p>
            <a:pPr algn="ctr"/>
            <a:r>
              <a:rPr lang="kk-KZ" sz="105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43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150" y="326691"/>
            <a:ext cx="10515600" cy="413163"/>
          </a:xfrm>
        </p:spPr>
        <p:txBody>
          <a:bodyPr>
            <a:normAutofit/>
          </a:bodyPr>
          <a:lstStyle/>
          <a:p>
            <a:r>
              <a:rPr lang="kk-KZ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Новый механизм поставки и передачи электроэнергии на ОРЭ</a:t>
            </a:r>
            <a:endParaRPr lang="ru-RU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Google Shape;191;gfb1b6f187c_0_87">
            <a:extLst>
              <a:ext uri="{FF2B5EF4-FFF2-40B4-BE49-F238E27FC236}">
                <a16:creationId xmlns:a16="http://schemas.microsoft.com/office/drawing/2014/main" xmlns="" id="{24A816B7-EE7C-43C6-AC2C-E8E96A85DEFA}"/>
              </a:ext>
            </a:extLst>
          </p:cNvPr>
          <p:cNvCxnSpPr/>
          <p:nvPr/>
        </p:nvCxnSpPr>
        <p:spPr>
          <a:xfrm>
            <a:off x="103545" y="910678"/>
            <a:ext cx="11967900" cy="0"/>
          </a:xfrm>
          <a:prstGeom prst="straightConnector1">
            <a:avLst/>
          </a:prstGeom>
          <a:noFill/>
          <a:ln w="28575" cap="flat" cmpd="sng">
            <a:solidFill>
              <a:srgbClr val="DDEAF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1" name="Picture 2" descr="Файл:Логотип АО Казахстанская компания по управлению электрическими  сетями.svg — Википед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6284" y="284543"/>
            <a:ext cx="88302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4" descr="Power Plant icon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91" y="1141503"/>
            <a:ext cx="1078902" cy="1078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6" descr="Wind turbine - Free ecology and environment icons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42" y="263061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8" descr="Sun and solar panel icon, solar energy 24659437 PN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54"/>
          <a:stretch/>
        </p:blipFill>
        <p:spPr bwMode="auto">
          <a:xfrm>
            <a:off x="996891" y="2774617"/>
            <a:ext cx="1000932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ydro power - Free industry icons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91" y="3760829"/>
            <a:ext cx="835105" cy="8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Евразийская Группа (ERG) | Loginom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446" y="5215855"/>
            <a:ext cx="887964" cy="710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Mining Online Conference &amp; Workshops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074" y="5159615"/>
            <a:ext cx="1097135" cy="82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ArcelorMittal Ghent - Wikipedia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722" y="5321588"/>
            <a:ext cx="965172" cy="40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0" name="Google Shape;191;gfb1b6f187c_0_87">
            <a:extLst>
              <a:ext uri="{FF2B5EF4-FFF2-40B4-BE49-F238E27FC236}">
                <a16:creationId xmlns="" xmlns:a16="http://schemas.microsoft.com/office/drawing/2014/main" id="{24A816B7-EE7C-43C6-AC2C-E8E96A85DEFA}"/>
              </a:ext>
            </a:extLst>
          </p:cNvPr>
          <p:cNvCxnSpPr/>
          <p:nvPr/>
        </p:nvCxnSpPr>
        <p:spPr>
          <a:xfrm>
            <a:off x="103545" y="5076278"/>
            <a:ext cx="11967900" cy="0"/>
          </a:xfrm>
          <a:prstGeom prst="straightConnector1">
            <a:avLst/>
          </a:prstGeom>
          <a:noFill/>
          <a:ln w="12700" cap="flat" cmpd="sng">
            <a:solidFill>
              <a:schemeClr val="tx2">
                <a:lumMod val="20000"/>
                <a:lumOff val="80000"/>
              </a:schemeClr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52" name="TextBox 51"/>
          <p:cNvSpPr txBox="1"/>
          <p:nvPr/>
        </p:nvSpPr>
        <p:spPr>
          <a:xfrm>
            <a:off x="3012284" y="1370617"/>
            <a:ext cx="1331588" cy="324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  <a:prstDash val="lg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НЭС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услуга по пользованию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0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5130055" y="1800900"/>
            <a:ext cx="1914880" cy="2169051"/>
            <a:chOff x="4982838" y="2659379"/>
            <a:chExt cx="1914880" cy="2169051"/>
          </a:xfrm>
        </p:grpSpPr>
        <p:pic>
          <p:nvPicPr>
            <p:cNvPr id="56" name="Picture 2" descr="File:Government Building icon.sv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9557" y="3009285"/>
              <a:ext cx="755729" cy="7557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TextBox 58"/>
            <p:cNvSpPr txBox="1"/>
            <p:nvPr/>
          </p:nvSpPr>
          <p:spPr>
            <a:xfrm>
              <a:off x="4982838" y="3937624"/>
              <a:ext cx="1914880" cy="553998"/>
            </a:xfrm>
            <a:prstGeom prst="rect">
              <a:avLst/>
            </a:prstGeom>
            <a:noFill/>
            <a:ln w="1270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kk-KZ" sz="1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Единый закупщик электроэнергии</a:t>
              </a:r>
              <a:endParaRPr lang="ru-RU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4998078" y="2659379"/>
              <a:ext cx="1852302" cy="2169051"/>
            </a:xfrm>
            <a:prstGeom prst="rect">
              <a:avLst/>
            </a:prstGeom>
            <a:noFill/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7747091" y="1416076"/>
            <a:ext cx="1331588" cy="324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  <a:prstDash val="lg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НЭС</a:t>
            </a:r>
          </a:p>
          <a:p>
            <a:pPr algn="ctr"/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услуга 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 пользованию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0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574565" y="1576405"/>
            <a:ext cx="1560379" cy="553998"/>
          </a:xfrm>
          <a:prstGeom prst="rect">
            <a:avLst/>
          </a:prstGeom>
          <a:noFill/>
          <a:ln w="12700">
            <a:noFill/>
            <a:prstDash val="solid"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Крупные</a:t>
            </a:r>
          </a:p>
          <a:p>
            <a:pPr algn="just"/>
            <a:r>
              <a:rPr lang="ru-RU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потребители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0574565" y="2770968"/>
            <a:ext cx="1352170" cy="323165"/>
          </a:xfrm>
          <a:prstGeom prst="rect">
            <a:avLst/>
          </a:prstGeom>
          <a:noFill/>
          <a:ln w="12700">
            <a:noFill/>
            <a:prstDash val="solid"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ЭСО</a:t>
            </a:r>
          </a:p>
        </p:txBody>
      </p:sp>
      <p:pic>
        <p:nvPicPr>
          <p:cNvPr id="72" name="Picture 4" descr="electricity consumption Icon - Free PNG &amp; SVG 2411075 - Noun Project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1878" y="2545766"/>
            <a:ext cx="865799" cy="8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TextBox 77"/>
          <p:cNvSpPr txBox="1"/>
          <p:nvPr/>
        </p:nvSpPr>
        <p:spPr>
          <a:xfrm>
            <a:off x="10574566" y="3875621"/>
            <a:ext cx="1464314" cy="553998"/>
          </a:xfrm>
          <a:prstGeom prst="rect">
            <a:avLst/>
          </a:prstGeom>
          <a:noFill/>
          <a:ln w="12700">
            <a:noFill/>
            <a:prstDash val="solid"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Цифровые </a:t>
            </a:r>
            <a:r>
              <a:rPr lang="ru-RU" sz="1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майнеры</a:t>
            </a:r>
            <a:endParaRPr lang="ru-RU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405652" y="5487673"/>
            <a:ext cx="1331588" cy="83099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  <a:prstDash val="lg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НЭС</a:t>
            </a:r>
          </a:p>
          <a:p>
            <a:pPr algn="ctr"/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(услуга по передаче)</a:t>
            </a:r>
            <a:endParaRPr lang="ru-RU" sz="10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3" name="Рисунок 82">
            <a:extLst>
              <a:ext uri="{FF2B5EF4-FFF2-40B4-BE49-F238E27FC236}">
                <a16:creationId xmlns="" xmlns:a16="http://schemas.microsoft.com/office/drawing/2014/main" id="{4A1C383E-7E4E-A74F-9C26-87CCABB0E22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585" y="3700818"/>
            <a:ext cx="727681" cy="707678"/>
          </a:xfrm>
          <a:prstGeom prst="rect">
            <a:avLst/>
          </a:prstGeom>
        </p:spPr>
      </p:pic>
      <p:pic>
        <p:nvPicPr>
          <p:cNvPr id="1038" name="Picture 14" descr="Industrial - Free industry icons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0090" y="1315202"/>
            <a:ext cx="877587" cy="87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трелка вправо 8"/>
          <p:cNvSpPr/>
          <p:nvPr/>
        </p:nvSpPr>
        <p:spPr>
          <a:xfrm>
            <a:off x="2336800" y="3062617"/>
            <a:ext cx="441168" cy="175883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трелка вправо 83"/>
          <p:cNvSpPr/>
          <p:nvPr/>
        </p:nvSpPr>
        <p:spPr>
          <a:xfrm>
            <a:off x="4578189" y="3062617"/>
            <a:ext cx="441168" cy="175883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Стрелка вправо 84"/>
          <p:cNvSpPr/>
          <p:nvPr/>
        </p:nvSpPr>
        <p:spPr>
          <a:xfrm>
            <a:off x="7186966" y="3062617"/>
            <a:ext cx="441168" cy="175883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Стрелка вправо 86"/>
          <p:cNvSpPr/>
          <p:nvPr/>
        </p:nvSpPr>
        <p:spPr>
          <a:xfrm>
            <a:off x="9219918" y="3062616"/>
            <a:ext cx="441168" cy="175883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Стрелка вправо 87"/>
          <p:cNvSpPr/>
          <p:nvPr/>
        </p:nvSpPr>
        <p:spPr>
          <a:xfrm>
            <a:off x="4578189" y="5727288"/>
            <a:ext cx="441168" cy="175883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Стрелка вправо 88"/>
          <p:cNvSpPr/>
          <p:nvPr/>
        </p:nvSpPr>
        <p:spPr>
          <a:xfrm>
            <a:off x="7186966" y="5727288"/>
            <a:ext cx="441168" cy="175883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3" name="Рисунок 92"/>
          <p:cNvPicPr>
            <a:picLocks noChangeAspect="1"/>
          </p:cNvPicPr>
          <p:nvPr/>
        </p:nvPicPr>
        <p:blipFill rotWithShape="1"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87"/>
          <a:stretch/>
        </p:blipFill>
        <p:spPr>
          <a:xfrm>
            <a:off x="444458" y="5433780"/>
            <a:ext cx="892520" cy="722161"/>
          </a:xfrm>
          <a:prstGeom prst="rect">
            <a:avLst/>
          </a:prstGeom>
        </p:spPr>
      </p:pic>
      <p:sp>
        <p:nvSpPr>
          <p:cNvPr id="94" name="TextBox 93"/>
          <p:cNvSpPr txBox="1"/>
          <p:nvPr/>
        </p:nvSpPr>
        <p:spPr>
          <a:xfrm>
            <a:off x="1346346" y="5950777"/>
            <a:ext cx="3041912" cy="553998"/>
          </a:xfrm>
          <a:prstGeom prst="rect">
            <a:avLst/>
          </a:prstGeom>
          <a:noFill/>
          <a:ln w="12700">
            <a:noFill/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kk-KZ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 импортеры, условные потребители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6" name="Picture 14" descr="Industrial - Free industry icons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760" y="5461552"/>
            <a:ext cx="877587" cy="87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6" descr="Евразийская Группа (ERG) | Loginom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015" y="5280092"/>
            <a:ext cx="887964" cy="710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10" descr="Mining Online Conference &amp; Workshops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0643" y="5223852"/>
            <a:ext cx="1097135" cy="82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12" descr="ArcelorMittal Ghent - Wikipedia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6291" y="5385825"/>
            <a:ext cx="965172" cy="40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TextBox 99"/>
          <p:cNvSpPr txBox="1"/>
          <p:nvPr/>
        </p:nvSpPr>
        <p:spPr>
          <a:xfrm>
            <a:off x="8866547" y="6041625"/>
            <a:ext cx="3041912" cy="553998"/>
          </a:xfrm>
          <a:prstGeom prst="rect">
            <a:avLst/>
          </a:prstGeom>
          <a:noFill/>
          <a:ln w="12700">
            <a:noFill/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kk-KZ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 импортеры, условные потребители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368494" y="6375400"/>
            <a:ext cx="485775" cy="365125"/>
          </a:xfrm>
        </p:spPr>
        <p:txBody>
          <a:bodyPr/>
          <a:lstStyle/>
          <a:p>
            <a:pPr algn="ctr"/>
            <a:r>
              <a:rPr lang="kk-KZ" sz="105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02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150" y="326691"/>
            <a:ext cx="10515600" cy="413163"/>
          </a:xfrm>
        </p:spPr>
        <p:txBody>
          <a:bodyPr>
            <a:normAutofit/>
          </a:bodyPr>
          <a:lstStyle/>
          <a:p>
            <a:r>
              <a:rPr lang="kk-KZ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Балансирующий рынок электроэнергии</a:t>
            </a:r>
            <a:endParaRPr lang="ru-RU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Google Shape;191;gfb1b6f187c_0_87">
            <a:extLst>
              <a:ext uri="{FF2B5EF4-FFF2-40B4-BE49-F238E27FC236}">
                <a16:creationId xmlns:a16="http://schemas.microsoft.com/office/drawing/2014/main" xmlns="" id="{24A816B7-EE7C-43C6-AC2C-E8E96A85DEFA}"/>
              </a:ext>
            </a:extLst>
          </p:cNvPr>
          <p:cNvCxnSpPr/>
          <p:nvPr/>
        </p:nvCxnSpPr>
        <p:spPr>
          <a:xfrm>
            <a:off x="103545" y="910678"/>
            <a:ext cx="11967900" cy="0"/>
          </a:xfrm>
          <a:prstGeom prst="straightConnector1">
            <a:avLst/>
          </a:prstGeom>
          <a:noFill/>
          <a:ln w="28575" cap="flat" cmpd="sng">
            <a:solidFill>
              <a:srgbClr val="DDEAF6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58" name="Группа 57"/>
          <p:cNvGrpSpPr/>
          <p:nvPr/>
        </p:nvGrpSpPr>
        <p:grpSpPr>
          <a:xfrm>
            <a:off x="9516455" y="2558857"/>
            <a:ext cx="2837470" cy="1611985"/>
            <a:chOff x="1338607" y="1998482"/>
            <a:chExt cx="2837470" cy="1611985"/>
          </a:xfrm>
        </p:grpSpPr>
        <p:sp>
          <p:nvSpPr>
            <p:cNvPr id="62" name="TextBox 61"/>
            <p:cNvSpPr txBox="1"/>
            <p:nvPr/>
          </p:nvSpPr>
          <p:spPr>
            <a:xfrm>
              <a:off x="2261197" y="2443808"/>
              <a:ext cx="1914880" cy="784830"/>
            </a:xfrm>
            <a:prstGeom prst="rect">
              <a:avLst/>
            </a:prstGeom>
            <a:noFill/>
            <a:ln w="1270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kk-KZ" sz="1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убъекты, допустившие отклонения</a:t>
              </a:r>
              <a:endParaRPr lang="ru-RU" sz="15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1338607" y="1998482"/>
              <a:ext cx="2488676" cy="1611985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12" name="Прямая со стрелкой 111"/>
          <p:cNvCxnSpPr/>
          <p:nvPr/>
        </p:nvCxnSpPr>
        <p:spPr>
          <a:xfrm>
            <a:off x="8403564" y="3320256"/>
            <a:ext cx="1116000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6516943" y="2280325"/>
            <a:ext cx="1914880" cy="2169051"/>
            <a:chOff x="5097718" y="1496100"/>
            <a:chExt cx="1914880" cy="2169051"/>
          </a:xfrm>
        </p:grpSpPr>
        <p:grpSp>
          <p:nvGrpSpPr>
            <p:cNvPr id="95" name="Группа 94"/>
            <p:cNvGrpSpPr/>
            <p:nvPr/>
          </p:nvGrpSpPr>
          <p:grpSpPr>
            <a:xfrm>
              <a:off x="5097718" y="1496100"/>
              <a:ext cx="1914880" cy="2169051"/>
              <a:chOff x="4969551" y="2659379"/>
              <a:chExt cx="1914880" cy="2169051"/>
            </a:xfrm>
          </p:grpSpPr>
          <p:sp>
            <p:nvSpPr>
              <p:cNvPr id="70" name="TextBox 69"/>
              <p:cNvSpPr txBox="1"/>
              <p:nvPr/>
            </p:nvSpPr>
            <p:spPr>
              <a:xfrm>
                <a:off x="4969551" y="3842374"/>
                <a:ext cx="1914880" cy="553998"/>
              </a:xfrm>
              <a:prstGeom prst="rect">
                <a:avLst/>
              </a:prstGeom>
              <a:noFill/>
              <a:ln w="12700">
                <a:noFill/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k-KZ" sz="15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Расчетный центр БРЭ</a:t>
                </a:r>
                <a:endParaRPr lang="ru-RU" sz="1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" name="Прямоугольник 85"/>
              <p:cNvSpPr/>
              <p:nvPr/>
            </p:nvSpPr>
            <p:spPr>
              <a:xfrm>
                <a:off x="4998078" y="2659379"/>
                <a:ext cx="1852302" cy="2169051"/>
              </a:xfrm>
              <a:prstGeom prst="rect">
                <a:avLst/>
              </a:prstGeom>
              <a:noFill/>
              <a:ln w="254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3074" name="Picture 2" descr="Bank building - Free buildings icons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9083" y="1951025"/>
              <a:ext cx="659504" cy="659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2" name="Группа 31"/>
          <p:cNvGrpSpPr/>
          <p:nvPr/>
        </p:nvGrpSpPr>
        <p:grpSpPr>
          <a:xfrm>
            <a:off x="322482" y="2280325"/>
            <a:ext cx="1914880" cy="2169051"/>
            <a:chOff x="3904670" y="1677075"/>
            <a:chExt cx="1914880" cy="2169051"/>
          </a:xfrm>
        </p:grpSpPr>
        <p:pic>
          <p:nvPicPr>
            <p:cNvPr id="59" name="Picture 2" descr="Файл:Логотип АО Казахстанская компания по управлению электрическими  сетями.svg — Википедия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236" y="2267186"/>
              <a:ext cx="1051649" cy="5573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0" name="TextBox 59"/>
            <p:cNvSpPr txBox="1"/>
            <p:nvPr/>
          </p:nvSpPr>
          <p:spPr>
            <a:xfrm>
              <a:off x="3904670" y="2860070"/>
              <a:ext cx="1914880" cy="553998"/>
            </a:xfrm>
            <a:prstGeom prst="rect">
              <a:avLst/>
            </a:prstGeom>
            <a:noFill/>
            <a:ln w="1270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kk-KZ" sz="1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Системный оператор ЕЭС РК</a:t>
              </a:r>
              <a:endParaRPr lang="ru-RU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3919910" y="1677075"/>
              <a:ext cx="1852302" cy="2169051"/>
            </a:xfrm>
            <a:prstGeom prst="rect">
              <a:avLst/>
            </a:prstGeom>
            <a:noFill/>
            <a:ln w="254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084" name="Picture 12" descr="Imbalanced scale icon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7209" y="2978395"/>
            <a:ext cx="683721" cy="683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Файл:Логотип АО Казахстанская компания по управлению электрическими  сетями.svg — Википеди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6284" y="284543"/>
            <a:ext cx="88302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" name="Группа 40"/>
          <p:cNvGrpSpPr/>
          <p:nvPr/>
        </p:nvGrpSpPr>
        <p:grpSpPr>
          <a:xfrm>
            <a:off x="3058799" y="1501066"/>
            <a:ext cx="2696400" cy="1278000"/>
            <a:chOff x="1590964" y="1277289"/>
            <a:chExt cx="2696400" cy="1278000"/>
          </a:xfrm>
        </p:grpSpPr>
        <p:grpSp>
          <p:nvGrpSpPr>
            <p:cNvPr id="42" name="Группа 41"/>
            <p:cNvGrpSpPr/>
            <p:nvPr/>
          </p:nvGrpSpPr>
          <p:grpSpPr>
            <a:xfrm>
              <a:off x="1590964" y="1277289"/>
              <a:ext cx="2696400" cy="1278000"/>
              <a:chOff x="1339440" y="1998481"/>
              <a:chExt cx="2696400" cy="1278000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2111954" y="2146270"/>
                <a:ext cx="1877189" cy="1015663"/>
              </a:xfrm>
              <a:prstGeom prst="rect">
                <a:avLst/>
              </a:prstGeom>
              <a:noFill/>
              <a:ln w="12700">
                <a:noFill/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15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Дисбалансы н</a:t>
                </a:r>
                <a:r>
                  <a:rPr lang="kk-KZ" sz="15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а границе ЕЭС РК с сопредельными энергосистемами</a:t>
                </a:r>
                <a:endParaRPr lang="ru-RU" sz="15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Прямоугольник 44"/>
              <p:cNvSpPr/>
              <p:nvPr/>
            </p:nvSpPr>
            <p:spPr>
              <a:xfrm>
                <a:off x="1339440" y="1998481"/>
                <a:ext cx="2696400" cy="1278000"/>
              </a:xfrm>
              <a:prstGeom prst="rect">
                <a:avLst/>
              </a:prstGeom>
              <a:noFill/>
              <a:ln>
                <a:solidFill>
                  <a:schemeClr val="accent2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43" name="Picture 14" descr="Russia - Free flags icon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1310" y="1282254"/>
              <a:ext cx="504000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6" name="Группа 45"/>
          <p:cNvGrpSpPr/>
          <p:nvPr/>
        </p:nvGrpSpPr>
        <p:grpSpPr>
          <a:xfrm>
            <a:off x="3058799" y="1919225"/>
            <a:ext cx="2762621" cy="3411079"/>
            <a:chOff x="1590966" y="1930921"/>
            <a:chExt cx="2762621" cy="3411079"/>
          </a:xfrm>
        </p:grpSpPr>
        <p:grpSp>
          <p:nvGrpSpPr>
            <p:cNvPr id="47" name="Группа 46"/>
            <p:cNvGrpSpPr/>
            <p:nvPr/>
          </p:nvGrpSpPr>
          <p:grpSpPr>
            <a:xfrm>
              <a:off x="1590966" y="4064000"/>
              <a:ext cx="2762621" cy="1278000"/>
              <a:chOff x="1338607" y="2072949"/>
              <a:chExt cx="2762621" cy="1278000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2044376" y="2256454"/>
                <a:ext cx="2056852" cy="784830"/>
              </a:xfrm>
              <a:prstGeom prst="rect">
                <a:avLst/>
              </a:prstGeom>
              <a:noFill/>
              <a:ln w="12700">
                <a:noFill/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kk-KZ" sz="15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А</a:t>
                </a:r>
                <a:r>
                  <a:rPr lang="kk-KZ" sz="15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ктивация заявок субъектов</a:t>
                </a:r>
              </a:p>
              <a:p>
                <a:pPr algn="just"/>
                <a:r>
                  <a:rPr lang="kk-KZ" sz="15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на балансирование </a:t>
                </a:r>
                <a:endParaRPr lang="ru-RU" sz="15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" name="Прямоугольник 55"/>
              <p:cNvSpPr/>
              <p:nvPr/>
            </p:nvSpPr>
            <p:spPr>
              <a:xfrm>
                <a:off x="1338607" y="2072949"/>
                <a:ext cx="2697032" cy="1278000"/>
              </a:xfrm>
              <a:prstGeom prst="rect">
                <a:avLst/>
              </a:prstGeom>
              <a:noFill/>
              <a:ln>
                <a:solidFill>
                  <a:schemeClr val="accent2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51" name="Рисунок 5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9279" y="2336187"/>
              <a:ext cx="504000" cy="504000"/>
            </a:xfrm>
            <a:prstGeom prst="rect">
              <a:avLst/>
            </a:prstGeom>
          </p:spPr>
        </p:pic>
        <p:pic>
          <p:nvPicPr>
            <p:cNvPr id="52" name="Picture 10" descr="Kyrgyzstan - Free flags icons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8533" y="1930921"/>
              <a:ext cx="504000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7" name="Picture 32" descr="Market fluctuation - Free business and finance icons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237" y="4352641"/>
            <a:ext cx="615749" cy="615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4" name="Соединительная линия уступом 63"/>
          <p:cNvCxnSpPr/>
          <p:nvPr/>
        </p:nvCxnSpPr>
        <p:spPr>
          <a:xfrm rot="5400000" flipH="1" flipV="1">
            <a:off x="2040736" y="1240652"/>
            <a:ext cx="241200" cy="1794926"/>
          </a:xfrm>
          <a:prstGeom prst="bentConnector2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Соединительная линия уступом 64"/>
          <p:cNvCxnSpPr>
            <a:stCxn id="61" idx="2"/>
            <a:endCxn id="56" idx="1"/>
          </p:cNvCxnSpPr>
          <p:nvPr/>
        </p:nvCxnSpPr>
        <p:spPr>
          <a:xfrm rot="16200000" flipH="1">
            <a:off x="2040372" y="3672877"/>
            <a:ext cx="241928" cy="1794926"/>
          </a:xfrm>
          <a:prstGeom prst="bentConnector2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Соединительная линия уступом 65"/>
          <p:cNvCxnSpPr/>
          <p:nvPr/>
        </p:nvCxnSpPr>
        <p:spPr>
          <a:xfrm>
            <a:off x="5773519" y="2064650"/>
            <a:ext cx="1729927" cy="205200"/>
          </a:xfrm>
          <a:prstGeom prst="bentConnector2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Соединительная линия уступом 66"/>
          <p:cNvCxnSpPr/>
          <p:nvPr/>
        </p:nvCxnSpPr>
        <p:spPr>
          <a:xfrm flipV="1">
            <a:off x="5783164" y="4454269"/>
            <a:ext cx="1692000" cy="206247"/>
          </a:xfrm>
          <a:prstGeom prst="bentConnector2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377459" y="6375400"/>
            <a:ext cx="485775" cy="365125"/>
          </a:xfrm>
        </p:spPr>
        <p:txBody>
          <a:bodyPr/>
          <a:lstStyle/>
          <a:p>
            <a:pPr algn="ctr"/>
            <a:r>
              <a:rPr lang="kk-KZ" sz="105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21160" y="5746292"/>
            <a:ext cx="3750725" cy="784830"/>
          </a:xfrm>
          <a:prstGeom prst="rect">
            <a:avLst/>
          </a:prstGeom>
          <a:noFill/>
          <a:ln w="12700">
            <a:noFill/>
            <a:prstDash val="solid"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Отклонения на границе с РФ урегулируются в рамках </a:t>
            </a: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договора о </a:t>
            </a:r>
            <a:r>
              <a:rPr lang="kk-KZ" sz="15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почасовых </a:t>
            </a: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внеплановых объемах</a:t>
            </a:r>
            <a:endParaRPr lang="ru-RU" sz="15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97812" y="5729834"/>
            <a:ext cx="4085699" cy="553998"/>
          </a:xfrm>
          <a:prstGeom prst="rect">
            <a:avLst/>
          </a:prstGeom>
          <a:noFill/>
          <a:ln w="12700">
            <a:noFill/>
            <a:prstDash val="solid"/>
          </a:ln>
        </p:spPr>
        <p:txBody>
          <a:bodyPr wrap="square" rtlCol="0">
            <a:spAutoFit/>
          </a:bodyPr>
          <a:lstStyle/>
          <a:p>
            <a:pPr algn="just"/>
            <a:r>
              <a:rPr lang="kk-K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Прорабатывается вопрос </a:t>
            </a:r>
            <a:r>
              <a:rPr lang="kk-KZ" sz="15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почасового учета отклонений с РУ, КР</a:t>
            </a:r>
            <a:endParaRPr lang="ru-RU" sz="15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8" name="Picture 14" descr="Agreement, deal, Handshake, Gestures, Hands And Gestures icon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56" y="5780687"/>
            <a:ext cx="831904" cy="831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8" descr="Document Signature Icons - Free SVG &amp; PNG Document Signature Images - Noun  Project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308" y="5711007"/>
            <a:ext cx="616258" cy="61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21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150" y="326691"/>
            <a:ext cx="10515600" cy="413163"/>
          </a:xfrm>
        </p:spPr>
        <p:txBody>
          <a:bodyPr>
            <a:normAutofit/>
          </a:bodyPr>
          <a:lstStyle/>
          <a:p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ппаратно-программный комплекс «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Система </a:t>
            </a:r>
            <a:r>
              <a:rPr lang="ru-RU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БРЭ»</a:t>
            </a:r>
            <a:endParaRPr lang="ru-RU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Файл:Логотип АО Казахстанская компания по управлению электрическими  сетями.svg — Википед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6284" y="284543"/>
            <a:ext cx="88302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Google Shape;191;gfb1b6f187c_0_87">
            <a:extLst>
              <a:ext uri="{FF2B5EF4-FFF2-40B4-BE49-F238E27FC236}">
                <a16:creationId xmlns="" xmlns:a16="http://schemas.microsoft.com/office/drawing/2014/main" id="{24A816B7-EE7C-43C6-AC2C-E8E96A85DEFA}"/>
              </a:ext>
            </a:extLst>
          </p:cNvPr>
          <p:cNvCxnSpPr/>
          <p:nvPr/>
        </p:nvCxnSpPr>
        <p:spPr>
          <a:xfrm>
            <a:off x="-48855" y="958303"/>
            <a:ext cx="11967900" cy="0"/>
          </a:xfrm>
          <a:prstGeom prst="straightConnector1">
            <a:avLst/>
          </a:prstGeom>
          <a:noFill/>
          <a:ln w="28575" cap="flat" cmpd="sng">
            <a:solidFill>
              <a:srgbClr val="DDEAF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" name="Google Shape;199;gfb1b6f187c_0_87">
            <a:extLst>
              <a:ext uri="{FF2B5EF4-FFF2-40B4-BE49-F238E27FC236}">
                <a16:creationId xmlns:a16="http://schemas.microsoft.com/office/drawing/2014/main" xmlns="" id="{D5336CC0-AC10-F14B-3E7D-4C8644450CE9}"/>
              </a:ext>
            </a:extLst>
          </p:cNvPr>
          <p:cNvCxnSpPr>
            <a:cxnSpLocks/>
          </p:cNvCxnSpPr>
          <p:nvPr/>
        </p:nvCxnSpPr>
        <p:spPr>
          <a:xfrm flipH="1">
            <a:off x="1956285" y="5355664"/>
            <a:ext cx="8316000" cy="33932"/>
          </a:xfrm>
          <a:prstGeom prst="straightConnector1">
            <a:avLst/>
          </a:prstGeom>
          <a:noFill/>
          <a:ln w="63500" cap="flat" cmpd="sng">
            <a:solidFill>
              <a:schemeClr val="accent5">
                <a:lumMod val="5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0" name="Picture 4" descr="Number 1 - Free education icons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285" y="5067614"/>
            <a:ext cx="577850" cy="57785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884988" y="5065864"/>
            <a:ext cx="579600" cy="5796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195139" y="5065864"/>
            <a:ext cx="579600" cy="5796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505290" y="5065864"/>
            <a:ext cx="579600" cy="5796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8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815441" y="5065864"/>
            <a:ext cx="579600" cy="5796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9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264686" y="5065864"/>
            <a:ext cx="579600" cy="5796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10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574837" y="5065864"/>
            <a:ext cx="579600" cy="5796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1" name="TextBox 40"/>
          <p:cNvSpPr txBox="1"/>
          <p:nvPr/>
        </p:nvSpPr>
        <p:spPr>
          <a:xfrm>
            <a:off x="1818130" y="4275941"/>
            <a:ext cx="21138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21.03.2023 г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Начало разработки (Этап 1)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84431" y="5743950"/>
            <a:ext cx="20898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19.04.2023 г</a:t>
            </a:r>
            <a:r>
              <a:rPr lang="kk-K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kk-KZ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Подписание Закона Главой государства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094298" y="4114552"/>
            <a:ext cx="28192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19.05.2023 г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kk-KZ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Согласование окончательных требований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(KEGOC</a:t>
            </a:r>
            <a:r>
              <a:rPr lang="kk-K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КОРЭМ, РФЦ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531815" y="5768098"/>
            <a:ext cx="19974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30.06.2023 г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kk-KZ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Утверждение подзаконных НПА</a:t>
            </a:r>
            <a:endParaRPr lang="kk-K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913595" y="4309767"/>
            <a:ext cx="19383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01.07.2023 г</a:t>
            </a:r>
            <a:r>
              <a:rPr lang="kk-K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kk-KZ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Запуск новой модели рынка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031083" y="5773668"/>
            <a:ext cx="2027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31.07.2023 г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kk-KZ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Завершение Этапа 1</a:t>
            </a:r>
            <a:endParaRPr lang="kk-K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9423065" y="4275831"/>
            <a:ext cx="2027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31.03.2024 г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Планируемое завершение Этапа 2</a:t>
            </a:r>
          </a:p>
        </p:txBody>
      </p:sp>
      <p:pic>
        <p:nvPicPr>
          <p:cNvPr id="51" name="Picture 16" descr="Research PNGs for Free Download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725" y="1099625"/>
            <a:ext cx="1357667" cy="1357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388012" y="2500681"/>
            <a:ext cx="238694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bems.kegoc.kz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0440" y="2924874"/>
            <a:ext cx="2872647" cy="523220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kk-KZ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Ежедневное взаимодействие со свыше 500 субъектами</a:t>
            </a:r>
            <a:endParaRPr lang="ru-RU" sz="1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73804" y="1347912"/>
            <a:ext cx="8637030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БРЭ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662353"/>
              </p:ext>
            </p:extLst>
          </p:nvPr>
        </p:nvGraphicFramePr>
        <p:xfrm>
          <a:off x="3073804" y="1710690"/>
          <a:ext cx="8628066" cy="21945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628066"/>
              </a:tblGrid>
              <a:tr h="263353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Подача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заявок на покупку/продажу электроэнергии </a:t>
                      </a:r>
                      <a:r>
                        <a:rPr lang="ru-RU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субъектами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63353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</a:t>
                      </a:r>
                      <a:r>
                        <a:rPr lang="ru-RU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суточного графика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6335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Определение </a:t>
                      </a:r>
                      <a:r>
                        <a:rPr lang="ru-RU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объемов торгов для </a:t>
                      </a:r>
                      <a:r>
                        <a:rPr lang="ru-RU" sz="1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энергопроизводящих</a:t>
                      </a:r>
                      <a:r>
                        <a:rPr lang="ru-RU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организаций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6335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Определение </a:t>
                      </a:r>
                      <a:r>
                        <a:rPr lang="ru-RU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объемов торгов для цифровых </a:t>
                      </a:r>
                      <a:r>
                        <a:rPr lang="ru-RU" sz="1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майнеров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6335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</a:t>
                      </a:r>
                      <a:r>
                        <a:rPr lang="ru-RU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фактических значений производства-потребления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6335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Расчет </a:t>
                      </a:r>
                      <a:r>
                        <a:rPr lang="ru-RU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почасовых дисбалансов 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6335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Расчет </a:t>
                      </a:r>
                      <a:r>
                        <a:rPr lang="ru-RU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почасовых цен купли-продажи электроэнергии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5803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Расчет </a:t>
                      </a:r>
                      <a:r>
                        <a:rPr lang="ru-RU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почасовых цен балансирующей электроэнергии и отрицательных дисбалансов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377459" y="6375400"/>
            <a:ext cx="485775" cy="365125"/>
          </a:xfrm>
        </p:spPr>
        <p:txBody>
          <a:bodyPr/>
          <a:lstStyle/>
          <a:p>
            <a:pPr algn="ctr"/>
            <a:r>
              <a:rPr lang="kk-KZ" sz="105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09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150" y="326691"/>
            <a:ext cx="10515600" cy="413163"/>
          </a:xfrm>
        </p:spPr>
        <p:txBody>
          <a:bodyPr>
            <a:normAutofit/>
          </a:bodyPr>
          <a:lstStyle/>
          <a:p>
            <a:r>
              <a:rPr lang="kk-KZ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Эффект ввода новой модели ОРЭ на планирование потребления  </a:t>
            </a:r>
            <a:endParaRPr lang="ru-RU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Файл:Логотип АО Казахстанская компания по управлению электрическими  сетями.svg — Википед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6284" y="284543"/>
            <a:ext cx="88302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377459" y="6375400"/>
            <a:ext cx="485775" cy="365125"/>
          </a:xfrm>
        </p:spPr>
        <p:txBody>
          <a:bodyPr/>
          <a:lstStyle/>
          <a:p>
            <a:pPr algn="ctr"/>
            <a:r>
              <a:rPr lang="kk-KZ" sz="105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Google Shape;191;gfb1b6f187c_0_87">
            <a:extLst>
              <a:ext uri="{FF2B5EF4-FFF2-40B4-BE49-F238E27FC236}">
                <a16:creationId xmlns="" xmlns:a16="http://schemas.microsoft.com/office/drawing/2014/main" id="{24A816B7-EE7C-43C6-AC2C-E8E96A85DEFA}"/>
              </a:ext>
            </a:extLst>
          </p:cNvPr>
          <p:cNvCxnSpPr/>
          <p:nvPr/>
        </p:nvCxnSpPr>
        <p:spPr>
          <a:xfrm>
            <a:off x="103545" y="910678"/>
            <a:ext cx="11967900" cy="0"/>
          </a:xfrm>
          <a:prstGeom prst="straightConnector1">
            <a:avLst/>
          </a:prstGeom>
          <a:noFill/>
          <a:ln w="28575" cap="flat" cmpd="sng">
            <a:solidFill>
              <a:srgbClr val="DDEAF6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7" name="Диаграмма 6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6857808"/>
              </p:ext>
            </p:extLst>
          </p:nvPr>
        </p:nvGraphicFramePr>
        <p:xfrm>
          <a:off x="174108" y="1081503"/>
          <a:ext cx="5805219" cy="4072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2721218"/>
              </p:ext>
            </p:extLst>
          </p:nvPr>
        </p:nvGraphicFramePr>
        <p:xfrm>
          <a:off x="6140806" y="1122993"/>
          <a:ext cx="5789533" cy="4098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32836" y="5506118"/>
            <a:ext cx="9692982" cy="95410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Потребители получили возможность </a:t>
            </a:r>
            <a:r>
              <a:rPr lang="ru-RU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планово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заявлять реальное потребление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 учетом кривизны собственного суточного графика.</a:t>
            </a: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этом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профиль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фактического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потребления в ЕЭС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РК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 изменился.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89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150" y="326691"/>
            <a:ext cx="10515600" cy="413163"/>
          </a:xfrm>
        </p:spPr>
        <p:txBody>
          <a:bodyPr>
            <a:normAutofit/>
          </a:bodyPr>
          <a:lstStyle/>
          <a:p>
            <a:r>
              <a:rPr lang="ru-RU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Вывод в 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плановый ремонт </a:t>
            </a:r>
            <a:r>
              <a:rPr lang="ru-RU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генерирующих установок электростанций</a:t>
            </a:r>
            <a:endParaRPr lang="ru-RU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Файл:Логотип АО Казахстанская компания по управлению электрическими  сетями.svg — Википед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6284" y="284543"/>
            <a:ext cx="88302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377459" y="6375400"/>
            <a:ext cx="485775" cy="365125"/>
          </a:xfrm>
        </p:spPr>
        <p:txBody>
          <a:bodyPr/>
          <a:lstStyle/>
          <a:p>
            <a:pPr algn="ctr"/>
            <a:r>
              <a:rPr lang="kk-KZ" sz="105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Google Shape;191;gfb1b6f187c_0_87">
            <a:extLst>
              <a:ext uri="{FF2B5EF4-FFF2-40B4-BE49-F238E27FC236}">
                <a16:creationId xmlns="" xmlns:a16="http://schemas.microsoft.com/office/drawing/2014/main" id="{24A816B7-EE7C-43C6-AC2C-E8E96A85DEFA}"/>
              </a:ext>
            </a:extLst>
          </p:cNvPr>
          <p:cNvCxnSpPr/>
          <p:nvPr/>
        </p:nvCxnSpPr>
        <p:spPr>
          <a:xfrm>
            <a:off x="103545" y="910678"/>
            <a:ext cx="11967900" cy="0"/>
          </a:xfrm>
          <a:prstGeom prst="straightConnector1">
            <a:avLst/>
          </a:prstGeom>
          <a:noFill/>
          <a:ln w="28575" cap="flat" cmpd="sng">
            <a:solidFill>
              <a:srgbClr val="DDEAF6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8768322"/>
              </p:ext>
            </p:extLst>
          </p:nvPr>
        </p:nvGraphicFramePr>
        <p:xfrm>
          <a:off x="582689" y="1373327"/>
          <a:ext cx="7089598" cy="4840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82689" y="1373327"/>
            <a:ext cx="6619389" cy="338554"/>
          </a:xfrm>
          <a:prstGeom prst="rect">
            <a:avLst/>
          </a:prstGeom>
          <a:noFill/>
          <a:ln w="12700">
            <a:noFill/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kk-K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Плановая ремонтная мощность, МВт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23829" y="3134004"/>
            <a:ext cx="45476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 планового импорта электрической энергии позволила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своевременно вывести в плановый ремонт генерирующее оборудование электростанций</a:t>
            </a:r>
          </a:p>
        </p:txBody>
      </p:sp>
    </p:spTree>
    <p:extLst>
      <p:ext uri="{BB962C8B-B14F-4D97-AF65-F5344CB8AC3E}">
        <p14:creationId xmlns:p14="http://schemas.microsoft.com/office/powerpoint/2010/main" val="76748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150" y="326691"/>
            <a:ext cx="10515600" cy="413163"/>
          </a:xfrm>
        </p:spPr>
        <p:txBody>
          <a:bodyPr>
            <a:normAutofit/>
          </a:bodyPr>
          <a:lstStyle/>
          <a:p>
            <a:r>
              <a:rPr lang="kk-KZ" sz="2300" b="1" dirty="0">
                <a:latin typeface="Arial" panose="020B0604020202020204" pitchFamily="34" charset="0"/>
                <a:cs typeface="Arial" panose="020B0604020202020204" pitchFamily="34" charset="0"/>
              </a:rPr>
              <a:t>Недозагрузка генерации в условиях приоритетной покупки</a:t>
            </a:r>
            <a:endParaRPr lang="ru-RU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Файл:Логотип АО Казахстанская компания по управлению электрическими  сетями.svg — Википед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6284" y="284543"/>
            <a:ext cx="88302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377459" y="6375400"/>
            <a:ext cx="485775" cy="365125"/>
          </a:xfrm>
        </p:spPr>
        <p:txBody>
          <a:bodyPr/>
          <a:lstStyle/>
          <a:p>
            <a:pPr algn="ctr"/>
            <a:r>
              <a:rPr lang="kk-KZ" sz="105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Google Shape;191;gfb1b6f187c_0_87">
            <a:extLst>
              <a:ext uri="{FF2B5EF4-FFF2-40B4-BE49-F238E27FC236}">
                <a16:creationId xmlns:a16="http://schemas.microsoft.com/office/drawing/2014/main" xmlns="" id="{24A816B7-EE7C-43C6-AC2C-E8E96A85DEFA}"/>
              </a:ext>
            </a:extLst>
          </p:cNvPr>
          <p:cNvCxnSpPr/>
          <p:nvPr/>
        </p:nvCxnSpPr>
        <p:spPr>
          <a:xfrm>
            <a:off x="103545" y="910678"/>
            <a:ext cx="11967900" cy="0"/>
          </a:xfrm>
          <a:prstGeom prst="straightConnector1">
            <a:avLst/>
          </a:prstGeom>
          <a:noFill/>
          <a:ln w="28575" cap="flat" cmpd="sng">
            <a:solidFill>
              <a:srgbClr val="DDEAF6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00000000-0008-0000-0200-000002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38150" y="1031103"/>
          <a:ext cx="7281672" cy="406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794204" y="1455088"/>
            <a:ext cx="406903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В условиях наличия приоритетной покупки,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яд электростанций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не могут продать технический минимум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связи с недостаточностью ночного спроса, что приводит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 неэффективным режимам работы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электростанций, либо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 отклонениям на границе ЕЭС РК.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30130" y="5518039"/>
            <a:ext cx="96123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 законодательном </a:t>
            </a:r>
            <a:r>
              <a:rPr lang="ru-RU" sz="1600" smtClean="0">
                <a:latin typeface="Arial" panose="020B0604020202020204" pitchFamily="34" charset="0"/>
                <a:cs typeface="Arial" panose="020B0604020202020204" pitchFamily="34" charset="0"/>
              </a:rPr>
              <a:t>уровнем закрепить </a:t>
            </a:r>
            <a:r>
              <a:rPr lang="ru-RU" sz="1600" b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покупку </a:t>
            </a:r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технического и технологического минимумов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рамках приоритета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энергопроизводящих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 разработкой соответствующей методики их определения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8150" y="5518039"/>
            <a:ext cx="16919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Предложение: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9942" y="5384062"/>
            <a:ext cx="11821503" cy="1025111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095932" y="2287955"/>
            <a:ext cx="1159497" cy="307777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2 450 МВт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74260" y="3703263"/>
            <a:ext cx="337504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Экибастузская ГРЭС-2,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758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МВт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ГТЭС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Батыс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Пауэр,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МВт</a:t>
            </a: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ПГТЭС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Карабатан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120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МВт</a:t>
            </a: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ГПЭС Жанаозен,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МВт</a:t>
            </a: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ГПЭС АРБЗ,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МВт</a:t>
            </a:r>
          </a:p>
        </p:txBody>
      </p:sp>
      <p:pic>
        <p:nvPicPr>
          <p:cNvPr id="17" name="Picture 4" descr="Launch on point icon - Essential App 2 | Free icons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085" y="3810000"/>
            <a:ext cx="153175" cy="15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Launch on point icon - Essential App 2 | Free icons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084" y="4046918"/>
            <a:ext cx="153175" cy="15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Launch on point icon - Essential App 2 | Free icons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084" y="4282533"/>
            <a:ext cx="153175" cy="15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Launch on point icon - Essential App 2 | Free icons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082" y="4528570"/>
            <a:ext cx="153175" cy="15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Launch on point icon - Essential App 2 | Free icons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083" y="4765487"/>
            <a:ext cx="153175" cy="15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44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150" y="326691"/>
            <a:ext cx="10515600" cy="413163"/>
          </a:xfrm>
        </p:spPr>
        <p:txBody>
          <a:bodyPr>
            <a:normAutofit/>
          </a:bodyPr>
          <a:lstStyle/>
          <a:p>
            <a:r>
              <a:rPr lang="ru-RU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Некорректные экономические сигналы для потребителей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Файл:Логотип АО Казахстанская компания по управлению электрическими  сетями.svg — Википед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6284" y="284543"/>
            <a:ext cx="88302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377459" y="6375400"/>
            <a:ext cx="485775" cy="365125"/>
          </a:xfrm>
        </p:spPr>
        <p:txBody>
          <a:bodyPr/>
          <a:lstStyle/>
          <a:p>
            <a:pPr algn="ctr"/>
            <a:r>
              <a:rPr lang="kk-KZ" sz="105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Google Shape;191;gfb1b6f187c_0_87">
            <a:extLst>
              <a:ext uri="{FF2B5EF4-FFF2-40B4-BE49-F238E27FC236}">
                <a16:creationId xmlns="" xmlns:a16="http://schemas.microsoft.com/office/drawing/2014/main" id="{24A816B7-EE7C-43C6-AC2C-E8E96A85DEFA}"/>
              </a:ext>
            </a:extLst>
          </p:cNvPr>
          <p:cNvCxnSpPr/>
          <p:nvPr/>
        </p:nvCxnSpPr>
        <p:spPr>
          <a:xfrm>
            <a:off x="103545" y="910678"/>
            <a:ext cx="11967900" cy="0"/>
          </a:xfrm>
          <a:prstGeom prst="straightConnector1">
            <a:avLst/>
          </a:prstGeom>
          <a:noFill/>
          <a:ln w="28575" cap="flat" cmpd="sng">
            <a:solidFill>
              <a:srgbClr val="DDEAF6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3" name="Группа 2"/>
          <p:cNvGrpSpPr/>
          <p:nvPr/>
        </p:nvGrpSpPr>
        <p:grpSpPr>
          <a:xfrm>
            <a:off x="176743" y="5596711"/>
            <a:ext cx="11821503" cy="813051"/>
            <a:chOff x="176743" y="5806261"/>
            <a:chExt cx="11821503" cy="813051"/>
          </a:xfrm>
        </p:grpSpPr>
        <p:sp>
          <p:nvSpPr>
            <p:cNvPr id="9" name="TextBox 8"/>
            <p:cNvSpPr txBox="1"/>
            <p:nvPr/>
          </p:nvSpPr>
          <p:spPr>
            <a:xfrm>
              <a:off x="249942" y="5928824"/>
              <a:ext cx="16919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Предложение:</a:t>
              </a:r>
              <a:endParaRPr lang="ru-RU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76743" y="5806261"/>
              <a:ext cx="11821503" cy="813051"/>
            </a:xfrm>
            <a:prstGeom prst="rec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15121" y="5938251"/>
              <a:ext cx="99032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600" b="1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изменение подходов ценообразования на БРЭ </a:t>
              </a:r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путем исключения возможности покупки дисбалансов стоимостью ниже расчетной цены Единого закупщика электроэнергии</a:t>
              </a:r>
              <a:endParaRPr lang="ru-RU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395313" y="1214929"/>
            <a:ext cx="3691209" cy="2718896"/>
            <a:chOff x="1414363" y="1214929"/>
            <a:chExt cx="3691209" cy="2718896"/>
          </a:xfrm>
        </p:grpSpPr>
        <p:sp>
          <p:nvSpPr>
            <p:cNvPr id="37" name="Прямоугольник: скругленные углы 84">
              <a:extLst>
                <a:ext uri="{FF2B5EF4-FFF2-40B4-BE49-F238E27FC236}">
                  <a16:creationId xmlns="" xmlns:a16="http://schemas.microsoft.com/office/drawing/2014/main" id="{0BE86978-516C-5597-58CA-7F2F288E9F2A}"/>
                </a:ext>
              </a:extLst>
            </p:cNvPr>
            <p:cNvSpPr/>
            <p:nvPr/>
          </p:nvSpPr>
          <p:spPr>
            <a:xfrm>
              <a:off x="1414363" y="1534072"/>
              <a:ext cx="3691209" cy="2399753"/>
            </a:xfrm>
            <a:prstGeom prst="roundRect">
              <a:avLst>
                <a:gd name="adj" fmla="val 4028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2015121" y="1214929"/>
              <a:ext cx="2379251" cy="107721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Отклонения от плана до публикации цен на ОРЭ и БРЭ</a:t>
              </a:r>
            </a:p>
            <a:p>
              <a:pPr algn="ctr"/>
              <a:r>
                <a:rPr lang="ru-RU" sz="1400" i="1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(июль-август)</a:t>
              </a:r>
              <a:endParaRPr lang="ru-RU" sz="1400" i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0" name="object 54">
              <a:extLst>
                <a:ext uri="{FF2B5EF4-FFF2-40B4-BE49-F238E27FC236}">
                  <a16:creationId xmlns:a16="http://schemas.microsoft.com/office/drawing/2014/main" xmlns="" id="{EA1EFBCC-63D2-4A3D-BF34-8E01911294ED}"/>
                </a:ext>
              </a:extLst>
            </p:cNvPr>
            <p:cNvSpPr txBox="1"/>
            <p:nvPr/>
          </p:nvSpPr>
          <p:spPr>
            <a:xfrm>
              <a:off x="1707392" y="2319316"/>
              <a:ext cx="3105150" cy="826722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lIns="0" tIns="87207" rIns="0" bIns="0" rtlCol="0">
              <a:spAutoFit/>
            </a:bodyPr>
            <a:lstStyle/>
            <a:p>
              <a:pPr marR="13546" algn="ctr"/>
              <a:r>
                <a:rPr lang="ru-RU" sz="4800" b="1" spc="-200" dirty="0" smtClean="0">
                  <a:solidFill>
                    <a:schemeClr val="accent2">
                      <a:lumMod val="75000"/>
                    </a:schemeClr>
                  </a:solidFill>
                  <a:latin typeface="Arial Black" pitchFamily="34" charset="0"/>
                  <a:cs typeface="Arial" panose="020B0604020202020204" pitchFamily="34" charset="0"/>
                </a:rPr>
                <a:t>100-200</a:t>
              </a:r>
            </a:p>
          </p:txBody>
        </p:sp>
        <p:sp>
          <p:nvSpPr>
            <p:cNvPr id="81" name="object 54">
              <a:extLst>
                <a:ext uri="{FF2B5EF4-FFF2-40B4-BE49-F238E27FC236}">
                  <a16:creationId xmlns:a16="http://schemas.microsoft.com/office/drawing/2014/main" xmlns="" id="{EA1EFBCC-63D2-4A3D-BF34-8E01911294ED}"/>
                </a:ext>
              </a:extLst>
            </p:cNvPr>
            <p:cNvSpPr txBox="1"/>
            <p:nvPr/>
          </p:nvSpPr>
          <p:spPr>
            <a:xfrm>
              <a:off x="2609017" y="3085148"/>
              <a:ext cx="1191457" cy="334280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lIns="0" tIns="87207" rIns="0" bIns="0" rtlCol="0">
              <a:spAutoFit/>
            </a:bodyPr>
            <a:lstStyle/>
            <a:p>
              <a:pPr marR="13546" algn="ctr"/>
              <a:r>
                <a:rPr lang="ru-RU" sz="1600" i="1" spc="-7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МВт</a:t>
              </a:r>
              <a:endParaRPr lang="ru-RU" sz="1333" i="1" spc="-7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7054903" y="1214929"/>
            <a:ext cx="3691209" cy="2718896"/>
            <a:chOff x="1414363" y="1214929"/>
            <a:chExt cx="3691209" cy="2718896"/>
          </a:xfrm>
        </p:grpSpPr>
        <p:sp>
          <p:nvSpPr>
            <p:cNvPr id="85" name="Прямоугольник: скругленные углы 84">
              <a:extLst>
                <a:ext uri="{FF2B5EF4-FFF2-40B4-BE49-F238E27FC236}">
                  <a16:creationId xmlns="" xmlns:a16="http://schemas.microsoft.com/office/drawing/2014/main" id="{0BE86978-516C-5597-58CA-7F2F288E9F2A}"/>
                </a:ext>
              </a:extLst>
            </p:cNvPr>
            <p:cNvSpPr/>
            <p:nvPr/>
          </p:nvSpPr>
          <p:spPr>
            <a:xfrm>
              <a:off x="1414363" y="1534072"/>
              <a:ext cx="3691209" cy="2399753"/>
            </a:xfrm>
            <a:prstGeom prst="roundRect">
              <a:avLst>
                <a:gd name="adj" fmla="val 4028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2015121" y="1214929"/>
              <a:ext cx="2379251" cy="107721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Отклонения от плана после публикации цен на ОРЭ и БРЭ</a:t>
              </a:r>
            </a:p>
            <a:p>
              <a:pPr algn="ctr"/>
              <a:r>
                <a:rPr lang="ru-RU" sz="1400" i="1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(сентябрь-октябрь)</a:t>
              </a:r>
              <a:endParaRPr lang="ru-RU" sz="1400" i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7" name="object 54">
              <a:extLst>
                <a:ext uri="{FF2B5EF4-FFF2-40B4-BE49-F238E27FC236}">
                  <a16:creationId xmlns:a16="http://schemas.microsoft.com/office/drawing/2014/main" xmlns="" id="{EA1EFBCC-63D2-4A3D-BF34-8E01911294ED}"/>
                </a:ext>
              </a:extLst>
            </p:cNvPr>
            <p:cNvSpPr txBox="1"/>
            <p:nvPr/>
          </p:nvSpPr>
          <p:spPr>
            <a:xfrm>
              <a:off x="1707392" y="2319316"/>
              <a:ext cx="3105150" cy="826722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lIns="0" tIns="87207" rIns="0" bIns="0" rtlCol="0">
              <a:spAutoFit/>
            </a:bodyPr>
            <a:lstStyle/>
            <a:p>
              <a:pPr marR="13546" algn="ctr"/>
              <a:r>
                <a:rPr lang="ru-RU" sz="4800" b="1" spc="-200" dirty="0" smtClean="0">
                  <a:solidFill>
                    <a:schemeClr val="accent2">
                      <a:lumMod val="75000"/>
                    </a:schemeClr>
                  </a:solidFill>
                  <a:latin typeface="Arial Black" pitchFamily="34" charset="0"/>
                  <a:cs typeface="Arial" panose="020B0604020202020204" pitchFamily="34" charset="0"/>
                </a:rPr>
                <a:t>~ 1 000</a:t>
              </a:r>
            </a:p>
          </p:txBody>
        </p:sp>
        <p:sp>
          <p:nvSpPr>
            <p:cNvPr id="88" name="object 54">
              <a:extLst>
                <a:ext uri="{FF2B5EF4-FFF2-40B4-BE49-F238E27FC236}">
                  <a16:creationId xmlns:a16="http://schemas.microsoft.com/office/drawing/2014/main" xmlns="" id="{EA1EFBCC-63D2-4A3D-BF34-8E01911294ED}"/>
                </a:ext>
              </a:extLst>
            </p:cNvPr>
            <p:cNvSpPr txBox="1"/>
            <p:nvPr/>
          </p:nvSpPr>
          <p:spPr>
            <a:xfrm>
              <a:off x="2199442" y="3085148"/>
              <a:ext cx="2342243" cy="334280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lIns="0" tIns="87207" rIns="0" bIns="0" rtlCol="0">
              <a:spAutoFit/>
            </a:bodyPr>
            <a:lstStyle/>
            <a:p>
              <a:pPr marR="13546" algn="ctr"/>
              <a:r>
                <a:rPr lang="ru-RU" sz="1600" i="1" spc="-7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МВт </a:t>
              </a:r>
              <a:r>
                <a:rPr lang="ru-RU" sz="1200" i="1" spc="-7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(в ночные часы)</a:t>
              </a:r>
              <a:endParaRPr lang="ru-RU" sz="1100" i="1" spc="-7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4640248" y="4147705"/>
            <a:ext cx="3015413" cy="33855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Тариф в ночные часы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112788" y="4937321"/>
            <a:ext cx="1468159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~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13,6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₸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k-KZ" sz="1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кВтч</a:t>
            </a:r>
            <a:endParaRPr lang="ru-RU" sz="14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655661" y="4937321"/>
            <a:ext cx="1468159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~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₸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k-KZ" sz="1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кВтч</a:t>
            </a:r>
            <a:endParaRPr lang="ru-RU" sz="14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036896" y="4621415"/>
            <a:ext cx="1756596" cy="30777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kk-K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Единый закупщик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262207" y="4618167"/>
            <a:ext cx="1756596" cy="30777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kk-K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БРЭ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39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11197</TotalTime>
  <Words>631</Words>
  <Application>Microsoft Office PowerPoint</Application>
  <PresentationFormat>Широкоэкранный</PresentationFormat>
  <Paragraphs>136</Paragraphs>
  <Slides>11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Georgia</vt:lpstr>
      <vt:lpstr>Тема Office</vt:lpstr>
      <vt:lpstr>О функционировании ЕЭС РК в рамках новой модели рынка</vt:lpstr>
      <vt:lpstr>Роль АО «KEGOC» в новой модели ОРЭ и БРЭ</vt:lpstr>
      <vt:lpstr>Новый механизм поставки и передачи электроэнергии на ОРЭ</vt:lpstr>
      <vt:lpstr>Балансирующий рынок электроэнергии</vt:lpstr>
      <vt:lpstr>Аппаратно-программный комплекс «Система БРЭ»</vt:lpstr>
      <vt:lpstr>Эффект ввода новой модели ОРЭ на планирование потребления  </vt:lpstr>
      <vt:lpstr>Вывод в плановый ремонт генерирующих установок электростанций</vt:lpstr>
      <vt:lpstr>Недозагрузка генерации в условиях приоритетной покупки</vt:lpstr>
      <vt:lpstr>Некорректные экономические сигналы для потребителей</vt:lpstr>
      <vt:lpstr>Низкий уровень оснащенности АСКУЭ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развития электроэнергетической отрасли на 2023-2029 годы</dc:title>
  <dc:creator>Тукенов Асет</dc:creator>
  <cp:lastModifiedBy>Ахметов Дархан Тлекович</cp:lastModifiedBy>
  <cp:revision>476</cp:revision>
  <cp:lastPrinted>2023-11-20T15:06:37Z</cp:lastPrinted>
  <dcterms:created xsi:type="dcterms:W3CDTF">2023-08-03T05:18:24Z</dcterms:created>
  <dcterms:modified xsi:type="dcterms:W3CDTF">2023-11-21T03:36:18Z</dcterms:modified>
</cp:coreProperties>
</file>