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40" r:id="rId2"/>
    <p:sldId id="542" r:id="rId3"/>
    <p:sldId id="550" r:id="rId4"/>
    <p:sldId id="547" r:id="rId5"/>
    <p:sldId id="545" r:id="rId6"/>
    <p:sldId id="549" r:id="rId7"/>
    <p:sldId id="555" r:id="rId8"/>
    <p:sldId id="554" r:id="rId9"/>
  </p:sldIdLst>
  <p:sldSz cx="9144000" cy="5143500" type="screen16x9"/>
  <p:notesSz cx="6797675" cy="9926638"/>
  <p:defaultTextStyle>
    <a:defPPr>
      <a:defRPr lang="ru-RU"/>
    </a:defPPr>
    <a:lvl1pPr algn="l" defTabSz="912756" rtl="0" fontAlgn="base">
      <a:spcBef>
        <a:spcPct val="0"/>
      </a:spcBef>
      <a:spcAft>
        <a:spcPct val="0"/>
      </a:spcAft>
      <a:defRPr kern="1200">
        <a:solidFill>
          <a:schemeClr val="tx1"/>
        </a:solidFill>
        <a:latin typeface="Calibri" pitchFamily="34" charset="0"/>
        <a:ea typeface="+mn-ea"/>
        <a:cs typeface="Arial" pitchFamily="34" charset="0"/>
      </a:defRPr>
    </a:lvl1pPr>
    <a:lvl2pPr marL="455584" indent="1588" algn="l" defTabSz="912756" rtl="0" fontAlgn="base">
      <a:spcBef>
        <a:spcPct val="0"/>
      </a:spcBef>
      <a:spcAft>
        <a:spcPct val="0"/>
      </a:spcAft>
      <a:defRPr kern="1200">
        <a:solidFill>
          <a:schemeClr val="tx1"/>
        </a:solidFill>
        <a:latin typeface="Calibri" pitchFamily="34" charset="0"/>
        <a:ea typeface="+mn-ea"/>
        <a:cs typeface="Arial" pitchFamily="34" charset="0"/>
      </a:defRPr>
    </a:lvl2pPr>
    <a:lvl3pPr marL="912756" indent="1588" algn="l" defTabSz="912756" rtl="0" fontAlgn="base">
      <a:spcBef>
        <a:spcPct val="0"/>
      </a:spcBef>
      <a:spcAft>
        <a:spcPct val="0"/>
      </a:spcAft>
      <a:defRPr kern="1200">
        <a:solidFill>
          <a:schemeClr val="tx1"/>
        </a:solidFill>
        <a:latin typeface="Calibri" pitchFamily="34" charset="0"/>
        <a:ea typeface="+mn-ea"/>
        <a:cs typeface="Arial" pitchFamily="34" charset="0"/>
      </a:defRPr>
    </a:lvl3pPr>
    <a:lvl4pPr marL="1369927" indent="1588" algn="l" defTabSz="912756" rtl="0" fontAlgn="base">
      <a:spcBef>
        <a:spcPct val="0"/>
      </a:spcBef>
      <a:spcAft>
        <a:spcPct val="0"/>
      </a:spcAft>
      <a:defRPr kern="1200">
        <a:solidFill>
          <a:schemeClr val="tx1"/>
        </a:solidFill>
        <a:latin typeface="Calibri" pitchFamily="34" charset="0"/>
        <a:ea typeface="+mn-ea"/>
        <a:cs typeface="Arial" pitchFamily="34" charset="0"/>
      </a:defRPr>
    </a:lvl4pPr>
    <a:lvl5pPr marL="1827099" indent="1588" algn="l" defTabSz="912756" rtl="0" fontAlgn="base">
      <a:spcBef>
        <a:spcPct val="0"/>
      </a:spcBef>
      <a:spcAft>
        <a:spcPct val="0"/>
      </a:spcAft>
      <a:defRPr kern="1200">
        <a:solidFill>
          <a:schemeClr val="tx1"/>
        </a:solidFill>
        <a:latin typeface="Calibri" pitchFamily="34" charset="0"/>
        <a:ea typeface="+mn-ea"/>
        <a:cs typeface="Arial" pitchFamily="34" charset="0"/>
      </a:defRPr>
    </a:lvl5pPr>
    <a:lvl6pPr marL="2285858" algn="l" defTabSz="914343" rtl="0" eaLnBrk="1" latinLnBrk="0" hangingPunct="1">
      <a:defRPr kern="1200">
        <a:solidFill>
          <a:schemeClr val="tx1"/>
        </a:solidFill>
        <a:latin typeface="Calibri" pitchFamily="34" charset="0"/>
        <a:ea typeface="+mn-ea"/>
        <a:cs typeface="Arial" pitchFamily="34" charset="0"/>
      </a:defRPr>
    </a:lvl6pPr>
    <a:lvl7pPr marL="2743029" algn="l" defTabSz="914343" rtl="0" eaLnBrk="1" latinLnBrk="0" hangingPunct="1">
      <a:defRPr kern="1200">
        <a:solidFill>
          <a:schemeClr val="tx1"/>
        </a:solidFill>
        <a:latin typeface="Calibri" pitchFamily="34" charset="0"/>
        <a:ea typeface="+mn-ea"/>
        <a:cs typeface="Arial" pitchFamily="34" charset="0"/>
      </a:defRPr>
    </a:lvl7pPr>
    <a:lvl8pPr marL="3200201" algn="l" defTabSz="914343" rtl="0" eaLnBrk="1" latinLnBrk="0" hangingPunct="1">
      <a:defRPr kern="1200">
        <a:solidFill>
          <a:schemeClr val="tx1"/>
        </a:solidFill>
        <a:latin typeface="Calibri" pitchFamily="34" charset="0"/>
        <a:ea typeface="+mn-ea"/>
        <a:cs typeface="Arial" pitchFamily="34" charset="0"/>
      </a:defRPr>
    </a:lvl8pPr>
    <a:lvl9pPr marL="3657372" algn="l" defTabSz="914343"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2164">
          <p15:clr>
            <a:srgbClr val="A4A3A4"/>
          </p15:clr>
        </p15:guide>
        <p15:guide id="2" orient="horz" pos="16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995"/>
    <a:srgbClr val="FF9934"/>
    <a:srgbClr val="005487"/>
    <a:srgbClr val="006600"/>
    <a:srgbClr val="FFF9F3"/>
    <a:srgbClr val="FFFBF7"/>
    <a:srgbClr val="F0FAFA"/>
    <a:srgbClr val="D2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5" autoAdjust="0"/>
    <p:restoredTop sz="97714" autoAdjust="0"/>
  </p:normalViewPr>
  <p:slideViewPr>
    <p:cSldViewPr>
      <p:cViewPr varScale="1">
        <p:scale>
          <a:sx n="88" d="100"/>
          <a:sy n="88" d="100"/>
        </p:scale>
        <p:origin x="-108" y="-324"/>
      </p:cViewPr>
      <p:guideLst>
        <p:guide orient="horz" pos="2164"/>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1"/>
            <a:ext cx="2946400" cy="496808"/>
          </a:xfrm>
          <a:prstGeom prst="rect">
            <a:avLst/>
          </a:prstGeom>
        </p:spPr>
        <p:txBody>
          <a:bodyPr vert="horz" lIns="91440" tIns="45720" rIns="91440" bIns="45720" rtlCol="0"/>
          <a:lstStyle>
            <a:lvl1pPr algn="r">
              <a:defRPr sz="1200"/>
            </a:lvl1pPr>
          </a:lstStyle>
          <a:p>
            <a:fld id="{782C214C-EADD-4B59-B9A3-2C1D2701AC4F}" type="datetimeFigureOut">
              <a:rPr lang="ru-RU" smtClean="0"/>
              <a:t>25.09.2023</a:t>
            </a:fld>
            <a:endParaRPr lang="ru-RU"/>
          </a:p>
        </p:txBody>
      </p:sp>
      <p:sp>
        <p:nvSpPr>
          <p:cNvPr id="4" name="Нижний колонтитул 3"/>
          <p:cNvSpPr>
            <a:spLocks noGrp="1"/>
          </p:cNvSpPr>
          <p:nvPr>
            <p:ph type="ftr" sz="quarter" idx="2"/>
          </p:nvPr>
        </p:nvSpPr>
        <p:spPr>
          <a:xfrm>
            <a:off x="1" y="9428245"/>
            <a:ext cx="2946400" cy="49680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245"/>
            <a:ext cx="2946400" cy="496808"/>
          </a:xfrm>
          <a:prstGeom prst="rect">
            <a:avLst/>
          </a:prstGeom>
        </p:spPr>
        <p:txBody>
          <a:bodyPr vert="horz" lIns="91440" tIns="45720" rIns="91440" bIns="45720" rtlCol="0" anchor="b"/>
          <a:lstStyle>
            <a:lvl1pPr algn="r">
              <a:defRPr sz="1200"/>
            </a:lvl1pPr>
          </a:lstStyle>
          <a:p>
            <a:fld id="{37A9038D-C92D-48E2-B8FF-F4E6F5CCE915}" type="slidenum">
              <a:rPr lang="ru-RU" smtClean="0"/>
              <a:t>‹#›</a:t>
            </a:fld>
            <a:endParaRPr lang="ru-RU"/>
          </a:p>
        </p:txBody>
      </p:sp>
    </p:spTree>
    <p:extLst>
      <p:ext uri="{BB962C8B-B14F-4D97-AF65-F5344CB8AC3E}">
        <p14:creationId xmlns:p14="http://schemas.microsoft.com/office/powerpoint/2010/main" val="404719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46351" cy="496095"/>
          </a:xfrm>
          <a:prstGeom prst="rect">
            <a:avLst/>
          </a:prstGeom>
        </p:spPr>
        <p:txBody>
          <a:bodyPr vert="horz" lIns="91050" tIns="45528" rIns="91050" bIns="45528" rtlCol="0"/>
          <a:lstStyle>
            <a:lvl1pPr algn="l" defTabSz="914378"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730" y="1"/>
            <a:ext cx="2946351" cy="496095"/>
          </a:xfrm>
          <a:prstGeom prst="rect">
            <a:avLst/>
          </a:prstGeom>
        </p:spPr>
        <p:txBody>
          <a:bodyPr vert="horz" lIns="91050" tIns="45528" rIns="91050" bIns="45528" rtlCol="0"/>
          <a:lstStyle>
            <a:lvl1pPr algn="r" defTabSz="914378" fontAlgn="auto">
              <a:spcBef>
                <a:spcPts val="0"/>
              </a:spcBef>
              <a:spcAft>
                <a:spcPts val="0"/>
              </a:spcAft>
              <a:defRPr sz="1200">
                <a:latin typeface="+mn-lt"/>
                <a:cs typeface="+mn-cs"/>
              </a:defRPr>
            </a:lvl1pPr>
          </a:lstStyle>
          <a:p>
            <a:pPr>
              <a:defRPr/>
            </a:pPr>
            <a:fld id="{BC2DA665-CFC6-46D9-823B-4FC09E5DDAC5}" type="datetimeFigureOut">
              <a:rPr lang="ru-RU"/>
              <a:pPr>
                <a:defRPr/>
              </a:pPr>
              <a:t>25.09.2023</a:t>
            </a:fld>
            <a:endParaRPr lang="ru-RU" dirty="0"/>
          </a:p>
        </p:txBody>
      </p:sp>
      <p:sp>
        <p:nvSpPr>
          <p:cNvPr id="4" name="Образ слайда 3"/>
          <p:cNvSpPr>
            <a:spLocks noGrp="1" noRot="1" noChangeAspect="1"/>
          </p:cNvSpPr>
          <p:nvPr>
            <p:ph type="sldImg" idx="2"/>
          </p:nvPr>
        </p:nvSpPr>
        <p:spPr>
          <a:xfrm>
            <a:off x="90488" y="744538"/>
            <a:ext cx="6616700" cy="3721100"/>
          </a:xfrm>
          <a:prstGeom prst="rect">
            <a:avLst/>
          </a:prstGeom>
          <a:noFill/>
          <a:ln w="12700">
            <a:solidFill>
              <a:prstClr val="black"/>
            </a:solidFill>
          </a:ln>
        </p:spPr>
        <p:txBody>
          <a:bodyPr vert="horz" lIns="91050" tIns="45528" rIns="91050" bIns="45528" rtlCol="0" anchor="ctr"/>
          <a:lstStyle/>
          <a:p>
            <a:pPr lvl="0"/>
            <a:endParaRPr lang="ru-RU" noProof="0" dirty="0"/>
          </a:p>
        </p:txBody>
      </p:sp>
      <p:sp>
        <p:nvSpPr>
          <p:cNvPr id="5" name="Заметки 4"/>
          <p:cNvSpPr>
            <a:spLocks noGrp="1"/>
          </p:cNvSpPr>
          <p:nvPr>
            <p:ph type="body" sz="quarter" idx="3"/>
          </p:nvPr>
        </p:nvSpPr>
        <p:spPr>
          <a:xfrm>
            <a:off x="679930" y="4715274"/>
            <a:ext cx="5437821" cy="4468017"/>
          </a:xfrm>
          <a:prstGeom prst="rect">
            <a:avLst/>
          </a:prstGeom>
        </p:spPr>
        <p:txBody>
          <a:bodyPr vert="horz" lIns="91050" tIns="45528" rIns="91050" bIns="45528"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2" y="9428961"/>
            <a:ext cx="2946351" cy="496094"/>
          </a:xfrm>
          <a:prstGeom prst="rect">
            <a:avLst/>
          </a:prstGeom>
        </p:spPr>
        <p:txBody>
          <a:bodyPr vert="horz" lIns="91050" tIns="45528" rIns="91050" bIns="45528" rtlCol="0" anchor="b"/>
          <a:lstStyle>
            <a:lvl1pPr algn="l" defTabSz="914378"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730" y="9428961"/>
            <a:ext cx="2946351" cy="496094"/>
          </a:xfrm>
          <a:prstGeom prst="rect">
            <a:avLst/>
          </a:prstGeom>
        </p:spPr>
        <p:txBody>
          <a:bodyPr vert="horz" lIns="91050" tIns="45528" rIns="91050" bIns="45528" rtlCol="0" anchor="b"/>
          <a:lstStyle>
            <a:lvl1pPr algn="r" defTabSz="914378" fontAlgn="auto">
              <a:spcBef>
                <a:spcPts val="0"/>
              </a:spcBef>
              <a:spcAft>
                <a:spcPts val="0"/>
              </a:spcAft>
              <a:defRPr sz="1200">
                <a:latin typeface="+mn-lt"/>
                <a:cs typeface="+mn-cs"/>
              </a:defRPr>
            </a:lvl1pPr>
          </a:lstStyle>
          <a:p>
            <a:pPr>
              <a:defRPr/>
            </a:pPr>
            <a:fld id="{2CB7853B-E205-4B1E-BB27-B80CC3CCE9BA}" type="slidenum">
              <a:rPr lang="ru-RU"/>
              <a:pPr>
                <a:defRPr/>
              </a:pPr>
              <a:t>‹#›</a:t>
            </a:fld>
            <a:endParaRPr lang="ru-RU" dirty="0"/>
          </a:p>
        </p:txBody>
      </p:sp>
    </p:spTree>
    <p:extLst>
      <p:ext uri="{BB962C8B-B14F-4D97-AF65-F5344CB8AC3E}">
        <p14:creationId xmlns:p14="http://schemas.microsoft.com/office/powerpoint/2010/main" val="2604607229"/>
      </p:ext>
    </p:extLst>
  </p:cSld>
  <p:clrMap bg1="lt1" tx1="dk1" bg2="lt2" tx2="dk2" accent1="accent1" accent2="accent2" accent3="accent3" accent4="accent4" accent5="accent5" accent6="accent6" hlink="hlink" folHlink="folHlink"/>
  <p:notesStyle>
    <a:lvl1pPr algn="l" defTabSz="912756" rtl="0" eaLnBrk="0" fontAlgn="base" hangingPunct="0">
      <a:spcBef>
        <a:spcPct val="30000"/>
      </a:spcBef>
      <a:spcAft>
        <a:spcPct val="0"/>
      </a:spcAft>
      <a:defRPr sz="1200" kern="1200">
        <a:solidFill>
          <a:schemeClr val="tx1"/>
        </a:solidFill>
        <a:latin typeface="+mn-lt"/>
        <a:ea typeface="+mn-ea"/>
        <a:cs typeface="+mn-cs"/>
      </a:defRPr>
    </a:lvl1pPr>
    <a:lvl2pPr marL="455584" algn="l" defTabSz="912756" rtl="0" eaLnBrk="0" fontAlgn="base" hangingPunct="0">
      <a:spcBef>
        <a:spcPct val="30000"/>
      </a:spcBef>
      <a:spcAft>
        <a:spcPct val="0"/>
      </a:spcAft>
      <a:defRPr sz="1200" kern="1200">
        <a:solidFill>
          <a:schemeClr val="tx1"/>
        </a:solidFill>
        <a:latin typeface="+mn-lt"/>
        <a:ea typeface="+mn-ea"/>
        <a:cs typeface="+mn-cs"/>
      </a:defRPr>
    </a:lvl2pPr>
    <a:lvl3pPr marL="912756" algn="l" defTabSz="912756" rtl="0" eaLnBrk="0" fontAlgn="base" hangingPunct="0">
      <a:spcBef>
        <a:spcPct val="30000"/>
      </a:spcBef>
      <a:spcAft>
        <a:spcPct val="0"/>
      </a:spcAft>
      <a:defRPr sz="1200" kern="1200">
        <a:solidFill>
          <a:schemeClr val="tx1"/>
        </a:solidFill>
        <a:latin typeface="+mn-lt"/>
        <a:ea typeface="+mn-ea"/>
        <a:cs typeface="+mn-cs"/>
      </a:defRPr>
    </a:lvl3pPr>
    <a:lvl4pPr marL="1369927" algn="l" defTabSz="912756" rtl="0" eaLnBrk="0" fontAlgn="base" hangingPunct="0">
      <a:spcBef>
        <a:spcPct val="30000"/>
      </a:spcBef>
      <a:spcAft>
        <a:spcPct val="0"/>
      </a:spcAft>
      <a:defRPr sz="1200" kern="1200">
        <a:solidFill>
          <a:schemeClr val="tx1"/>
        </a:solidFill>
        <a:latin typeface="+mn-lt"/>
        <a:ea typeface="+mn-ea"/>
        <a:cs typeface="+mn-cs"/>
      </a:defRPr>
    </a:lvl4pPr>
    <a:lvl5pPr marL="1827099" algn="l" defTabSz="912756" rtl="0" eaLnBrk="0" fontAlgn="base" hangingPunct="0">
      <a:spcBef>
        <a:spcPct val="30000"/>
      </a:spcBef>
      <a:spcAft>
        <a:spcPct val="0"/>
      </a:spcAft>
      <a:defRPr sz="1200" kern="1200">
        <a:solidFill>
          <a:schemeClr val="tx1"/>
        </a:solidFill>
        <a:latin typeface="+mn-lt"/>
        <a:ea typeface="+mn-ea"/>
        <a:cs typeface="+mn-cs"/>
      </a:defRPr>
    </a:lvl5pPr>
    <a:lvl6pPr marL="2285800" algn="l" defTabSz="914321" rtl="0" eaLnBrk="1" latinLnBrk="0" hangingPunct="1">
      <a:defRPr sz="1200" kern="1200">
        <a:solidFill>
          <a:schemeClr val="tx1"/>
        </a:solidFill>
        <a:latin typeface="+mn-lt"/>
        <a:ea typeface="+mn-ea"/>
        <a:cs typeface="+mn-cs"/>
      </a:defRPr>
    </a:lvl6pPr>
    <a:lvl7pPr marL="2742961" algn="l" defTabSz="914321" rtl="0" eaLnBrk="1" latinLnBrk="0" hangingPunct="1">
      <a:defRPr sz="1200" kern="1200">
        <a:solidFill>
          <a:schemeClr val="tx1"/>
        </a:solidFill>
        <a:latin typeface="+mn-lt"/>
        <a:ea typeface="+mn-ea"/>
        <a:cs typeface="+mn-cs"/>
      </a:defRPr>
    </a:lvl7pPr>
    <a:lvl8pPr marL="3200120" algn="l" defTabSz="914321" rtl="0" eaLnBrk="1" latinLnBrk="0" hangingPunct="1">
      <a:defRPr sz="1200" kern="1200">
        <a:solidFill>
          <a:schemeClr val="tx1"/>
        </a:solidFill>
        <a:latin typeface="+mn-lt"/>
        <a:ea typeface="+mn-ea"/>
        <a:cs typeface="+mn-cs"/>
      </a:defRPr>
    </a:lvl8pPr>
    <a:lvl9pPr marL="3657281" algn="l" defTabSz="91432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DAB64AC-40AD-4C17-B092-69A062E2CC87}" type="datetime1">
              <a:rPr lang="ru-RU"/>
              <a:pPr>
                <a:defRPr/>
              </a:pPr>
              <a:t>25.09.2023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r>
              <a:rPr lang="ru-RU"/>
              <a:t>1</a:t>
            </a:r>
          </a:p>
        </p:txBody>
      </p:sp>
    </p:spTree>
    <p:extLst>
      <p:ext uri="{BB962C8B-B14F-4D97-AF65-F5344CB8AC3E}">
        <p14:creationId xmlns:p14="http://schemas.microsoft.com/office/powerpoint/2010/main" val="328415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99488" y="190500"/>
            <a:ext cx="425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722313" y="3305176"/>
            <a:ext cx="7772400" cy="1021556"/>
          </a:xfrm>
          <a:prstGeom prst="rect">
            <a:avLst/>
          </a:prstGeom>
        </p:spPr>
        <p:txBody>
          <a:bodyPr lIns="91432" tIns="45716" rIns="91432" bIns="45716"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a:prstGeom prst="rect">
            <a:avLst/>
          </a:prstGeom>
        </p:spPr>
        <p:txBody>
          <a:bodyPr lIns="91432" tIns="45716" rIns="91432" bIns="45716"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21" indent="0">
              <a:buNone/>
              <a:defRPr sz="1600">
                <a:solidFill>
                  <a:schemeClr val="tx1">
                    <a:tint val="75000"/>
                  </a:schemeClr>
                </a:solidFill>
              </a:defRPr>
            </a:lvl3pPr>
            <a:lvl4pPr marL="1371480" indent="0">
              <a:buNone/>
              <a:defRPr sz="1400">
                <a:solidFill>
                  <a:schemeClr val="tx1">
                    <a:tint val="75000"/>
                  </a:schemeClr>
                </a:solidFill>
              </a:defRPr>
            </a:lvl4pPr>
            <a:lvl5pPr marL="1828640" indent="0">
              <a:buNone/>
              <a:defRPr sz="1400">
                <a:solidFill>
                  <a:schemeClr val="tx1">
                    <a:tint val="75000"/>
                  </a:schemeClr>
                </a:solidFill>
              </a:defRPr>
            </a:lvl5pPr>
            <a:lvl6pPr marL="2285800" indent="0">
              <a:buNone/>
              <a:defRPr sz="1400">
                <a:solidFill>
                  <a:schemeClr val="tx1">
                    <a:tint val="75000"/>
                  </a:schemeClr>
                </a:solidFill>
              </a:defRPr>
            </a:lvl6pPr>
            <a:lvl7pPr marL="2742961" indent="0">
              <a:buNone/>
              <a:defRPr sz="1400">
                <a:solidFill>
                  <a:schemeClr val="tx1">
                    <a:tint val="75000"/>
                  </a:schemeClr>
                </a:solidFill>
              </a:defRPr>
            </a:lvl7pPr>
            <a:lvl8pPr marL="3200120" indent="0">
              <a:buNone/>
              <a:defRPr sz="1400">
                <a:solidFill>
                  <a:schemeClr val="tx1">
                    <a:tint val="75000"/>
                  </a:schemeClr>
                </a:solidFill>
              </a:defRPr>
            </a:lvl8pPr>
            <a:lvl9pPr marL="3657281" indent="0">
              <a:buNone/>
              <a:defRPr sz="1400">
                <a:solidFill>
                  <a:schemeClr val="tx1">
                    <a:tint val="75000"/>
                  </a:schemeClr>
                </a:solidFill>
              </a:defRPr>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B56088B-FAF7-4527-ACFC-674DA1131A25}" type="datetime1">
              <a:rPr lang="ru-RU"/>
              <a:pPr>
                <a:defRPr/>
              </a:pPr>
              <a:t>25.09.2023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r>
              <a:rPr lang="ru-RU"/>
              <a:t>1</a:t>
            </a:r>
          </a:p>
        </p:txBody>
      </p:sp>
      <p:sp>
        <p:nvSpPr>
          <p:cNvPr id="7" name="Номер слайда 5"/>
          <p:cNvSpPr>
            <a:spLocks noGrp="1"/>
          </p:cNvSpPr>
          <p:nvPr>
            <p:ph type="sldNum" sz="quarter" idx="12"/>
          </p:nvPr>
        </p:nvSpPr>
        <p:spPr/>
        <p:txBody>
          <a:bodyPr/>
          <a:lstStyle>
            <a:lvl1pPr>
              <a:defRPr/>
            </a:lvl1pPr>
          </a:lstStyle>
          <a:p>
            <a:pPr>
              <a:defRPr/>
            </a:pPr>
            <a:fld id="{913DC907-8B6D-43A3-BB47-2937A081D0FF}" type="slidenum">
              <a:rPr lang="ru-RU"/>
              <a:pPr>
                <a:defRPr/>
              </a:pPr>
              <a:t>‹#›</a:t>
            </a:fld>
            <a:endParaRPr lang="ru-RU" dirty="0"/>
          </a:p>
        </p:txBody>
      </p:sp>
    </p:spTree>
    <p:extLst>
      <p:ext uri="{BB962C8B-B14F-4D97-AF65-F5344CB8AC3E}">
        <p14:creationId xmlns:p14="http://schemas.microsoft.com/office/powerpoint/2010/main" val="11239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FDC1393-6415-4737-9253-1DE2C168C8FD}" type="datetime1">
              <a:rPr lang="ru-RU"/>
              <a:pPr>
                <a:defRPr/>
              </a:pPr>
              <a:t>25.09.2023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r>
              <a:rPr lang="ru-RU"/>
              <a:t>1</a:t>
            </a:r>
          </a:p>
        </p:txBody>
      </p:sp>
      <p:sp>
        <p:nvSpPr>
          <p:cNvPr id="4" name="Номер слайда 5"/>
          <p:cNvSpPr>
            <a:spLocks noGrp="1"/>
          </p:cNvSpPr>
          <p:nvPr>
            <p:ph type="sldNum" sz="quarter" idx="12"/>
          </p:nvPr>
        </p:nvSpPr>
        <p:spPr/>
        <p:txBody>
          <a:bodyPr/>
          <a:lstStyle>
            <a:lvl1pPr>
              <a:defRPr/>
            </a:lvl1pPr>
          </a:lstStyle>
          <a:p>
            <a:pPr>
              <a:defRPr/>
            </a:pPr>
            <a:fld id="{28DA292E-D2A5-4F5B-A3C0-ECCC697FE009}" type="slidenum">
              <a:rPr lang="ru-RU"/>
              <a:pPr>
                <a:defRPr/>
              </a:pPr>
              <a:t>‹#›</a:t>
            </a:fld>
            <a:endParaRPr lang="ru-RU" dirty="0"/>
          </a:p>
        </p:txBody>
      </p:sp>
    </p:spTree>
    <p:extLst>
      <p:ext uri="{BB962C8B-B14F-4D97-AF65-F5344CB8AC3E}">
        <p14:creationId xmlns:p14="http://schemas.microsoft.com/office/powerpoint/2010/main" val="63906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lIns="91432" tIns="45716" rIns="91432" bIns="45716"/>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a:prstGeom prst="rect">
            <a:avLst/>
          </a:prstGeom>
        </p:spPr>
        <p:txBody>
          <a:bodyPr lIns="91432" tIns="45716" rIns="91432" bIns="45716" anchor="b"/>
          <a:lstStyle>
            <a:lvl1pPr marL="0" indent="0">
              <a:buNone/>
              <a:defRPr sz="2400" b="1"/>
            </a:lvl1pPr>
            <a:lvl2pPr marL="457160" indent="0">
              <a:buNone/>
              <a:defRPr sz="2000" b="1"/>
            </a:lvl2pPr>
            <a:lvl3pPr marL="914321" indent="0">
              <a:buNone/>
              <a:defRPr sz="1800" b="1"/>
            </a:lvl3pPr>
            <a:lvl4pPr marL="1371480" indent="0">
              <a:buNone/>
              <a:defRPr sz="1600" b="1"/>
            </a:lvl4pPr>
            <a:lvl5pPr marL="1828640" indent="0">
              <a:buNone/>
              <a:defRPr sz="1600" b="1"/>
            </a:lvl5pPr>
            <a:lvl6pPr marL="2285800" indent="0">
              <a:buNone/>
              <a:defRPr sz="1600" b="1"/>
            </a:lvl6pPr>
            <a:lvl7pPr marL="2742961" indent="0">
              <a:buNone/>
              <a:defRPr sz="1600" b="1"/>
            </a:lvl7pPr>
            <a:lvl8pPr marL="3200120" indent="0">
              <a:buNone/>
              <a:defRPr sz="1600" b="1"/>
            </a:lvl8pPr>
            <a:lvl9pPr marL="3657281"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63" y="1151335"/>
            <a:ext cx="4041775" cy="479822"/>
          </a:xfrm>
          <a:prstGeom prst="rect">
            <a:avLst/>
          </a:prstGeom>
        </p:spPr>
        <p:txBody>
          <a:bodyPr lIns="91432" tIns="45716" rIns="91432" bIns="45716" anchor="b"/>
          <a:lstStyle>
            <a:lvl1pPr marL="0" indent="0">
              <a:buNone/>
              <a:defRPr sz="2400" b="1"/>
            </a:lvl1pPr>
            <a:lvl2pPr marL="457160" indent="0">
              <a:buNone/>
              <a:defRPr sz="2000" b="1"/>
            </a:lvl2pPr>
            <a:lvl3pPr marL="914321" indent="0">
              <a:buNone/>
              <a:defRPr sz="1800" b="1"/>
            </a:lvl3pPr>
            <a:lvl4pPr marL="1371480" indent="0">
              <a:buNone/>
              <a:defRPr sz="1600" b="1"/>
            </a:lvl4pPr>
            <a:lvl5pPr marL="1828640" indent="0">
              <a:buNone/>
              <a:defRPr sz="1600" b="1"/>
            </a:lvl5pPr>
            <a:lvl6pPr marL="2285800" indent="0">
              <a:buNone/>
              <a:defRPr sz="1600" b="1"/>
            </a:lvl6pPr>
            <a:lvl7pPr marL="2742961" indent="0">
              <a:buNone/>
              <a:defRPr sz="1600" b="1"/>
            </a:lvl7pPr>
            <a:lvl8pPr marL="3200120" indent="0">
              <a:buNone/>
              <a:defRPr sz="1600" b="1"/>
            </a:lvl8pPr>
            <a:lvl9pPr marL="3657281"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63" y="1631156"/>
            <a:ext cx="4041775"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2CA5997-1F73-4CE1-A45E-6F8E4E2C3B50}" type="datetime1">
              <a:rPr lang="ru-RU"/>
              <a:pPr>
                <a:defRPr/>
              </a:pPr>
              <a:t>25.09.2023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r>
              <a:rPr lang="ru-RU"/>
              <a:t>1</a:t>
            </a:r>
          </a:p>
        </p:txBody>
      </p:sp>
      <p:sp>
        <p:nvSpPr>
          <p:cNvPr id="9" name="Номер слайда 5"/>
          <p:cNvSpPr>
            <a:spLocks noGrp="1"/>
          </p:cNvSpPr>
          <p:nvPr>
            <p:ph type="sldNum" sz="quarter" idx="12"/>
          </p:nvPr>
        </p:nvSpPr>
        <p:spPr/>
        <p:txBody>
          <a:bodyPr/>
          <a:lstStyle>
            <a:lvl1pPr>
              <a:defRPr/>
            </a:lvl1pPr>
          </a:lstStyle>
          <a:p>
            <a:pPr>
              <a:defRPr/>
            </a:pPr>
            <a:fld id="{0D453EFA-AF6E-4921-A70E-A9877E81CCAF}" type="slidenum">
              <a:rPr lang="ru-RU"/>
              <a:pPr>
                <a:defRPr/>
              </a:pPr>
              <a:t>‹#›</a:t>
            </a:fld>
            <a:endParaRPr lang="ru-RU" dirty="0"/>
          </a:p>
        </p:txBody>
      </p:sp>
    </p:spTree>
    <p:extLst>
      <p:ext uri="{BB962C8B-B14F-4D97-AF65-F5344CB8AC3E}">
        <p14:creationId xmlns:p14="http://schemas.microsoft.com/office/powerpoint/2010/main" val="125179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lIns="91432" tIns="45716" rIns="91432" bIns="45716"/>
          <a:lstStyle/>
          <a:p>
            <a:r>
              <a:rPr lang="ru-RU"/>
              <a:t>Образец заголовка</a:t>
            </a:r>
          </a:p>
        </p:txBody>
      </p:sp>
      <p:sp>
        <p:nvSpPr>
          <p:cNvPr id="3" name="Дата 2"/>
          <p:cNvSpPr>
            <a:spLocks noGrp="1"/>
          </p:cNvSpPr>
          <p:nvPr>
            <p:ph type="dt" sz="half" idx="10"/>
          </p:nvPr>
        </p:nvSpPr>
        <p:spPr/>
        <p:txBody>
          <a:bodyPr/>
          <a:lstStyle>
            <a:lvl1pPr>
              <a:defRPr/>
            </a:lvl1pPr>
          </a:lstStyle>
          <a:p>
            <a:pPr>
              <a:defRPr/>
            </a:pPr>
            <a:fld id="{71500534-1E38-4C1F-BF80-9A5F718C6236}" type="datetime1">
              <a:rPr lang="ru-RU"/>
              <a:pPr>
                <a:defRPr/>
              </a:pPr>
              <a:t>25.09.2023</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r>
              <a:rPr lang="ru-RU"/>
              <a:t>1</a:t>
            </a:r>
          </a:p>
        </p:txBody>
      </p:sp>
    </p:spTree>
    <p:extLst>
      <p:ext uri="{BB962C8B-B14F-4D97-AF65-F5344CB8AC3E}">
        <p14:creationId xmlns:p14="http://schemas.microsoft.com/office/powerpoint/2010/main" val="370666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ABE0D7D-5527-46B3-A28A-89ABAF860B63}" type="datetime1">
              <a:rPr lang="ru-RU"/>
              <a:pPr>
                <a:defRPr/>
              </a:pPr>
              <a:t>25.09.2023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r>
              <a:rPr lang="ru-RU"/>
              <a:t>1</a:t>
            </a:r>
          </a:p>
        </p:txBody>
      </p:sp>
      <p:sp>
        <p:nvSpPr>
          <p:cNvPr id="4" name="Номер слайда 5"/>
          <p:cNvSpPr>
            <a:spLocks noGrp="1"/>
          </p:cNvSpPr>
          <p:nvPr>
            <p:ph type="sldNum" sz="quarter" idx="12"/>
          </p:nvPr>
        </p:nvSpPr>
        <p:spPr/>
        <p:txBody>
          <a:bodyPr/>
          <a:lstStyle>
            <a:lvl1pPr>
              <a:defRPr/>
            </a:lvl1pPr>
          </a:lstStyle>
          <a:p>
            <a:pPr>
              <a:defRPr/>
            </a:pPr>
            <a:fld id="{3EB8826C-434F-49B5-9B54-9F3D86F3CB4E}" type="slidenum">
              <a:rPr lang="ru-RU"/>
              <a:pPr>
                <a:defRPr/>
              </a:pPr>
              <a:t>‹#›</a:t>
            </a:fld>
            <a:endParaRPr lang="ru-RU" dirty="0"/>
          </a:p>
        </p:txBody>
      </p:sp>
    </p:spTree>
    <p:extLst>
      <p:ext uri="{BB962C8B-B14F-4D97-AF65-F5344CB8AC3E}">
        <p14:creationId xmlns:p14="http://schemas.microsoft.com/office/powerpoint/2010/main" val="155267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a:prstGeom prst="rect">
            <a:avLst/>
          </a:prstGeom>
        </p:spPr>
        <p:txBody>
          <a:bodyPr lIns="91432" tIns="45716" rIns="91432" bIns="45716"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160" indent="0">
              <a:buNone/>
              <a:defRPr sz="2800"/>
            </a:lvl2pPr>
            <a:lvl3pPr marL="914321" indent="0">
              <a:buNone/>
              <a:defRPr sz="2400"/>
            </a:lvl3pPr>
            <a:lvl4pPr marL="1371480" indent="0">
              <a:buNone/>
              <a:defRPr sz="2000"/>
            </a:lvl4pPr>
            <a:lvl5pPr marL="1828640" indent="0">
              <a:buNone/>
              <a:defRPr sz="2000"/>
            </a:lvl5pPr>
            <a:lvl6pPr marL="2285800" indent="0">
              <a:buNone/>
              <a:defRPr sz="2000"/>
            </a:lvl6pPr>
            <a:lvl7pPr marL="2742961" indent="0">
              <a:buNone/>
              <a:defRPr sz="2000"/>
            </a:lvl7pPr>
            <a:lvl8pPr marL="3200120" indent="0">
              <a:buNone/>
              <a:defRPr sz="2000"/>
            </a:lvl8pPr>
            <a:lvl9pPr marL="3657281" indent="0">
              <a:buNone/>
              <a:defRPr sz="2000"/>
            </a:lvl9pPr>
          </a:lstStyle>
          <a:p>
            <a:pPr lvl="0"/>
            <a:endParaRPr lang="ru-RU" noProof="0" dirty="0"/>
          </a:p>
        </p:txBody>
      </p:sp>
      <p:sp>
        <p:nvSpPr>
          <p:cNvPr id="4" name="Текст 3"/>
          <p:cNvSpPr>
            <a:spLocks noGrp="1"/>
          </p:cNvSpPr>
          <p:nvPr>
            <p:ph type="body" sz="half" idx="2"/>
          </p:nvPr>
        </p:nvSpPr>
        <p:spPr>
          <a:xfrm>
            <a:off x="1792288" y="4025527"/>
            <a:ext cx="5486400" cy="603647"/>
          </a:xfrm>
          <a:prstGeom prst="rect">
            <a:avLst/>
          </a:prstGeom>
        </p:spPr>
        <p:txBody>
          <a:bodyPr lIns="91432" tIns="45716" rIns="91432" bIns="45716"/>
          <a:lstStyle>
            <a:lvl1pPr marL="0" indent="0">
              <a:buNone/>
              <a:defRPr sz="1400"/>
            </a:lvl1pPr>
            <a:lvl2pPr marL="457160" indent="0">
              <a:buNone/>
              <a:defRPr sz="1200"/>
            </a:lvl2pPr>
            <a:lvl3pPr marL="914321" indent="0">
              <a:buNone/>
              <a:defRPr sz="1000"/>
            </a:lvl3pPr>
            <a:lvl4pPr marL="1371480" indent="0">
              <a:buNone/>
              <a:defRPr sz="900"/>
            </a:lvl4pPr>
            <a:lvl5pPr marL="1828640" indent="0">
              <a:buNone/>
              <a:defRPr sz="900"/>
            </a:lvl5pPr>
            <a:lvl6pPr marL="2285800" indent="0">
              <a:buNone/>
              <a:defRPr sz="900"/>
            </a:lvl6pPr>
            <a:lvl7pPr marL="2742961" indent="0">
              <a:buNone/>
              <a:defRPr sz="900"/>
            </a:lvl7pPr>
            <a:lvl8pPr marL="3200120" indent="0">
              <a:buNone/>
              <a:defRPr sz="900"/>
            </a:lvl8pPr>
            <a:lvl9pPr marL="3657281"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9BF4795E-FA60-447F-83AF-8B2307F23E4B}" type="datetime1">
              <a:rPr lang="ru-RU"/>
              <a:pPr>
                <a:defRPr/>
              </a:pPr>
              <a:t>25.09.2023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r>
              <a:rPr lang="ru-RU"/>
              <a:t>1</a:t>
            </a:r>
          </a:p>
        </p:txBody>
      </p:sp>
      <p:sp>
        <p:nvSpPr>
          <p:cNvPr id="7" name="Номер слайда 5"/>
          <p:cNvSpPr>
            <a:spLocks noGrp="1"/>
          </p:cNvSpPr>
          <p:nvPr>
            <p:ph type="sldNum" sz="quarter" idx="12"/>
          </p:nvPr>
        </p:nvSpPr>
        <p:spPr/>
        <p:txBody>
          <a:bodyPr/>
          <a:lstStyle>
            <a:lvl1pPr>
              <a:defRPr/>
            </a:lvl1pPr>
          </a:lstStyle>
          <a:p>
            <a:pPr>
              <a:defRPr/>
            </a:pPr>
            <a:fld id="{091AD798-3A17-421F-9F79-5A4CE5B4978A}" type="slidenum">
              <a:rPr lang="ru-RU"/>
              <a:pPr>
                <a:defRPr/>
              </a:pPr>
              <a:t>‹#›</a:t>
            </a:fld>
            <a:endParaRPr lang="ru-RU" dirty="0"/>
          </a:p>
        </p:txBody>
      </p:sp>
    </p:spTree>
    <p:extLst>
      <p:ext uri="{BB962C8B-B14F-4D97-AF65-F5344CB8AC3E}">
        <p14:creationId xmlns:p14="http://schemas.microsoft.com/office/powerpoint/2010/main" val="237972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lIns="91432" tIns="45716" rIns="91432" bIns="45716"/>
          <a:lstStyle/>
          <a:p>
            <a:r>
              <a:rPr lang="ru-RU"/>
              <a:t>Образец заголовка</a:t>
            </a:r>
          </a:p>
        </p:txBody>
      </p:sp>
      <p:sp>
        <p:nvSpPr>
          <p:cNvPr id="3" name="Объект 2"/>
          <p:cNvSpPr>
            <a:spLocks noGrp="1"/>
          </p:cNvSpPr>
          <p:nvPr>
            <p:ph idx="1"/>
          </p:nvPr>
        </p:nvSpPr>
        <p:spPr>
          <a:xfrm>
            <a:off x="457200" y="1200151"/>
            <a:ext cx="8229600" cy="3394472"/>
          </a:xfrm>
          <a:prstGeom prst="rect">
            <a:avLst/>
          </a:prstGeom>
        </p:spPr>
        <p:txBody>
          <a:bodyPr lIns="91432" tIns="45716" rIns="91432" bIns="45716"/>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4B877FC-89A6-4907-85EF-96B50AC8CB94}" type="datetime1">
              <a:rPr lang="ru-RU"/>
              <a:pPr>
                <a:defRPr/>
              </a:pPr>
              <a:t>25.09.2023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ru-RU"/>
              <a:t>1</a:t>
            </a:r>
          </a:p>
        </p:txBody>
      </p:sp>
      <p:sp>
        <p:nvSpPr>
          <p:cNvPr id="6" name="Номер слайда 5"/>
          <p:cNvSpPr>
            <a:spLocks noGrp="1"/>
          </p:cNvSpPr>
          <p:nvPr>
            <p:ph type="sldNum" sz="quarter" idx="12"/>
          </p:nvPr>
        </p:nvSpPr>
        <p:spPr/>
        <p:txBody>
          <a:bodyPr/>
          <a:lstStyle>
            <a:lvl1pPr>
              <a:defRPr/>
            </a:lvl1pPr>
          </a:lstStyle>
          <a:p>
            <a:pPr>
              <a:defRPr/>
            </a:pPr>
            <a:fld id="{0C359D60-10C5-4ECF-964C-BFC15D5A9A9A}" type="slidenum">
              <a:rPr lang="ru-RU"/>
              <a:pPr>
                <a:defRPr/>
              </a:pPr>
              <a:t>‹#›</a:t>
            </a:fld>
            <a:endParaRPr lang="ru-RU" dirty="0"/>
          </a:p>
        </p:txBody>
      </p:sp>
    </p:spTree>
    <p:extLst>
      <p:ext uri="{BB962C8B-B14F-4D97-AF65-F5344CB8AC3E}">
        <p14:creationId xmlns:p14="http://schemas.microsoft.com/office/powerpoint/2010/main" val="269871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4" name="Дата 3"/>
          <p:cNvSpPr>
            <a:spLocks noGrp="1"/>
          </p:cNvSpPr>
          <p:nvPr>
            <p:ph type="dt" sz="half" idx="2"/>
          </p:nvPr>
        </p:nvSpPr>
        <p:spPr>
          <a:xfrm>
            <a:off x="457200" y="4767274"/>
            <a:ext cx="2133600" cy="274637"/>
          </a:xfrm>
          <a:prstGeom prst="rect">
            <a:avLst/>
          </a:prstGeom>
        </p:spPr>
        <p:txBody>
          <a:bodyPr vert="horz" lIns="91432" tIns="45716" rIns="91432" bIns="45716" rtlCol="0" anchor="ctr"/>
          <a:lstStyle>
            <a:lvl1pPr algn="l" defTabSz="914321" fontAlgn="auto">
              <a:spcBef>
                <a:spcPts val="0"/>
              </a:spcBef>
              <a:spcAft>
                <a:spcPts val="0"/>
              </a:spcAft>
              <a:defRPr sz="1200">
                <a:solidFill>
                  <a:prstClr val="black">
                    <a:tint val="75000"/>
                  </a:prstClr>
                </a:solidFill>
                <a:latin typeface="+mn-lt"/>
                <a:cs typeface="+mn-cs"/>
              </a:defRPr>
            </a:lvl1pPr>
          </a:lstStyle>
          <a:p>
            <a:pPr>
              <a:defRPr/>
            </a:pPr>
            <a:fld id="{3267C154-3096-40B9-BCC5-2061BBACBFCC}" type="datetime1">
              <a:rPr lang="ru-RU"/>
              <a:pPr>
                <a:defRPr/>
              </a:pPr>
              <a:t>25.09.2023</a:t>
            </a:fld>
            <a:endParaRPr lang="ru-RU" dirty="0"/>
          </a:p>
        </p:txBody>
      </p:sp>
      <p:sp>
        <p:nvSpPr>
          <p:cNvPr id="5" name="Нижний колонтитул 4"/>
          <p:cNvSpPr>
            <a:spLocks noGrp="1"/>
          </p:cNvSpPr>
          <p:nvPr>
            <p:ph type="ftr" sz="quarter" idx="3"/>
          </p:nvPr>
        </p:nvSpPr>
        <p:spPr>
          <a:xfrm>
            <a:off x="3124200" y="4767274"/>
            <a:ext cx="2895600" cy="274637"/>
          </a:xfrm>
          <a:prstGeom prst="rect">
            <a:avLst/>
          </a:prstGeom>
        </p:spPr>
        <p:txBody>
          <a:bodyPr vert="horz" lIns="91432" tIns="45716" rIns="91432" bIns="45716" rtlCol="0" anchor="ctr"/>
          <a:lstStyle>
            <a:lvl1pPr algn="ctr" defTabSz="914321" fontAlgn="auto">
              <a:spcBef>
                <a:spcPts val="0"/>
              </a:spcBef>
              <a:spcAft>
                <a:spcPts val="0"/>
              </a:spcAft>
              <a:defRPr sz="1200">
                <a:solidFill>
                  <a:prstClr val="black">
                    <a:tint val="75000"/>
                  </a:prstClr>
                </a:solidFill>
                <a:latin typeface="+mn-lt"/>
                <a:cs typeface="+mn-cs"/>
              </a:defRPr>
            </a:lvl1pPr>
          </a:lstStyle>
          <a:p>
            <a:pPr>
              <a:defRPr/>
            </a:pPr>
            <a:r>
              <a:rPr lang="ru-RU"/>
              <a:t>1</a:t>
            </a:r>
          </a:p>
        </p:txBody>
      </p:sp>
      <p:sp>
        <p:nvSpPr>
          <p:cNvPr id="6" name="Номер слайда 5"/>
          <p:cNvSpPr>
            <a:spLocks noGrp="1"/>
          </p:cNvSpPr>
          <p:nvPr>
            <p:ph type="sldNum" sz="quarter" idx="4"/>
          </p:nvPr>
        </p:nvSpPr>
        <p:spPr>
          <a:xfrm>
            <a:off x="6553200" y="4767274"/>
            <a:ext cx="2133600" cy="274637"/>
          </a:xfrm>
          <a:prstGeom prst="rect">
            <a:avLst/>
          </a:prstGeom>
        </p:spPr>
        <p:txBody>
          <a:bodyPr vert="horz" lIns="91432" tIns="45716" rIns="91432" bIns="45716" rtlCol="0" anchor="ctr"/>
          <a:lstStyle>
            <a:lvl1pPr algn="r" defTabSz="914321" fontAlgn="auto">
              <a:spcBef>
                <a:spcPts val="0"/>
              </a:spcBef>
              <a:spcAft>
                <a:spcPts val="0"/>
              </a:spcAft>
              <a:defRPr sz="1200">
                <a:solidFill>
                  <a:prstClr val="black">
                    <a:tint val="75000"/>
                  </a:prstClr>
                </a:solidFill>
                <a:latin typeface="+mn-lt"/>
                <a:cs typeface="+mn-cs"/>
              </a:defRPr>
            </a:lvl1pPr>
          </a:lstStyle>
          <a:p>
            <a:pPr>
              <a:defRPr/>
            </a:pPr>
            <a:fld id="{521BF414-50EC-4DDD-AB6F-3CADE10F7934}"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0" r:id="rId3"/>
    <p:sldLayoutId id="2147484521" r:id="rId4"/>
    <p:sldLayoutId id="2147484527" r:id="rId5"/>
    <p:sldLayoutId id="2147484522" r:id="rId6"/>
    <p:sldLayoutId id="2147484523" r:id="rId7"/>
    <p:sldLayoutId id="2147484524" r:id="rId8"/>
  </p:sldLayoutIdLst>
  <p:hf hdr="0" dt="0"/>
  <p:txStyles>
    <p:titleStyle>
      <a:lvl1pPr algn="ctr" defTabSz="912756" rtl="0" eaLnBrk="0" fontAlgn="base" hangingPunct="0">
        <a:spcBef>
          <a:spcPct val="0"/>
        </a:spcBef>
        <a:spcAft>
          <a:spcPct val="0"/>
        </a:spcAft>
        <a:defRPr sz="4400" kern="1200">
          <a:solidFill>
            <a:schemeClr val="tx1"/>
          </a:solidFill>
          <a:latin typeface="+mj-lt"/>
          <a:ea typeface="+mj-ea"/>
          <a:cs typeface="+mj-cs"/>
        </a:defRPr>
      </a:lvl1pPr>
      <a:lvl2pPr algn="ctr" defTabSz="912756" rtl="0" eaLnBrk="0" fontAlgn="base" hangingPunct="0">
        <a:spcBef>
          <a:spcPct val="0"/>
        </a:spcBef>
        <a:spcAft>
          <a:spcPct val="0"/>
        </a:spcAft>
        <a:defRPr sz="4400">
          <a:solidFill>
            <a:schemeClr val="tx1"/>
          </a:solidFill>
          <a:latin typeface="Calibri" pitchFamily="34" charset="0"/>
        </a:defRPr>
      </a:lvl2pPr>
      <a:lvl3pPr algn="ctr" defTabSz="912756" rtl="0" eaLnBrk="0" fontAlgn="base" hangingPunct="0">
        <a:spcBef>
          <a:spcPct val="0"/>
        </a:spcBef>
        <a:spcAft>
          <a:spcPct val="0"/>
        </a:spcAft>
        <a:defRPr sz="4400">
          <a:solidFill>
            <a:schemeClr val="tx1"/>
          </a:solidFill>
          <a:latin typeface="Calibri" pitchFamily="34" charset="0"/>
        </a:defRPr>
      </a:lvl3pPr>
      <a:lvl4pPr algn="ctr" defTabSz="912756" rtl="0" eaLnBrk="0" fontAlgn="base" hangingPunct="0">
        <a:spcBef>
          <a:spcPct val="0"/>
        </a:spcBef>
        <a:spcAft>
          <a:spcPct val="0"/>
        </a:spcAft>
        <a:defRPr sz="4400">
          <a:solidFill>
            <a:schemeClr val="tx1"/>
          </a:solidFill>
          <a:latin typeface="Calibri" pitchFamily="34" charset="0"/>
        </a:defRPr>
      </a:lvl4pPr>
      <a:lvl5pPr algn="ctr" defTabSz="912756" rtl="0" eaLnBrk="0" fontAlgn="base" hangingPunct="0">
        <a:spcBef>
          <a:spcPct val="0"/>
        </a:spcBef>
        <a:spcAft>
          <a:spcPct val="0"/>
        </a:spcAft>
        <a:defRPr sz="4400">
          <a:solidFill>
            <a:schemeClr val="tx1"/>
          </a:solidFill>
          <a:latin typeface="Calibri" pitchFamily="34" charset="0"/>
        </a:defRPr>
      </a:lvl5pPr>
      <a:lvl6pPr marL="457172" algn="ctr" defTabSz="912756" rtl="0" fontAlgn="base">
        <a:spcBef>
          <a:spcPct val="0"/>
        </a:spcBef>
        <a:spcAft>
          <a:spcPct val="0"/>
        </a:spcAft>
        <a:defRPr sz="4400">
          <a:solidFill>
            <a:schemeClr val="tx1"/>
          </a:solidFill>
          <a:latin typeface="Calibri" pitchFamily="34" charset="0"/>
        </a:defRPr>
      </a:lvl6pPr>
      <a:lvl7pPr marL="914343" algn="ctr" defTabSz="912756" rtl="0" fontAlgn="base">
        <a:spcBef>
          <a:spcPct val="0"/>
        </a:spcBef>
        <a:spcAft>
          <a:spcPct val="0"/>
        </a:spcAft>
        <a:defRPr sz="4400">
          <a:solidFill>
            <a:schemeClr val="tx1"/>
          </a:solidFill>
          <a:latin typeface="Calibri" pitchFamily="34" charset="0"/>
        </a:defRPr>
      </a:lvl7pPr>
      <a:lvl8pPr marL="1371515" algn="ctr" defTabSz="912756" rtl="0" fontAlgn="base">
        <a:spcBef>
          <a:spcPct val="0"/>
        </a:spcBef>
        <a:spcAft>
          <a:spcPct val="0"/>
        </a:spcAft>
        <a:defRPr sz="4400">
          <a:solidFill>
            <a:schemeClr val="tx1"/>
          </a:solidFill>
          <a:latin typeface="Calibri" pitchFamily="34" charset="0"/>
        </a:defRPr>
      </a:lvl8pPr>
      <a:lvl9pPr marL="1828686" algn="ctr" defTabSz="912756" rtl="0" fontAlgn="base">
        <a:spcBef>
          <a:spcPct val="0"/>
        </a:spcBef>
        <a:spcAft>
          <a:spcPct val="0"/>
        </a:spcAft>
        <a:defRPr sz="4400">
          <a:solidFill>
            <a:schemeClr val="tx1"/>
          </a:solidFill>
          <a:latin typeface="Calibri" pitchFamily="34" charset="0"/>
        </a:defRPr>
      </a:lvl9pPr>
    </p:titleStyle>
    <p:bodyStyle>
      <a:lvl1pPr marL="341292" indent="-341292" algn="l" defTabSz="912756"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17" indent="-284145" algn="l" defTabSz="912756"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342" indent="-226999" algn="l" defTabSz="912756"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513" indent="-226999" algn="l" defTabSz="912756"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685" indent="-226999" algn="l" defTabSz="912756"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80"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1"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1"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1"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21" rtl="0" eaLnBrk="1" latinLnBrk="0" hangingPunct="1">
        <a:defRPr sz="1800" kern="1200">
          <a:solidFill>
            <a:schemeClr val="tx1"/>
          </a:solidFill>
          <a:latin typeface="+mn-lt"/>
          <a:ea typeface="+mn-ea"/>
          <a:cs typeface="+mn-cs"/>
        </a:defRPr>
      </a:lvl1pPr>
      <a:lvl2pPr marL="457160" algn="l" defTabSz="914321" rtl="0" eaLnBrk="1" latinLnBrk="0" hangingPunct="1">
        <a:defRPr sz="1800" kern="1200">
          <a:solidFill>
            <a:schemeClr val="tx1"/>
          </a:solidFill>
          <a:latin typeface="+mn-lt"/>
          <a:ea typeface="+mn-ea"/>
          <a:cs typeface="+mn-cs"/>
        </a:defRPr>
      </a:lvl2pPr>
      <a:lvl3pPr marL="914321" algn="l" defTabSz="914321" rtl="0" eaLnBrk="1" latinLnBrk="0" hangingPunct="1">
        <a:defRPr sz="1800" kern="1200">
          <a:solidFill>
            <a:schemeClr val="tx1"/>
          </a:solidFill>
          <a:latin typeface="+mn-lt"/>
          <a:ea typeface="+mn-ea"/>
          <a:cs typeface="+mn-cs"/>
        </a:defRPr>
      </a:lvl3pPr>
      <a:lvl4pPr marL="1371480" algn="l" defTabSz="914321" rtl="0" eaLnBrk="1" latinLnBrk="0" hangingPunct="1">
        <a:defRPr sz="1800" kern="1200">
          <a:solidFill>
            <a:schemeClr val="tx1"/>
          </a:solidFill>
          <a:latin typeface="+mn-lt"/>
          <a:ea typeface="+mn-ea"/>
          <a:cs typeface="+mn-cs"/>
        </a:defRPr>
      </a:lvl4pPr>
      <a:lvl5pPr marL="1828640" algn="l" defTabSz="914321" rtl="0" eaLnBrk="1" latinLnBrk="0" hangingPunct="1">
        <a:defRPr sz="1800" kern="1200">
          <a:solidFill>
            <a:schemeClr val="tx1"/>
          </a:solidFill>
          <a:latin typeface="+mn-lt"/>
          <a:ea typeface="+mn-ea"/>
          <a:cs typeface="+mn-cs"/>
        </a:defRPr>
      </a:lvl5pPr>
      <a:lvl6pPr marL="2285800" algn="l" defTabSz="914321" rtl="0" eaLnBrk="1" latinLnBrk="0" hangingPunct="1">
        <a:defRPr sz="1800" kern="1200">
          <a:solidFill>
            <a:schemeClr val="tx1"/>
          </a:solidFill>
          <a:latin typeface="+mn-lt"/>
          <a:ea typeface="+mn-ea"/>
          <a:cs typeface="+mn-cs"/>
        </a:defRPr>
      </a:lvl6pPr>
      <a:lvl7pPr marL="2742961" algn="l" defTabSz="914321" rtl="0" eaLnBrk="1" latinLnBrk="0" hangingPunct="1">
        <a:defRPr sz="1800" kern="1200">
          <a:solidFill>
            <a:schemeClr val="tx1"/>
          </a:solidFill>
          <a:latin typeface="+mn-lt"/>
          <a:ea typeface="+mn-ea"/>
          <a:cs typeface="+mn-cs"/>
        </a:defRPr>
      </a:lvl7pPr>
      <a:lvl8pPr marL="3200120" algn="l" defTabSz="914321" rtl="0" eaLnBrk="1" latinLnBrk="0" hangingPunct="1">
        <a:defRPr sz="1800" kern="1200">
          <a:solidFill>
            <a:schemeClr val="tx1"/>
          </a:solidFill>
          <a:latin typeface="+mn-lt"/>
          <a:ea typeface="+mn-ea"/>
          <a:cs typeface="+mn-cs"/>
        </a:defRPr>
      </a:lvl8pPr>
      <a:lvl9pPr marL="3657281" algn="l" defTabSz="914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2" y="0"/>
            <a:ext cx="9143777" cy="5143500"/>
          </a:xfrm>
          <a:prstGeom prst="rect">
            <a:avLst/>
          </a:prstGeom>
          <a:solidFill>
            <a:srgbClr val="079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10" name="Рисунок 9"/>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9942"/>
          <a:stretch/>
        </p:blipFill>
        <p:spPr>
          <a:xfrm rot="5400000">
            <a:off x="2000250" y="-2000139"/>
            <a:ext cx="5143500" cy="9143777"/>
          </a:xfrm>
          <a:prstGeom prst="rect">
            <a:avLst/>
          </a:prstGeom>
          <a:ln>
            <a:noFill/>
          </a:ln>
          <a:effectLst>
            <a:softEdge rad="635000"/>
          </a:effectLst>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9942"/>
          <a:stretch/>
        </p:blipFill>
        <p:spPr>
          <a:xfrm>
            <a:off x="1519769" y="901916"/>
            <a:ext cx="6104462" cy="3339669"/>
          </a:xfrm>
          <a:prstGeom prst="ellipse">
            <a:avLst/>
          </a:prstGeom>
          <a:ln>
            <a:noFill/>
          </a:ln>
          <a:effectLst>
            <a:softEdge rad="1270000"/>
          </a:effectLst>
        </p:spPr>
      </p:pic>
      <p:sp>
        <p:nvSpPr>
          <p:cNvPr id="13" name="Прямоугольник 12"/>
          <p:cNvSpPr/>
          <p:nvPr/>
        </p:nvSpPr>
        <p:spPr>
          <a:xfrm>
            <a:off x="112" y="0"/>
            <a:ext cx="9143777" cy="5143500"/>
          </a:xfrm>
          <a:prstGeom prst="rect">
            <a:avLst/>
          </a:prstGeom>
          <a:solidFill>
            <a:srgbClr val="079AB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33491" r="34426"/>
          <a:stretch/>
        </p:blipFill>
        <p:spPr>
          <a:xfrm>
            <a:off x="4139952" y="2093240"/>
            <a:ext cx="753681" cy="1918670"/>
          </a:xfrm>
          <a:prstGeom prst="rect">
            <a:avLst/>
          </a:prstGeom>
          <a:noFill/>
          <a:ln>
            <a:noFill/>
          </a:ln>
        </p:spPr>
      </p:pic>
      <p:cxnSp>
        <p:nvCxnSpPr>
          <p:cNvPr id="20" name="Прямая соединительная линия 19"/>
          <p:cNvCxnSpPr/>
          <p:nvPr/>
        </p:nvCxnSpPr>
        <p:spPr>
          <a:xfrm>
            <a:off x="1691680" y="4283129"/>
            <a:ext cx="576064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ext Box 51">
            <a:extLst>
              <a:ext uri="{FF2B5EF4-FFF2-40B4-BE49-F238E27FC236}">
                <a16:creationId xmlns:a16="http://schemas.microsoft.com/office/drawing/2014/main" xmlns="" id="{DE78C940-FDFC-6E5E-C682-346AFC38CB5E}"/>
              </a:ext>
            </a:extLst>
          </p:cNvPr>
          <p:cNvSpPr txBox="1">
            <a:spLocks noChangeArrowheads="1"/>
          </p:cNvSpPr>
          <p:nvPr/>
        </p:nvSpPr>
        <p:spPr bwMode="auto">
          <a:xfrm>
            <a:off x="0" y="123478"/>
            <a:ext cx="9144000" cy="166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lvl="0" algn="ctr" eaLnBrk="1" hangingPunct="1"/>
            <a:endParaRPr lang="ru-RU" sz="200" b="1" dirty="0">
              <a:solidFill>
                <a:srgbClr val="1F497D"/>
              </a:solidFill>
              <a:cs typeface="Arial" charset="0"/>
            </a:endParaRPr>
          </a:p>
          <a:p>
            <a:pPr lvl="0" algn="ctr" eaLnBrk="1" hangingPunct="1"/>
            <a:r>
              <a:rPr lang="ru-RU" sz="2000" b="1" dirty="0" smtClean="0">
                <a:solidFill>
                  <a:schemeClr val="bg1"/>
                </a:solidFill>
                <a:latin typeface="Arial Narrow" panose="020B0606020202030204" pitchFamily="34" charset="0"/>
              </a:rPr>
              <a:t>«ҚР </a:t>
            </a:r>
            <a:r>
              <a:rPr lang="ru-RU" sz="2000" b="1" dirty="0" err="1" smtClean="0">
                <a:solidFill>
                  <a:schemeClr val="bg1"/>
                </a:solidFill>
                <a:latin typeface="Arial Narrow" panose="020B0606020202030204" pitchFamily="34" charset="0"/>
              </a:rPr>
              <a:t>кейбір</a:t>
            </a:r>
            <a:r>
              <a:rPr lang="ru-RU" sz="2000" b="1" dirty="0" smtClean="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заңнамалық</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актілеріне</a:t>
            </a:r>
            <a:r>
              <a:rPr lang="ru-RU" sz="2000" b="1" dirty="0">
                <a:solidFill>
                  <a:schemeClr val="bg1"/>
                </a:solidFill>
                <a:latin typeface="Arial Narrow" panose="020B0606020202030204" pitchFamily="34" charset="0"/>
              </a:rPr>
              <a:t> </a:t>
            </a:r>
            <a:r>
              <a:rPr lang="ru-RU" sz="2000" b="1" dirty="0" err="1" smtClean="0">
                <a:solidFill>
                  <a:srgbClr val="FFFF00"/>
                </a:solidFill>
                <a:latin typeface="Arial Narrow" panose="020B0606020202030204" pitchFamily="34" charset="0"/>
              </a:rPr>
              <a:t>жолаушыларды</a:t>
            </a:r>
            <a:r>
              <a:rPr lang="ru-RU" sz="2000" b="1" dirty="0" smtClean="0">
                <a:solidFill>
                  <a:srgbClr val="FFFF00"/>
                </a:solidFill>
                <a:latin typeface="Arial Narrow" panose="020B0606020202030204" pitchFamily="34" charset="0"/>
              </a:rPr>
              <a:t> </a:t>
            </a:r>
            <a:r>
              <a:rPr lang="ru-RU" sz="2000" b="1" dirty="0" err="1">
                <a:solidFill>
                  <a:srgbClr val="FFFF00"/>
                </a:solidFill>
                <a:latin typeface="Arial Narrow" panose="020B0606020202030204" pitchFamily="34" charset="0"/>
              </a:rPr>
              <a:t>автомобильмен</a:t>
            </a:r>
            <a:r>
              <a:rPr lang="ru-RU" sz="2000" b="1" dirty="0">
                <a:solidFill>
                  <a:srgbClr val="FFFF00"/>
                </a:solidFill>
                <a:latin typeface="Arial Narrow" panose="020B0606020202030204" pitchFamily="34" charset="0"/>
              </a:rPr>
              <a:t> </a:t>
            </a:r>
            <a:endParaRPr lang="ru-RU" sz="2000" b="1" dirty="0" smtClean="0">
              <a:solidFill>
                <a:srgbClr val="FFFF00"/>
              </a:solidFill>
              <a:latin typeface="Arial Narrow" panose="020B0606020202030204" pitchFamily="34" charset="0"/>
            </a:endParaRPr>
          </a:p>
          <a:p>
            <a:pPr lvl="0" algn="ctr" eaLnBrk="1" hangingPunct="1"/>
            <a:r>
              <a:rPr lang="ru-RU" sz="2000" b="1" dirty="0" err="1" smtClean="0">
                <a:solidFill>
                  <a:srgbClr val="FFFF00"/>
                </a:solidFill>
                <a:latin typeface="Arial Narrow" panose="020B0606020202030204" pitchFamily="34" charset="0"/>
              </a:rPr>
              <a:t>тасымалдау</a:t>
            </a:r>
            <a:r>
              <a:rPr lang="ru-RU" sz="2000" b="1" dirty="0" smtClean="0">
                <a:solidFill>
                  <a:srgbClr val="FFFF00"/>
                </a:solidFill>
                <a:latin typeface="Arial Narrow" panose="020B0606020202030204" pitchFamily="34" charset="0"/>
              </a:rPr>
              <a:t> </a:t>
            </a:r>
            <a:r>
              <a:rPr lang="ru-RU" sz="2000" b="1" dirty="0" err="1">
                <a:solidFill>
                  <a:schemeClr val="bg1"/>
                </a:solidFill>
                <a:latin typeface="Arial Narrow" panose="020B0606020202030204" pitchFamily="34" charset="0"/>
              </a:rPr>
              <a:t>саласындағы</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кейбір</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мемлекеттік</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функцияларды</a:t>
            </a:r>
            <a:r>
              <a:rPr lang="ru-RU" sz="2000" b="1" dirty="0">
                <a:solidFill>
                  <a:schemeClr val="bg1"/>
                </a:solidFill>
                <a:latin typeface="Arial Narrow" panose="020B0606020202030204" pitchFamily="34" charset="0"/>
              </a:rPr>
              <a:t> </a:t>
            </a:r>
            <a:endParaRPr lang="ru-RU" sz="2000" b="1" dirty="0" smtClean="0">
              <a:solidFill>
                <a:schemeClr val="bg1"/>
              </a:solidFill>
              <a:latin typeface="Arial Narrow" panose="020B0606020202030204" pitchFamily="34" charset="0"/>
            </a:endParaRPr>
          </a:p>
          <a:p>
            <a:pPr lvl="0" algn="ctr" eaLnBrk="1" hangingPunct="1"/>
            <a:r>
              <a:rPr lang="ru-RU" sz="2000" b="1" dirty="0" err="1" smtClean="0">
                <a:solidFill>
                  <a:schemeClr val="bg1"/>
                </a:solidFill>
                <a:latin typeface="Arial Narrow" panose="020B0606020202030204" pitchFamily="34" charset="0"/>
              </a:rPr>
              <a:t>міндетті</a:t>
            </a:r>
            <a:r>
              <a:rPr lang="ru-RU" sz="2000" b="1" dirty="0" smtClean="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мүшелікке</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қатысуға</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негізделген</a:t>
            </a:r>
            <a:r>
              <a:rPr lang="ru-RU" sz="2000" b="1" dirty="0">
                <a:solidFill>
                  <a:schemeClr val="bg1"/>
                </a:solidFill>
                <a:latin typeface="Arial Narrow" panose="020B0606020202030204" pitchFamily="34" charset="0"/>
              </a:rPr>
              <a:t> </a:t>
            </a:r>
            <a:r>
              <a:rPr lang="ru-RU" sz="2000" b="1" dirty="0" err="1">
                <a:solidFill>
                  <a:srgbClr val="FFFF00"/>
                </a:solidFill>
                <a:latin typeface="Arial Narrow" panose="020B0606020202030204" pitchFamily="34" charset="0"/>
              </a:rPr>
              <a:t>өзін-өзі</a:t>
            </a:r>
            <a:r>
              <a:rPr lang="ru-RU" sz="2000" b="1" dirty="0">
                <a:solidFill>
                  <a:srgbClr val="FFFF00"/>
                </a:solidFill>
                <a:latin typeface="Arial Narrow" panose="020B0606020202030204" pitchFamily="34" charset="0"/>
              </a:rPr>
              <a:t> </a:t>
            </a:r>
            <a:r>
              <a:rPr lang="ru-RU" sz="2000" b="1" dirty="0" err="1">
                <a:solidFill>
                  <a:srgbClr val="FFFF00"/>
                </a:solidFill>
                <a:latin typeface="Arial Narrow" panose="020B0606020202030204" pitchFamily="34" charset="0"/>
              </a:rPr>
              <a:t>реттеуге</a:t>
            </a:r>
            <a:r>
              <a:rPr lang="ru-RU" sz="2000" b="1" dirty="0">
                <a:solidFill>
                  <a:srgbClr val="FFFF00"/>
                </a:solidFill>
                <a:latin typeface="Arial Narrow" panose="020B0606020202030204" pitchFamily="34" charset="0"/>
              </a:rPr>
              <a:t> </a:t>
            </a:r>
            <a:r>
              <a:rPr lang="ru-RU" sz="2000" b="1" dirty="0">
                <a:solidFill>
                  <a:schemeClr val="bg1"/>
                </a:solidFill>
                <a:latin typeface="Arial Narrow" panose="020B0606020202030204" pitchFamily="34" charset="0"/>
              </a:rPr>
              <a:t>беру </a:t>
            </a:r>
            <a:endParaRPr lang="ru-RU" sz="2000" b="1" dirty="0" smtClean="0">
              <a:solidFill>
                <a:schemeClr val="bg1"/>
              </a:solidFill>
              <a:latin typeface="Arial Narrow" panose="020B0606020202030204" pitchFamily="34" charset="0"/>
            </a:endParaRPr>
          </a:p>
          <a:p>
            <a:pPr lvl="0" algn="ctr" eaLnBrk="1" hangingPunct="1"/>
            <a:r>
              <a:rPr lang="ru-RU" sz="2000" b="1" dirty="0" err="1" smtClean="0">
                <a:solidFill>
                  <a:schemeClr val="bg1"/>
                </a:solidFill>
                <a:latin typeface="Arial Narrow" panose="020B0606020202030204" pitchFamily="34" charset="0"/>
              </a:rPr>
              <a:t>мәселелері</a:t>
            </a:r>
            <a:r>
              <a:rPr lang="ru-RU" sz="2000" b="1" dirty="0" smtClean="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бойынша</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өзгерістер</a:t>
            </a:r>
            <a:r>
              <a:rPr lang="ru-RU" sz="2000" b="1" dirty="0">
                <a:solidFill>
                  <a:schemeClr val="bg1"/>
                </a:solidFill>
                <a:latin typeface="Arial Narrow" panose="020B0606020202030204" pitchFamily="34" charset="0"/>
              </a:rPr>
              <a:t> мен </a:t>
            </a:r>
            <a:r>
              <a:rPr lang="ru-RU" sz="2000" b="1" dirty="0" err="1">
                <a:solidFill>
                  <a:schemeClr val="bg1"/>
                </a:solidFill>
                <a:latin typeface="Arial Narrow" panose="020B0606020202030204" pitchFamily="34" charset="0"/>
              </a:rPr>
              <a:t>толықтырулар</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енгізу</a:t>
            </a:r>
            <a:r>
              <a:rPr lang="ru-RU" sz="2000" b="1" dirty="0">
                <a:solidFill>
                  <a:schemeClr val="bg1"/>
                </a:solidFill>
                <a:latin typeface="Arial Narrow" panose="020B0606020202030204" pitchFamily="34" charset="0"/>
              </a:rPr>
              <a:t> </a:t>
            </a:r>
            <a:r>
              <a:rPr lang="ru-RU" sz="2000" b="1" dirty="0" err="1">
                <a:solidFill>
                  <a:schemeClr val="bg1"/>
                </a:solidFill>
                <a:latin typeface="Arial Narrow" panose="020B0606020202030204" pitchFamily="34" charset="0"/>
              </a:rPr>
              <a:t>туралы</a:t>
            </a:r>
            <a:r>
              <a:rPr lang="ru-RU" sz="2000" b="1" dirty="0">
                <a:solidFill>
                  <a:schemeClr val="bg1"/>
                </a:solidFill>
                <a:latin typeface="Arial Narrow" panose="020B0606020202030204" pitchFamily="34" charset="0"/>
              </a:rPr>
              <a:t>» </a:t>
            </a:r>
            <a:endParaRPr lang="ru-RU" sz="2000" b="1" dirty="0" smtClean="0">
              <a:solidFill>
                <a:schemeClr val="bg1"/>
              </a:solidFill>
              <a:latin typeface="Arial Narrow" panose="020B0606020202030204" pitchFamily="34" charset="0"/>
            </a:endParaRPr>
          </a:p>
          <a:p>
            <a:pPr algn="ctr" eaLnBrk="1" hangingPunct="1"/>
            <a:r>
              <a:rPr lang="kk-KZ" sz="2000" b="1" dirty="0" smtClean="0">
                <a:solidFill>
                  <a:srgbClr val="FFFF00"/>
                </a:solidFill>
                <a:latin typeface="Arial Narrow" panose="020B0606020202030204" pitchFamily="34" charset="0"/>
              </a:rPr>
              <a:t>ҚР ЗАҢЫНЫҢ ЖОБАСЫ ТУРАЛЫ</a:t>
            </a:r>
            <a:endParaRPr lang="ru-RU" sz="2000" b="1" dirty="0">
              <a:solidFill>
                <a:srgbClr val="FFFF00"/>
              </a:solidFill>
              <a:latin typeface="Arial Narrow" panose="020B0606020202030204" pitchFamily="34" charset="0"/>
            </a:endParaRPr>
          </a:p>
        </p:txBody>
      </p:sp>
      <p:sp>
        <p:nvSpPr>
          <p:cNvPr id="11" name="Прямоугольник 10"/>
          <p:cNvSpPr/>
          <p:nvPr/>
        </p:nvSpPr>
        <p:spPr>
          <a:xfrm>
            <a:off x="112" y="4046048"/>
            <a:ext cx="9143777" cy="507831"/>
          </a:xfrm>
          <a:prstGeom prst="rect">
            <a:avLst/>
          </a:prstGeom>
        </p:spPr>
        <p:txBody>
          <a:bodyPr wrap="square">
            <a:spAutoFit/>
          </a:bodyPr>
          <a:lstStyle/>
          <a:p>
            <a:pPr algn="ctr"/>
            <a:r>
              <a:rPr lang="ru-RU" sz="900" b="1" dirty="0">
                <a:solidFill>
                  <a:schemeClr val="bg1"/>
                </a:solidFill>
                <a:latin typeface="Arial" panose="020B0604020202020204" pitchFamily="34" charset="0"/>
              </a:rPr>
              <a:t>ҚАЗАҚСТАН РЕСПУБЛИКАСЫ </a:t>
            </a:r>
            <a:r>
              <a:rPr lang="ru-RU" sz="900" b="1" dirty="0" smtClean="0">
                <a:solidFill>
                  <a:schemeClr val="bg1"/>
                </a:solidFill>
                <a:latin typeface="Arial" panose="020B0604020202020204" pitchFamily="34" charset="0"/>
              </a:rPr>
              <a:t>КӨЛІК </a:t>
            </a:r>
            <a:r>
              <a:rPr lang="ru-RU" sz="900" b="1" dirty="0">
                <a:solidFill>
                  <a:schemeClr val="bg1"/>
                </a:solidFill>
                <a:latin typeface="Arial" panose="020B0604020202020204" pitchFamily="34" charset="0"/>
              </a:rPr>
              <a:t>МИНИСТРЛІГІ</a:t>
            </a:r>
          </a:p>
          <a:p>
            <a:pPr algn="ctr"/>
            <a:endParaRPr lang="ru-RU" sz="900" b="1" dirty="0">
              <a:solidFill>
                <a:schemeClr val="bg1"/>
              </a:solidFill>
              <a:latin typeface="Arial" panose="020B0604020202020204" pitchFamily="34" charset="0"/>
            </a:endParaRPr>
          </a:p>
          <a:p>
            <a:pPr algn="ctr"/>
            <a:r>
              <a:rPr lang="ru-RU" sz="900" b="1" dirty="0">
                <a:solidFill>
                  <a:schemeClr val="bg1"/>
                </a:solidFill>
                <a:latin typeface="Arial" panose="020B0604020202020204" pitchFamily="34" charset="0"/>
              </a:rPr>
              <a:t>МИНИСТЕРСТВО </a:t>
            </a:r>
            <a:r>
              <a:rPr lang="ru-RU" sz="900" b="1" dirty="0" smtClean="0">
                <a:solidFill>
                  <a:schemeClr val="bg1"/>
                </a:solidFill>
                <a:latin typeface="Arial" panose="020B0604020202020204" pitchFamily="34" charset="0"/>
              </a:rPr>
              <a:t>ТРАНСПОРТА РЕСПУБЛИКИ </a:t>
            </a:r>
            <a:r>
              <a:rPr lang="ru-RU" sz="900" b="1" dirty="0">
                <a:solidFill>
                  <a:schemeClr val="bg1"/>
                </a:solidFill>
                <a:latin typeface="Arial" panose="020B0604020202020204" pitchFamily="34" charset="0"/>
              </a:rPr>
              <a:t>КАЗАХСТАН</a:t>
            </a:r>
          </a:p>
        </p:txBody>
      </p:sp>
    </p:spTree>
    <p:extLst>
      <p:ext uri="{BB962C8B-B14F-4D97-AF65-F5344CB8AC3E}">
        <p14:creationId xmlns:p14="http://schemas.microsoft.com/office/powerpoint/2010/main" val="3604708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Объект 5"/>
          <p:cNvSpPr txBox="1">
            <a:spLocks noGrp="1"/>
          </p:cNvSpPr>
          <p:nvPr>
            <p:ph idx="4294967295"/>
          </p:nvPr>
        </p:nvSpPr>
        <p:spPr>
          <a:xfrm>
            <a:off x="2555776" y="305095"/>
            <a:ext cx="6519223" cy="15465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68576" tIns="34289" rIns="68576" bIns="34289">
            <a:spAutoFit/>
          </a:bodyPr>
          <a:lstStyle/>
          <a:p>
            <a:pPr marL="0" indent="0" algn="just">
              <a:spcAft>
                <a:spcPts val="600"/>
              </a:spcAft>
              <a:buNone/>
              <a:defRPr/>
            </a:pPr>
            <a:r>
              <a:rPr lang="ru-RU" sz="2400" dirty="0" smtClean="0">
                <a:solidFill>
                  <a:srgbClr val="005487"/>
                </a:solidFill>
                <a:latin typeface="Arial Narrow" panose="020B0606020202030204" pitchFamily="34" charset="0"/>
                <a:cs typeface="Arial" pitchFamily="34" charset="0"/>
              </a:rPr>
              <a:t>«</a:t>
            </a:r>
            <a:r>
              <a:rPr lang="ru-RU" sz="2400" dirty="0" err="1">
                <a:solidFill>
                  <a:srgbClr val="005487"/>
                </a:solidFill>
                <a:latin typeface="Arial Narrow" panose="020B0606020202030204" pitchFamily="34" charset="0"/>
                <a:cs typeface="Arial" pitchFamily="34" charset="0"/>
              </a:rPr>
              <a:t>Ұлт</a:t>
            </a:r>
            <a:r>
              <a:rPr lang="ru-RU" sz="2400" dirty="0">
                <a:solidFill>
                  <a:srgbClr val="005487"/>
                </a:solidFill>
                <a:latin typeface="Arial Narrow" panose="020B0606020202030204" pitchFamily="34" charset="0"/>
                <a:cs typeface="Arial" pitchFamily="34" charset="0"/>
              </a:rPr>
              <a:t> </a:t>
            </a:r>
            <a:r>
              <a:rPr lang="ru-RU" sz="2400" dirty="0" err="1">
                <a:solidFill>
                  <a:srgbClr val="005487"/>
                </a:solidFill>
                <a:latin typeface="Arial Narrow" panose="020B0606020202030204" pitchFamily="34" charset="0"/>
                <a:cs typeface="Arial" pitchFamily="34" charset="0"/>
              </a:rPr>
              <a:t>жоспары</a:t>
            </a:r>
            <a:r>
              <a:rPr lang="ru-RU" sz="2400" dirty="0">
                <a:solidFill>
                  <a:srgbClr val="005487"/>
                </a:solidFill>
                <a:latin typeface="Arial Narrow" panose="020B0606020202030204" pitchFamily="34" charset="0"/>
                <a:cs typeface="Arial" pitchFamily="34" charset="0"/>
              </a:rPr>
              <a:t> - 100 </a:t>
            </a:r>
            <a:r>
              <a:rPr lang="ru-RU" sz="2400" dirty="0" err="1">
                <a:solidFill>
                  <a:srgbClr val="005487"/>
                </a:solidFill>
                <a:latin typeface="Arial Narrow" panose="020B0606020202030204" pitchFamily="34" charset="0"/>
                <a:cs typeface="Arial" pitchFamily="34" charset="0"/>
              </a:rPr>
              <a:t>нақты</a:t>
            </a:r>
            <a:r>
              <a:rPr lang="ru-RU" sz="2400" dirty="0">
                <a:solidFill>
                  <a:srgbClr val="005487"/>
                </a:solidFill>
                <a:latin typeface="Arial Narrow" panose="020B0606020202030204" pitchFamily="34" charset="0"/>
                <a:cs typeface="Arial" pitchFamily="34" charset="0"/>
              </a:rPr>
              <a:t> </a:t>
            </a:r>
            <a:r>
              <a:rPr lang="ru-RU" sz="2400" dirty="0" err="1" smtClean="0">
                <a:solidFill>
                  <a:srgbClr val="005487"/>
                </a:solidFill>
                <a:latin typeface="Arial Narrow" panose="020B0606020202030204" pitchFamily="34" charset="0"/>
                <a:cs typeface="Arial" pitchFamily="34" charset="0"/>
              </a:rPr>
              <a:t>қадам</a:t>
            </a:r>
            <a:r>
              <a:rPr lang="ru-RU" sz="2400" dirty="0" smtClean="0">
                <a:solidFill>
                  <a:srgbClr val="005487"/>
                </a:solidFill>
                <a:latin typeface="Arial Narrow" panose="020B0606020202030204" pitchFamily="34" charset="0"/>
                <a:cs typeface="Arial" pitchFamily="34" charset="0"/>
              </a:rPr>
              <a:t>» </a:t>
            </a:r>
            <a:r>
              <a:rPr lang="ru-RU" sz="2400" b="1" dirty="0" smtClean="0">
                <a:solidFill>
                  <a:srgbClr val="005487"/>
                </a:solidFill>
                <a:latin typeface="Arial Narrow" panose="020B0606020202030204" pitchFamily="34" charset="0"/>
                <a:cs typeface="Arial" pitchFamily="34" charset="0"/>
              </a:rPr>
              <a:t>97</a:t>
            </a:r>
            <a:r>
              <a:rPr lang="ru-RU" sz="2400" dirty="0" smtClean="0">
                <a:solidFill>
                  <a:srgbClr val="005487"/>
                </a:solidFill>
                <a:latin typeface="Arial Narrow" panose="020B0606020202030204" pitchFamily="34" charset="0"/>
                <a:cs typeface="Arial" pitchFamily="34" charset="0"/>
              </a:rPr>
              <a:t>-қадамы </a:t>
            </a:r>
            <a:r>
              <a:rPr lang="ru-RU" sz="2400" dirty="0" err="1" smtClean="0">
                <a:solidFill>
                  <a:srgbClr val="005487"/>
                </a:solidFill>
                <a:latin typeface="Arial Narrow" panose="020B0606020202030204" pitchFamily="34" charset="0"/>
                <a:cs typeface="Arial" pitchFamily="34" charset="0"/>
              </a:rPr>
              <a:t>шеңберінде</a:t>
            </a:r>
            <a:r>
              <a:rPr lang="ru-RU" sz="2400" dirty="0" smtClean="0">
                <a:solidFill>
                  <a:srgbClr val="005487"/>
                </a:solidFill>
                <a:latin typeface="Arial Narrow" panose="020B0606020202030204" pitchFamily="34" charset="0"/>
                <a:cs typeface="Arial" pitchFamily="34" charset="0"/>
              </a:rPr>
              <a:t> </a:t>
            </a:r>
            <a:r>
              <a:rPr lang="ru-RU" sz="2400" dirty="0" err="1" smtClean="0">
                <a:solidFill>
                  <a:srgbClr val="005487"/>
                </a:solidFill>
                <a:latin typeface="Arial Narrow" panose="020B0606020202030204" pitchFamily="34" charset="0"/>
                <a:cs typeface="Arial" pitchFamily="34" charset="0"/>
              </a:rPr>
              <a:t>және</a:t>
            </a:r>
            <a:r>
              <a:rPr lang="ru-RU" sz="2400" dirty="0" smtClean="0">
                <a:solidFill>
                  <a:srgbClr val="005487"/>
                </a:solidFill>
                <a:latin typeface="Arial Narrow" panose="020B0606020202030204" pitchFamily="34" charset="0"/>
                <a:cs typeface="Arial" pitchFamily="34" charset="0"/>
              </a:rPr>
              <a:t> </a:t>
            </a:r>
            <a:r>
              <a:rPr lang="ru-RU" sz="2400" dirty="0">
                <a:solidFill>
                  <a:srgbClr val="005487"/>
                </a:solidFill>
                <a:latin typeface="Arial Narrow" panose="020B0606020202030204" pitchFamily="34" charset="0"/>
                <a:cs typeface="Arial" pitchFamily="34" charset="0"/>
              </a:rPr>
              <a:t>«</a:t>
            </a:r>
            <a:r>
              <a:rPr lang="ru-RU" sz="2400" dirty="0" err="1">
                <a:solidFill>
                  <a:srgbClr val="005487"/>
                </a:solidFill>
                <a:latin typeface="Arial Narrow" panose="020B0606020202030204" pitchFamily="34" charset="0"/>
                <a:cs typeface="Arial" pitchFamily="34" charset="0"/>
              </a:rPr>
              <a:t>Өзін-өзі</a:t>
            </a:r>
            <a:r>
              <a:rPr lang="ru-RU" sz="2400" dirty="0">
                <a:solidFill>
                  <a:srgbClr val="005487"/>
                </a:solidFill>
                <a:latin typeface="Arial Narrow" panose="020B0606020202030204" pitchFamily="34" charset="0"/>
                <a:cs typeface="Arial" pitchFamily="34" charset="0"/>
              </a:rPr>
              <a:t> </a:t>
            </a:r>
            <a:r>
              <a:rPr lang="ru-RU" sz="2400" dirty="0" err="1">
                <a:solidFill>
                  <a:srgbClr val="005487"/>
                </a:solidFill>
                <a:latin typeface="Arial Narrow" panose="020B0606020202030204" pitchFamily="34" charset="0"/>
                <a:cs typeface="Arial" pitchFamily="34" charset="0"/>
              </a:rPr>
              <a:t>реттеу</a:t>
            </a:r>
            <a:r>
              <a:rPr lang="ru-RU" sz="2400" dirty="0">
                <a:solidFill>
                  <a:srgbClr val="005487"/>
                </a:solidFill>
                <a:latin typeface="Arial Narrow" panose="020B0606020202030204" pitchFamily="34" charset="0"/>
                <a:cs typeface="Arial" pitchFamily="34" charset="0"/>
              </a:rPr>
              <a:t> </a:t>
            </a:r>
            <a:r>
              <a:rPr lang="ru-RU" sz="2400" dirty="0" err="1" smtClean="0">
                <a:solidFill>
                  <a:srgbClr val="005487"/>
                </a:solidFill>
                <a:latin typeface="Arial Narrow" panose="020B0606020202030204" pitchFamily="34" charset="0"/>
                <a:cs typeface="Arial" pitchFamily="34" charset="0"/>
              </a:rPr>
              <a:t>туралы</a:t>
            </a:r>
            <a:r>
              <a:rPr lang="ru-RU" sz="2400" dirty="0" smtClean="0">
                <a:solidFill>
                  <a:srgbClr val="005487"/>
                </a:solidFill>
                <a:latin typeface="Arial Narrow" panose="020B0606020202030204" pitchFamily="34" charset="0"/>
                <a:cs typeface="Arial" pitchFamily="34" charset="0"/>
              </a:rPr>
              <a:t>» ҚР </a:t>
            </a:r>
            <a:r>
              <a:rPr lang="ru-RU" sz="2400" dirty="0" err="1" smtClean="0">
                <a:solidFill>
                  <a:srgbClr val="005487"/>
                </a:solidFill>
                <a:latin typeface="Arial Narrow" panose="020B0606020202030204" pitchFamily="34" charset="0"/>
                <a:cs typeface="Arial" pitchFamily="34" charset="0"/>
              </a:rPr>
              <a:t>Заңын</a:t>
            </a:r>
            <a:r>
              <a:rPr lang="ru-RU" sz="2400" dirty="0" smtClean="0">
                <a:solidFill>
                  <a:srgbClr val="005487"/>
                </a:solidFill>
                <a:latin typeface="Arial Narrow" panose="020B0606020202030204" pitchFamily="34" charset="0"/>
                <a:cs typeface="Arial" pitchFamily="34" charset="0"/>
              </a:rPr>
              <a:t> </a:t>
            </a:r>
            <a:r>
              <a:rPr lang="ru-RU" sz="2400" dirty="0" err="1" smtClean="0">
                <a:solidFill>
                  <a:srgbClr val="005487"/>
                </a:solidFill>
                <a:latin typeface="Arial Narrow" panose="020B0606020202030204" pitchFamily="34" charset="0"/>
                <a:cs typeface="Arial" pitchFamily="34" charset="0"/>
              </a:rPr>
              <a:t>іске</a:t>
            </a:r>
            <a:r>
              <a:rPr lang="ru-RU" sz="2400" dirty="0" smtClean="0">
                <a:solidFill>
                  <a:srgbClr val="005487"/>
                </a:solidFill>
                <a:latin typeface="Arial Narrow" panose="020B0606020202030204" pitchFamily="34" charset="0"/>
                <a:cs typeface="Arial" pitchFamily="34" charset="0"/>
              </a:rPr>
              <a:t> </a:t>
            </a:r>
            <a:r>
              <a:rPr lang="ru-RU" sz="2400" dirty="0" err="1" smtClean="0">
                <a:solidFill>
                  <a:srgbClr val="005487"/>
                </a:solidFill>
                <a:latin typeface="Arial Narrow" panose="020B0606020202030204" pitchFamily="34" charset="0"/>
                <a:cs typeface="Arial" pitchFamily="34" charset="0"/>
              </a:rPr>
              <a:t>асыру</a:t>
            </a:r>
            <a:r>
              <a:rPr lang="ru-RU" sz="2400" dirty="0" smtClean="0">
                <a:solidFill>
                  <a:srgbClr val="005487"/>
                </a:solidFill>
                <a:latin typeface="Arial Narrow" panose="020B0606020202030204" pitchFamily="34" charset="0"/>
                <a:cs typeface="Arial" pitchFamily="34" charset="0"/>
              </a:rPr>
              <a:t> </a:t>
            </a:r>
            <a:r>
              <a:rPr lang="ru-RU" sz="2400" dirty="0" err="1" smtClean="0">
                <a:solidFill>
                  <a:srgbClr val="005487"/>
                </a:solidFill>
                <a:latin typeface="Arial Narrow" panose="020B0606020202030204" pitchFamily="34" charset="0"/>
                <a:cs typeface="Arial" pitchFamily="34" charset="0"/>
              </a:rPr>
              <a:t>үшін</a:t>
            </a:r>
            <a:r>
              <a:rPr lang="ru-RU" sz="2400" dirty="0">
                <a:solidFill>
                  <a:srgbClr val="005487"/>
                </a:solidFill>
                <a:latin typeface="Arial Narrow" panose="020B0606020202030204" pitchFamily="34" charset="0"/>
                <a:cs typeface="Arial" pitchFamily="34" charset="0"/>
              </a:rPr>
              <a:t> </a:t>
            </a:r>
            <a:r>
              <a:rPr lang="ru-RU" sz="2400" dirty="0" err="1" smtClean="0">
                <a:solidFill>
                  <a:srgbClr val="005487"/>
                </a:solidFill>
                <a:latin typeface="Arial Narrow" panose="020B0606020202030204" pitchFamily="34" charset="0"/>
                <a:cs typeface="Arial" pitchFamily="34" charset="0"/>
              </a:rPr>
              <a:t>автокөлік</a:t>
            </a:r>
            <a:r>
              <a:rPr lang="ru-RU" sz="2400" dirty="0" smtClean="0">
                <a:solidFill>
                  <a:srgbClr val="005487"/>
                </a:solidFill>
                <a:latin typeface="Arial Narrow" panose="020B0606020202030204" pitchFamily="34" charset="0"/>
                <a:cs typeface="Arial" pitchFamily="34" charset="0"/>
              </a:rPr>
              <a:t> </a:t>
            </a:r>
            <a:r>
              <a:rPr lang="ru-RU" sz="2400" dirty="0" err="1">
                <a:solidFill>
                  <a:srgbClr val="005487"/>
                </a:solidFill>
                <a:latin typeface="Arial Narrow" panose="020B0606020202030204" pitchFamily="34" charset="0"/>
                <a:cs typeface="Arial" pitchFamily="34" charset="0"/>
              </a:rPr>
              <a:t>саласында</a:t>
            </a:r>
            <a:r>
              <a:rPr lang="ru-RU" sz="2400" dirty="0">
                <a:solidFill>
                  <a:srgbClr val="005487"/>
                </a:solidFill>
                <a:latin typeface="Arial Narrow" panose="020B0606020202030204" pitchFamily="34" charset="0"/>
                <a:cs typeface="Arial" pitchFamily="34" charset="0"/>
              </a:rPr>
              <a:t> </a:t>
            </a:r>
            <a:r>
              <a:rPr lang="ru-RU" sz="2400" dirty="0" err="1">
                <a:solidFill>
                  <a:srgbClr val="005487"/>
                </a:solidFill>
                <a:latin typeface="Arial Narrow" panose="020B0606020202030204" pitchFamily="34" charset="0"/>
                <a:cs typeface="Arial" pitchFamily="34" charset="0"/>
              </a:rPr>
              <a:t>өзін-өзі</a:t>
            </a:r>
            <a:r>
              <a:rPr lang="ru-RU" sz="2400" dirty="0">
                <a:solidFill>
                  <a:srgbClr val="005487"/>
                </a:solidFill>
                <a:latin typeface="Arial Narrow" panose="020B0606020202030204" pitchFamily="34" charset="0"/>
                <a:cs typeface="Arial" pitchFamily="34" charset="0"/>
              </a:rPr>
              <a:t> </a:t>
            </a:r>
            <a:r>
              <a:rPr lang="ru-RU" sz="2400" dirty="0" err="1">
                <a:solidFill>
                  <a:srgbClr val="005487"/>
                </a:solidFill>
                <a:latin typeface="Arial Narrow" panose="020B0606020202030204" pitchFamily="34" charset="0"/>
                <a:cs typeface="Arial" pitchFamily="34" charset="0"/>
              </a:rPr>
              <a:t>реттеуді</a:t>
            </a:r>
            <a:r>
              <a:rPr lang="ru-RU" sz="2400" dirty="0">
                <a:solidFill>
                  <a:srgbClr val="005487"/>
                </a:solidFill>
                <a:latin typeface="Arial Narrow" panose="020B0606020202030204" pitchFamily="34" charset="0"/>
                <a:cs typeface="Arial" pitchFamily="34" charset="0"/>
              </a:rPr>
              <a:t> </a:t>
            </a:r>
            <a:r>
              <a:rPr lang="ru-RU" sz="2400" dirty="0" err="1">
                <a:solidFill>
                  <a:srgbClr val="005487"/>
                </a:solidFill>
                <a:latin typeface="Arial Narrow" panose="020B0606020202030204" pitchFamily="34" charset="0"/>
                <a:cs typeface="Arial" pitchFamily="34" charset="0"/>
              </a:rPr>
              <a:t>дамыту</a:t>
            </a:r>
            <a:r>
              <a:rPr lang="ru-RU" sz="2400" dirty="0">
                <a:solidFill>
                  <a:srgbClr val="005487"/>
                </a:solidFill>
                <a:latin typeface="Arial Narrow" panose="020B0606020202030204" pitchFamily="34" charset="0"/>
                <a:cs typeface="Arial" pitchFamily="34" charset="0"/>
              </a:rPr>
              <a:t> </a:t>
            </a:r>
            <a:r>
              <a:rPr lang="ru-RU" sz="2400" dirty="0" err="1">
                <a:solidFill>
                  <a:srgbClr val="005487"/>
                </a:solidFill>
                <a:latin typeface="Arial Narrow" panose="020B0606020202030204" pitchFamily="34" charset="0"/>
                <a:cs typeface="Arial" pitchFamily="34" charset="0"/>
              </a:rPr>
              <a:t>бойынша</a:t>
            </a:r>
            <a:r>
              <a:rPr lang="ru-RU" sz="2400" dirty="0">
                <a:solidFill>
                  <a:srgbClr val="005487"/>
                </a:solidFill>
                <a:latin typeface="Arial Narrow" panose="020B0606020202030204" pitchFamily="34" charset="0"/>
                <a:cs typeface="Arial" pitchFamily="34" charset="0"/>
              </a:rPr>
              <a:t> </a:t>
            </a:r>
            <a:r>
              <a:rPr lang="ru-RU" sz="2400" dirty="0" err="1">
                <a:solidFill>
                  <a:srgbClr val="005487"/>
                </a:solidFill>
                <a:latin typeface="Arial Narrow" panose="020B0606020202030204" pitchFamily="34" charset="0"/>
                <a:cs typeface="Arial" pitchFamily="34" charset="0"/>
              </a:rPr>
              <a:t>жұмыс</a:t>
            </a:r>
            <a:r>
              <a:rPr lang="ru-RU" sz="2400" dirty="0">
                <a:solidFill>
                  <a:srgbClr val="005487"/>
                </a:solidFill>
                <a:latin typeface="Arial Narrow" panose="020B0606020202030204" pitchFamily="34" charset="0"/>
                <a:cs typeface="Arial" pitchFamily="34" charset="0"/>
              </a:rPr>
              <a:t> </a:t>
            </a:r>
            <a:r>
              <a:rPr lang="ru-RU" sz="2400" dirty="0" err="1" smtClean="0">
                <a:solidFill>
                  <a:srgbClr val="005487"/>
                </a:solidFill>
                <a:latin typeface="Arial Narrow" panose="020B0606020202030204" pitchFamily="34" charset="0"/>
                <a:cs typeface="Arial" pitchFamily="34" charset="0"/>
              </a:rPr>
              <a:t>жүргізілуде</a:t>
            </a:r>
            <a:r>
              <a:rPr lang="ru-RU" sz="2400" dirty="0" smtClean="0">
                <a:solidFill>
                  <a:srgbClr val="005487"/>
                </a:solidFill>
                <a:latin typeface="Arial Narrow" panose="020B0606020202030204" pitchFamily="34" charset="0"/>
                <a:cs typeface="Arial" pitchFamily="34" charset="0"/>
              </a:rPr>
              <a:t>:</a:t>
            </a:r>
            <a:endParaRPr lang="ru-RU" sz="2400" dirty="0">
              <a:solidFill>
                <a:srgbClr val="005487"/>
              </a:solidFill>
              <a:latin typeface="Arial Narrow" panose="020B0606020202030204" pitchFamily="34" charset="0"/>
              <a:cs typeface="Arial" pitchFamily="34" charset="0"/>
            </a:endParaRPr>
          </a:p>
        </p:txBody>
      </p:sp>
      <p:sp>
        <p:nvSpPr>
          <p:cNvPr id="26" name="Объект 5"/>
          <p:cNvSpPr txBox="1">
            <a:spLocks/>
          </p:cNvSpPr>
          <p:nvPr/>
        </p:nvSpPr>
        <p:spPr>
          <a:xfrm>
            <a:off x="5940528" y="4273676"/>
            <a:ext cx="2928782" cy="746346"/>
          </a:xfrm>
          <a:prstGeom prst="rect">
            <a:avLst/>
          </a:prstGeom>
          <a:no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wrap="square" lIns="91428" tIns="45714" rIns="91428" bIns="45714">
            <a:spAutoFit/>
          </a:bodyPr>
          <a:lstStyle>
            <a:lvl1pPr marL="455062" indent="-455062" algn="l" defTabSz="1217024" rtl="0" eaLnBrk="0" fontAlgn="base" hangingPunct="0">
              <a:spcBef>
                <a:spcPct val="20000"/>
              </a:spcBef>
              <a:spcAft>
                <a:spcPct val="0"/>
              </a:spcAft>
              <a:buFont typeface="Arial" pitchFamily="34" charset="0"/>
              <a:buChar char="•"/>
              <a:defRPr sz="4300" kern="1200">
                <a:solidFill>
                  <a:schemeClr val="dk1"/>
                </a:solidFill>
                <a:latin typeface="+mn-lt"/>
                <a:ea typeface="+mn-ea"/>
                <a:cs typeface="+mn-cs"/>
              </a:defRPr>
            </a:lvl1pPr>
            <a:lvl2pPr marL="988434" indent="-378865" algn="l" defTabSz="1217024" rtl="0" eaLnBrk="0" fontAlgn="base" hangingPunct="0">
              <a:spcBef>
                <a:spcPct val="20000"/>
              </a:spcBef>
              <a:spcAft>
                <a:spcPct val="0"/>
              </a:spcAft>
              <a:buFont typeface="Arial" pitchFamily="34" charset="0"/>
              <a:buChar char="–"/>
              <a:defRPr sz="3700" kern="1200">
                <a:solidFill>
                  <a:schemeClr val="dk1"/>
                </a:solidFill>
                <a:latin typeface="+mn-lt"/>
                <a:ea typeface="+mn-ea"/>
                <a:cs typeface="+mn-cs"/>
              </a:defRPr>
            </a:lvl2pPr>
            <a:lvl3pPr marL="1521809" indent="-302668" algn="l" defTabSz="1217024"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3pPr>
            <a:lvl4pPr marL="2131377" indent="-302668" algn="l" defTabSz="1217024" rtl="0" eaLnBrk="0" fontAlgn="base" hangingPunct="0">
              <a:spcBef>
                <a:spcPct val="20000"/>
              </a:spcBef>
              <a:spcAft>
                <a:spcPct val="0"/>
              </a:spcAft>
              <a:buFont typeface="Arial" pitchFamily="34" charset="0"/>
              <a:buChar char="–"/>
              <a:defRPr sz="2700" kern="1200">
                <a:solidFill>
                  <a:schemeClr val="dk1"/>
                </a:solidFill>
                <a:latin typeface="+mn-lt"/>
                <a:ea typeface="+mn-ea"/>
                <a:cs typeface="+mn-cs"/>
              </a:defRPr>
            </a:lvl4pPr>
            <a:lvl5pPr marL="2740946" indent="-302668" algn="l" defTabSz="1217024" rtl="0" eaLnBrk="0" fontAlgn="base" hangingPunct="0">
              <a:spcBef>
                <a:spcPct val="20000"/>
              </a:spcBef>
              <a:spcAft>
                <a:spcPct val="0"/>
              </a:spcAft>
              <a:buFont typeface="Arial" pitchFamily="34" charset="0"/>
              <a:buChar char="»"/>
              <a:defRPr sz="2700" kern="1200">
                <a:solidFill>
                  <a:schemeClr val="dk1"/>
                </a:solidFill>
                <a:latin typeface="+mn-lt"/>
                <a:ea typeface="+mn-ea"/>
                <a:cs typeface="+mn-cs"/>
              </a:defRPr>
            </a:lvl5pPr>
            <a:lvl6pPr marL="3352548"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9pPr>
          </a:lstStyle>
          <a:p>
            <a:pPr marL="0" indent="0" algn="ctr">
              <a:spcBef>
                <a:spcPts val="0"/>
              </a:spcBef>
              <a:spcAft>
                <a:spcPts val="0"/>
              </a:spcAft>
              <a:buNone/>
              <a:defRPr/>
            </a:pPr>
            <a:r>
              <a:rPr lang="ru-RU" sz="2400" b="1" dirty="0">
                <a:solidFill>
                  <a:srgbClr val="00B0F0"/>
                </a:solidFill>
                <a:latin typeface="Arial Narrow" panose="020B0606020202030204" pitchFamily="34" charset="0"/>
                <a:cs typeface="Arial" pitchFamily="34" charset="0"/>
              </a:rPr>
              <a:t>4.</a:t>
            </a:r>
            <a:r>
              <a:rPr lang="ru-RU" sz="2000" b="1" dirty="0">
                <a:solidFill>
                  <a:srgbClr val="005487"/>
                </a:solidFill>
                <a:latin typeface="Arial Narrow" panose="020B0606020202030204" pitchFamily="34" charset="0"/>
                <a:cs typeface="Arial" pitchFamily="34" charset="0"/>
              </a:rPr>
              <a:t> </a:t>
            </a:r>
            <a:r>
              <a:rPr lang="ru-RU" sz="1850" dirty="0" smtClean="0">
                <a:solidFill>
                  <a:srgbClr val="005487"/>
                </a:solidFill>
                <a:latin typeface="Arial Narrow" panose="020B0606020202030204" pitchFamily="34" charset="0"/>
                <a:cs typeface="Arial" pitchFamily="34" charset="0"/>
              </a:rPr>
              <a:t>Такси </a:t>
            </a:r>
            <a:r>
              <a:rPr lang="ru-RU" sz="1850" dirty="0" err="1" smtClean="0">
                <a:solidFill>
                  <a:srgbClr val="005487"/>
                </a:solidFill>
                <a:latin typeface="Arial Narrow" panose="020B0606020202030204" pitchFamily="34" charset="0"/>
                <a:cs typeface="Arial" pitchFamily="34" charset="0"/>
              </a:rPr>
              <a:t>тасымалын</a:t>
            </a:r>
            <a:r>
              <a:rPr lang="ru-RU" sz="1850" dirty="0" smtClean="0">
                <a:solidFill>
                  <a:srgbClr val="005487"/>
                </a:solidFill>
                <a:latin typeface="Arial Narrow" panose="020B0606020202030204" pitchFamily="34" charset="0"/>
                <a:cs typeface="Arial" pitchFamily="34" charset="0"/>
              </a:rPr>
              <a:t> </a:t>
            </a:r>
            <a:r>
              <a:rPr lang="ru-RU" sz="1850" dirty="0" err="1" smtClean="0">
                <a:solidFill>
                  <a:srgbClr val="005487"/>
                </a:solidFill>
                <a:latin typeface="Arial Narrow" panose="020B0606020202030204" pitchFamily="34" charset="0"/>
                <a:cs typeface="Arial" pitchFamily="34" charset="0"/>
              </a:rPr>
              <a:t>ұйымдастыру</a:t>
            </a:r>
            <a:endParaRPr lang="ru-RU" sz="1850" dirty="0">
              <a:solidFill>
                <a:srgbClr val="005487"/>
              </a:solidFill>
              <a:latin typeface="Arial Narrow" panose="020B0606020202030204" pitchFamily="34" charset="0"/>
              <a:cs typeface="Arial" pitchFamily="34" charset="0"/>
            </a:endParaRPr>
          </a:p>
        </p:txBody>
      </p:sp>
      <p:pic>
        <p:nvPicPr>
          <p:cNvPr id="3" name="Рисунок 2">
            <a:extLst>
              <a:ext uri="{FF2B5EF4-FFF2-40B4-BE49-F238E27FC236}">
                <a16:creationId xmlns:a16="http://schemas.microsoft.com/office/drawing/2014/main" xmlns="" id="{0325C8FB-E221-33E0-9493-C6EA123CBB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64" t="15117" r="18181" b="21246"/>
          <a:stretch/>
        </p:blipFill>
        <p:spPr>
          <a:xfrm>
            <a:off x="107504" y="123479"/>
            <a:ext cx="2448272" cy="1800199"/>
          </a:xfrm>
          <a:prstGeom prst="rect">
            <a:avLst/>
          </a:prstGeom>
        </p:spPr>
      </p:pic>
      <p:sp>
        <p:nvSpPr>
          <p:cNvPr id="5" name="Стрелка: пятиугольник 4">
            <a:extLst>
              <a:ext uri="{FF2B5EF4-FFF2-40B4-BE49-F238E27FC236}">
                <a16:creationId xmlns:a16="http://schemas.microsoft.com/office/drawing/2014/main" xmlns="" id="{9328FB1C-5E04-6C50-67D4-8B7C425B3DD5}"/>
              </a:ext>
            </a:extLst>
          </p:cNvPr>
          <p:cNvSpPr/>
          <p:nvPr/>
        </p:nvSpPr>
        <p:spPr>
          <a:xfrm rot="5400000">
            <a:off x="4395905" y="-2191601"/>
            <a:ext cx="474951" cy="8763723"/>
          </a:xfrm>
          <a:prstGeom prst="homePlate">
            <a:avLst/>
          </a:prstGeom>
          <a:solidFill>
            <a:srgbClr val="FF9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xmlns="" id="{65A22E4F-AFFE-5394-37F0-3428D835915D}"/>
              </a:ext>
            </a:extLst>
          </p:cNvPr>
          <p:cNvSpPr txBox="1"/>
          <p:nvPr/>
        </p:nvSpPr>
        <p:spPr>
          <a:xfrm>
            <a:off x="2906190" y="1986394"/>
            <a:ext cx="3403626" cy="369332"/>
          </a:xfrm>
          <a:prstGeom prst="rect">
            <a:avLst/>
          </a:prstGeom>
          <a:noFill/>
        </p:spPr>
        <p:txBody>
          <a:bodyPr wrap="square">
            <a:spAutoFit/>
          </a:bodyPr>
          <a:lstStyle/>
          <a:p>
            <a:pPr algn="ctr" defTabSz="326546"/>
            <a:r>
              <a:rPr lang="ru-RU" b="1" dirty="0" smtClean="0">
                <a:solidFill>
                  <a:schemeClr val="bg1"/>
                </a:solidFill>
                <a:latin typeface="Arial" pitchFamily="34" charset="0"/>
                <a:cs typeface="Arial" pitchFamily="34" charset="0"/>
              </a:rPr>
              <a:t>БЕРІЛЕТІН ФУНКЦИЯЛАР</a:t>
            </a:r>
            <a:endParaRPr lang="ru-RU" b="1" dirty="0">
              <a:solidFill>
                <a:schemeClr val="bg1"/>
              </a:solidFill>
              <a:latin typeface="Arial" pitchFamily="34" charset="0"/>
              <a:cs typeface="Arial" pitchFamily="34" charset="0"/>
            </a:endParaRPr>
          </a:p>
        </p:txBody>
      </p:sp>
      <p:pic>
        <p:nvPicPr>
          <p:cNvPr id="12" name="Рисунок 11">
            <a:extLst>
              <a:ext uri="{FF2B5EF4-FFF2-40B4-BE49-F238E27FC236}">
                <a16:creationId xmlns:a16="http://schemas.microsoft.com/office/drawing/2014/main" xmlns="" id="{80B1481F-3942-CE04-D5C9-69676A991B9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8379" y="3238155"/>
            <a:ext cx="2428495" cy="1709859"/>
          </a:xfrm>
          <a:prstGeom prst="rect">
            <a:avLst/>
          </a:prstGeom>
        </p:spPr>
      </p:pic>
      <p:sp>
        <p:nvSpPr>
          <p:cNvPr id="14" name="TextBox 13">
            <a:extLst>
              <a:ext uri="{FF2B5EF4-FFF2-40B4-BE49-F238E27FC236}">
                <a16:creationId xmlns:a16="http://schemas.microsoft.com/office/drawing/2014/main" xmlns="" id="{B8626AE0-0EC4-51EB-5092-7498F02DF9BE}"/>
              </a:ext>
            </a:extLst>
          </p:cNvPr>
          <p:cNvSpPr txBox="1"/>
          <p:nvPr/>
        </p:nvSpPr>
        <p:spPr>
          <a:xfrm>
            <a:off x="-72007" y="2427734"/>
            <a:ext cx="9252519" cy="692497"/>
          </a:xfrm>
          <a:prstGeom prst="rect">
            <a:avLst/>
          </a:prstGeom>
          <a:noFill/>
        </p:spPr>
        <p:txBody>
          <a:bodyPr wrap="square">
            <a:spAutoFit/>
          </a:bodyPr>
          <a:lstStyle/>
          <a:p>
            <a:pPr marL="0" indent="0" algn="ctr">
              <a:spcBef>
                <a:spcPts val="0"/>
              </a:spcBef>
              <a:spcAft>
                <a:spcPts val="0"/>
              </a:spcAft>
              <a:buNone/>
              <a:defRPr/>
            </a:pPr>
            <a:r>
              <a:rPr lang="ru-RU" sz="1900" b="1" dirty="0" err="1" smtClean="0">
                <a:solidFill>
                  <a:srgbClr val="005487"/>
                </a:solidFill>
                <a:latin typeface="Arial Narrow" panose="020B0606020202030204" pitchFamily="34" charset="0"/>
              </a:rPr>
              <a:t>Нарық</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субъектілерінің</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ұсыныстарын</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ескере</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отырып</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өзін-өзі</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реттеуге</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жолаушыларды</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автотасымалдау</a:t>
            </a:r>
            <a:r>
              <a:rPr lang="ru-RU" sz="1900" b="1" dirty="0" smtClean="0">
                <a:solidFill>
                  <a:srgbClr val="005487"/>
                </a:solidFill>
                <a:latin typeface="Arial Narrow" panose="020B0606020202030204" pitchFamily="34" charset="0"/>
              </a:rPr>
              <a:t> </a:t>
            </a:r>
            <a:r>
              <a:rPr lang="ru-RU" sz="1900" b="1" dirty="0" err="1" smtClean="0">
                <a:solidFill>
                  <a:srgbClr val="005487"/>
                </a:solidFill>
                <a:latin typeface="Arial Narrow" panose="020B0606020202030204" pitchFamily="34" charset="0"/>
              </a:rPr>
              <a:t>саласындағы</a:t>
            </a:r>
            <a:r>
              <a:rPr lang="ru-RU" sz="1900" b="1" dirty="0" smtClean="0">
                <a:solidFill>
                  <a:srgbClr val="005487"/>
                </a:solidFill>
                <a:latin typeface="Arial Narrow" panose="020B0606020202030204" pitchFamily="34" charset="0"/>
              </a:rPr>
              <a:t> </a:t>
            </a:r>
            <a:r>
              <a:rPr lang="ru-RU" sz="2000" b="1" u="sng" dirty="0" smtClean="0">
                <a:solidFill>
                  <a:srgbClr val="00B0F0"/>
                </a:solidFill>
                <a:latin typeface="Arial Narrow" panose="020B0606020202030204" pitchFamily="34" charset="0"/>
              </a:rPr>
              <a:t>4 </a:t>
            </a:r>
            <a:r>
              <a:rPr lang="ru-RU" sz="1800" b="1" u="sng" dirty="0" smtClean="0">
                <a:solidFill>
                  <a:srgbClr val="00B0F0"/>
                </a:solidFill>
                <a:latin typeface="Arial Narrow" panose="020B0606020202030204" pitchFamily="34" charset="0"/>
              </a:rPr>
              <a:t>ФУНКЦИЯНЫ</a:t>
            </a:r>
            <a:r>
              <a:rPr lang="ru-RU" sz="1800" b="1" dirty="0" smtClean="0">
                <a:solidFill>
                  <a:srgbClr val="00B0F0"/>
                </a:solidFill>
                <a:latin typeface="Arial Narrow" panose="020B0606020202030204" pitchFamily="34" charset="0"/>
              </a:rPr>
              <a:t> </a:t>
            </a:r>
            <a:r>
              <a:rPr lang="ru-RU" b="1" dirty="0" smtClean="0">
                <a:solidFill>
                  <a:srgbClr val="005487"/>
                </a:solidFill>
                <a:latin typeface="Arial Narrow" panose="020B0606020202030204" pitchFamily="34" charset="0"/>
              </a:rPr>
              <a:t>беру </a:t>
            </a:r>
            <a:r>
              <a:rPr lang="ru-RU" b="1" dirty="0" err="1" smtClean="0">
                <a:solidFill>
                  <a:srgbClr val="005487"/>
                </a:solidFill>
                <a:latin typeface="Arial Narrow" panose="020B0606020202030204" pitchFamily="34" charset="0"/>
              </a:rPr>
              <a:t>ұсынылады</a:t>
            </a:r>
            <a:r>
              <a:rPr lang="ru-RU" b="1" dirty="0" smtClean="0">
                <a:solidFill>
                  <a:srgbClr val="005487"/>
                </a:solidFill>
                <a:latin typeface="Arial Narrow" panose="020B0606020202030204" pitchFamily="34" charset="0"/>
              </a:rPr>
              <a:t>: </a:t>
            </a:r>
            <a:endParaRPr lang="ru-RU" sz="1800" b="1" u="sng" dirty="0">
              <a:solidFill>
                <a:srgbClr val="00B0F0"/>
              </a:solidFill>
              <a:latin typeface="Arial Narrow" panose="020B0606020202030204" pitchFamily="34" charset="0"/>
            </a:endParaRPr>
          </a:p>
        </p:txBody>
      </p:sp>
      <p:sp>
        <p:nvSpPr>
          <p:cNvPr id="16" name="TextBox 15">
            <a:extLst>
              <a:ext uri="{FF2B5EF4-FFF2-40B4-BE49-F238E27FC236}">
                <a16:creationId xmlns:a16="http://schemas.microsoft.com/office/drawing/2014/main" xmlns="" id="{444983E4-3519-E9E7-56B1-BC722C3132F3}"/>
              </a:ext>
            </a:extLst>
          </p:cNvPr>
          <p:cNvSpPr txBox="1"/>
          <p:nvPr/>
        </p:nvSpPr>
        <p:spPr>
          <a:xfrm>
            <a:off x="179512" y="3164898"/>
            <a:ext cx="3097883" cy="661720"/>
          </a:xfrm>
          <a:prstGeom prst="rect">
            <a:avLst/>
          </a:prstGeom>
          <a:noFill/>
        </p:spPr>
        <p:txBody>
          <a:bodyPr wrap="square">
            <a:spAutoFit/>
          </a:bodyPr>
          <a:lstStyle/>
          <a:p>
            <a:pPr marL="457200" indent="-457200" algn="ctr">
              <a:spcBef>
                <a:spcPts val="0"/>
              </a:spcBef>
              <a:spcAft>
                <a:spcPts val="0"/>
              </a:spcAft>
              <a:buAutoNum type="arabicPeriod"/>
              <a:defRPr/>
            </a:pPr>
            <a:r>
              <a:rPr lang="kk-KZ" sz="1850" dirty="0" smtClean="0">
                <a:solidFill>
                  <a:srgbClr val="005487"/>
                </a:solidFill>
                <a:latin typeface="Arial Narrow" panose="020B0606020202030204" pitchFamily="34" charset="0"/>
              </a:rPr>
              <a:t>Тұрақты халықаралық тасымалын ұйымдастыру</a:t>
            </a:r>
            <a:endParaRPr lang="ru-RU" sz="1850" dirty="0">
              <a:solidFill>
                <a:srgbClr val="005487"/>
              </a:solidFill>
              <a:latin typeface="Arial Narrow" panose="020B0606020202030204" pitchFamily="34" charset="0"/>
            </a:endParaRPr>
          </a:p>
        </p:txBody>
      </p:sp>
      <p:sp>
        <p:nvSpPr>
          <p:cNvPr id="18" name="TextBox 17">
            <a:extLst>
              <a:ext uri="{FF2B5EF4-FFF2-40B4-BE49-F238E27FC236}">
                <a16:creationId xmlns:a16="http://schemas.microsoft.com/office/drawing/2014/main" xmlns="" id="{DC942654-21E6-2779-2955-1EAEF07BA609}"/>
              </a:ext>
            </a:extLst>
          </p:cNvPr>
          <p:cNvSpPr txBox="1"/>
          <p:nvPr/>
        </p:nvSpPr>
        <p:spPr>
          <a:xfrm>
            <a:off x="5940528" y="3164898"/>
            <a:ext cx="3074714" cy="684803"/>
          </a:xfrm>
          <a:prstGeom prst="rect">
            <a:avLst/>
          </a:prstGeom>
          <a:noFill/>
        </p:spPr>
        <p:txBody>
          <a:bodyPr wrap="square">
            <a:spAutoFit/>
          </a:bodyPr>
          <a:lstStyle/>
          <a:p>
            <a:pPr algn="ctr">
              <a:spcBef>
                <a:spcPts val="0"/>
              </a:spcBef>
              <a:spcAft>
                <a:spcPts val="0"/>
              </a:spcAft>
              <a:defRPr/>
            </a:pPr>
            <a:r>
              <a:rPr lang="ru-RU" sz="2000" b="1" dirty="0">
                <a:solidFill>
                  <a:srgbClr val="00B0F0"/>
                </a:solidFill>
                <a:latin typeface="Arial Narrow" panose="020B0606020202030204" pitchFamily="34" charset="0"/>
              </a:rPr>
              <a:t>2.</a:t>
            </a:r>
            <a:r>
              <a:rPr lang="ru-RU" sz="1800" b="1" dirty="0">
                <a:solidFill>
                  <a:srgbClr val="005487"/>
                </a:solidFill>
                <a:latin typeface="Arial Narrow" panose="020B0606020202030204" pitchFamily="34" charset="0"/>
              </a:rPr>
              <a:t> </a:t>
            </a:r>
            <a:r>
              <a:rPr lang="ru-RU" sz="1850" dirty="0" err="1" smtClean="0">
                <a:solidFill>
                  <a:srgbClr val="005487"/>
                </a:solidFill>
                <a:latin typeface="Arial Narrow" panose="020B0606020202030204" pitchFamily="34" charset="0"/>
              </a:rPr>
              <a:t>Облысаралық</a:t>
            </a:r>
            <a:r>
              <a:rPr lang="ru-RU" sz="1850" dirty="0" smtClean="0">
                <a:solidFill>
                  <a:srgbClr val="005487"/>
                </a:solidFill>
                <a:latin typeface="Arial Narrow" panose="020B0606020202030204" pitchFamily="34" charset="0"/>
              </a:rPr>
              <a:t> </a:t>
            </a:r>
            <a:r>
              <a:rPr lang="ru-RU" sz="1850" dirty="0" err="1" smtClean="0">
                <a:solidFill>
                  <a:srgbClr val="005487"/>
                </a:solidFill>
                <a:latin typeface="Arial Narrow" panose="020B0606020202030204" pitchFamily="34" charset="0"/>
              </a:rPr>
              <a:t>тасымалын</a:t>
            </a:r>
            <a:r>
              <a:rPr lang="ru-RU" sz="1850" dirty="0" smtClean="0">
                <a:solidFill>
                  <a:srgbClr val="005487"/>
                </a:solidFill>
                <a:latin typeface="Arial Narrow" panose="020B0606020202030204" pitchFamily="34" charset="0"/>
              </a:rPr>
              <a:t> </a:t>
            </a:r>
            <a:r>
              <a:rPr lang="ru-RU" sz="1850" dirty="0" err="1" smtClean="0">
                <a:solidFill>
                  <a:srgbClr val="005487"/>
                </a:solidFill>
                <a:latin typeface="Arial Narrow" panose="020B0606020202030204" pitchFamily="34" charset="0"/>
              </a:rPr>
              <a:t>ұйымдастыру</a:t>
            </a:r>
            <a:endParaRPr lang="ru-RU" sz="1850" dirty="0">
              <a:solidFill>
                <a:srgbClr val="005487"/>
              </a:solidFill>
              <a:latin typeface="Arial Narrow" panose="020B0606020202030204" pitchFamily="34" charset="0"/>
            </a:endParaRPr>
          </a:p>
        </p:txBody>
      </p:sp>
      <p:sp>
        <p:nvSpPr>
          <p:cNvPr id="20" name="TextBox 19">
            <a:extLst>
              <a:ext uri="{FF2B5EF4-FFF2-40B4-BE49-F238E27FC236}">
                <a16:creationId xmlns:a16="http://schemas.microsoft.com/office/drawing/2014/main" xmlns="" id="{2F2B5EA0-65D6-43AB-41B9-A47EA3DDA8C4}"/>
              </a:ext>
            </a:extLst>
          </p:cNvPr>
          <p:cNvSpPr txBox="1"/>
          <p:nvPr/>
        </p:nvSpPr>
        <p:spPr>
          <a:xfrm>
            <a:off x="308364" y="4304448"/>
            <a:ext cx="2840179" cy="684803"/>
          </a:xfrm>
          <a:prstGeom prst="rect">
            <a:avLst/>
          </a:prstGeom>
          <a:noFill/>
        </p:spPr>
        <p:txBody>
          <a:bodyPr wrap="square">
            <a:spAutoFit/>
          </a:bodyPr>
          <a:lstStyle/>
          <a:p>
            <a:pPr algn="ctr">
              <a:spcBef>
                <a:spcPts val="0"/>
              </a:spcBef>
              <a:spcAft>
                <a:spcPts val="0"/>
              </a:spcAft>
              <a:defRPr/>
            </a:pPr>
            <a:r>
              <a:rPr lang="ru-RU" sz="2000" b="1" dirty="0">
                <a:solidFill>
                  <a:srgbClr val="00B0F0"/>
                </a:solidFill>
                <a:latin typeface="Arial Narrow" panose="020B0606020202030204" pitchFamily="34" charset="0"/>
              </a:rPr>
              <a:t>3.</a:t>
            </a:r>
            <a:r>
              <a:rPr lang="ru-RU" sz="1800" b="1" dirty="0">
                <a:solidFill>
                  <a:srgbClr val="005487"/>
                </a:solidFill>
                <a:latin typeface="Arial Narrow" panose="020B0606020202030204" pitchFamily="34" charset="0"/>
              </a:rPr>
              <a:t> </a:t>
            </a:r>
            <a:r>
              <a:rPr lang="ru-RU" sz="1850" dirty="0" err="1" smtClean="0">
                <a:solidFill>
                  <a:srgbClr val="005487"/>
                </a:solidFill>
                <a:latin typeface="Arial Narrow" panose="020B0606020202030204" pitchFamily="34" charset="0"/>
              </a:rPr>
              <a:t>Тұрақты</a:t>
            </a:r>
            <a:r>
              <a:rPr lang="ru-RU" sz="1850" dirty="0" smtClean="0">
                <a:solidFill>
                  <a:srgbClr val="005487"/>
                </a:solidFill>
                <a:latin typeface="Arial Narrow" panose="020B0606020202030204" pitchFamily="34" charset="0"/>
              </a:rPr>
              <a:t> </a:t>
            </a:r>
            <a:r>
              <a:rPr lang="ru-RU" sz="1850" dirty="0" err="1" smtClean="0">
                <a:solidFill>
                  <a:srgbClr val="005487"/>
                </a:solidFill>
                <a:latin typeface="Arial Narrow" panose="020B0606020202030204" pitchFamily="34" charset="0"/>
              </a:rPr>
              <a:t>емес</a:t>
            </a:r>
            <a:r>
              <a:rPr lang="ru-RU" sz="1850" dirty="0" smtClean="0">
                <a:solidFill>
                  <a:srgbClr val="005487"/>
                </a:solidFill>
                <a:latin typeface="Arial Narrow" panose="020B0606020202030204" pitchFamily="34" charset="0"/>
              </a:rPr>
              <a:t> автобус </a:t>
            </a:r>
            <a:r>
              <a:rPr lang="ru-RU" sz="1850" dirty="0" err="1" smtClean="0">
                <a:solidFill>
                  <a:srgbClr val="005487"/>
                </a:solidFill>
                <a:latin typeface="Arial Narrow" panose="020B0606020202030204" pitchFamily="34" charset="0"/>
              </a:rPr>
              <a:t>тасымалын</a:t>
            </a:r>
            <a:r>
              <a:rPr lang="ru-RU" sz="1850" dirty="0" smtClean="0">
                <a:solidFill>
                  <a:srgbClr val="005487"/>
                </a:solidFill>
                <a:latin typeface="Arial Narrow" panose="020B0606020202030204" pitchFamily="34" charset="0"/>
              </a:rPr>
              <a:t> </a:t>
            </a:r>
            <a:r>
              <a:rPr lang="ru-RU" sz="1850" dirty="0" err="1" smtClean="0">
                <a:solidFill>
                  <a:srgbClr val="005487"/>
                </a:solidFill>
                <a:latin typeface="Arial Narrow" panose="020B0606020202030204" pitchFamily="34" charset="0"/>
              </a:rPr>
              <a:t>ұйымдастыру</a:t>
            </a:r>
            <a:endParaRPr lang="ru-RU" sz="1850" dirty="0">
              <a:solidFill>
                <a:srgbClr val="005487"/>
              </a:solidFill>
              <a:latin typeface="Arial Narrow" panose="020B0606020202030204" pitchFamily="34" charset="0"/>
            </a:endParaRPr>
          </a:p>
        </p:txBody>
      </p:sp>
      <p:sp>
        <p:nvSpPr>
          <p:cNvPr id="21" name="Номер слайда 4">
            <a:extLst>
              <a:ext uri="{FF2B5EF4-FFF2-40B4-BE49-F238E27FC236}">
                <a16:creationId xmlns:a16="http://schemas.microsoft.com/office/drawing/2014/main" xmlns="" id="{29E3DD3E-9BE3-5757-CE6F-3D822F8ABC34}"/>
              </a:ext>
            </a:extLst>
          </p:cNvPr>
          <p:cNvSpPr txBox="1">
            <a:spLocks/>
          </p:cNvSpPr>
          <p:nvPr/>
        </p:nvSpPr>
        <p:spPr>
          <a:xfrm>
            <a:off x="8748464" y="4876006"/>
            <a:ext cx="368541" cy="274637"/>
          </a:xfrm>
          <a:prstGeom prst="rect">
            <a:avLst/>
          </a:prstGeom>
        </p:spPr>
        <p:txBody>
          <a:bodyPr vert="horz" lIns="91416" tIns="45708" rIns="91416" bIns="45708" rtlCol="0" anchor="ctr"/>
          <a:lstStyle>
            <a:defPPr>
              <a:defRPr lang="ru-RU"/>
            </a:defPPr>
            <a:lvl1pPr algn="r" defTabSz="914378" rtl="0" fontAlgn="auto">
              <a:spcBef>
                <a:spcPts val="0"/>
              </a:spcBef>
              <a:spcAft>
                <a:spcPts val="0"/>
              </a:spcAft>
              <a:defRPr sz="1200" kern="1200">
                <a:solidFill>
                  <a:prstClr val="black">
                    <a:tint val="75000"/>
                  </a:prstClr>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130">
              <a:defRPr/>
            </a:pPr>
            <a:r>
              <a:rPr lang="ru-RU" sz="1100" b="1" dirty="0">
                <a:solidFill>
                  <a:prstClr val="white">
                    <a:lumMod val="50000"/>
                  </a:prstClr>
                </a:solidFill>
              </a:rPr>
              <a:t>1</a:t>
            </a:r>
          </a:p>
        </p:txBody>
      </p:sp>
    </p:spTree>
    <p:extLst>
      <p:ext uri="{BB962C8B-B14F-4D97-AF65-F5344CB8AC3E}">
        <p14:creationId xmlns:p14="http://schemas.microsoft.com/office/powerpoint/2010/main" val="4006468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1"/>
          <p:cNvSpPr txBox="1">
            <a:spLocks noChangeArrowheads="1"/>
          </p:cNvSpPr>
          <p:nvPr/>
        </p:nvSpPr>
        <p:spPr bwMode="auto">
          <a:xfrm>
            <a:off x="969775" y="166458"/>
            <a:ext cx="805833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kk-KZ" b="1" dirty="0" smtClean="0">
                <a:solidFill>
                  <a:srgbClr val="002060"/>
                </a:solidFill>
                <a:latin typeface="Arial Narrow" panose="020B0606020202030204" pitchFamily="34" charset="0"/>
                <a:cs typeface="+mn-cs"/>
              </a:rPr>
              <a:t>ЖОЛАУШЫЛАРДЫ АВТОМОБИЛЬМЕН ТАСЫМАЛДАУ САЛАСЫНДА ФУНКЦИЯЛАРДЫ</a:t>
            </a:r>
            <a:r>
              <a:rPr lang="kk-KZ" b="1" dirty="0" smtClean="0">
                <a:solidFill>
                  <a:srgbClr val="0070C0"/>
                </a:solidFill>
                <a:latin typeface="Arial Narrow" panose="020B0606020202030204" pitchFamily="34" charset="0"/>
                <a:cs typeface="+mn-cs"/>
              </a:rPr>
              <a:t> ӨӨР-ге </a:t>
            </a:r>
            <a:r>
              <a:rPr lang="kk-KZ" b="1" dirty="0" smtClean="0">
                <a:solidFill>
                  <a:srgbClr val="002060"/>
                </a:solidFill>
                <a:latin typeface="Arial Narrow" panose="020B0606020202030204" pitchFamily="34" charset="0"/>
                <a:cs typeface="+mn-cs"/>
              </a:rPr>
              <a:t>БЕРУ БОЙЫНША </a:t>
            </a:r>
            <a:r>
              <a:rPr lang="kk-KZ" b="1" dirty="0" smtClean="0">
                <a:solidFill>
                  <a:srgbClr val="0070C0"/>
                </a:solidFill>
                <a:latin typeface="Arial Narrow" panose="020B0606020202030204" pitchFamily="34" charset="0"/>
                <a:cs typeface="+mn-cs"/>
              </a:rPr>
              <a:t>ЖҮРГІЗІЛГЕН ЖҰМЫСТАР</a:t>
            </a:r>
            <a:endParaRPr lang="ru-RU" b="1" dirty="0">
              <a:solidFill>
                <a:schemeClr val="accent6">
                  <a:lumMod val="75000"/>
                </a:schemeClr>
              </a:solidFill>
              <a:latin typeface="Arial Narrow" panose="020B0606020202030204" pitchFamily="34" charset="0"/>
              <a:cs typeface="+mn-cs"/>
            </a:endParaRPr>
          </a:p>
        </p:txBody>
      </p:sp>
      <p:sp>
        <p:nvSpPr>
          <p:cNvPr id="26" name="Объект 5"/>
          <p:cNvSpPr txBox="1">
            <a:spLocks/>
          </p:cNvSpPr>
          <p:nvPr/>
        </p:nvSpPr>
        <p:spPr>
          <a:xfrm>
            <a:off x="1547664" y="1635646"/>
            <a:ext cx="5966069" cy="830985"/>
          </a:xfrm>
          <a:prstGeom prst="rect">
            <a:avLst/>
          </a:prstGeom>
          <a:no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wrap="square" lIns="91428" tIns="45714" rIns="91428" bIns="45714">
            <a:spAutoFit/>
          </a:bodyPr>
          <a:lstStyle>
            <a:lvl1pPr marL="455062" indent="-455062" algn="l" defTabSz="1217024" rtl="0" eaLnBrk="0" fontAlgn="base" hangingPunct="0">
              <a:spcBef>
                <a:spcPct val="20000"/>
              </a:spcBef>
              <a:spcAft>
                <a:spcPct val="0"/>
              </a:spcAft>
              <a:buFont typeface="Arial" pitchFamily="34" charset="0"/>
              <a:buChar char="•"/>
              <a:defRPr sz="4300" kern="1200">
                <a:solidFill>
                  <a:schemeClr val="dk1"/>
                </a:solidFill>
                <a:latin typeface="+mn-lt"/>
                <a:ea typeface="+mn-ea"/>
                <a:cs typeface="+mn-cs"/>
              </a:defRPr>
            </a:lvl1pPr>
            <a:lvl2pPr marL="988434" indent="-378865" algn="l" defTabSz="1217024" rtl="0" eaLnBrk="0" fontAlgn="base" hangingPunct="0">
              <a:spcBef>
                <a:spcPct val="20000"/>
              </a:spcBef>
              <a:spcAft>
                <a:spcPct val="0"/>
              </a:spcAft>
              <a:buFont typeface="Arial" pitchFamily="34" charset="0"/>
              <a:buChar char="–"/>
              <a:defRPr sz="3700" kern="1200">
                <a:solidFill>
                  <a:schemeClr val="dk1"/>
                </a:solidFill>
                <a:latin typeface="+mn-lt"/>
                <a:ea typeface="+mn-ea"/>
                <a:cs typeface="+mn-cs"/>
              </a:defRPr>
            </a:lvl2pPr>
            <a:lvl3pPr marL="1521809" indent="-302668" algn="l" defTabSz="1217024"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3pPr>
            <a:lvl4pPr marL="2131377" indent="-302668" algn="l" defTabSz="1217024" rtl="0" eaLnBrk="0" fontAlgn="base" hangingPunct="0">
              <a:spcBef>
                <a:spcPct val="20000"/>
              </a:spcBef>
              <a:spcAft>
                <a:spcPct val="0"/>
              </a:spcAft>
              <a:buFont typeface="Arial" pitchFamily="34" charset="0"/>
              <a:buChar char="–"/>
              <a:defRPr sz="2700" kern="1200">
                <a:solidFill>
                  <a:schemeClr val="dk1"/>
                </a:solidFill>
                <a:latin typeface="+mn-lt"/>
                <a:ea typeface="+mn-ea"/>
                <a:cs typeface="+mn-cs"/>
              </a:defRPr>
            </a:lvl4pPr>
            <a:lvl5pPr marL="2740946" indent="-302668" algn="l" defTabSz="1217024" rtl="0" eaLnBrk="0" fontAlgn="base" hangingPunct="0">
              <a:spcBef>
                <a:spcPct val="20000"/>
              </a:spcBef>
              <a:spcAft>
                <a:spcPct val="0"/>
              </a:spcAft>
              <a:buFont typeface="Arial" pitchFamily="34" charset="0"/>
              <a:buChar char="»"/>
              <a:defRPr sz="2700" kern="1200">
                <a:solidFill>
                  <a:schemeClr val="dk1"/>
                </a:solidFill>
                <a:latin typeface="+mn-lt"/>
                <a:ea typeface="+mn-ea"/>
                <a:cs typeface="+mn-cs"/>
              </a:defRPr>
            </a:lvl5pPr>
            <a:lvl6pPr marL="3352548"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9pPr>
          </a:lstStyle>
          <a:p>
            <a:pPr marL="0" indent="0" algn="ctr">
              <a:spcBef>
                <a:spcPts val="0"/>
              </a:spcBef>
              <a:spcAft>
                <a:spcPts val="0"/>
              </a:spcAft>
              <a:buFont typeface="Wingdings" pitchFamily="2" charset="2"/>
              <a:buChar char="§"/>
              <a:defRPr/>
            </a:pPr>
            <a:r>
              <a:rPr lang="ru-RU" sz="1700" dirty="0" smtClean="0">
                <a:solidFill>
                  <a:schemeClr val="tx1"/>
                </a:solidFill>
                <a:latin typeface="Arial Narrow" panose="020B0606020202030204" pitchFamily="34" charset="0"/>
                <a:cs typeface="Arial" pitchFamily="34" charset="0"/>
              </a:rPr>
              <a:t> </a:t>
            </a:r>
            <a:r>
              <a:rPr lang="ru-RU" sz="1700" dirty="0" err="1" smtClean="0">
                <a:solidFill>
                  <a:schemeClr val="tx1"/>
                </a:solidFill>
                <a:latin typeface="Arial Narrow" panose="020B0606020202030204" pitchFamily="34" charset="0"/>
                <a:cs typeface="Arial" pitchFamily="34" charset="0"/>
              </a:rPr>
              <a:t>Кәсіпкерлік</a:t>
            </a:r>
            <a:r>
              <a:rPr lang="ru-RU" sz="1700" dirty="0" smtClean="0">
                <a:solidFill>
                  <a:schemeClr val="tx1"/>
                </a:solidFill>
                <a:latin typeface="Arial Narrow" panose="020B0606020202030204" pitchFamily="34" charset="0"/>
                <a:cs typeface="Arial" pitchFamily="34" charset="0"/>
              </a:rPr>
              <a:t> </a:t>
            </a:r>
            <a:r>
              <a:rPr lang="ru-RU" sz="1700" dirty="0" err="1">
                <a:solidFill>
                  <a:schemeClr val="tx1"/>
                </a:solidFill>
                <a:latin typeface="Arial Narrow" panose="020B0606020202030204" pitchFamily="34" charset="0"/>
                <a:cs typeface="Arial" pitchFamily="34" charset="0"/>
              </a:rPr>
              <a:t>қызметті</a:t>
            </a:r>
            <a:r>
              <a:rPr lang="ru-RU" sz="1700" dirty="0">
                <a:solidFill>
                  <a:schemeClr val="tx1"/>
                </a:solidFill>
                <a:latin typeface="Arial Narrow" panose="020B0606020202030204" pitchFamily="34" charset="0"/>
                <a:cs typeface="Arial" pitchFamily="34" charset="0"/>
              </a:rPr>
              <a:t> </a:t>
            </a:r>
            <a:r>
              <a:rPr lang="ru-RU" sz="1700" dirty="0" err="1">
                <a:solidFill>
                  <a:schemeClr val="tx1"/>
                </a:solidFill>
                <a:latin typeface="Arial Narrow" panose="020B0606020202030204" pitchFamily="34" charset="0"/>
                <a:cs typeface="Arial" pitchFamily="34" charset="0"/>
              </a:rPr>
              <a:t>реттеу</a:t>
            </a:r>
            <a:r>
              <a:rPr lang="ru-RU" sz="1700" dirty="0">
                <a:solidFill>
                  <a:schemeClr val="tx1"/>
                </a:solidFill>
                <a:latin typeface="Arial Narrow" panose="020B0606020202030204" pitchFamily="34" charset="0"/>
                <a:cs typeface="Arial" pitchFamily="34" charset="0"/>
              </a:rPr>
              <a:t> </a:t>
            </a:r>
            <a:endParaRPr lang="ru-RU" sz="1700" dirty="0" smtClean="0">
              <a:solidFill>
                <a:schemeClr val="tx1"/>
              </a:solidFill>
              <a:latin typeface="Arial Narrow" panose="020B0606020202030204" pitchFamily="34" charset="0"/>
              <a:cs typeface="Arial" pitchFamily="34" charset="0"/>
            </a:endParaRPr>
          </a:p>
          <a:p>
            <a:pPr marL="0" indent="0" algn="ctr">
              <a:spcBef>
                <a:spcPts val="0"/>
              </a:spcBef>
              <a:spcAft>
                <a:spcPts val="0"/>
              </a:spcAft>
              <a:buNone/>
              <a:defRPr/>
            </a:pPr>
            <a:r>
              <a:rPr lang="ru-RU" sz="1700" dirty="0" err="1" smtClean="0">
                <a:solidFill>
                  <a:schemeClr val="tx1"/>
                </a:solidFill>
                <a:latin typeface="Arial Narrow" panose="020B0606020202030204" pitchFamily="34" charset="0"/>
                <a:cs typeface="Arial" pitchFamily="34" charset="0"/>
              </a:rPr>
              <a:t>мәселелері</a:t>
            </a:r>
            <a:r>
              <a:rPr lang="ru-RU" sz="1700" dirty="0" smtClean="0">
                <a:solidFill>
                  <a:schemeClr val="tx1"/>
                </a:solidFill>
                <a:latin typeface="Arial Narrow" panose="020B0606020202030204" pitchFamily="34" charset="0"/>
                <a:cs typeface="Arial" pitchFamily="34" charset="0"/>
              </a:rPr>
              <a:t> </a:t>
            </a:r>
            <a:r>
              <a:rPr lang="ru-RU" sz="1700" dirty="0" err="1">
                <a:solidFill>
                  <a:schemeClr val="tx1"/>
                </a:solidFill>
                <a:latin typeface="Arial Narrow" panose="020B0606020202030204" pitchFamily="34" charset="0"/>
                <a:cs typeface="Arial" pitchFamily="34" charset="0"/>
              </a:rPr>
              <a:t>жөніндегі</a:t>
            </a:r>
            <a:r>
              <a:rPr lang="ru-RU" sz="1700" dirty="0">
                <a:solidFill>
                  <a:schemeClr val="tx1"/>
                </a:solidFill>
                <a:latin typeface="Arial Narrow" panose="020B0606020202030204" pitchFamily="34" charset="0"/>
                <a:cs typeface="Arial" pitchFamily="34" charset="0"/>
              </a:rPr>
              <a:t> </a:t>
            </a:r>
            <a:r>
              <a:rPr lang="ru-RU" sz="1700" dirty="0" smtClean="0">
                <a:solidFill>
                  <a:schemeClr val="tx1"/>
                </a:solidFill>
                <a:latin typeface="Arial Narrow" panose="020B0606020202030204" pitchFamily="34" charset="0"/>
                <a:cs typeface="Arial" pitchFamily="34" charset="0"/>
              </a:rPr>
              <a:t>ВАК</a:t>
            </a:r>
          </a:p>
          <a:p>
            <a:pPr marL="0" indent="0" algn="ctr">
              <a:spcBef>
                <a:spcPts val="0"/>
              </a:spcBef>
              <a:spcAft>
                <a:spcPts val="0"/>
              </a:spcAft>
              <a:buNone/>
              <a:defRPr/>
            </a:pPr>
            <a:r>
              <a:rPr lang="ru-RU" sz="1400" dirty="0" smtClean="0">
                <a:solidFill>
                  <a:schemeClr val="tx1">
                    <a:lumMod val="65000"/>
                    <a:lumOff val="35000"/>
                  </a:schemeClr>
                </a:solidFill>
                <a:latin typeface="Arial Narrow" panose="020B0606020202030204" pitchFamily="34" charset="0"/>
                <a:cs typeface="Arial" pitchFamily="34" charset="0"/>
              </a:rPr>
              <a:t>(</a:t>
            </a:r>
            <a:r>
              <a:rPr lang="ru-RU" sz="1400" dirty="0">
                <a:solidFill>
                  <a:schemeClr val="tx1">
                    <a:lumMod val="65000"/>
                    <a:lumOff val="35000"/>
                  </a:schemeClr>
                </a:solidFill>
                <a:latin typeface="Arial Narrow" panose="020B0606020202030204" pitchFamily="34" charset="0"/>
                <a:cs typeface="Arial" pitchFamily="34" charset="0"/>
              </a:rPr>
              <a:t>Премьер-</a:t>
            </a:r>
            <a:r>
              <a:rPr lang="ru-RU" sz="1400" dirty="0" err="1">
                <a:solidFill>
                  <a:schemeClr val="tx1">
                    <a:lumMod val="65000"/>
                    <a:lumOff val="35000"/>
                  </a:schemeClr>
                </a:solidFill>
                <a:latin typeface="Arial Narrow" panose="020B0606020202030204" pitchFamily="34" charset="0"/>
                <a:cs typeface="Arial" pitchFamily="34" charset="0"/>
              </a:rPr>
              <a:t>Министрінің</a:t>
            </a:r>
            <a:r>
              <a:rPr lang="ru-RU" sz="1400" dirty="0">
                <a:solidFill>
                  <a:schemeClr val="tx1">
                    <a:lumMod val="65000"/>
                    <a:lumOff val="35000"/>
                  </a:schemeClr>
                </a:solidFill>
                <a:latin typeface="Arial Narrow" panose="020B0606020202030204" pitchFamily="34" charset="0"/>
                <a:cs typeface="Arial" pitchFamily="34" charset="0"/>
              </a:rPr>
              <a:t> </a:t>
            </a:r>
            <a:r>
              <a:rPr lang="ru-RU" sz="1400" dirty="0" err="1">
                <a:solidFill>
                  <a:schemeClr val="tx1">
                    <a:lumMod val="65000"/>
                    <a:lumOff val="35000"/>
                  </a:schemeClr>
                </a:solidFill>
                <a:latin typeface="Arial Narrow" panose="020B0606020202030204" pitchFamily="34" charset="0"/>
                <a:cs typeface="Arial" pitchFamily="34" charset="0"/>
              </a:rPr>
              <a:t>орынбасары</a:t>
            </a:r>
            <a:r>
              <a:rPr lang="ru-RU" sz="1400" dirty="0">
                <a:solidFill>
                  <a:schemeClr val="tx1">
                    <a:lumMod val="65000"/>
                    <a:lumOff val="35000"/>
                  </a:schemeClr>
                </a:solidFill>
                <a:latin typeface="Arial Narrow" panose="020B0606020202030204" pitchFamily="34" charset="0"/>
                <a:cs typeface="Arial" pitchFamily="34" charset="0"/>
              </a:rPr>
              <a:t> Е.К. </a:t>
            </a:r>
            <a:r>
              <a:rPr lang="ru-RU" sz="1400" dirty="0" err="1" smtClean="0">
                <a:solidFill>
                  <a:schemeClr val="tx1">
                    <a:lumMod val="65000"/>
                    <a:lumOff val="35000"/>
                  </a:schemeClr>
                </a:solidFill>
                <a:latin typeface="Arial Narrow" panose="020B0606020202030204" pitchFamily="34" charset="0"/>
                <a:cs typeface="Arial" pitchFamily="34" charset="0"/>
              </a:rPr>
              <a:t>Жамаубаевтың</a:t>
            </a:r>
            <a:r>
              <a:rPr lang="ru-RU" sz="1400" dirty="0">
                <a:solidFill>
                  <a:schemeClr val="tx1">
                    <a:lumMod val="65000"/>
                    <a:lumOff val="35000"/>
                  </a:schemeClr>
                </a:solidFill>
                <a:latin typeface="Arial Narrow" panose="020B0606020202030204" pitchFamily="34" charset="0"/>
                <a:cs typeface="Arial" pitchFamily="34" charset="0"/>
              </a:rPr>
              <a:t> </a:t>
            </a:r>
            <a:r>
              <a:rPr lang="ru-RU" sz="1400" dirty="0" smtClean="0">
                <a:solidFill>
                  <a:schemeClr val="tx1">
                    <a:lumMod val="65000"/>
                    <a:lumOff val="35000"/>
                  </a:schemeClr>
                </a:solidFill>
                <a:latin typeface="Arial Narrow" panose="020B0606020202030204" pitchFamily="34" charset="0"/>
                <a:cs typeface="Arial" pitchFamily="34" charset="0"/>
              </a:rPr>
              <a:t>27.08.2022ж. </a:t>
            </a:r>
            <a:r>
              <a:rPr lang="ru-RU" sz="1400" dirty="0" err="1" smtClean="0">
                <a:solidFill>
                  <a:schemeClr val="tx1">
                    <a:lumMod val="65000"/>
                    <a:lumOff val="35000"/>
                  </a:schemeClr>
                </a:solidFill>
                <a:latin typeface="Arial Narrow" panose="020B0606020202030204" pitchFamily="34" charset="0"/>
                <a:cs typeface="Arial" pitchFamily="34" charset="0"/>
              </a:rPr>
              <a:t>хатаммасы</a:t>
            </a:r>
            <a:r>
              <a:rPr lang="ru-RU" sz="1400" dirty="0" smtClean="0">
                <a:solidFill>
                  <a:schemeClr val="tx1">
                    <a:lumMod val="65000"/>
                    <a:lumOff val="35000"/>
                  </a:schemeClr>
                </a:solidFill>
                <a:latin typeface="Arial Narrow" panose="020B0606020202030204" pitchFamily="34" charset="0"/>
                <a:cs typeface="Arial" pitchFamily="34" charset="0"/>
              </a:rPr>
              <a:t>)</a:t>
            </a:r>
            <a:endParaRPr lang="ru-RU" sz="1500" dirty="0">
              <a:solidFill>
                <a:schemeClr val="tx1">
                  <a:lumMod val="65000"/>
                  <a:lumOff val="35000"/>
                </a:schemeClr>
              </a:solidFill>
              <a:latin typeface="Arial Narrow" panose="020B0606020202030204" pitchFamily="34" charset="0"/>
              <a:cs typeface="Arial" pitchFamily="34" charset="0"/>
            </a:endParaRPr>
          </a:p>
        </p:txBody>
      </p:sp>
      <p:sp>
        <p:nvSpPr>
          <p:cNvPr id="5" name="Номер слайда 4"/>
          <p:cNvSpPr txBox="1">
            <a:spLocks/>
          </p:cNvSpPr>
          <p:nvPr/>
        </p:nvSpPr>
        <p:spPr>
          <a:xfrm>
            <a:off x="8748464" y="4876006"/>
            <a:ext cx="368541" cy="274637"/>
          </a:xfrm>
          <a:prstGeom prst="rect">
            <a:avLst/>
          </a:prstGeom>
        </p:spPr>
        <p:txBody>
          <a:bodyPr vert="horz" lIns="91416" tIns="45708" rIns="91416" bIns="45708" rtlCol="0" anchor="ctr"/>
          <a:lstStyle>
            <a:defPPr>
              <a:defRPr lang="ru-RU"/>
            </a:defPPr>
            <a:lvl1pPr algn="r" defTabSz="914378" rtl="0" fontAlgn="auto">
              <a:spcBef>
                <a:spcPts val="0"/>
              </a:spcBef>
              <a:spcAft>
                <a:spcPts val="0"/>
              </a:spcAft>
              <a:defRPr sz="1200" kern="1200">
                <a:solidFill>
                  <a:prstClr val="black">
                    <a:tint val="75000"/>
                  </a:prstClr>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130">
              <a:defRPr/>
            </a:pPr>
            <a:r>
              <a:rPr lang="ru-RU" sz="1100" b="1" dirty="0">
                <a:solidFill>
                  <a:prstClr val="white">
                    <a:lumMod val="50000"/>
                  </a:prstClr>
                </a:solidFill>
              </a:rPr>
              <a:t>2</a:t>
            </a:r>
          </a:p>
        </p:txBody>
      </p:sp>
      <p:pic>
        <p:nvPicPr>
          <p:cNvPr id="3" name="Рисунок 2">
            <a:extLst>
              <a:ext uri="{FF2B5EF4-FFF2-40B4-BE49-F238E27FC236}">
                <a16:creationId xmlns:a16="http://schemas.microsoft.com/office/drawing/2014/main" xmlns="" id="{4D7797AA-ED4F-BF60-1116-6A5F09AC490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887" y="135209"/>
            <a:ext cx="853889" cy="611663"/>
          </a:xfrm>
          <a:prstGeom prst="rect">
            <a:avLst/>
          </a:prstGeom>
        </p:spPr>
      </p:pic>
      <p:sp>
        <p:nvSpPr>
          <p:cNvPr id="4" name="TextBox 3">
            <a:extLst>
              <a:ext uri="{FF2B5EF4-FFF2-40B4-BE49-F238E27FC236}">
                <a16:creationId xmlns:a16="http://schemas.microsoft.com/office/drawing/2014/main" xmlns="" id="{0FF8E595-2A15-B6C3-87D8-77F306CD5121}"/>
              </a:ext>
            </a:extLst>
          </p:cNvPr>
          <p:cNvSpPr txBox="1"/>
          <p:nvPr/>
        </p:nvSpPr>
        <p:spPr>
          <a:xfrm>
            <a:off x="251520" y="992197"/>
            <a:ext cx="8619991" cy="427425"/>
          </a:xfrm>
          <a:prstGeom prst="rect">
            <a:avLst/>
          </a:prstGeom>
          <a:noFill/>
        </p:spPr>
        <p:txBody>
          <a:bodyPr wrap="square">
            <a:spAutoFit/>
          </a:bodyPr>
          <a:lstStyle/>
          <a:p>
            <a:pPr marL="0" indent="0" algn="ctr">
              <a:lnSpc>
                <a:spcPct val="120000"/>
              </a:lnSpc>
              <a:spcBef>
                <a:spcPts val="0"/>
              </a:spcBef>
              <a:spcAft>
                <a:spcPts val="0"/>
              </a:spcAft>
              <a:buNone/>
              <a:defRPr/>
            </a:pPr>
            <a:r>
              <a:rPr lang="ru-RU" sz="2000" b="1" u="sng" dirty="0" err="1" smtClean="0">
                <a:solidFill>
                  <a:schemeClr val="accent6">
                    <a:lumMod val="75000"/>
                  </a:schemeClr>
                </a:solidFill>
                <a:latin typeface="Arial Narrow" panose="020B0606020202030204" pitchFamily="34" charset="0"/>
              </a:rPr>
              <a:t>Аталған</a:t>
            </a:r>
            <a:r>
              <a:rPr lang="ru-RU" sz="2000" b="1" u="sng" dirty="0" smtClean="0">
                <a:solidFill>
                  <a:schemeClr val="accent6">
                    <a:lumMod val="75000"/>
                  </a:schemeClr>
                </a:solidFill>
                <a:latin typeface="Arial Narrow" panose="020B0606020202030204" pitchFamily="34" charset="0"/>
              </a:rPr>
              <a:t> </a:t>
            </a:r>
            <a:r>
              <a:rPr lang="ru-RU" sz="2000" b="1" u="sng" dirty="0" err="1">
                <a:solidFill>
                  <a:schemeClr val="accent6">
                    <a:lumMod val="75000"/>
                  </a:schemeClr>
                </a:solidFill>
                <a:latin typeface="Arial Narrow" panose="020B0606020202030204" pitchFamily="34" charset="0"/>
              </a:rPr>
              <a:t>функцияларды</a:t>
            </a:r>
            <a:r>
              <a:rPr lang="ru-RU" sz="2000" b="1" u="sng" dirty="0">
                <a:solidFill>
                  <a:schemeClr val="accent6">
                    <a:lumMod val="75000"/>
                  </a:schemeClr>
                </a:solidFill>
                <a:latin typeface="Arial Narrow" panose="020B0606020202030204" pitchFamily="34" charset="0"/>
              </a:rPr>
              <a:t> </a:t>
            </a:r>
            <a:r>
              <a:rPr lang="ru-RU" sz="2000" b="1" u="sng" dirty="0" smtClean="0">
                <a:solidFill>
                  <a:srgbClr val="002060"/>
                </a:solidFill>
                <a:latin typeface="Arial Narrow" panose="020B0606020202030204" pitchFamily="34" charset="0"/>
              </a:rPr>
              <a:t>беру </a:t>
            </a:r>
            <a:r>
              <a:rPr lang="ru-RU" sz="2000" b="1" u="sng" dirty="0" err="1" smtClean="0">
                <a:solidFill>
                  <a:srgbClr val="002060"/>
                </a:solidFill>
                <a:latin typeface="Arial Narrow" panose="020B0606020202030204" pitchFamily="34" charset="0"/>
              </a:rPr>
              <a:t>мәселесі</a:t>
            </a:r>
            <a:r>
              <a:rPr lang="ru-RU" sz="2000" b="1" u="sng" dirty="0" smtClean="0">
                <a:solidFill>
                  <a:srgbClr val="002060"/>
                </a:solidFill>
                <a:latin typeface="Arial Narrow" panose="020B0606020202030204" pitchFamily="34" charset="0"/>
              </a:rPr>
              <a:t> </a:t>
            </a:r>
            <a:r>
              <a:rPr lang="ru-RU" sz="2000" b="1" u="sng" dirty="0" err="1" smtClean="0">
                <a:solidFill>
                  <a:schemeClr val="accent6">
                    <a:lumMod val="75000"/>
                  </a:schemeClr>
                </a:solidFill>
                <a:latin typeface="Arial Narrow" panose="020B0606020202030204" pitchFamily="34" charset="0"/>
              </a:rPr>
              <a:t>мақұлданды</a:t>
            </a:r>
            <a:r>
              <a:rPr lang="ru-RU" sz="2000" b="1" u="sng" dirty="0" smtClean="0">
                <a:solidFill>
                  <a:schemeClr val="accent6">
                    <a:lumMod val="75000"/>
                  </a:schemeClr>
                </a:solidFill>
                <a:latin typeface="Arial Narrow" panose="020B0606020202030204" pitchFamily="34" charset="0"/>
              </a:rPr>
              <a:t>:</a:t>
            </a:r>
            <a:endParaRPr lang="ru-RU" sz="2000" b="1" u="sng" dirty="0">
              <a:solidFill>
                <a:schemeClr val="accent6">
                  <a:lumMod val="75000"/>
                </a:schemeClr>
              </a:solidFill>
              <a:latin typeface="Arial Narrow" panose="020B0606020202030204" pitchFamily="34" charset="0"/>
            </a:endParaRPr>
          </a:p>
        </p:txBody>
      </p:sp>
      <p:sp>
        <p:nvSpPr>
          <p:cNvPr id="10" name="TextBox 9">
            <a:extLst>
              <a:ext uri="{FF2B5EF4-FFF2-40B4-BE49-F238E27FC236}">
                <a16:creationId xmlns:a16="http://schemas.microsoft.com/office/drawing/2014/main" xmlns="" id="{2D9E600D-B56C-2649-DEED-CB2DD823B717}"/>
              </a:ext>
            </a:extLst>
          </p:cNvPr>
          <p:cNvSpPr txBox="1"/>
          <p:nvPr/>
        </p:nvSpPr>
        <p:spPr>
          <a:xfrm>
            <a:off x="5910461" y="3854827"/>
            <a:ext cx="3206544" cy="877163"/>
          </a:xfrm>
          <a:prstGeom prst="rect">
            <a:avLst/>
          </a:prstGeom>
          <a:noFill/>
        </p:spPr>
        <p:txBody>
          <a:bodyPr wrap="square">
            <a:spAutoFit/>
          </a:bodyPr>
          <a:lstStyle/>
          <a:p>
            <a:pPr algn="ctr">
              <a:spcBef>
                <a:spcPts val="0"/>
              </a:spcBef>
              <a:spcAft>
                <a:spcPts val="0"/>
              </a:spcAft>
              <a:buFont typeface="Wingdings" pitchFamily="2" charset="2"/>
              <a:buChar char="§"/>
              <a:defRPr/>
            </a:pPr>
            <a:r>
              <a:rPr lang="ru-RU" sz="16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Мемлекеттік</a:t>
            </a:r>
            <a:r>
              <a:rPr lang="ru-RU" sz="1700" dirty="0" smtClean="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басқару</a:t>
            </a:r>
            <a:r>
              <a:rPr lang="ru-RU" sz="1700" dirty="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жүйесін</a:t>
            </a:r>
            <a:r>
              <a:rPr lang="ru-RU" sz="1700" dirty="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дамыту</a:t>
            </a:r>
            <a:r>
              <a:rPr lang="ru-RU" sz="1700" dirty="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саласындағы</a:t>
            </a:r>
            <a:r>
              <a:rPr lang="ru-RU" sz="1700" dirty="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уәкілетті</a:t>
            </a:r>
            <a:r>
              <a:rPr lang="ru-RU" sz="1700" dirty="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органымен</a:t>
            </a:r>
            <a:r>
              <a:rPr lang="ru-RU" sz="1700" dirty="0" smtClean="0">
                <a:solidFill>
                  <a:schemeClr val="tx1">
                    <a:lumMod val="95000"/>
                    <a:lumOff val="5000"/>
                  </a:schemeClr>
                </a:solidFill>
                <a:latin typeface="Arial Narrow" panose="020B0606020202030204" pitchFamily="34" charset="0"/>
              </a:rPr>
              <a:t> (ҰЭМ)</a:t>
            </a:r>
            <a:endParaRPr lang="ru-RU" sz="1700" dirty="0">
              <a:solidFill>
                <a:schemeClr val="tx1">
                  <a:lumMod val="95000"/>
                  <a:lumOff val="5000"/>
                </a:schemeClr>
              </a:solidFill>
              <a:latin typeface="Arial Narrow" panose="020B0606020202030204" pitchFamily="34" charset="0"/>
            </a:endParaRPr>
          </a:p>
        </p:txBody>
      </p:sp>
      <p:sp>
        <p:nvSpPr>
          <p:cNvPr id="14" name="TextBox 13">
            <a:extLst>
              <a:ext uri="{FF2B5EF4-FFF2-40B4-BE49-F238E27FC236}">
                <a16:creationId xmlns:a16="http://schemas.microsoft.com/office/drawing/2014/main" xmlns="" id="{F47F0926-B327-6D47-AAC2-57AAAE270DBF}"/>
              </a:ext>
            </a:extLst>
          </p:cNvPr>
          <p:cNvSpPr txBox="1"/>
          <p:nvPr/>
        </p:nvSpPr>
        <p:spPr>
          <a:xfrm>
            <a:off x="107504" y="3769752"/>
            <a:ext cx="2880320" cy="830997"/>
          </a:xfrm>
          <a:prstGeom prst="rect">
            <a:avLst/>
          </a:prstGeom>
          <a:noFill/>
        </p:spPr>
        <p:txBody>
          <a:bodyPr wrap="square">
            <a:spAutoFit/>
          </a:bodyPr>
          <a:lstStyle/>
          <a:p>
            <a:pPr algn="ctr">
              <a:spcBef>
                <a:spcPts val="0"/>
              </a:spcBef>
              <a:spcAft>
                <a:spcPts val="0"/>
              </a:spcAft>
              <a:buFont typeface="Wingdings" pitchFamily="2" charset="2"/>
              <a:buChar char="§"/>
              <a:defRPr/>
            </a:pP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a:solidFill>
                  <a:schemeClr val="tx1">
                    <a:lumMod val="95000"/>
                    <a:lumOff val="5000"/>
                  </a:schemeClr>
                </a:solidFill>
                <a:latin typeface="Arial Narrow" panose="020B0606020202030204" pitchFamily="34" charset="0"/>
              </a:rPr>
              <a:t>«</a:t>
            </a:r>
            <a:r>
              <a:rPr lang="ru-RU" sz="1600" dirty="0" err="1">
                <a:solidFill>
                  <a:schemeClr val="tx1">
                    <a:lumMod val="95000"/>
                    <a:lumOff val="5000"/>
                  </a:schemeClr>
                </a:solidFill>
                <a:latin typeface="Arial Narrow" panose="020B0606020202030204" pitchFamily="34" charset="0"/>
              </a:rPr>
              <a:t>Атамекен</a:t>
            </a:r>
            <a:r>
              <a:rPr lang="ru-RU" sz="1600" dirty="0">
                <a:solidFill>
                  <a:schemeClr val="tx1">
                    <a:lumMod val="95000"/>
                    <a:lumOff val="5000"/>
                  </a:schemeClr>
                </a:solidFill>
                <a:latin typeface="Arial Narrow" panose="020B0606020202030204" pitchFamily="34" charset="0"/>
              </a:rPr>
              <a:t>» ҰКП </a:t>
            </a:r>
            <a:r>
              <a:rPr lang="ru-RU" sz="1600" dirty="0" smtClean="0">
                <a:solidFill>
                  <a:schemeClr val="tx1">
                    <a:lumMod val="95000"/>
                    <a:lumOff val="5000"/>
                  </a:schemeClr>
                </a:solidFill>
                <a:latin typeface="Arial Narrow" panose="020B0606020202030204" pitchFamily="34" charset="0"/>
              </a:rPr>
              <a:t>ӨӨР-</a:t>
            </a:r>
            <a:r>
              <a:rPr lang="ru-RU" sz="1600" dirty="0" err="1" smtClean="0">
                <a:solidFill>
                  <a:schemeClr val="tx1">
                    <a:lumMod val="95000"/>
                    <a:lumOff val="5000"/>
                  </a:schemeClr>
                </a:solidFill>
                <a:latin typeface="Arial Narrow" panose="020B0606020202030204" pitchFamily="34" charset="0"/>
              </a:rPr>
              <a:t>ді</a:t>
            </a:r>
            <a:r>
              <a:rPr lang="ru-RU" sz="1600" dirty="0" smtClean="0">
                <a:solidFill>
                  <a:schemeClr val="tx1">
                    <a:lumMod val="95000"/>
                    <a:lumOff val="5000"/>
                  </a:schemeClr>
                </a:solidFill>
                <a:latin typeface="Arial Narrow" panose="020B0606020202030204" pitchFamily="34" charset="0"/>
              </a:rPr>
              <a:t> </a:t>
            </a:r>
          </a:p>
          <a:p>
            <a:pPr algn="ctr">
              <a:spcBef>
                <a:spcPts val="0"/>
              </a:spcBef>
              <a:spcAft>
                <a:spcPts val="0"/>
              </a:spcAft>
              <a:defRPr/>
            </a:pPr>
            <a:r>
              <a:rPr lang="ru-RU" sz="1600" dirty="0" err="1" smtClean="0">
                <a:solidFill>
                  <a:schemeClr val="tx1">
                    <a:lumMod val="95000"/>
                    <a:lumOff val="5000"/>
                  </a:schemeClr>
                </a:solidFill>
                <a:latin typeface="Arial Narrow" panose="020B0606020202030204" pitchFamily="34" charset="0"/>
              </a:rPr>
              <a:t>дамыту</a:t>
            </a:r>
            <a:r>
              <a:rPr lang="ru-RU" sz="1600" dirty="0" smtClean="0">
                <a:solidFill>
                  <a:schemeClr val="tx1">
                    <a:lumMod val="95000"/>
                    <a:lumOff val="5000"/>
                  </a:schemeClr>
                </a:solidFill>
                <a:latin typeface="Arial Narrow" panose="020B0606020202030204" pitchFamily="34" charset="0"/>
              </a:rPr>
              <a:t> </a:t>
            </a:r>
            <a:r>
              <a:rPr lang="ru-RU" sz="1600" dirty="0" err="1" smtClean="0">
                <a:solidFill>
                  <a:schemeClr val="tx1">
                    <a:lumMod val="95000"/>
                    <a:lumOff val="5000"/>
                  </a:schemeClr>
                </a:solidFill>
                <a:latin typeface="Arial Narrow" panose="020B0606020202030204" pitchFamily="34" charset="0"/>
              </a:rPr>
              <a:t>мәселелері</a:t>
            </a:r>
            <a:endParaRPr lang="ru-RU" sz="1600" dirty="0" smtClean="0">
              <a:solidFill>
                <a:schemeClr val="tx1">
                  <a:lumMod val="95000"/>
                  <a:lumOff val="5000"/>
                </a:schemeClr>
              </a:solidFill>
              <a:latin typeface="Arial Narrow" panose="020B0606020202030204" pitchFamily="34" charset="0"/>
            </a:endParaRPr>
          </a:p>
          <a:p>
            <a:pPr algn="ctr">
              <a:spcBef>
                <a:spcPts val="0"/>
              </a:spcBef>
              <a:spcAft>
                <a:spcPts val="0"/>
              </a:spcAft>
              <a:defRPr/>
            </a:pPr>
            <a:r>
              <a:rPr lang="ru-RU" sz="1600" dirty="0" err="1" smtClean="0">
                <a:solidFill>
                  <a:schemeClr val="tx1">
                    <a:lumMod val="95000"/>
                    <a:lumOff val="5000"/>
                  </a:schemeClr>
                </a:solidFill>
                <a:latin typeface="Arial Narrow" panose="020B0606020202030204" pitchFamily="34" charset="0"/>
              </a:rPr>
              <a:t>бойынша</a:t>
            </a:r>
            <a:r>
              <a:rPr lang="ru-RU" sz="1600" dirty="0" smtClean="0">
                <a:solidFill>
                  <a:schemeClr val="tx1">
                    <a:lumMod val="95000"/>
                    <a:lumOff val="5000"/>
                  </a:schemeClr>
                </a:solidFill>
                <a:latin typeface="Arial Narrow" panose="020B0606020202030204" pitchFamily="34" charset="0"/>
              </a:rPr>
              <a:t> </a:t>
            </a:r>
            <a:r>
              <a:rPr lang="ru-RU" sz="1600" dirty="0" err="1" smtClean="0">
                <a:solidFill>
                  <a:schemeClr val="tx1">
                    <a:lumMod val="95000"/>
                    <a:lumOff val="5000"/>
                  </a:schemeClr>
                </a:solidFill>
                <a:latin typeface="Arial Narrow" panose="020B0606020202030204" pitchFamily="34" charset="0"/>
              </a:rPr>
              <a:t>комитетімен</a:t>
            </a:r>
            <a:r>
              <a:rPr lang="ru-RU" sz="1600" dirty="0" smtClean="0">
                <a:solidFill>
                  <a:schemeClr val="tx1">
                    <a:lumMod val="95000"/>
                    <a:lumOff val="5000"/>
                  </a:schemeClr>
                </a:solidFill>
                <a:latin typeface="Arial Narrow" panose="020B0606020202030204" pitchFamily="34" charset="0"/>
              </a:rPr>
              <a:t> </a:t>
            </a:r>
            <a:endParaRPr lang="ru-RU" sz="1700" dirty="0">
              <a:solidFill>
                <a:schemeClr val="tx1">
                  <a:lumMod val="95000"/>
                  <a:lumOff val="5000"/>
                </a:schemeClr>
              </a:solidFill>
              <a:latin typeface="Arial Narrow" panose="020B0606020202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5654" y="2485062"/>
            <a:ext cx="3288514" cy="208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xmlns="" id="{8C10ECAB-CA1C-4A08-C792-ED7936C72E29}"/>
              </a:ext>
            </a:extLst>
          </p:cNvPr>
          <p:cNvSpPr txBox="1"/>
          <p:nvPr/>
        </p:nvSpPr>
        <p:spPr>
          <a:xfrm>
            <a:off x="5724128" y="2706171"/>
            <a:ext cx="3491881" cy="955646"/>
          </a:xfrm>
          <a:prstGeom prst="rect">
            <a:avLst/>
          </a:prstGeom>
          <a:noFill/>
        </p:spPr>
        <p:txBody>
          <a:bodyPr wrap="square">
            <a:spAutoFit/>
          </a:bodyPr>
          <a:lstStyle/>
          <a:p>
            <a:pPr marL="285750" indent="-285750" algn="ctr">
              <a:lnSpc>
                <a:spcPct val="110000"/>
              </a:lnSpc>
              <a:spcBef>
                <a:spcPts val="0"/>
              </a:spcBef>
              <a:spcAft>
                <a:spcPts val="0"/>
              </a:spcAft>
              <a:buFont typeface="Wingdings" pitchFamily="2" charset="2"/>
              <a:buChar char="§"/>
              <a:defRPr/>
            </a:pPr>
            <a:r>
              <a:rPr lang="ru-RU" sz="1700" dirty="0" err="1" smtClean="0">
                <a:solidFill>
                  <a:schemeClr val="tx1">
                    <a:lumMod val="95000"/>
                    <a:lumOff val="5000"/>
                  </a:schemeClr>
                </a:solidFill>
                <a:latin typeface="Arial Narrow" panose="020B0606020202030204" pitchFamily="34" charset="0"/>
              </a:rPr>
              <a:t>Меморгандардың</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функцияларын</a:t>
            </a:r>
            <a:r>
              <a:rPr lang="ru-RU" sz="1700" dirty="0" smtClean="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бәсекелес</a:t>
            </a:r>
            <a:r>
              <a:rPr lang="ru-RU" sz="1700" dirty="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ортаға</a:t>
            </a:r>
            <a:r>
              <a:rPr lang="ru-RU" sz="1700" dirty="0">
                <a:solidFill>
                  <a:schemeClr val="tx1">
                    <a:lumMod val="95000"/>
                    <a:lumOff val="5000"/>
                  </a:schemeClr>
                </a:solidFill>
                <a:latin typeface="Arial Narrow" panose="020B0606020202030204" pitchFamily="34" charset="0"/>
              </a:rPr>
              <a:t> </a:t>
            </a:r>
            <a:r>
              <a:rPr lang="ru-RU" sz="1700" dirty="0" smtClean="0">
                <a:solidFill>
                  <a:schemeClr val="tx1">
                    <a:lumMod val="95000"/>
                    <a:lumOff val="5000"/>
                  </a:schemeClr>
                </a:solidFill>
                <a:latin typeface="Arial Narrow" panose="020B0606020202030204" pitchFamily="34" charset="0"/>
              </a:rPr>
              <a:t>беру </a:t>
            </a:r>
            <a:r>
              <a:rPr lang="ru-RU" sz="1700" dirty="0" err="1" smtClean="0">
                <a:solidFill>
                  <a:schemeClr val="tx1">
                    <a:lumMod val="95000"/>
                    <a:lumOff val="5000"/>
                  </a:schemeClr>
                </a:solidFill>
                <a:latin typeface="Arial Narrow" panose="020B0606020202030204" pitchFamily="34" charset="0"/>
              </a:rPr>
              <a:t>мәселелері</a:t>
            </a:r>
            <a:r>
              <a:rPr lang="ru-RU" sz="1700" dirty="0" smtClean="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бойынша</a:t>
            </a:r>
            <a:r>
              <a:rPr lang="ru-RU" sz="1700" dirty="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комиссиясымен</a:t>
            </a:r>
            <a:r>
              <a:rPr lang="ru-RU" sz="1700" dirty="0" smtClean="0">
                <a:solidFill>
                  <a:schemeClr val="tx1">
                    <a:lumMod val="95000"/>
                    <a:lumOff val="5000"/>
                  </a:schemeClr>
                </a:solidFill>
                <a:latin typeface="Arial Narrow" panose="020B0606020202030204" pitchFamily="34" charset="0"/>
              </a:rPr>
              <a:t> </a:t>
            </a:r>
            <a:endParaRPr lang="ru-RU" sz="1700" dirty="0">
              <a:solidFill>
                <a:schemeClr val="tx1">
                  <a:lumMod val="95000"/>
                  <a:lumOff val="5000"/>
                </a:schemeClr>
              </a:solidFill>
              <a:latin typeface="Arial Narrow" panose="020B0606020202030204" pitchFamily="34" charset="0"/>
            </a:endParaRPr>
          </a:p>
        </p:txBody>
      </p:sp>
      <p:sp>
        <p:nvSpPr>
          <p:cNvPr id="20" name="TextBox 19">
            <a:extLst>
              <a:ext uri="{FF2B5EF4-FFF2-40B4-BE49-F238E27FC236}">
                <a16:creationId xmlns:a16="http://schemas.microsoft.com/office/drawing/2014/main" xmlns="" id="{FB7F1CD1-2EEE-2ABB-7B3D-8E4141FE4DD8}"/>
              </a:ext>
            </a:extLst>
          </p:cNvPr>
          <p:cNvSpPr txBox="1"/>
          <p:nvPr/>
        </p:nvSpPr>
        <p:spPr>
          <a:xfrm>
            <a:off x="-180528" y="2663210"/>
            <a:ext cx="3231976" cy="615553"/>
          </a:xfrm>
          <a:prstGeom prst="rect">
            <a:avLst/>
          </a:prstGeom>
          <a:noFill/>
        </p:spPr>
        <p:txBody>
          <a:bodyPr wrap="square">
            <a:spAutoFit/>
          </a:bodyPr>
          <a:lstStyle/>
          <a:p>
            <a:pPr algn="ctr">
              <a:spcBef>
                <a:spcPts val="0"/>
              </a:spcBef>
              <a:spcAft>
                <a:spcPts val="0"/>
              </a:spcAft>
              <a:buFont typeface="Wingdings" pitchFamily="2" charset="2"/>
              <a:buChar char="§"/>
              <a:defRPr/>
            </a:pPr>
            <a:r>
              <a:rPr lang="ru-RU" sz="1600" dirty="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rPr>
              <a:t>Кәсіпкерлік</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мәселелер</a:t>
            </a:r>
            <a:r>
              <a:rPr lang="ru-RU" sz="1700" dirty="0" smtClean="0">
                <a:solidFill>
                  <a:schemeClr val="tx1">
                    <a:lumMod val="95000"/>
                    <a:lumOff val="5000"/>
                  </a:schemeClr>
                </a:solidFill>
                <a:latin typeface="Arial Narrow" panose="020B0606020202030204" pitchFamily="34" charset="0"/>
              </a:rPr>
              <a:t> </a:t>
            </a:r>
          </a:p>
          <a:p>
            <a:pPr algn="ctr">
              <a:spcBef>
                <a:spcPts val="0"/>
              </a:spcBef>
              <a:spcAft>
                <a:spcPts val="0"/>
              </a:spcAft>
              <a:defRPr/>
            </a:pPr>
            <a:r>
              <a:rPr lang="ru-RU" sz="1700" dirty="0" err="1" smtClean="0">
                <a:solidFill>
                  <a:schemeClr val="tx1">
                    <a:lumMod val="95000"/>
                    <a:lumOff val="5000"/>
                  </a:schemeClr>
                </a:solidFill>
                <a:latin typeface="Arial Narrow" panose="020B0606020202030204" pitchFamily="34" charset="0"/>
              </a:rPr>
              <a:t>жөніндегі</a:t>
            </a:r>
            <a:r>
              <a:rPr lang="ru-RU" sz="1700" dirty="0" smtClean="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сарапшылар</a:t>
            </a:r>
            <a:r>
              <a:rPr lang="ru-RU" sz="1700" dirty="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тобымен</a:t>
            </a:r>
            <a:r>
              <a:rPr lang="ru-RU" sz="1700" dirty="0" smtClean="0">
                <a:solidFill>
                  <a:schemeClr val="tx1">
                    <a:lumMod val="95000"/>
                    <a:lumOff val="5000"/>
                  </a:schemeClr>
                </a:solidFill>
                <a:latin typeface="Arial Narrow" panose="020B0606020202030204" pitchFamily="34" charset="0"/>
              </a:rPr>
              <a:t> </a:t>
            </a:r>
            <a:endParaRPr lang="ru-RU" sz="1700"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331867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xmlns="" id="{0630664E-2739-FE84-D496-8AEDBACF17AB}"/>
              </a:ext>
            </a:extLst>
          </p:cNvPr>
          <p:cNvSpPr/>
          <p:nvPr/>
        </p:nvSpPr>
        <p:spPr>
          <a:xfrm>
            <a:off x="266292" y="984844"/>
            <a:ext cx="8611416" cy="633142"/>
          </a:xfrm>
          <a:prstGeom prst="rect">
            <a:avLst/>
          </a:prstGeom>
          <a:solidFill>
            <a:srgbClr val="28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8" name="Text Box 51"/>
          <p:cNvSpPr txBox="1">
            <a:spLocks noChangeArrowheads="1"/>
          </p:cNvSpPr>
          <p:nvPr/>
        </p:nvSpPr>
        <p:spPr bwMode="auto">
          <a:xfrm>
            <a:off x="971599" y="166458"/>
            <a:ext cx="8056513"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kk-KZ" sz="2000" b="1" dirty="0" smtClean="0">
                <a:solidFill>
                  <a:srgbClr val="002060"/>
                </a:solidFill>
                <a:latin typeface="Arial Narrow" panose="020B0606020202030204" pitchFamily="34" charset="0"/>
              </a:rPr>
              <a:t>ЖОЛАУШЫЛАРДЫ </a:t>
            </a:r>
            <a:r>
              <a:rPr lang="kk-KZ" sz="2000" b="1" dirty="0">
                <a:solidFill>
                  <a:srgbClr val="002060"/>
                </a:solidFill>
                <a:latin typeface="Arial Narrow" panose="020B0606020202030204" pitchFamily="34" charset="0"/>
              </a:rPr>
              <a:t>АВТОМОБИЛЬМЕН ТАСЫМАЛДАУ САЛАСЫНДА ФУНКЦИЯЛАРДЫ</a:t>
            </a:r>
            <a:r>
              <a:rPr lang="kk-KZ" sz="2000" b="1" dirty="0">
                <a:solidFill>
                  <a:srgbClr val="0070C0"/>
                </a:solidFill>
                <a:latin typeface="Arial Narrow" panose="020B0606020202030204" pitchFamily="34" charset="0"/>
              </a:rPr>
              <a:t> </a:t>
            </a:r>
            <a:r>
              <a:rPr lang="kk-KZ" sz="2000" b="1" dirty="0" smtClean="0">
                <a:solidFill>
                  <a:srgbClr val="0070C0"/>
                </a:solidFill>
                <a:latin typeface="Arial Narrow" panose="020B0606020202030204" pitchFamily="34" charset="0"/>
              </a:rPr>
              <a:t>ӨӨР-ге </a:t>
            </a:r>
            <a:r>
              <a:rPr lang="kk-KZ" sz="2000" b="1" dirty="0" smtClean="0">
                <a:solidFill>
                  <a:srgbClr val="002060"/>
                </a:solidFill>
                <a:latin typeface="Arial Narrow" panose="020B0606020202030204" pitchFamily="34" charset="0"/>
              </a:rPr>
              <a:t>БЕРУДІҢ </a:t>
            </a:r>
            <a:r>
              <a:rPr lang="kk-KZ" sz="2000" b="1" dirty="0" smtClean="0">
                <a:solidFill>
                  <a:srgbClr val="0070C0"/>
                </a:solidFill>
                <a:latin typeface="Arial Narrow" panose="020B0606020202030204" pitchFamily="34" charset="0"/>
              </a:rPr>
              <a:t>НЕГІЗГІ МАҚСАТТАРЫ</a:t>
            </a:r>
            <a:endParaRPr lang="ru-RU" sz="2000" b="1" dirty="0">
              <a:solidFill>
                <a:schemeClr val="accent6">
                  <a:lumMod val="75000"/>
                </a:schemeClr>
              </a:solidFill>
              <a:latin typeface="Arial Narrow" panose="020B0606020202030204" pitchFamily="34" charset="0"/>
            </a:endParaRPr>
          </a:p>
          <a:p>
            <a:pPr algn="ctr" eaLnBrk="1" hangingPunct="1"/>
            <a:r>
              <a:rPr lang="ru-RU" sz="2000" b="1" dirty="0" smtClean="0">
                <a:solidFill>
                  <a:srgbClr val="1F497D">
                    <a:lumMod val="75000"/>
                  </a:srgbClr>
                </a:solidFill>
                <a:latin typeface="Arial Narrow" panose="020B0606020202030204" pitchFamily="34" charset="0"/>
              </a:rPr>
              <a:t>                                          </a:t>
            </a:r>
            <a:endParaRPr lang="ru-RU" sz="2000" b="1" dirty="0">
              <a:solidFill>
                <a:srgbClr val="1F497D">
                  <a:lumMod val="75000"/>
                </a:srgbClr>
              </a:solidFill>
              <a:latin typeface="Arial Narrow" panose="020B0606020202030204" pitchFamily="34" charset="0"/>
            </a:endParaRPr>
          </a:p>
        </p:txBody>
      </p:sp>
      <p:sp>
        <p:nvSpPr>
          <p:cNvPr id="26" name="Объект 5"/>
          <p:cNvSpPr txBox="1">
            <a:spLocks/>
          </p:cNvSpPr>
          <p:nvPr/>
        </p:nvSpPr>
        <p:spPr>
          <a:xfrm>
            <a:off x="971599" y="1815841"/>
            <a:ext cx="7992889" cy="3046976"/>
          </a:xfrm>
          <a:prstGeom prst="rect">
            <a:avLst/>
          </a:prstGeom>
          <a:no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wrap="square" lIns="91428" tIns="45714" rIns="91428" bIns="45714">
            <a:spAutoFit/>
          </a:bodyPr>
          <a:lstStyle>
            <a:lvl1pPr marL="455062" indent="-455062" algn="l" defTabSz="1217024" rtl="0" eaLnBrk="0" fontAlgn="base" hangingPunct="0">
              <a:spcBef>
                <a:spcPct val="20000"/>
              </a:spcBef>
              <a:spcAft>
                <a:spcPct val="0"/>
              </a:spcAft>
              <a:buFont typeface="Arial" pitchFamily="34" charset="0"/>
              <a:buChar char="•"/>
              <a:defRPr sz="4300" kern="1200">
                <a:solidFill>
                  <a:schemeClr val="dk1"/>
                </a:solidFill>
                <a:latin typeface="+mn-lt"/>
                <a:ea typeface="+mn-ea"/>
                <a:cs typeface="+mn-cs"/>
              </a:defRPr>
            </a:lvl1pPr>
            <a:lvl2pPr marL="988434" indent="-378865" algn="l" defTabSz="1217024" rtl="0" eaLnBrk="0" fontAlgn="base" hangingPunct="0">
              <a:spcBef>
                <a:spcPct val="20000"/>
              </a:spcBef>
              <a:spcAft>
                <a:spcPct val="0"/>
              </a:spcAft>
              <a:buFont typeface="Arial" pitchFamily="34" charset="0"/>
              <a:buChar char="–"/>
              <a:defRPr sz="3700" kern="1200">
                <a:solidFill>
                  <a:schemeClr val="dk1"/>
                </a:solidFill>
                <a:latin typeface="+mn-lt"/>
                <a:ea typeface="+mn-ea"/>
                <a:cs typeface="+mn-cs"/>
              </a:defRPr>
            </a:lvl2pPr>
            <a:lvl3pPr marL="1521809" indent="-302668" algn="l" defTabSz="1217024"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3pPr>
            <a:lvl4pPr marL="2131377" indent="-302668" algn="l" defTabSz="1217024" rtl="0" eaLnBrk="0" fontAlgn="base" hangingPunct="0">
              <a:spcBef>
                <a:spcPct val="20000"/>
              </a:spcBef>
              <a:spcAft>
                <a:spcPct val="0"/>
              </a:spcAft>
              <a:buFont typeface="Arial" pitchFamily="34" charset="0"/>
              <a:buChar char="–"/>
              <a:defRPr sz="2700" kern="1200">
                <a:solidFill>
                  <a:schemeClr val="dk1"/>
                </a:solidFill>
                <a:latin typeface="+mn-lt"/>
                <a:ea typeface="+mn-ea"/>
                <a:cs typeface="+mn-cs"/>
              </a:defRPr>
            </a:lvl4pPr>
            <a:lvl5pPr marL="2740946" indent="-302668" algn="l" defTabSz="1217024" rtl="0" eaLnBrk="0" fontAlgn="base" hangingPunct="0">
              <a:spcBef>
                <a:spcPct val="20000"/>
              </a:spcBef>
              <a:spcAft>
                <a:spcPct val="0"/>
              </a:spcAft>
              <a:buFont typeface="Arial" pitchFamily="34" charset="0"/>
              <a:buChar char="»"/>
              <a:defRPr sz="2700" kern="1200">
                <a:solidFill>
                  <a:schemeClr val="dk1"/>
                </a:solidFill>
                <a:latin typeface="+mn-lt"/>
                <a:ea typeface="+mn-ea"/>
                <a:cs typeface="+mn-cs"/>
              </a:defRPr>
            </a:lvl5pPr>
            <a:lvl6pPr marL="3352548"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9pPr>
          </a:lstStyle>
          <a:p>
            <a:pPr marL="0" indent="0" algn="just">
              <a:spcBef>
                <a:spcPts val="0"/>
              </a:spcBef>
              <a:spcAft>
                <a:spcPts val="0"/>
              </a:spcAft>
              <a:buNone/>
              <a:defRPr/>
            </a:pPr>
            <a:r>
              <a:rPr lang="ru-RU" sz="1600" dirty="0" err="1" smtClean="0">
                <a:solidFill>
                  <a:schemeClr val="tx1">
                    <a:lumMod val="95000"/>
                    <a:lumOff val="5000"/>
                  </a:schemeClr>
                </a:solidFill>
                <a:latin typeface="Arial Narrow" panose="020B0606020202030204" pitchFamily="34" charset="0"/>
                <a:cs typeface="Arial" pitchFamily="34" charset="0"/>
              </a:rPr>
              <a:t>тасымалдау</a:t>
            </a:r>
            <a:r>
              <a:rPr lang="ru-RU" sz="1600" dirty="0" smtClean="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процесінің</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жұмысын</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бақылау</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функциялары</a:t>
            </a:r>
            <a:r>
              <a:rPr lang="ru-RU" sz="1600"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мемлекеттік</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деңгейден</a:t>
            </a:r>
            <a:r>
              <a:rPr lang="ru-RU" sz="1600" b="1" dirty="0">
                <a:solidFill>
                  <a:schemeClr val="tx1">
                    <a:lumMod val="95000"/>
                    <a:lumOff val="5000"/>
                  </a:schemeClr>
                </a:solidFill>
                <a:latin typeface="Arial Narrow" panose="020B0606020202030204" pitchFamily="34" charset="0"/>
                <a:cs typeface="Arial" pitchFamily="34" charset="0"/>
              </a:rPr>
              <a:t> ӨӨР-</a:t>
            </a:r>
            <a:r>
              <a:rPr lang="ru-RU" sz="1600" b="1" dirty="0" err="1">
                <a:solidFill>
                  <a:schemeClr val="tx1">
                    <a:lumMod val="95000"/>
                    <a:lumOff val="5000"/>
                  </a:schemeClr>
                </a:solidFill>
                <a:latin typeface="Arial Narrow" panose="020B0606020202030204" pitchFamily="34" charset="0"/>
                <a:cs typeface="Arial" pitchFamily="34" charset="0"/>
              </a:rPr>
              <a:t>дің</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ішкі</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ұйымдастырушылық</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деңгейіне</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өтеді</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ол</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тасымалдау</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нарығына</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қатысушы</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ретінде</a:t>
            </a:r>
            <a:r>
              <a:rPr lang="ru-RU" sz="1600"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өзінің</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әрбір</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мүшесінің</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жұмысын</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мониторингтеуге</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мүмкіндік</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smtClean="0">
                <a:solidFill>
                  <a:schemeClr val="tx1">
                    <a:lumMod val="95000"/>
                    <a:lumOff val="5000"/>
                  </a:schemeClr>
                </a:solidFill>
                <a:latin typeface="Arial Narrow" panose="020B0606020202030204" pitchFamily="34" charset="0"/>
                <a:cs typeface="Arial" pitchFamily="34" charset="0"/>
              </a:rPr>
              <a:t>береді</a:t>
            </a:r>
            <a:endParaRPr lang="ru-RU" sz="1600" dirty="0">
              <a:solidFill>
                <a:schemeClr val="tx1">
                  <a:lumMod val="95000"/>
                  <a:lumOff val="5000"/>
                </a:schemeClr>
              </a:solidFill>
              <a:latin typeface="Arial Narrow" panose="020B0606020202030204" pitchFamily="34" charset="0"/>
              <a:cs typeface="Arial" pitchFamily="34" charset="0"/>
            </a:endParaRPr>
          </a:p>
          <a:p>
            <a:pPr marL="0" indent="0" algn="just">
              <a:spcBef>
                <a:spcPts val="0"/>
              </a:spcBef>
              <a:spcAft>
                <a:spcPts val="0"/>
              </a:spcAft>
              <a:buNone/>
              <a:defRPr/>
            </a:pPr>
            <a:endParaRPr lang="ru-RU" sz="1600" dirty="0">
              <a:solidFill>
                <a:schemeClr val="tx1">
                  <a:lumMod val="95000"/>
                  <a:lumOff val="5000"/>
                </a:schemeClr>
              </a:solidFill>
              <a:latin typeface="Arial Narrow" panose="020B0606020202030204" pitchFamily="34" charset="0"/>
              <a:cs typeface="Arial" pitchFamily="34" charset="0"/>
            </a:endParaRPr>
          </a:p>
          <a:p>
            <a:pPr marL="0" indent="0" algn="just">
              <a:spcBef>
                <a:spcPts val="0"/>
              </a:spcBef>
              <a:spcAft>
                <a:spcPts val="0"/>
              </a:spcAft>
              <a:buNone/>
              <a:defRPr/>
            </a:pPr>
            <a:r>
              <a:rPr lang="ru-RU" sz="1600" dirty="0" err="1" smtClean="0">
                <a:solidFill>
                  <a:schemeClr val="tx1">
                    <a:lumMod val="95000"/>
                    <a:lumOff val="5000"/>
                  </a:schemeClr>
                </a:solidFill>
                <a:latin typeface="Arial Narrow" panose="020B0606020202030204" pitchFamily="34" charset="0"/>
                <a:cs typeface="Arial" pitchFamily="34" charset="0"/>
              </a:rPr>
              <a:t>жосықсыз</a:t>
            </a:r>
            <a:r>
              <a:rPr lang="ru-RU" sz="1600" dirty="0" smtClean="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немесе</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кәсіби</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әлсіз</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тасымалдаушыларды</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өз</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бетінше</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кесіп</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тастайтын</a:t>
            </a:r>
            <a:r>
              <a:rPr lang="ru-RU" sz="1600"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пікірлестер</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одағында</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жұмыс</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істеуге</a:t>
            </a:r>
            <a:r>
              <a:rPr lang="ru-RU" sz="1600"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мүмкіндік</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smtClean="0">
                <a:solidFill>
                  <a:schemeClr val="tx1">
                    <a:lumMod val="95000"/>
                    <a:lumOff val="5000"/>
                  </a:schemeClr>
                </a:solidFill>
                <a:latin typeface="Arial Narrow" panose="020B0606020202030204" pitchFamily="34" charset="0"/>
                <a:cs typeface="Arial" pitchFamily="34" charset="0"/>
              </a:rPr>
              <a:t>беріледі</a:t>
            </a:r>
            <a:endParaRPr lang="ru-RU" sz="1600" dirty="0">
              <a:solidFill>
                <a:schemeClr val="tx1">
                  <a:lumMod val="95000"/>
                  <a:lumOff val="5000"/>
                </a:schemeClr>
              </a:solidFill>
              <a:latin typeface="Arial Narrow" panose="020B0606020202030204" pitchFamily="34" charset="0"/>
              <a:cs typeface="Arial" pitchFamily="34" charset="0"/>
            </a:endParaRPr>
          </a:p>
          <a:p>
            <a:pPr algn="just">
              <a:spcBef>
                <a:spcPts val="0"/>
              </a:spcBef>
              <a:spcAft>
                <a:spcPts val="0"/>
              </a:spcAft>
              <a:buFont typeface="Wingdings" pitchFamily="2" charset="2"/>
              <a:buChar char="ü"/>
              <a:defRPr/>
            </a:pPr>
            <a:endParaRPr lang="ru-RU" sz="1600" dirty="0">
              <a:solidFill>
                <a:schemeClr val="tx1">
                  <a:lumMod val="95000"/>
                  <a:lumOff val="5000"/>
                </a:schemeClr>
              </a:solidFill>
              <a:latin typeface="Arial Narrow" panose="020B0606020202030204" pitchFamily="34" charset="0"/>
              <a:cs typeface="Arial" pitchFamily="34" charset="0"/>
            </a:endParaRPr>
          </a:p>
          <a:p>
            <a:pPr marL="0" indent="0" algn="just">
              <a:spcBef>
                <a:spcPts val="0"/>
              </a:spcBef>
              <a:spcAft>
                <a:spcPts val="0"/>
              </a:spcAft>
              <a:buNone/>
              <a:defRPr/>
            </a:pPr>
            <a:r>
              <a:rPr lang="ru-RU" sz="1600" dirty="0" err="1" smtClean="0">
                <a:solidFill>
                  <a:schemeClr val="tx1">
                    <a:lumMod val="95000"/>
                    <a:lumOff val="5000"/>
                  </a:schemeClr>
                </a:solidFill>
                <a:latin typeface="Arial Narrow" panose="020B0606020202030204" pitchFamily="34" charset="0"/>
                <a:cs typeface="Arial" pitchFamily="34" charset="0"/>
              </a:rPr>
              <a:t>уәкілетті</a:t>
            </a:r>
            <a:r>
              <a:rPr lang="ru-RU" sz="1600" dirty="0" smtClean="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органдармен</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белгіленген</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дамудың</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негізгі</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бағыттарына</a:t>
            </a:r>
            <a:r>
              <a:rPr lang="ru-RU" sz="1600" dirty="0">
                <a:solidFill>
                  <a:schemeClr val="tx1">
                    <a:lumMod val="95000"/>
                    <a:lumOff val="5000"/>
                  </a:schemeClr>
                </a:solidFill>
                <a:latin typeface="Arial Narrow" panose="020B0606020202030204" pitchFamily="34" charset="0"/>
                <a:cs typeface="Arial" pitchFamily="34" charset="0"/>
              </a:rPr>
              <a:t> бет </a:t>
            </a:r>
            <a:r>
              <a:rPr lang="ru-RU" sz="1600" dirty="0" err="1">
                <a:solidFill>
                  <a:schemeClr val="tx1">
                    <a:lumMod val="95000"/>
                    <a:lumOff val="5000"/>
                  </a:schemeClr>
                </a:solidFill>
                <a:latin typeface="Arial Narrow" panose="020B0606020202030204" pitchFamily="34" charset="0"/>
                <a:cs typeface="Arial" pitchFamily="34" charset="0"/>
              </a:rPr>
              <a:t>ұстай</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отырып</a:t>
            </a:r>
            <a:r>
              <a:rPr lang="ru-RU" sz="1600"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сапалы</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стандарттар</a:t>
            </a:r>
            <a:r>
              <a:rPr lang="ru-RU" sz="1600" b="1" dirty="0">
                <a:solidFill>
                  <a:schemeClr val="tx1">
                    <a:lumMod val="95000"/>
                    <a:lumOff val="5000"/>
                  </a:schemeClr>
                </a:solidFill>
                <a:latin typeface="Arial Narrow" panose="020B0606020202030204" pitchFamily="34" charset="0"/>
                <a:cs typeface="Arial" pitchFamily="34" charset="0"/>
              </a:rPr>
              <a:t> мен </a:t>
            </a:r>
            <a:r>
              <a:rPr lang="ru-RU" sz="1600" b="1" dirty="0" err="1">
                <a:solidFill>
                  <a:schemeClr val="tx1">
                    <a:lumMod val="95000"/>
                    <a:lumOff val="5000"/>
                  </a:schemeClr>
                </a:solidFill>
                <a:latin typeface="Arial Narrow" panose="020B0606020202030204" pitchFamily="34" charset="0"/>
                <a:cs typeface="Arial" pitchFamily="34" charset="0"/>
              </a:rPr>
              <a:t>қағидаларды</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жедел</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smtClean="0">
                <a:solidFill>
                  <a:schemeClr val="tx1">
                    <a:lumMod val="95000"/>
                    <a:lumOff val="5000"/>
                  </a:schemeClr>
                </a:solidFill>
                <a:latin typeface="Arial Narrow" panose="020B0606020202030204" pitchFamily="34" charset="0"/>
                <a:cs typeface="Arial" pitchFamily="34" charset="0"/>
              </a:rPr>
              <a:t>қабылдауға</a:t>
            </a:r>
            <a:endParaRPr lang="ru-RU" sz="1600" b="1" dirty="0">
              <a:solidFill>
                <a:schemeClr val="tx1">
                  <a:lumMod val="95000"/>
                  <a:lumOff val="5000"/>
                </a:schemeClr>
              </a:solidFill>
              <a:latin typeface="Arial Narrow" panose="020B0606020202030204" pitchFamily="34" charset="0"/>
              <a:cs typeface="Arial" pitchFamily="34" charset="0"/>
            </a:endParaRPr>
          </a:p>
          <a:p>
            <a:pPr algn="just">
              <a:spcBef>
                <a:spcPts val="0"/>
              </a:spcBef>
              <a:spcAft>
                <a:spcPts val="0"/>
              </a:spcAft>
              <a:buFont typeface="Wingdings" pitchFamily="2" charset="2"/>
              <a:buChar char="ü"/>
              <a:defRPr/>
            </a:pPr>
            <a:endParaRPr lang="ru-RU" sz="1600" dirty="0">
              <a:solidFill>
                <a:schemeClr val="tx1">
                  <a:lumMod val="95000"/>
                  <a:lumOff val="5000"/>
                </a:schemeClr>
              </a:solidFill>
              <a:latin typeface="Arial Narrow" panose="020B0606020202030204" pitchFamily="34" charset="0"/>
              <a:cs typeface="Arial" pitchFamily="34" charset="0"/>
            </a:endParaRPr>
          </a:p>
          <a:p>
            <a:pPr marL="0" indent="0" algn="just">
              <a:spcBef>
                <a:spcPts val="0"/>
              </a:spcBef>
              <a:spcAft>
                <a:spcPts val="0"/>
              </a:spcAft>
              <a:buNone/>
              <a:defRPr/>
            </a:pPr>
            <a:r>
              <a:rPr lang="ru-RU" sz="1600" dirty="0" err="1" smtClean="0">
                <a:solidFill>
                  <a:schemeClr val="tx1">
                    <a:lumMod val="95000"/>
                    <a:lumOff val="5000"/>
                  </a:schemeClr>
                </a:solidFill>
                <a:latin typeface="Arial Narrow" panose="020B0606020202030204" pitchFamily="34" charset="0"/>
                <a:cs typeface="Arial" pitchFamily="34" charset="0"/>
              </a:rPr>
              <a:t>функцияларды</a:t>
            </a:r>
            <a:r>
              <a:rPr lang="ru-RU" sz="1600" dirty="0" smtClean="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өзін-өзі</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реттеуге</a:t>
            </a:r>
            <a:r>
              <a:rPr lang="ru-RU" sz="1600" dirty="0">
                <a:solidFill>
                  <a:schemeClr val="tx1">
                    <a:lumMod val="95000"/>
                    <a:lumOff val="5000"/>
                  </a:schemeClr>
                </a:solidFill>
                <a:latin typeface="Arial Narrow" panose="020B0606020202030204" pitchFamily="34" charset="0"/>
                <a:cs typeface="Arial" pitchFamily="34" charset="0"/>
              </a:rPr>
              <a:t> беру </a:t>
            </a:r>
            <a:r>
              <a:rPr lang="ru-RU" sz="1600" b="1" dirty="0" err="1">
                <a:solidFill>
                  <a:schemeClr val="tx1">
                    <a:lumMod val="95000"/>
                    <a:lumOff val="5000"/>
                  </a:schemeClr>
                </a:solidFill>
                <a:latin typeface="Arial Narrow" panose="020B0606020202030204" pitchFamily="34" charset="0"/>
                <a:cs typeface="Arial" pitchFamily="34" charset="0"/>
              </a:rPr>
              <a:t>бюрократияны</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жемқорлық</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тәуекелдерді</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мемлекеттік</a:t>
            </a:r>
            <a:r>
              <a:rPr lang="ru-RU" sz="1600" dirty="0">
                <a:solidFill>
                  <a:schemeClr val="tx1">
                    <a:lumMod val="95000"/>
                    <a:lumOff val="5000"/>
                  </a:schemeClr>
                </a:solidFill>
                <a:latin typeface="Arial Narrow" panose="020B0606020202030204" pitchFamily="34" charset="0"/>
                <a:cs typeface="Arial" pitchFamily="34" charset="0"/>
              </a:rPr>
              <a:t> аппарат </a:t>
            </a:r>
            <a:r>
              <a:rPr lang="ru-RU" sz="1600" dirty="0" err="1">
                <a:solidFill>
                  <a:schemeClr val="tx1">
                    <a:lumMod val="95000"/>
                    <a:lumOff val="5000"/>
                  </a:schemeClr>
                </a:solidFill>
                <a:latin typeface="Arial Narrow" panose="020B0606020202030204" pitchFamily="34" charset="0"/>
                <a:cs typeface="Arial" pitchFamily="34" charset="0"/>
              </a:rPr>
              <a:t>қызметкерлерінің</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жүктемесін</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және</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a:solidFill>
                  <a:schemeClr val="tx1">
                    <a:lumMod val="95000"/>
                    <a:lumOff val="5000"/>
                  </a:schemeClr>
                </a:solidFill>
                <a:latin typeface="Arial Narrow" panose="020B0606020202030204" pitchFamily="34" charset="0"/>
                <a:cs typeface="Arial" pitchFamily="34" charset="0"/>
              </a:rPr>
              <a:t>бюджеттік</a:t>
            </a:r>
            <a:r>
              <a:rPr lang="ru-RU" sz="1600" dirty="0">
                <a:solidFill>
                  <a:schemeClr val="tx1">
                    <a:lumMod val="95000"/>
                    <a:lumOff val="5000"/>
                  </a:schemeClr>
                </a:solidFill>
                <a:latin typeface="Arial Narrow" panose="020B0606020202030204" pitchFamily="34" charset="0"/>
                <a:cs typeface="Arial" pitchFamily="34" charset="0"/>
              </a:rPr>
              <a:t> </a:t>
            </a:r>
            <a:r>
              <a:rPr lang="ru-RU" sz="1600" dirty="0" err="1" smtClean="0">
                <a:solidFill>
                  <a:schemeClr val="tx1">
                    <a:lumMod val="95000"/>
                    <a:lumOff val="5000"/>
                  </a:schemeClr>
                </a:solidFill>
                <a:latin typeface="Arial Narrow" panose="020B0606020202030204" pitchFamily="34" charset="0"/>
                <a:cs typeface="Arial" pitchFamily="34" charset="0"/>
              </a:rPr>
              <a:t>шығындарды</a:t>
            </a:r>
            <a:r>
              <a:rPr lang="ru-RU" sz="1600" dirty="0" smtClean="0">
                <a:solidFill>
                  <a:schemeClr val="tx1">
                    <a:lumMod val="95000"/>
                    <a:lumOff val="5000"/>
                  </a:schemeClr>
                </a:solidFill>
                <a:latin typeface="Arial Narrow" panose="020B0606020202030204" pitchFamily="34" charset="0"/>
                <a:cs typeface="Arial" pitchFamily="34" charset="0"/>
              </a:rPr>
              <a:t>.</a:t>
            </a:r>
            <a:r>
              <a:rPr lang="ru-RU" sz="1600" b="1" dirty="0" smtClean="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азайтуға</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мүмкіндігін</a:t>
            </a:r>
            <a:r>
              <a:rPr lang="ru-RU" sz="1600" b="1" dirty="0">
                <a:solidFill>
                  <a:schemeClr val="tx1">
                    <a:lumMod val="95000"/>
                    <a:lumOff val="5000"/>
                  </a:schemeClr>
                </a:solidFill>
                <a:latin typeface="Arial Narrow" panose="020B0606020202030204" pitchFamily="34" charset="0"/>
                <a:cs typeface="Arial" pitchFamily="34" charset="0"/>
              </a:rPr>
              <a:t> </a:t>
            </a:r>
            <a:r>
              <a:rPr lang="ru-RU" sz="1600" b="1" dirty="0" err="1">
                <a:solidFill>
                  <a:schemeClr val="tx1">
                    <a:lumMod val="95000"/>
                    <a:lumOff val="5000"/>
                  </a:schemeClr>
                </a:solidFill>
                <a:latin typeface="Arial Narrow" panose="020B0606020202030204" pitchFamily="34" charset="0"/>
                <a:cs typeface="Arial" pitchFamily="34" charset="0"/>
              </a:rPr>
              <a:t>береді</a:t>
            </a:r>
            <a:endParaRPr lang="ru-RU" sz="1600" dirty="0">
              <a:solidFill>
                <a:schemeClr val="tx1">
                  <a:lumMod val="95000"/>
                  <a:lumOff val="5000"/>
                </a:schemeClr>
              </a:solidFill>
              <a:latin typeface="Arial Narrow" panose="020B0606020202030204" pitchFamily="34" charset="0"/>
              <a:cs typeface="Arial" pitchFamily="34" charset="0"/>
            </a:endParaRPr>
          </a:p>
        </p:txBody>
      </p:sp>
      <p:sp>
        <p:nvSpPr>
          <p:cNvPr id="5" name="Номер слайда 4"/>
          <p:cNvSpPr txBox="1">
            <a:spLocks/>
          </p:cNvSpPr>
          <p:nvPr/>
        </p:nvSpPr>
        <p:spPr>
          <a:xfrm>
            <a:off x="8748464" y="4876006"/>
            <a:ext cx="368541" cy="274637"/>
          </a:xfrm>
          <a:prstGeom prst="rect">
            <a:avLst/>
          </a:prstGeom>
        </p:spPr>
        <p:txBody>
          <a:bodyPr vert="horz" lIns="91416" tIns="45708" rIns="91416" bIns="45708" rtlCol="0" anchor="ctr"/>
          <a:lstStyle>
            <a:defPPr>
              <a:defRPr lang="ru-RU"/>
            </a:defPPr>
            <a:lvl1pPr algn="r" defTabSz="914378" rtl="0" fontAlgn="auto">
              <a:spcBef>
                <a:spcPts val="0"/>
              </a:spcBef>
              <a:spcAft>
                <a:spcPts val="0"/>
              </a:spcAft>
              <a:defRPr sz="1200" kern="1200">
                <a:solidFill>
                  <a:prstClr val="black">
                    <a:tint val="75000"/>
                  </a:prstClr>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130">
              <a:defRPr/>
            </a:pPr>
            <a:r>
              <a:rPr lang="ru-RU" sz="1100" b="1" dirty="0" smtClean="0">
                <a:solidFill>
                  <a:prstClr val="white">
                    <a:lumMod val="50000"/>
                  </a:prstClr>
                </a:solidFill>
              </a:rPr>
              <a:t>3</a:t>
            </a:r>
            <a:endParaRPr lang="ru-RU" sz="1100" b="1" dirty="0">
              <a:solidFill>
                <a:prstClr val="white">
                  <a:lumMod val="50000"/>
                </a:prstClr>
              </a:solidFill>
            </a:endParaRPr>
          </a:p>
        </p:txBody>
      </p:sp>
      <p:pic>
        <p:nvPicPr>
          <p:cNvPr id="3" name="Рисунок 2">
            <a:extLst>
              <a:ext uri="{FF2B5EF4-FFF2-40B4-BE49-F238E27FC236}">
                <a16:creationId xmlns:a16="http://schemas.microsoft.com/office/drawing/2014/main" xmlns="" id="{A42C345C-2CA7-DC55-160A-9E77E9C7AC6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355" y="-15919"/>
            <a:ext cx="996254" cy="987574"/>
          </a:xfrm>
          <a:prstGeom prst="rect">
            <a:avLst/>
          </a:prstGeom>
        </p:spPr>
      </p:pic>
      <p:sp>
        <p:nvSpPr>
          <p:cNvPr id="6" name="TextBox 5">
            <a:extLst>
              <a:ext uri="{FF2B5EF4-FFF2-40B4-BE49-F238E27FC236}">
                <a16:creationId xmlns:a16="http://schemas.microsoft.com/office/drawing/2014/main" xmlns="" id="{98BD4267-C3F4-6EA1-E14F-EA5E1EF30252}"/>
              </a:ext>
            </a:extLst>
          </p:cNvPr>
          <p:cNvSpPr txBox="1"/>
          <p:nvPr/>
        </p:nvSpPr>
        <p:spPr>
          <a:xfrm>
            <a:off x="266292" y="971655"/>
            <a:ext cx="8698196" cy="677108"/>
          </a:xfrm>
          <a:prstGeom prst="rect">
            <a:avLst/>
          </a:prstGeom>
          <a:solidFill>
            <a:schemeClr val="tx2">
              <a:lumMod val="60000"/>
              <a:lumOff val="40000"/>
            </a:schemeClr>
          </a:solidFill>
        </p:spPr>
        <p:txBody>
          <a:bodyPr wrap="square">
            <a:spAutoFit/>
          </a:bodyPr>
          <a:lstStyle/>
          <a:p>
            <a:pPr marL="0" indent="0" algn="ctr">
              <a:spcBef>
                <a:spcPts val="0"/>
              </a:spcBef>
              <a:spcAft>
                <a:spcPts val="0"/>
              </a:spcAft>
              <a:buNone/>
              <a:defRPr/>
            </a:pPr>
            <a:r>
              <a:rPr lang="kk-KZ" sz="1900" b="1" dirty="0" smtClean="0">
                <a:solidFill>
                  <a:schemeClr val="bg1"/>
                </a:solidFill>
                <a:latin typeface="Arial Narrow" panose="020B0606020202030204" pitchFamily="34" charset="0"/>
              </a:rPr>
              <a:t>Жолаушыларды тасымалдау саласындағы функцияларды ӨӨР-ге беру </a:t>
            </a:r>
          </a:p>
          <a:p>
            <a:pPr marL="0" indent="0" algn="ctr">
              <a:spcBef>
                <a:spcPts val="0"/>
              </a:spcBef>
              <a:spcAft>
                <a:spcPts val="0"/>
              </a:spcAft>
              <a:buNone/>
              <a:defRPr/>
            </a:pPr>
            <a:r>
              <a:rPr lang="kk-KZ" sz="1900" b="1" dirty="0" smtClean="0">
                <a:solidFill>
                  <a:schemeClr val="bg1"/>
                </a:solidFill>
                <a:latin typeface="Arial Narrow" panose="020B0606020202030204" pitchFamily="34" charset="0"/>
              </a:rPr>
              <a:t>осы саланың одан әрі дамуына ықпалын тигізеді</a:t>
            </a:r>
            <a:r>
              <a:rPr lang="ru-RU" sz="1900" dirty="0" smtClean="0">
                <a:solidFill>
                  <a:schemeClr val="bg1"/>
                </a:solidFill>
                <a:latin typeface="Arial Narrow" panose="020B0606020202030204" pitchFamily="34" charset="0"/>
              </a:rPr>
              <a:t>, </a:t>
            </a:r>
            <a:r>
              <a:rPr lang="ru-RU" b="1" dirty="0" smtClean="0">
                <a:solidFill>
                  <a:schemeClr val="bg1"/>
                </a:solidFill>
                <a:latin typeface="Arial Narrow" panose="020B0606020202030204" pitchFamily="34" charset="0"/>
              </a:rPr>
              <a:t>ӨЙТКЕНІ:</a:t>
            </a:r>
            <a:endParaRPr lang="ru-RU" b="1" dirty="0">
              <a:solidFill>
                <a:schemeClr val="bg1"/>
              </a:solidFill>
              <a:latin typeface="Arial Narrow" panose="020B0606020202030204" pitchFamily="34" charset="0"/>
            </a:endParaRPr>
          </a:p>
        </p:txBody>
      </p:sp>
      <p:sp>
        <p:nvSpPr>
          <p:cNvPr id="10" name="Прямоугольник 9">
            <a:extLst>
              <a:ext uri="{FF2B5EF4-FFF2-40B4-BE49-F238E27FC236}">
                <a16:creationId xmlns:a16="http://schemas.microsoft.com/office/drawing/2014/main" xmlns="" id="{E8250696-9E7A-10A0-3A32-190493E95045}"/>
              </a:ext>
            </a:extLst>
          </p:cNvPr>
          <p:cNvSpPr/>
          <p:nvPr/>
        </p:nvSpPr>
        <p:spPr>
          <a:xfrm>
            <a:off x="266293" y="1441874"/>
            <a:ext cx="368541" cy="350079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xmlns="" id="{F9F5D74A-DD92-8A3A-9DDD-CD926D0ABE93}"/>
              </a:ext>
            </a:extLst>
          </p:cNvPr>
          <p:cNvSpPr txBox="1"/>
          <p:nvPr/>
        </p:nvSpPr>
        <p:spPr>
          <a:xfrm>
            <a:off x="539552" y="1842959"/>
            <a:ext cx="432048" cy="584775"/>
          </a:xfrm>
          <a:prstGeom prst="rect">
            <a:avLst/>
          </a:prstGeom>
          <a:noFill/>
        </p:spPr>
        <p:txBody>
          <a:bodyPr wrap="square" rtlCol="0">
            <a:spAutoFit/>
          </a:bodyPr>
          <a:lstStyle/>
          <a:p>
            <a:pPr algn="ctr"/>
            <a:r>
              <a:rPr lang="en-US" sz="3200" dirty="0">
                <a:solidFill>
                  <a:schemeClr val="bg1"/>
                </a:solidFill>
                <a:highlight>
                  <a:srgbClr val="285995"/>
                </a:highlight>
                <a:latin typeface="Bauhaus 93" panose="04030905020B02020C02" pitchFamily="82" charset="0"/>
              </a:rPr>
              <a:t>1</a:t>
            </a:r>
            <a:endParaRPr lang="ru-RU" sz="3200" dirty="0">
              <a:solidFill>
                <a:schemeClr val="bg1"/>
              </a:solidFill>
              <a:highlight>
                <a:srgbClr val="285995"/>
              </a:highlight>
            </a:endParaRPr>
          </a:p>
        </p:txBody>
      </p:sp>
      <p:sp>
        <p:nvSpPr>
          <p:cNvPr id="12" name="TextBox 11">
            <a:extLst>
              <a:ext uri="{FF2B5EF4-FFF2-40B4-BE49-F238E27FC236}">
                <a16:creationId xmlns:a16="http://schemas.microsoft.com/office/drawing/2014/main" xmlns="" id="{17DE0150-BA66-4856-F361-73ACF5421923}"/>
              </a:ext>
            </a:extLst>
          </p:cNvPr>
          <p:cNvSpPr txBox="1"/>
          <p:nvPr/>
        </p:nvSpPr>
        <p:spPr>
          <a:xfrm>
            <a:off x="539552" y="2787774"/>
            <a:ext cx="432048" cy="584775"/>
          </a:xfrm>
          <a:prstGeom prst="rect">
            <a:avLst/>
          </a:prstGeom>
          <a:noFill/>
        </p:spPr>
        <p:txBody>
          <a:bodyPr wrap="square" rtlCol="0">
            <a:spAutoFit/>
          </a:bodyPr>
          <a:lstStyle/>
          <a:p>
            <a:pPr algn="ctr"/>
            <a:r>
              <a:rPr lang="en-US" sz="3200" dirty="0">
                <a:solidFill>
                  <a:schemeClr val="bg1"/>
                </a:solidFill>
                <a:highlight>
                  <a:srgbClr val="285995"/>
                </a:highlight>
                <a:latin typeface="Bauhaus 93" panose="04030905020B02020C02" pitchFamily="82" charset="0"/>
              </a:rPr>
              <a:t>2</a:t>
            </a:r>
            <a:endParaRPr lang="ru-RU" sz="3200" dirty="0">
              <a:solidFill>
                <a:schemeClr val="bg1"/>
              </a:solidFill>
              <a:highlight>
                <a:srgbClr val="285995"/>
              </a:highlight>
            </a:endParaRPr>
          </a:p>
        </p:txBody>
      </p:sp>
      <p:sp>
        <p:nvSpPr>
          <p:cNvPr id="13" name="TextBox 12">
            <a:extLst>
              <a:ext uri="{FF2B5EF4-FFF2-40B4-BE49-F238E27FC236}">
                <a16:creationId xmlns:a16="http://schemas.microsoft.com/office/drawing/2014/main" xmlns="" id="{DF5086FF-9D41-EBA8-C009-975D43F146BB}"/>
              </a:ext>
            </a:extLst>
          </p:cNvPr>
          <p:cNvSpPr txBox="1"/>
          <p:nvPr/>
        </p:nvSpPr>
        <p:spPr>
          <a:xfrm>
            <a:off x="539552" y="3490685"/>
            <a:ext cx="432048" cy="584775"/>
          </a:xfrm>
          <a:prstGeom prst="rect">
            <a:avLst/>
          </a:prstGeom>
          <a:noFill/>
        </p:spPr>
        <p:txBody>
          <a:bodyPr wrap="square" rtlCol="0">
            <a:spAutoFit/>
          </a:bodyPr>
          <a:lstStyle/>
          <a:p>
            <a:pPr algn="ctr"/>
            <a:r>
              <a:rPr lang="en-US" sz="3200" dirty="0">
                <a:solidFill>
                  <a:schemeClr val="bg1"/>
                </a:solidFill>
                <a:highlight>
                  <a:srgbClr val="285995"/>
                </a:highlight>
                <a:latin typeface="Bauhaus 93" panose="04030905020B02020C02" pitchFamily="82" charset="0"/>
              </a:rPr>
              <a:t>3</a:t>
            </a:r>
            <a:endParaRPr lang="ru-RU" sz="3200" dirty="0">
              <a:solidFill>
                <a:schemeClr val="bg1"/>
              </a:solidFill>
              <a:highlight>
                <a:srgbClr val="285995"/>
              </a:highlight>
            </a:endParaRPr>
          </a:p>
        </p:txBody>
      </p:sp>
      <p:sp>
        <p:nvSpPr>
          <p:cNvPr id="14" name="TextBox 13">
            <a:extLst>
              <a:ext uri="{FF2B5EF4-FFF2-40B4-BE49-F238E27FC236}">
                <a16:creationId xmlns:a16="http://schemas.microsoft.com/office/drawing/2014/main" xmlns="" id="{1165A6FA-5A78-0527-0B0E-46BE01CCCDD3}"/>
              </a:ext>
            </a:extLst>
          </p:cNvPr>
          <p:cNvSpPr txBox="1"/>
          <p:nvPr/>
        </p:nvSpPr>
        <p:spPr>
          <a:xfrm>
            <a:off x="539552" y="4291231"/>
            <a:ext cx="432048" cy="584775"/>
          </a:xfrm>
          <a:prstGeom prst="rect">
            <a:avLst/>
          </a:prstGeom>
          <a:noFill/>
        </p:spPr>
        <p:txBody>
          <a:bodyPr wrap="square" rtlCol="0">
            <a:spAutoFit/>
          </a:bodyPr>
          <a:lstStyle/>
          <a:p>
            <a:pPr algn="ctr"/>
            <a:r>
              <a:rPr lang="en-US" sz="3200" dirty="0">
                <a:solidFill>
                  <a:schemeClr val="bg1"/>
                </a:solidFill>
                <a:highlight>
                  <a:srgbClr val="285995"/>
                </a:highlight>
                <a:latin typeface="Bauhaus 93" panose="04030905020B02020C02" pitchFamily="82" charset="0"/>
              </a:rPr>
              <a:t>4</a:t>
            </a:r>
            <a:endParaRPr lang="ru-RU" sz="3200" dirty="0">
              <a:solidFill>
                <a:schemeClr val="bg1"/>
              </a:solidFill>
              <a:highlight>
                <a:srgbClr val="285995"/>
              </a:highlight>
            </a:endParaRPr>
          </a:p>
        </p:txBody>
      </p:sp>
    </p:spTree>
    <p:extLst>
      <p:ext uri="{BB962C8B-B14F-4D97-AF65-F5344CB8AC3E}">
        <p14:creationId xmlns:p14="http://schemas.microsoft.com/office/powerpoint/2010/main" val="33852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1"/>
          <p:cNvSpPr txBox="1">
            <a:spLocks noChangeArrowheads="1"/>
          </p:cNvSpPr>
          <p:nvPr/>
        </p:nvSpPr>
        <p:spPr bwMode="auto">
          <a:xfrm>
            <a:off x="1678410" y="258209"/>
            <a:ext cx="7321648"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b="1" dirty="0" smtClean="0">
                <a:solidFill>
                  <a:srgbClr val="0070C0"/>
                </a:solidFill>
                <a:latin typeface="Arial Narrow" panose="020B0606020202030204" pitchFamily="34" charset="0"/>
              </a:rPr>
              <a:t>НАРЫҚТЫҢ ҰСТАНЫМЫ </a:t>
            </a:r>
            <a:r>
              <a:rPr lang="ru-RU" b="1" dirty="0" err="1" smtClean="0">
                <a:solidFill>
                  <a:srgbClr val="1F497D">
                    <a:lumMod val="75000"/>
                  </a:srgbClr>
                </a:solidFill>
                <a:latin typeface="Arial Narrow" panose="020B0606020202030204" pitchFamily="34" charset="0"/>
              </a:rPr>
              <a:t>және</a:t>
            </a:r>
            <a:r>
              <a:rPr lang="ru-RU" b="1" dirty="0" smtClean="0">
                <a:solidFill>
                  <a:srgbClr val="1F497D">
                    <a:lumMod val="75000"/>
                  </a:srgbClr>
                </a:solidFill>
                <a:latin typeface="Arial Narrow" panose="020B0606020202030204" pitchFamily="34" charset="0"/>
              </a:rPr>
              <a:t> ҚАЗАҚСТАНДЫҚ ТӘЖІРИБЕ</a:t>
            </a:r>
            <a:endParaRPr lang="ru-RU" b="1" dirty="0">
              <a:solidFill>
                <a:srgbClr val="1F497D">
                  <a:lumMod val="75000"/>
                </a:srgbClr>
              </a:solidFill>
              <a:latin typeface="Arial Narrow" panose="020B0606020202030204" pitchFamily="34" charset="0"/>
            </a:endParaRPr>
          </a:p>
        </p:txBody>
      </p:sp>
      <p:sp>
        <p:nvSpPr>
          <p:cNvPr id="26" name="Объект 5"/>
          <p:cNvSpPr txBox="1">
            <a:spLocks/>
          </p:cNvSpPr>
          <p:nvPr/>
        </p:nvSpPr>
        <p:spPr>
          <a:xfrm>
            <a:off x="71363" y="3358041"/>
            <a:ext cx="8965133" cy="1923591"/>
          </a:xfrm>
          <a:prstGeom prst="rect">
            <a:avLst/>
          </a:prstGeom>
          <a:no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wrap="square" lIns="91428" tIns="45714" rIns="91428" bIns="45714">
            <a:spAutoFit/>
          </a:bodyPr>
          <a:lstStyle>
            <a:lvl1pPr marL="455062" indent="-455062" algn="l" defTabSz="1217024" rtl="0" eaLnBrk="0" fontAlgn="base" hangingPunct="0">
              <a:spcBef>
                <a:spcPct val="20000"/>
              </a:spcBef>
              <a:spcAft>
                <a:spcPct val="0"/>
              </a:spcAft>
              <a:buFont typeface="Arial" pitchFamily="34" charset="0"/>
              <a:buChar char="•"/>
              <a:defRPr sz="4300" kern="1200">
                <a:solidFill>
                  <a:schemeClr val="dk1"/>
                </a:solidFill>
                <a:latin typeface="+mn-lt"/>
                <a:ea typeface="+mn-ea"/>
                <a:cs typeface="+mn-cs"/>
              </a:defRPr>
            </a:lvl1pPr>
            <a:lvl2pPr marL="988434" indent="-378865" algn="l" defTabSz="1217024" rtl="0" eaLnBrk="0" fontAlgn="base" hangingPunct="0">
              <a:spcBef>
                <a:spcPct val="20000"/>
              </a:spcBef>
              <a:spcAft>
                <a:spcPct val="0"/>
              </a:spcAft>
              <a:buFont typeface="Arial" pitchFamily="34" charset="0"/>
              <a:buChar char="–"/>
              <a:defRPr sz="3700" kern="1200">
                <a:solidFill>
                  <a:schemeClr val="dk1"/>
                </a:solidFill>
                <a:latin typeface="+mn-lt"/>
                <a:ea typeface="+mn-ea"/>
                <a:cs typeface="+mn-cs"/>
              </a:defRPr>
            </a:lvl2pPr>
            <a:lvl3pPr marL="1521809" indent="-302668" algn="l" defTabSz="1217024"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3pPr>
            <a:lvl4pPr marL="2131377" indent="-302668" algn="l" defTabSz="1217024" rtl="0" eaLnBrk="0" fontAlgn="base" hangingPunct="0">
              <a:spcBef>
                <a:spcPct val="20000"/>
              </a:spcBef>
              <a:spcAft>
                <a:spcPct val="0"/>
              </a:spcAft>
              <a:buFont typeface="Arial" pitchFamily="34" charset="0"/>
              <a:buChar char="–"/>
              <a:defRPr sz="2700" kern="1200">
                <a:solidFill>
                  <a:schemeClr val="dk1"/>
                </a:solidFill>
                <a:latin typeface="+mn-lt"/>
                <a:ea typeface="+mn-ea"/>
                <a:cs typeface="+mn-cs"/>
              </a:defRPr>
            </a:lvl4pPr>
            <a:lvl5pPr marL="2740946" indent="-302668" algn="l" defTabSz="1217024" rtl="0" eaLnBrk="0" fontAlgn="base" hangingPunct="0">
              <a:spcBef>
                <a:spcPct val="20000"/>
              </a:spcBef>
              <a:spcAft>
                <a:spcPct val="0"/>
              </a:spcAft>
              <a:buFont typeface="Arial" pitchFamily="34" charset="0"/>
              <a:buChar char="»"/>
              <a:defRPr sz="2700" kern="1200">
                <a:solidFill>
                  <a:schemeClr val="dk1"/>
                </a:solidFill>
                <a:latin typeface="+mn-lt"/>
                <a:ea typeface="+mn-ea"/>
                <a:cs typeface="+mn-cs"/>
              </a:defRPr>
            </a:lvl5pPr>
            <a:lvl6pPr marL="3352548"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700" kern="1200">
                <a:solidFill>
                  <a:schemeClr val="dk1"/>
                </a:solidFill>
                <a:latin typeface="+mn-lt"/>
                <a:ea typeface="+mn-ea"/>
                <a:cs typeface="+mn-cs"/>
              </a:defRPr>
            </a:lvl9pPr>
          </a:lstStyle>
          <a:p>
            <a:pPr marL="0" lvl="0" indent="0" algn="just">
              <a:spcBef>
                <a:spcPts val="0"/>
              </a:spcBef>
              <a:spcAft>
                <a:spcPts val="0"/>
              </a:spcAft>
              <a:buNone/>
            </a:pPr>
            <a:r>
              <a:rPr lang="ru-RU" sz="1700" b="1" dirty="0" smtClean="0">
                <a:solidFill>
                  <a:schemeClr val="bg1"/>
                </a:solidFill>
                <a:highlight>
                  <a:srgbClr val="FF9934"/>
                </a:highlight>
                <a:latin typeface="Arial Narrow" panose="020B0606020202030204" pitchFamily="34" charset="0"/>
                <a:cs typeface="Arial" pitchFamily="34" charset="0"/>
              </a:rPr>
              <a:t>3.</a:t>
            </a:r>
            <a:r>
              <a:rPr lang="ru-RU" sz="1700" b="1" dirty="0" smtClean="0">
                <a:solidFill>
                  <a:schemeClr val="bg1"/>
                </a:solidFill>
                <a:latin typeface="Arial Narrow" panose="020B0606020202030204" pitchFamily="34" charset="0"/>
                <a:cs typeface="Arial" pitchFamily="34" charset="0"/>
              </a:rPr>
              <a:t> </a:t>
            </a:r>
            <a:r>
              <a:rPr lang="ru-RU" sz="1700" dirty="0" smtClean="0">
                <a:solidFill>
                  <a:schemeClr val="tx1">
                    <a:lumMod val="95000"/>
                    <a:lumOff val="5000"/>
                  </a:schemeClr>
                </a:solidFill>
                <a:latin typeface="Arial Narrow" panose="020B0606020202030204" pitchFamily="34" charset="0"/>
                <a:cs typeface="Arial" pitchFamily="34" charset="0"/>
              </a:rPr>
              <a:t>ҚР-да 1997ж. </a:t>
            </a:r>
            <a:r>
              <a:rPr lang="ru-RU" sz="1700" dirty="0" err="1" smtClean="0">
                <a:solidFill>
                  <a:schemeClr val="tx1">
                    <a:lumMod val="95000"/>
                    <a:lumOff val="5000"/>
                  </a:schemeClr>
                </a:solidFill>
                <a:latin typeface="Arial Narrow" panose="020B0606020202030204" pitchFamily="34" charset="0"/>
                <a:cs typeface="Arial" pitchFamily="34" charset="0"/>
              </a:rPr>
              <a:t>бастап</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автомобильмен</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жүк</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тасымалдау</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саласында</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b="1" dirty="0" smtClean="0">
                <a:solidFill>
                  <a:schemeClr val="tx1">
                    <a:lumMod val="95000"/>
                    <a:lumOff val="5000"/>
                  </a:schemeClr>
                </a:solidFill>
                <a:latin typeface="Arial Narrow" panose="020B0606020202030204" pitchFamily="34" charset="0"/>
                <a:cs typeface="Arial" pitchFamily="34" charset="0"/>
              </a:rPr>
              <a:t>ӨӨР-</a:t>
            </a:r>
            <a:r>
              <a:rPr lang="ru-RU" sz="1700" b="1" dirty="0" err="1" smtClean="0">
                <a:solidFill>
                  <a:schemeClr val="tx1">
                    <a:lumMod val="95000"/>
                    <a:lumOff val="5000"/>
                  </a:schemeClr>
                </a:solidFill>
                <a:latin typeface="Arial Narrow" panose="020B0606020202030204" pitchFamily="34" charset="0"/>
                <a:cs typeface="Arial" pitchFamily="34" charset="0"/>
              </a:rPr>
              <a:t>дің</a:t>
            </a:r>
            <a:r>
              <a:rPr lang="ru-RU" sz="1700" b="1" dirty="0" smtClean="0">
                <a:solidFill>
                  <a:schemeClr val="tx1">
                    <a:lumMod val="95000"/>
                    <a:lumOff val="5000"/>
                  </a:schemeClr>
                </a:solidFill>
                <a:latin typeface="Arial Narrow" panose="020B0606020202030204" pitchFamily="34" charset="0"/>
                <a:cs typeface="Arial" pitchFamily="34" charset="0"/>
              </a:rPr>
              <a:t> </a:t>
            </a:r>
            <a:r>
              <a:rPr lang="ru-RU" sz="1700" b="1" dirty="0" err="1" smtClean="0">
                <a:solidFill>
                  <a:schemeClr val="tx1">
                    <a:lumMod val="95000"/>
                    <a:lumOff val="5000"/>
                  </a:schemeClr>
                </a:solidFill>
                <a:latin typeface="Arial Narrow" panose="020B0606020202030204" pitchFamily="34" charset="0"/>
                <a:cs typeface="Arial" pitchFamily="34" charset="0"/>
              </a:rPr>
              <a:t>аналогы</a:t>
            </a:r>
            <a:r>
              <a:rPr lang="ru-RU" sz="1700" b="1"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сәтті</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жұмыс</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істейді</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b="1" dirty="0" smtClean="0">
                <a:solidFill>
                  <a:schemeClr val="tx1">
                    <a:lumMod val="95000"/>
                    <a:lumOff val="5000"/>
                  </a:schemeClr>
                </a:solidFill>
                <a:latin typeface="Arial Narrow" panose="020B0606020202030204" pitchFamily="34" charset="0"/>
                <a:cs typeface="Arial" pitchFamily="34" charset="0"/>
              </a:rPr>
              <a:t>1991ж. </a:t>
            </a:r>
            <a:r>
              <a:rPr lang="ru-RU" sz="1700" dirty="0" err="1" smtClean="0">
                <a:solidFill>
                  <a:schemeClr val="tx1">
                    <a:lumMod val="95000"/>
                    <a:lumOff val="5000"/>
                  </a:schemeClr>
                </a:solidFill>
                <a:latin typeface="Arial Narrow" panose="020B0606020202030204" pitchFamily="34" charset="0"/>
                <a:cs typeface="Arial" pitchFamily="34" charset="0"/>
              </a:rPr>
              <a:t>дейін</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тасымалдауды</a:t>
            </a:r>
            <a:r>
              <a:rPr lang="ru-RU" sz="1700" dirty="0" smtClean="0">
                <a:solidFill>
                  <a:schemeClr val="tx1">
                    <a:lumMod val="95000"/>
                    <a:lumOff val="5000"/>
                  </a:schemeClr>
                </a:solidFill>
                <a:latin typeface="Arial Narrow" panose="020B0606020202030204" pitchFamily="34" charset="0"/>
                <a:cs typeface="Arial" pitchFamily="34" charset="0"/>
              </a:rPr>
              <a:t> ҚСРО </a:t>
            </a:r>
            <a:r>
              <a:rPr lang="ru-RU" sz="1700" dirty="0" err="1" smtClean="0">
                <a:solidFill>
                  <a:schemeClr val="tx1">
                    <a:lumMod val="95000"/>
                    <a:lumOff val="5000"/>
                  </a:schemeClr>
                </a:solidFill>
                <a:latin typeface="Arial Narrow" panose="020B0606020202030204" pitchFamily="34" charset="0"/>
                <a:cs typeface="Arial" pitchFamily="34" charset="0"/>
              </a:rPr>
              <a:t>Көлік</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министрлігі</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жанындағы</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Совавтотранас</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ғана</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атқарды</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b="1" dirty="0" smtClean="0">
                <a:solidFill>
                  <a:schemeClr val="tx1">
                    <a:lumMod val="95000"/>
                    <a:lumOff val="5000"/>
                  </a:schemeClr>
                </a:solidFill>
                <a:latin typeface="Arial Narrow" panose="020B0606020202030204" pitchFamily="34" charset="0"/>
                <a:cs typeface="Arial" pitchFamily="34" charset="0"/>
              </a:rPr>
              <a:t>1994ж</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КазАТО</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құрылды</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оның</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құрамына</a:t>
            </a:r>
            <a:r>
              <a:rPr lang="ru-RU" sz="1700" dirty="0">
                <a:solidFill>
                  <a:schemeClr val="tx1">
                    <a:lumMod val="95000"/>
                    <a:lumOff val="5000"/>
                  </a:schemeClr>
                </a:solidFill>
                <a:latin typeface="Arial Narrow" panose="020B0606020202030204" pitchFamily="34" charset="0"/>
                <a:cs typeface="Arial" pitchFamily="34" charset="0"/>
              </a:rPr>
              <a:t> </a:t>
            </a:r>
            <a:r>
              <a:rPr lang="ru-RU" sz="1700" b="1" dirty="0">
                <a:solidFill>
                  <a:schemeClr val="tx1">
                    <a:lumMod val="95000"/>
                    <a:lumOff val="5000"/>
                  </a:schemeClr>
                </a:solidFill>
                <a:latin typeface="Arial Narrow" panose="020B0606020202030204" pitchFamily="34" charset="0"/>
                <a:cs typeface="Arial" pitchFamily="34" charset="0"/>
              </a:rPr>
              <a:t>253</a:t>
            </a:r>
            <a:r>
              <a:rPr lang="ru-RU" sz="1700" dirty="0">
                <a:solidFill>
                  <a:schemeClr val="tx1">
                    <a:lumMod val="95000"/>
                    <a:lumOff val="5000"/>
                  </a:schemeClr>
                </a:solidFill>
                <a:latin typeface="Arial Narrow" panose="020B0606020202030204" pitchFamily="34" charset="0"/>
                <a:cs typeface="Arial" pitchFamily="34" charset="0"/>
              </a:rPr>
              <a:t> АКҚ бар </a:t>
            </a:r>
            <a:r>
              <a:rPr lang="ru-RU" sz="1700" b="1" dirty="0">
                <a:solidFill>
                  <a:schemeClr val="tx1">
                    <a:lumMod val="95000"/>
                    <a:lumOff val="5000"/>
                  </a:schemeClr>
                </a:solidFill>
                <a:latin typeface="Arial Narrow" panose="020B0606020202030204" pitchFamily="34" charset="0"/>
                <a:cs typeface="Arial" pitchFamily="34" charset="0"/>
              </a:rPr>
              <a:t>36</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компаниялар</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кірді</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b="1" dirty="0" smtClean="0">
                <a:solidFill>
                  <a:schemeClr val="tx1">
                    <a:lumMod val="95000"/>
                    <a:lumOff val="5000"/>
                  </a:schemeClr>
                </a:solidFill>
                <a:latin typeface="Arial Narrow" panose="020B0606020202030204" pitchFamily="34" charset="0"/>
                <a:cs typeface="Arial" pitchFamily="34" charset="0"/>
              </a:rPr>
              <a:t>1997ж</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b="1" dirty="0" err="1">
                <a:solidFill>
                  <a:schemeClr val="tx1">
                    <a:lumMod val="95000"/>
                    <a:lumOff val="5000"/>
                  </a:schemeClr>
                </a:solidFill>
                <a:latin typeface="Arial Narrow" panose="020B0606020202030204" pitchFamily="34" charset="0"/>
                <a:cs typeface="Arial" pitchFamily="34" charset="0"/>
              </a:rPr>
              <a:t>Үкімет</a:t>
            </a:r>
            <a:r>
              <a:rPr lang="ru-RU" sz="1700" b="1" dirty="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КазАТО-ға</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тасымалдаушыларға</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a:solidFill>
                  <a:schemeClr val="tx1">
                    <a:lumMod val="95000"/>
                    <a:lumOff val="5000"/>
                  </a:schemeClr>
                </a:solidFill>
                <a:latin typeface="Arial Narrow" panose="020B0606020202030204" pitchFamily="34" charset="0"/>
                <a:cs typeface="Arial" pitchFamily="34" charset="0"/>
              </a:rPr>
              <a:t>МДП </a:t>
            </a:r>
            <a:r>
              <a:rPr lang="ru-RU" sz="1700" dirty="0" err="1">
                <a:solidFill>
                  <a:schemeClr val="tx1">
                    <a:lumMod val="95000"/>
                    <a:lumOff val="5000"/>
                  </a:schemeClr>
                </a:solidFill>
                <a:latin typeface="Arial Narrow" panose="020B0606020202030204" pitchFamily="34" charset="0"/>
                <a:cs typeface="Arial" pitchFamily="34" charset="0"/>
              </a:rPr>
              <a:t>кітапшаларын</a:t>
            </a:r>
            <a:r>
              <a:rPr lang="ru-RU" sz="1700" dirty="0">
                <a:solidFill>
                  <a:schemeClr val="tx1">
                    <a:lumMod val="95000"/>
                    <a:lumOff val="5000"/>
                  </a:schemeClr>
                </a:solidFill>
                <a:latin typeface="Arial Narrow" panose="020B0606020202030204" pitchFamily="34" charset="0"/>
                <a:cs typeface="Arial" pitchFamily="34" charset="0"/>
              </a:rPr>
              <a:t> беру </a:t>
            </a:r>
            <a:r>
              <a:rPr lang="ru-RU" sz="1700" b="1" dirty="0" err="1" smtClean="0">
                <a:solidFill>
                  <a:schemeClr val="tx1">
                    <a:lumMod val="95000"/>
                    <a:lumOff val="5000"/>
                  </a:schemeClr>
                </a:solidFill>
                <a:latin typeface="Arial Narrow" panose="020B0606020202030204" pitchFamily="34" charset="0"/>
                <a:cs typeface="Arial" pitchFamily="34" charset="0"/>
              </a:rPr>
              <a:t>уәкілеттігін</a:t>
            </a:r>
            <a:r>
              <a:rPr lang="ru-RU" sz="1700" b="1" dirty="0" smtClean="0">
                <a:solidFill>
                  <a:schemeClr val="tx1">
                    <a:lumMod val="95000"/>
                    <a:lumOff val="5000"/>
                  </a:schemeClr>
                </a:solidFill>
                <a:latin typeface="Arial Narrow" panose="020B0606020202030204" pitchFamily="34" charset="0"/>
                <a:cs typeface="Arial" pitchFamily="34" charset="0"/>
              </a:rPr>
              <a:t> </a:t>
            </a:r>
            <a:r>
              <a:rPr lang="ru-RU" sz="1700" b="1" dirty="0" err="1" smtClean="0">
                <a:solidFill>
                  <a:schemeClr val="tx1">
                    <a:lumMod val="95000"/>
                    <a:lumOff val="5000"/>
                  </a:schemeClr>
                </a:solidFill>
                <a:latin typeface="Arial Narrow" panose="020B0606020202030204" pitchFamily="34" charset="0"/>
                <a:cs typeface="Arial" pitchFamily="34" charset="0"/>
              </a:rPr>
              <a:t>берді</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Қазір</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КазАТО</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b="1" dirty="0">
                <a:solidFill>
                  <a:schemeClr val="tx1">
                    <a:lumMod val="95000"/>
                    <a:lumOff val="5000"/>
                  </a:schemeClr>
                </a:solidFill>
                <a:latin typeface="Arial Narrow" panose="020B0606020202030204" pitchFamily="34" charset="0"/>
                <a:cs typeface="Arial" pitchFamily="34" charset="0"/>
              </a:rPr>
              <a:t>7650</a:t>
            </a:r>
            <a:r>
              <a:rPr lang="ru-RU" sz="1700" dirty="0">
                <a:solidFill>
                  <a:schemeClr val="tx1">
                    <a:lumMod val="95000"/>
                    <a:lumOff val="5000"/>
                  </a:schemeClr>
                </a:solidFill>
                <a:latin typeface="Arial Narrow" panose="020B0606020202030204" pitchFamily="34" charset="0"/>
                <a:cs typeface="Arial" pitchFamily="34" charset="0"/>
              </a:rPr>
              <a:t> АКҚ бар </a:t>
            </a:r>
            <a:r>
              <a:rPr lang="ru-RU" sz="1700" b="1" dirty="0">
                <a:solidFill>
                  <a:schemeClr val="tx1">
                    <a:lumMod val="95000"/>
                    <a:lumOff val="5000"/>
                  </a:schemeClr>
                </a:solidFill>
                <a:latin typeface="Arial Narrow" panose="020B0606020202030204" pitchFamily="34" charset="0"/>
                <a:cs typeface="Arial" pitchFamily="34" charset="0"/>
              </a:rPr>
              <a:t>370</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smtClean="0">
                <a:solidFill>
                  <a:schemeClr val="tx1">
                    <a:lumMod val="95000"/>
                    <a:lumOff val="5000"/>
                  </a:schemeClr>
                </a:solidFill>
                <a:latin typeface="Arial Narrow" panose="020B0606020202030204" pitchFamily="34" charset="0"/>
                <a:cs typeface="Arial" pitchFamily="34" charset="0"/>
              </a:rPr>
              <a:t>компанияны</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біріктіреді</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олар</a:t>
            </a:r>
            <a:r>
              <a:rPr lang="ru-RU" sz="1700" dirty="0">
                <a:solidFill>
                  <a:schemeClr val="tx1">
                    <a:lumMod val="95000"/>
                    <a:lumOff val="5000"/>
                  </a:schemeClr>
                </a:solidFill>
                <a:latin typeface="Arial Narrow" panose="020B0606020202030204" pitchFamily="34" charset="0"/>
                <a:cs typeface="Arial" pitchFamily="34" charset="0"/>
              </a:rPr>
              <a:t> МДП </a:t>
            </a:r>
            <a:r>
              <a:rPr lang="ru-RU" sz="1700" dirty="0" err="1">
                <a:solidFill>
                  <a:schemeClr val="tx1">
                    <a:lumMod val="95000"/>
                    <a:lumOff val="5000"/>
                  </a:schemeClr>
                </a:solidFill>
                <a:latin typeface="Arial Narrow" panose="020B0606020202030204" pitchFamily="34" charset="0"/>
                <a:cs typeface="Arial" pitchFamily="34" charset="0"/>
              </a:rPr>
              <a:t>жүйесі</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бойынша</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жұмыс</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істейді</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және</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отандық</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тасымалдаушылардың</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халықаралық</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нарықтағы</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үлесі</a:t>
            </a:r>
            <a:r>
              <a:rPr lang="ru-RU" sz="1700" dirty="0">
                <a:solidFill>
                  <a:schemeClr val="tx1">
                    <a:lumMod val="95000"/>
                    <a:lumOff val="5000"/>
                  </a:schemeClr>
                </a:solidFill>
                <a:latin typeface="Arial Narrow" panose="020B0606020202030204" pitchFamily="34" charset="0"/>
                <a:cs typeface="Arial" pitchFamily="34" charset="0"/>
              </a:rPr>
              <a:t> 2017 </a:t>
            </a:r>
            <a:r>
              <a:rPr lang="ru-RU" sz="1700" dirty="0" err="1">
                <a:solidFill>
                  <a:schemeClr val="tx1">
                    <a:lumMod val="95000"/>
                    <a:lumOff val="5000"/>
                  </a:schemeClr>
                </a:solidFill>
                <a:latin typeface="Arial Narrow" panose="020B0606020202030204" pitchFamily="34" charset="0"/>
                <a:cs typeface="Arial" pitchFamily="34" charset="0"/>
              </a:rPr>
              <a:t>жылы</a:t>
            </a:r>
            <a:r>
              <a:rPr lang="ru-RU" sz="1700" dirty="0">
                <a:solidFill>
                  <a:schemeClr val="tx1">
                    <a:lumMod val="95000"/>
                    <a:lumOff val="5000"/>
                  </a:schemeClr>
                </a:solidFill>
                <a:latin typeface="Arial Narrow" panose="020B0606020202030204" pitchFamily="34" charset="0"/>
                <a:cs typeface="Arial" pitchFamily="34" charset="0"/>
              </a:rPr>
              <a:t> </a:t>
            </a:r>
            <a:r>
              <a:rPr lang="ru-RU" sz="1700" b="1" dirty="0">
                <a:solidFill>
                  <a:schemeClr val="tx1">
                    <a:lumMod val="95000"/>
                    <a:lumOff val="5000"/>
                  </a:schemeClr>
                </a:solidFill>
                <a:latin typeface="Arial Narrow" panose="020B0606020202030204" pitchFamily="34" charset="0"/>
                <a:cs typeface="Arial" pitchFamily="34" charset="0"/>
              </a:rPr>
              <a:t>51%-</a:t>
            </a:r>
            <a:r>
              <a:rPr lang="ru-RU" sz="1700" b="1" dirty="0" err="1">
                <a:solidFill>
                  <a:schemeClr val="tx1">
                    <a:lumMod val="95000"/>
                    <a:lumOff val="5000"/>
                  </a:schemeClr>
                </a:solidFill>
                <a:latin typeface="Arial Narrow" panose="020B0606020202030204" pitchFamily="34" charset="0"/>
                <a:cs typeface="Arial" pitchFamily="34" charset="0"/>
              </a:rPr>
              <a:t>ын</a:t>
            </a:r>
            <a:r>
              <a:rPr lang="ru-RU" sz="1700" b="1"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немесе</a:t>
            </a:r>
            <a:r>
              <a:rPr lang="ru-RU" sz="1700" dirty="0">
                <a:solidFill>
                  <a:schemeClr val="tx1">
                    <a:lumMod val="95000"/>
                    <a:lumOff val="5000"/>
                  </a:schemeClr>
                </a:solidFill>
                <a:latin typeface="Arial Narrow" panose="020B0606020202030204" pitchFamily="34" charset="0"/>
                <a:cs typeface="Arial" pitchFamily="34" charset="0"/>
              </a:rPr>
              <a:t> </a:t>
            </a:r>
            <a:r>
              <a:rPr lang="ru-RU" sz="1700" b="1" dirty="0">
                <a:solidFill>
                  <a:schemeClr val="tx1">
                    <a:lumMod val="95000"/>
                    <a:lumOff val="5000"/>
                  </a:schemeClr>
                </a:solidFill>
                <a:latin typeface="Arial Narrow" panose="020B0606020202030204" pitchFamily="34" charset="0"/>
                <a:cs typeface="Arial" pitchFamily="34" charset="0"/>
              </a:rPr>
              <a:t>3 </a:t>
            </a:r>
            <a:r>
              <a:rPr lang="ru-RU" sz="1700" b="1" dirty="0" err="1">
                <a:solidFill>
                  <a:schemeClr val="tx1">
                    <a:lumMod val="95000"/>
                    <a:lumOff val="5000"/>
                  </a:schemeClr>
                </a:solidFill>
                <a:latin typeface="Arial Narrow" panose="020B0606020202030204" pitchFamily="34" charset="0"/>
                <a:cs typeface="Arial" pitchFamily="34" charset="0"/>
              </a:rPr>
              <a:t>млн.тонна</a:t>
            </a:r>
            <a:r>
              <a:rPr lang="ru-RU" sz="1700" b="1"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жүгін</a:t>
            </a:r>
            <a:r>
              <a:rPr lang="ru-RU" sz="1700" dirty="0">
                <a:solidFill>
                  <a:schemeClr val="tx1">
                    <a:lumMod val="95000"/>
                    <a:lumOff val="5000"/>
                  </a:schemeClr>
                </a:solidFill>
                <a:latin typeface="Arial Narrow" panose="020B0606020202030204" pitchFamily="34" charset="0"/>
                <a:cs typeface="Arial" pitchFamily="34" charset="0"/>
              </a:rPr>
              <a:t> </a:t>
            </a:r>
            <a:r>
              <a:rPr lang="ru-RU" sz="1700" dirty="0" err="1">
                <a:solidFill>
                  <a:schemeClr val="tx1">
                    <a:lumMod val="95000"/>
                    <a:lumOff val="5000"/>
                  </a:schemeClr>
                </a:solidFill>
                <a:latin typeface="Arial Narrow" panose="020B0606020202030204" pitchFamily="34" charset="0"/>
                <a:cs typeface="Arial" pitchFamily="34" charset="0"/>
              </a:rPr>
              <a:t>құрады</a:t>
            </a:r>
            <a:r>
              <a:rPr lang="ru-RU" sz="1700" dirty="0">
                <a:solidFill>
                  <a:schemeClr val="tx1">
                    <a:lumMod val="95000"/>
                    <a:lumOff val="5000"/>
                  </a:schemeClr>
                </a:solidFill>
                <a:latin typeface="Arial Narrow" panose="020B0606020202030204" pitchFamily="34" charset="0"/>
                <a:cs typeface="Arial" pitchFamily="34" charset="0"/>
              </a:rPr>
              <a:t> (2022ж. </a:t>
            </a:r>
            <a:r>
              <a:rPr lang="ru-RU" sz="1700" dirty="0" smtClean="0">
                <a:solidFill>
                  <a:schemeClr val="tx1">
                    <a:lumMod val="95000"/>
                    <a:lumOff val="5000"/>
                  </a:schemeClr>
                </a:solidFill>
                <a:latin typeface="Arial Narrow" panose="020B0606020202030204" pitchFamily="34" charset="0"/>
                <a:cs typeface="Arial" pitchFamily="34" charset="0"/>
              </a:rPr>
              <a:t>- </a:t>
            </a:r>
            <a:r>
              <a:rPr lang="ru-RU" sz="1700" dirty="0">
                <a:solidFill>
                  <a:schemeClr val="tx1">
                    <a:lumMod val="95000"/>
                    <a:lumOff val="5000"/>
                  </a:schemeClr>
                </a:solidFill>
                <a:latin typeface="Arial Narrow" panose="020B0606020202030204" pitchFamily="34" charset="0"/>
                <a:cs typeface="Arial" pitchFamily="34" charset="0"/>
              </a:rPr>
              <a:t>41%).</a:t>
            </a:r>
          </a:p>
          <a:p>
            <a:pPr marL="0" lvl="0" indent="0" algn="just">
              <a:spcBef>
                <a:spcPts val="0"/>
              </a:spcBef>
              <a:spcAft>
                <a:spcPts val="0"/>
              </a:spcAft>
              <a:buNone/>
            </a:pPr>
            <a:endParaRPr lang="ru-RU" sz="1700" dirty="0" smtClean="0">
              <a:solidFill>
                <a:schemeClr val="tx1">
                  <a:lumMod val="95000"/>
                  <a:lumOff val="5000"/>
                </a:schemeClr>
              </a:solidFill>
              <a:latin typeface="Arial Narrow" panose="020B0606020202030204" pitchFamily="34" charset="0"/>
              <a:cs typeface="Arial" pitchFamily="34" charset="0"/>
            </a:endParaRPr>
          </a:p>
        </p:txBody>
      </p:sp>
      <p:sp>
        <p:nvSpPr>
          <p:cNvPr id="5" name="Номер слайда 4"/>
          <p:cNvSpPr txBox="1">
            <a:spLocks/>
          </p:cNvSpPr>
          <p:nvPr/>
        </p:nvSpPr>
        <p:spPr>
          <a:xfrm>
            <a:off x="8748464" y="4876006"/>
            <a:ext cx="368541" cy="274637"/>
          </a:xfrm>
          <a:prstGeom prst="rect">
            <a:avLst/>
          </a:prstGeom>
        </p:spPr>
        <p:txBody>
          <a:bodyPr vert="horz" lIns="91416" tIns="45708" rIns="91416" bIns="45708" rtlCol="0" anchor="ctr"/>
          <a:lstStyle>
            <a:defPPr>
              <a:defRPr lang="ru-RU"/>
            </a:defPPr>
            <a:lvl1pPr algn="r" defTabSz="914378" rtl="0" fontAlgn="auto">
              <a:spcBef>
                <a:spcPts val="0"/>
              </a:spcBef>
              <a:spcAft>
                <a:spcPts val="0"/>
              </a:spcAft>
              <a:defRPr sz="1200" kern="1200">
                <a:solidFill>
                  <a:prstClr val="black">
                    <a:tint val="75000"/>
                  </a:prstClr>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130">
              <a:defRPr/>
            </a:pPr>
            <a:r>
              <a:rPr lang="ru-RU" sz="1100" b="1" dirty="0">
                <a:solidFill>
                  <a:prstClr val="white">
                    <a:lumMod val="50000"/>
                  </a:prstClr>
                </a:solidFill>
              </a:rPr>
              <a:t>4</a:t>
            </a:r>
          </a:p>
        </p:txBody>
      </p:sp>
      <p:sp>
        <p:nvSpPr>
          <p:cNvPr id="10" name="TextBox 9">
            <a:extLst>
              <a:ext uri="{FF2B5EF4-FFF2-40B4-BE49-F238E27FC236}">
                <a16:creationId xmlns:a16="http://schemas.microsoft.com/office/drawing/2014/main" xmlns="" id="{50DD5ED9-9E36-D162-2762-E596C057D519}"/>
              </a:ext>
            </a:extLst>
          </p:cNvPr>
          <p:cNvSpPr txBox="1"/>
          <p:nvPr/>
        </p:nvSpPr>
        <p:spPr>
          <a:xfrm>
            <a:off x="71363" y="928921"/>
            <a:ext cx="8965133" cy="1138773"/>
          </a:xfrm>
          <a:prstGeom prst="rect">
            <a:avLst/>
          </a:prstGeom>
          <a:solidFill>
            <a:schemeClr val="tx2">
              <a:lumMod val="60000"/>
              <a:lumOff val="40000"/>
            </a:schemeClr>
          </a:solidFill>
        </p:spPr>
        <p:txBody>
          <a:bodyPr wrap="square">
            <a:spAutoFit/>
          </a:bodyPr>
          <a:lstStyle/>
          <a:p>
            <a:pPr algn="just">
              <a:spcBef>
                <a:spcPts val="0"/>
              </a:spcBef>
              <a:spcAft>
                <a:spcPts val="0"/>
              </a:spcAft>
              <a:defRPr/>
            </a:pPr>
            <a:r>
              <a:rPr lang="ru-RU" sz="1600" b="1" dirty="0" smtClean="0">
                <a:solidFill>
                  <a:schemeClr val="bg1"/>
                </a:solidFill>
                <a:highlight>
                  <a:srgbClr val="FF9934"/>
                </a:highlight>
                <a:latin typeface="Arial Narrow" panose="020B0606020202030204" pitchFamily="34" charset="0"/>
              </a:rPr>
              <a:t>1.</a:t>
            </a:r>
            <a:r>
              <a:rPr lang="ru-RU" sz="1600" b="1" dirty="0" smtClean="0">
                <a:solidFill>
                  <a:schemeClr val="bg1"/>
                </a:solidFill>
                <a:latin typeface="Arial Narrow" panose="020B0606020202030204" pitchFamily="34" charset="0"/>
              </a:rPr>
              <a:t> </a:t>
            </a:r>
            <a:r>
              <a:rPr lang="ru-RU" sz="1700" u="sng" dirty="0" err="1" smtClean="0">
                <a:solidFill>
                  <a:schemeClr val="bg1"/>
                </a:solidFill>
                <a:latin typeface="Arial Narrow" panose="020B0606020202030204" pitchFamily="34" charset="0"/>
              </a:rPr>
              <a:t>Функцияларды</a:t>
            </a:r>
            <a:r>
              <a:rPr lang="ru-RU" sz="1700" u="sng" dirty="0" smtClean="0">
                <a:solidFill>
                  <a:schemeClr val="bg1"/>
                </a:solidFill>
                <a:latin typeface="Arial Narrow" panose="020B0606020202030204" pitchFamily="34" charset="0"/>
              </a:rPr>
              <a:t> </a:t>
            </a:r>
            <a:r>
              <a:rPr lang="ru-RU" sz="1700" u="sng" dirty="0">
                <a:solidFill>
                  <a:schemeClr val="bg1"/>
                </a:solidFill>
                <a:latin typeface="Arial Narrow" panose="020B0606020202030204" pitchFamily="34" charset="0"/>
              </a:rPr>
              <a:t>ӨӨР-</a:t>
            </a:r>
            <a:r>
              <a:rPr lang="ru-RU" sz="1700" u="sng" dirty="0" err="1">
                <a:solidFill>
                  <a:schemeClr val="bg1"/>
                </a:solidFill>
                <a:latin typeface="Arial Narrow" panose="020B0606020202030204" pitchFamily="34" charset="0"/>
              </a:rPr>
              <a:t>ге</a:t>
            </a:r>
            <a:r>
              <a:rPr lang="ru-RU" sz="1700" u="sng" dirty="0">
                <a:solidFill>
                  <a:schemeClr val="bg1"/>
                </a:solidFill>
                <a:latin typeface="Arial Narrow" panose="020B0606020202030204" pitchFamily="34" charset="0"/>
              </a:rPr>
              <a:t> </a:t>
            </a:r>
            <a:r>
              <a:rPr lang="ru-RU" sz="1700" u="sng" dirty="0" err="1">
                <a:solidFill>
                  <a:schemeClr val="bg1"/>
                </a:solidFill>
                <a:latin typeface="Arial Narrow" panose="020B0606020202030204" pitchFamily="34" charset="0"/>
              </a:rPr>
              <a:t>берудің</a:t>
            </a:r>
            <a:r>
              <a:rPr lang="ru-RU" sz="1700" u="sng" dirty="0">
                <a:solidFill>
                  <a:schemeClr val="bg1"/>
                </a:solidFill>
                <a:latin typeface="Arial Narrow" panose="020B0606020202030204" pitchFamily="34" charset="0"/>
              </a:rPr>
              <a:t> </a:t>
            </a:r>
            <a:r>
              <a:rPr lang="ru-RU" sz="1700" u="sng" dirty="0" err="1">
                <a:solidFill>
                  <a:schemeClr val="bg1"/>
                </a:solidFill>
                <a:latin typeface="Arial Narrow" panose="020B0606020202030204" pitchFamily="34" charset="0"/>
              </a:rPr>
              <a:t>қоғамдық</a:t>
            </a:r>
            <a:r>
              <a:rPr lang="ru-RU" sz="1700" u="sng" dirty="0">
                <a:solidFill>
                  <a:schemeClr val="bg1"/>
                </a:solidFill>
                <a:latin typeface="Arial Narrow" panose="020B0606020202030204" pitchFamily="34" charset="0"/>
              </a:rPr>
              <a:t> </a:t>
            </a:r>
            <a:r>
              <a:rPr lang="ru-RU" sz="1700" u="sng" dirty="0" err="1">
                <a:solidFill>
                  <a:schemeClr val="bg1"/>
                </a:solidFill>
                <a:latin typeface="Arial Narrow" panose="020B0606020202030204" pitchFamily="34" charset="0"/>
              </a:rPr>
              <a:t>талқылауы</a:t>
            </a:r>
            <a:r>
              <a:rPr lang="ru-RU" sz="1700" u="sng" dirty="0">
                <a:solidFill>
                  <a:schemeClr val="bg1"/>
                </a:solidFill>
                <a:latin typeface="Arial Narrow" panose="020B0606020202030204" pitchFamily="34" charset="0"/>
              </a:rPr>
              <a:t> </a:t>
            </a:r>
            <a:r>
              <a:rPr lang="ru-RU" sz="1700" b="1" u="sng" dirty="0" err="1">
                <a:solidFill>
                  <a:schemeClr val="bg1"/>
                </a:solidFill>
                <a:latin typeface="Arial Narrow" panose="020B0606020202030204" pitchFamily="34" charset="0"/>
              </a:rPr>
              <a:t>тасымалдаушыларды</a:t>
            </a:r>
            <a:r>
              <a:rPr lang="ru-RU" sz="1700" b="1" u="sng" dirty="0">
                <a:solidFill>
                  <a:schemeClr val="bg1"/>
                </a:solidFill>
                <a:latin typeface="Arial Narrow" panose="020B0606020202030204" pitchFamily="34" charset="0"/>
              </a:rPr>
              <a:t> </a:t>
            </a:r>
            <a:r>
              <a:rPr lang="ru-RU" sz="1700" b="1" u="sng" dirty="0" err="1">
                <a:solidFill>
                  <a:schemeClr val="bg1"/>
                </a:solidFill>
                <a:latin typeface="Arial Narrow" panose="020B0606020202030204" pitchFamily="34" charset="0"/>
              </a:rPr>
              <a:t>біріктіретін</a:t>
            </a:r>
            <a:r>
              <a:rPr lang="ru-RU" sz="1700" b="1" u="sng" dirty="0">
                <a:solidFill>
                  <a:schemeClr val="bg1"/>
                </a:solidFill>
                <a:latin typeface="Arial Narrow" panose="020B0606020202030204" pitchFamily="34" charset="0"/>
              </a:rPr>
              <a:t> </a:t>
            </a:r>
            <a:r>
              <a:rPr lang="ru-RU" sz="1700" b="1" u="sng" dirty="0" smtClean="0">
                <a:solidFill>
                  <a:schemeClr val="bg1"/>
                </a:solidFill>
                <a:latin typeface="Arial Narrow" panose="020B0606020202030204" pitchFamily="34" charset="0"/>
              </a:rPr>
              <a:t>               </a:t>
            </a:r>
            <a:r>
              <a:rPr lang="ru-RU" sz="1700" u="sng" dirty="0" err="1" smtClean="0">
                <a:solidFill>
                  <a:schemeClr val="bg1"/>
                </a:solidFill>
                <a:latin typeface="Arial Narrow" panose="020B0606020202030204" pitchFamily="34" charset="0"/>
              </a:rPr>
              <a:t>ұйымдар</a:t>
            </a:r>
            <a:r>
              <a:rPr lang="ru-RU" sz="1700" u="sng" dirty="0" smtClean="0">
                <a:solidFill>
                  <a:schemeClr val="bg1"/>
                </a:solidFill>
                <a:latin typeface="Arial Narrow" panose="020B0606020202030204" pitchFamily="34" charset="0"/>
              </a:rPr>
              <a:t> </a:t>
            </a:r>
            <a:r>
              <a:rPr lang="ru-RU" sz="1700" b="1" u="sng" dirty="0">
                <a:solidFill>
                  <a:schemeClr val="bg1"/>
                </a:solidFill>
                <a:latin typeface="Arial Narrow" panose="020B0606020202030204" pitchFamily="34" charset="0"/>
              </a:rPr>
              <a:t>«</a:t>
            </a:r>
            <a:r>
              <a:rPr lang="ru-RU" sz="1700" b="1" u="sng" dirty="0" err="1">
                <a:solidFill>
                  <a:schemeClr val="bg1"/>
                </a:solidFill>
                <a:latin typeface="Arial Narrow" panose="020B0606020202030204" pitchFamily="34" charset="0"/>
              </a:rPr>
              <a:t>Атамекен</a:t>
            </a:r>
            <a:r>
              <a:rPr lang="ru-RU" sz="1700" b="1" u="sng" dirty="0">
                <a:solidFill>
                  <a:schemeClr val="bg1"/>
                </a:solidFill>
                <a:latin typeface="Arial Narrow" panose="020B0606020202030204" pitchFamily="34" charset="0"/>
              </a:rPr>
              <a:t>» ҰКП, «</a:t>
            </a:r>
            <a:r>
              <a:rPr lang="ru-RU" sz="1700" b="1" u="sng" dirty="0" err="1">
                <a:solidFill>
                  <a:schemeClr val="bg1"/>
                </a:solidFill>
                <a:latin typeface="Arial Narrow" panose="020B0606020202030204" pitchFamily="34" charset="0"/>
              </a:rPr>
              <a:t>Қазақстанның</a:t>
            </a:r>
            <a:r>
              <a:rPr lang="ru-RU" sz="1700" b="1" u="sng" dirty="0">
                <a:solidFill>
                  <a:schemeClr val="bg1"/>
                </a:solidFill>
                <a:latin typeface="Arial Narrow" panose="020B0606020202030204" pitchFamily="34" charset="0"/>
              </a:rPr>
              <a:t> </a:t>
            </a:r>
            <a:r>
              <a:rPr lang="ru-RU" sz="1700" b="1" u="sng" dirty="0" err="1">
                <a:solidFill>
                  <a:schemeClr val="bg1"/>
                </a:solidFill>
                <a:latin typeface="Arial Narrow" panose="020B0606020202030204" pitchFamily="34" charset="0"/>
              </a:rPr>
              <a:t>Азаматтық</a:t>
            </a:r>
            <a:r>
              <a:rPr lang="ru-RU" sz="1700" b="1" u="sng" dirty="0">
                <a:solidFill>
                  <a:schemeClr val="bg1"/>
                </a:solidFill>
                <a:latin typeface="Arial Narrow" panose="020B0606020202030204" pitchFamily="34" charset="0"/>
              </a:rPr>
              <a:t> Альянсы», «</a:t>
            </a:r>
            <a:r>
              <a:rPr lang="en-US" sz="1700" b="1" u="sng" dirty="0">
                <a:solidFill>
                  <a:schemeClr val="bg1"/>
                </a:solidFill>
                <a:latin typeface="Arial Narrow" panose="020B0606020202030204" pitchFamily="34" charset="0"/>
              </a:rPr>
              <a:t>KAZLOGISTICS»</a:t>
            </a:r>
            <a:r>
              <a:rPr lang="en-US" sz="1700" u="sng" dirty="0">
                <a:solidFill>
                  <a:schemeClr val="bg1"/>
                </a:solidFill>
                <a:latin typeface="Arial Narrow" panose="020B0606020202030204" pitchFamily="34" charset="0"/>
              </a:rPr>
              <a:t> </a:t>
            </a:r>
            <a:r>
              <a:rPr lang="kk-KZ" sz="1700" u="sng" dirty="0" smtClean="0">
                <a:solidFill>
                  <a:schemeClr val="bg1"/>
                </a:solidFill>
                <a:latin typeface="Arial Narrow" panose="020B0606020202030204" pitchFamily="34" charset="0"/>
              </a:rPr>
              <a:t>Қазақстанның </a:t>
            </a:r>
            <a:r>
              <a:rPr lang="ru-RU" sz="1700" u="sng" dirty="0" err="1" smtClean="0">
                <a:solidFill>
                  <a:schemeClr val="bg1"/>
                </a:solidFill>
                <a:latin typeface="Arial Narrow" panose="020B0606020202030204" pitchFamily="34" charset="0"/>
              </a:rPr>
              <a:t>көлікшілер</a:t>
            </a:r>
            <a:r>
              <a:rPr lang="ru-RU" sz="1700" u="sng" dirty="0" smtClean="0">
                <a:solidFill>
                  <a:schemeClr val="bg1"/>
                </a:solidFill>
                <a:latin typeface="Arial Narrow" panose="020B0606020202030204" pitchFamily="34" charset="0"/>
              </a:rPr>
              <a:t> </a:t>
            </a:r>
            <a:r>
              <a:rPr lang="ru-RU" sz="1700" u="sng" dirty="0" err="1" smtClean="0">
                <a:solidFill>
                  <a:schemeClr val="bg1"/>
                </a:solidFill>
                <a:latin typeface="Arial Narrow" panose="020B0606020202030204" pitchFamily="34" charset="0"/>
              </a:rPr>
              <a:t>Одағы</a:t>
            </a:r>
            <a:r>
              <a:rPr lang="ru-RU" sz="1700" u="sng" dirty="0">
                <a:solidFill>
                  <a:schemeClr val="bg1"/>
                </a:solidFill>
                <a:latin typeface="Arial Narrow" panose="020B0606020202030204" pitchFamily="34" charset="0"/>
              </a:rPr>
              <a:t> </a:t>
            </a:r>
            <a:r>
              <a:rPr lang="ru-RU" sz="1700" u="sng" dirty="0" err="1" smtClean="0">
                <a:solidFill>
                  <a:schemeClr val="bg1"/>
                </a:solidFill>
                <a:latin typeface="Arial Narrow" panose="020B0606020202030204" pitchFamily="34" charset="0"/>
              </a:rPr>
              <a:t>жолаушыларды</a:t>
            </a:r>
            <a:r>
              <a:rPr lang="ru-RU" sz="1700" u="sng" dirty="0" smtClean="0">
                <a:solidFill>
                  <a:schemeClr val="bg1"/>
                </a:solidFill>
                <a:latin typeface="Arial Narrow" panose="020B0606020202030204" pitchFamily="34" charset="0"/>
              </a:rPr>
              <a:t> </a:t>
            </a:r>
            <a:r>
              <a:rPr lang="ru-RU" sz="1700" u="sng" dirty="0" err="1">
                <a:solidFill>
                  <a:schemeClr val="bg1"/>
                </a:solidFill>
                <a:latin typeface="Arial Narrow" panose="020B0606020202030204" pitchFamily="34" charset="0"/>
              </a:rPr>
              <a:t>тасымалдау</a:t>
            </a:r>
            <a:r>
              <a:rPr lang="ru-RU" sz="1700" u="sng" dirty="0">
                <a:solidFill>
                  <a:schemeClr val="bg1"/>
                </a:solidFill>
                <a:latin typeface="Arial Narrow" panose="020B0606020202030204" pitchFamily="34" charset="0"/>
              </a:rPr>
              <a:t> </a:t>
            </a:r>
            <a:r>
              <a:rPr lang="ru-RU" sz="1700" u="sng" dirty="0" err="1">
                <a:solidFill>
                  <a:schemeClr val="bg1"/>
                </a:solidFill>
                <a:latin typeface="Arial Narrow" panose="020B0606020202030204" pitchFamily="34" charset="0"/>
              </a:rPr>
              <a:t>саласындағы</a:t>
            </a:r>
            <a:r>
              <a:rPr lang="ru-RU" sz="1700" u="sng" dirty="0">
                <a:solidFill>
                  <a:schemeClr val="bg1"/>
                </a:solidFill>
                <a:latin typeface="Arial Narrow" panose="020B0606020202030204" pitchFamily="34" charset="0"/>
              </a:rPr>
              <a:t> </a:t>
            </a:r>
            <a:r>
              <a:rPr lang="ru-RU" sz="1700" u="sng" dirty="0" err="1">
                <a:solidFill>
                  <a:schemeClr val="bg1"/>
                </a:solidFill>
                <a:latin typeface="Arial Narrow" panose="020B0606020202030204" pitchFamily="34" charset="0"/>
              </a:rPr>
              <a:t>функцияларды</a:t>
            </a:r>
            <a:r>
              <a:rPr lang="ru-RU" sz="1700" u="sng" dirty="0">
                <a:solidFill>
                  <a:schemeClr val="bg1"/>
                </a:solidFill>
                <a:latin typeface="Arial Narrow" panose="020B0606020202030204" pitchFamily="34" charset="0"/>
              </a:rPr>
              <a:t> ӨӨР-</a:t>
            </a:r>
            <a:r>
              <a:rPr lang="ru-RU" sz="1700" u="sng" dirty="0" err="1">
                <a:solidFill>
                  <a:schemeClr val="bg1"/>
                </a:solidFill>
                <a:latin typeface="Arial Narrow" panose="020B0606020202030204" pitchFamily="34" charset="0"/>
              </a:rPr>
              <a:t>ге</a:t>
            </a:r>
            <a:r>
              <a:rPr lang="ru-RU" sz="1700" u="sng" dirty="0">
                <a:solidFill>
                  <a:schemeClr val="bg1"/>
                </a:solidFill>
                <a:latin typeface="Arial Narrow" panose="020B0606020202030204" pitchFamily="34" charset="0"/>
              </a:rPr>
              <a:t> </a:t>
            </a:r>
            <a:r>
              <a:rPr lang="ru-RU" sz="1700" u="sng" dirty="0" smtClean="0">
                <a:solidFill>
                  <a:schemeClr val="bg1"/>
                </a:solidFill>
                <a:latin typeface="Arial Narrow" panose="020B0606020202030204" pitchFamily="34" charset="0"/>
              </a:rPr>
              <a:t>беру </a:t>
            </a:r>
            <a:r>
              <a:rPr lang="ru-RU" sz="1700" u="sng" dirty="0" err="1" smtClean="0">
                <a:solidFill>
                  <a:schemeClr val="bg1"/>
                </a:solidFill>
                <a:latin typeface="Arial Narrow" panose="020B0606020202030204" pitchFamily="34" charset="0"/>
              </a:rPr>
              <a:t>бойынша</a:t>
            </a:r>
            <a:r>
              <a:rPr lang="ru-RU" sz="1700" u="sng" dirty="0" smtClean="0">
                <a:solidFill>
                  <a:schemeClr val="bg1"/>
                </a:solidFill>
                <a:latin typeface="Arial Narrow" panose="020B0606020202030204" pitchFamily="34" charset="0"/>
              </a:rPr>
              <a:t> </a:t>
            </a:r>
            <a:r>
              <a:rPr lang="ru-RU" sz="1700" u="sng" dirty="0" err="1" smtClean="0">
                <a:solidFill>
                  <a:schemeClr val="bg1"/>
                </a:solidFill>
                <a:latin typeface="Arial Narrow" panose="020B0606020202030204" pitchFamily="34" charset="0"/>
              </a:rPr>
              <a:t>ұсыныстарды</a:t>
            </a:r>
            <a:r>
              <a:rPr lang="ru-RU" sz="1700" u="sng" dirty="0" smtClean="0">
                <a:solidFill>
                  <a:schemeClr val="bg1"/>
                </a:solidFill>
                <a:latin typeface="Arial Narrow" panose="020B0606020202030204" pitchFamily="34" charset="0"/>
              </a:rPr>
              <a:t> </a:t>
            </a:r>
            <a:r>
              <a:rPr lang="ru-RU" sz="1700" u="sng" dirty="0" err="1" smtClean="0">
                <a:solidFill>
                  <a:schemeClr val="bg1"/>
                </a:solidFill>
                <a:latin typeface="Arial Narrow" panose="020B0606020202030204" pitchFamily="34" charset="0"/>
              </a:rPr>
              <a:t>жалпы</a:t>
            </a:r>
            <a:r>
              <a:rPr lang="ru-RU" sz="1700" u="sng" dirty="0" smtClean="0">
                <a:solidFill>
                  <a:schemeClr val="bg1"/>
                </a:solidFill>
                <a:latin typeface="Arial Narrow" panose="020B0606020202030204" pitchFamily="34" charset="0"/>
              </a:rPr>
              <a:t> </a:t>
            </a:r>
            <a:r>
              <a:rPr lang="ru-RU" sz="1700" b="1" u="sng" dirty="0" err="1" smtClean="0">
                <a:solidFill>
                  <a:schemeClr val="bg1"/>
                </a:solidFill>
                <a:latin typeface="Arial Narrow" panose="020B0606020202030204" pitchFamily="34" charset="0"/>
              </a:rPr>
              <a:t>қолдайтынын</a:t>
            </a:r>
            <a:r>
              <a:rPr lang="ru-RU" sz="1700" b="1" u="sng" dirty="0" smtClean="0">
                <a:solidFill>
                  <a:schemeClr val="bg1"/>
                </a:solidFill>
                <a:latin typeface="Arial Narrow" panose="020B0606020202030204" pitchFamily="34" charset="0"/>
              </a:rPr>
              <a:t> </a:t>
            </a:r>
            <a:r>
              <a:rPr lang="ru-RU" sz="1700" b="1" u="sng" dirty="0" err="1">
                <a:solidFill>
                  <a:schemeClr val="bg1"/>
                </a:solidFill>
                <a:latin typeface="Arial Narrow" panose="020B0606020202030204" pitchFamily="34" charset="0"/>
              </a:rPr>
              <a:t>көрсетті</a:t>
            </a:r>
            <a:r>
              <a:rPr lang="ru-RU" sz="1700" u="sng" dirty="0">
                <a:solidFill>
                  <a:schemeClr val="bg1"/>
                </a:solidFill>
                <a:latin typeface="Arial Narrow" panose="020B0606020202030204" pitchFamily="34" charset="0"/>
              </a:rPr>
              <a:t>.</a:t>
            </a:r>
          </a:p>
        </p:txBody>
      </p:sp>
      <p:sp>
        <p:nvSpPr>
          <p:cNvPr id="12" name="TextBox 11">
            <a:extLst>
              <a:ext uri="{FF2B5EF4-FFF2-40B4-BE49-F238E27FC236}">
                <a16:creationId xmlns:a16="http://schemas.microsoft.com/office/drawing/2014/main" xmlns="" id="{514C5095-7BD1-D15B-1FA9-A0E0BE5910CC}"/>
              </a:ext>
            </a:extLst>
          </p:cNvPr>
          <p:cNvSpPr txBox="1"/>
          <p:nvPr/>
        </p:nvSpPr>
        <p:spPr>
          <a:xfrm>
            <a:off x="71363" y="2270651"/>
            <a:ext cx="8965133" cy="877163"/>
          </a:xfrm>
          <a:prstGeom prst="rect">
            <a:avLst/>
          </a:prstGeom>
          <a:noFill/>
        </p:spPr>
        <p:txBody>
          <a:bodyPr wrap="square">
            <a:spAutoFit/>
          </a:bodyPr>
          <a:lstStyle/>
          <a:p>
            <a:pPr algn="just"/>
            <a:r>
              <a:rPr lang="ru-RU" sz="1600" b="1" dirty="0">
                <a:solidFill>
                  <a:schemeClr val="bg1"/>
                </a:solidFill>
                <a:highlight>
                  <a:srgbClr val="FF9934"/>
                </a:highlight>
                <a:latin typeface="Arial Narrow" panose="020B0606020202030204" pitchFamily="34" charset="0"/>
              </a:rPr>
              <a:t>2</a:t>
            </a:r>
            <a:r>
              <a:rPr lang="ru-RU" sz="1600" dirty="0">
                <a:solidFill>
                  <a:schemeClr val="bg1"/>
                </a:solidFill>
                <a:highlight>
                  <a:srgbClr val="FF9934"/>
                </a:highlight>
                <a:latin typeface="Arial Narrow" panose="020B0606020202030204" pitchFamily="34" charset="0"/>
              </a:rPr>
              <a:t>.</a:t>
            </a:r>
            <a:r>
              <a:rPr lang="ru-RU" sz="1600" dirty="0">
                <a:solidFill>
                  <a:schemeClr val="bg1"/>
                </a:solidFill>
                <a:latin typeface="Arial Narrow" panose="020B0606020202030204" pitchFamily="34" charset="0"/>
              </a:rPr>
              <a:t> </a:t>
            </a:r>
            <a:r>
              <a:rPr lang="ru-RU" sz="1700" dirty="0" smtClean="0">
                <a:solidFill>
                  <a:schemeClr val="tx1">
                    <a:lumMod val="95000"/>
                    <a:lumOff val="5000"/>
                  </a:schemeClr>
                </a:solidFill>
                <a:latin typeface="Arial Narrow" panose="020B0606020202030204" pitchFamily="34" charset="0"/>
              </a:rPr>
              <a:t>2021 </a:t>
            </a:r>
            <a:r>
              <a:rPr lang="ru-RU" sz="1700" dirty="0" err="1">
                <a:solidFill>
                  <a:schemeClr val="tx1">
                    <a:lumMod val="95000"/>
                    <a:lumOff val="5000"/>
                  </a:schemeClr>
                </a:solidFill>
                <a:latin typeface="Arial Narrow" panose="020B0606020202030204" pitchFamily="34" charset="0"/>
              </a:rPr>
              <a:t>жылы</a:t>
            </a:r>
            <a:r>
              <a:rPr lang="ru-RU" sz="1700" dirty="0">
                <a:solidFill>
                  <a:schemeClr val="tx1">
                    <a:lumMod val="95000"/>
                    <a:lumOff val="5000"/>
                  </a:schemeClr>
                </a:solidFill>
                <a:latin typeface="Arial Narrow" panose="020B0606020202030204" pitchFamily="34" charset="0"/>
              </a:rPr>
              <a:t> </a:t>
            </a:r>
            <a:r>
              <a:rPr lang="ru-RU" sz="1700" dirty="0" err="1">
                <a:solidFill>
                  <a:schemeClr val="tx1">
                    <a:lumMod val="95000"/>
                    <a:lumOff val="5000"/>
                  </a:schemeClr>
                </a:solidFill>
                <a:latin typeface="Arial Narrow" panose="020B0606020202030204" pitchFamily="34" charset="0"/>
              </a:rPr>
              <a:t>өткізілген</a:t>
            </a:r>
            <a:r>
              <a:rPr lang="ru-RU" sz="1700" dirty="0">
                <a:solidFill>
                  <a:schemeClr val="tx1">
                    <a:lumMod val="95000"/>
                    <a:lumOff val="5000"/>
                  </a:schemeClr>
                </a:solidFill>
                <a:latin typeface="Arial Narrow" panose="020B0606020202030204" pitchFamily="34" charset="0"/>
              </a:rPr>
              <a:t> </a:t>
            </a:r>
            <a:r>
              <a:rPr lang="ru-RU" sz="1700" dirty="0" smtClean="0">
                <a:solidFill>
                  <a:schemeClr val="tx1">
                    <a:lumMod val="95000"/>
                    <a:lumOff val="5000"/>
                  </a:schemeClr>
                </a:solidFill>
                <a:latin typeface="Arial Narrow" panose="020B0606020202030204" pitchFamily="34" charset="0"/>
              </a:rPr>
              <a:t>«</a:t>
            </a:r>
            <a:r>
              <a:rPr lang="ru-RU" sz="1700" dirty="0" err="1" smtClean="0">
                <a:solidFill>
                  <a:schemeClr val="tx1">
                    <a:lumMod val="95000"/>
                    <a:lumOff val="5000"/>
                  </a:schemeClr>
                </a:solidFill>
                <a:latin typeface="Arial Narrow" panose="020B0606020202030204" pitchFamily="34" charset="0"/>
              </a:rPr>
              <a:t>Халықаралық</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және</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облысаралық</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қатынастардағы</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жолаушыларды</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автокөлік</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тасымалдарының</a:t>
            </a:r>
            <a:r>
              <a:rPr lang="ru-RU" sz="1700" dirty="0" smtClean="0">
                <a:solidFill>
                  <a:schemeClr val="tx1">
                    <a:lumMod val="95000"/>
                    <a:lumOff val="5000"/>
                  </a:schemeClr>
                </a:solidFill>
                <a:latin typeface="Arial Narrow" panose="020B0606020202030204" pitchFamily="34" charset="0"/>
              </a:rPr>
              <a:t> </a:t>
            </a:r>
            <a:r>
              <a:rPr lang="ru-RU" sz="1700" b="1" dirty="0" err="1" smtClean="0">
                <a:solidFill>
                  <a:schemeClr val="tx1">
                    <a:lumMod val="95000"/>
                    <a:lumOff val="5000"/>
                  </a:schemeClr>
                </a:solidFill>
                <a:latin typeface="Arial Narrow" panose="020B0606020202030204" pitchFamily="34" charset="0"/>
              </a:rPr>
              <a:t>ахуалын</a:t>
            </a:r>
            <a:r>
              <a:rPr lang="ru-RU" sz="1700" b="1" dirty="0" smtClean="0">
                <a:solidFill>
                  <a:schemeClr val="tx1">
                    <a:lumMod val="95000"/>
                    <a:lumOff val="5000"/>
                  </a:schemeClr>
                </a:solidFill>
                <a:latin typeface="Arial Narrow" panose="020B0606020202030204" pitchFamily="34" charset="0"/>
              </a:rPr>
              <a:t> </a:t>
            </a:r>
            <a:r>
              <a:rPr lang="ru-RU" sz="1700" b="1" dirty="0" err="1" smtClean="0">
                <a:solidFill>
                  <a:schemeClr val="tx1">
                    <a:lumMod val="95000"/>
                    <a:lumOff val="5000"/>
                  </a:schemeClr>
                </a:solidFill>
                <a:latin typeface="Arial Narrow" panose="020B0606020202030204" pitchFamily="34" charset="0"/>
              </a:rPr>
              <a:t>зерттеу</a:t>
            </a:r>
            <a:r>
              <a:rPr lang="ru-RU" sz="1700" dirty="0" smtClean="0">
                <a:solidFill>
                  <a:schemeClr val="tx1">
                    <a:lumMod val="95000"/>
                    <a:lumOff val="5000"/>
                  </a:schemeClr>
                </a:solidFill>
                <a:latin typeface="Arial Narrow" panose="020B0606020202030204" pitchFamily="34" charset="0"/>
              </a:rPr>
              <a:t>, </a:t>
            </a:r>
            <a:r>
              <a:rPr lang="ru-RU" sz="1700" b="1" dirty="0" smtClean="0">
                <a:solidFill>
                  <a:schemeClr val="tx1">
                    <a:lumMod val="95000"/>
                    <a:lumOff val="5000"/>
                  </a:schemeClr>
                </a:solidFill>
                <a:latin typeface="Arial Narrow" panose="020B0606020202030204" pitchFamily="34" charset="0"/>
              </a:rPr>
              <a:t>даму </a:t>
            </a:r>
            <a:r>
              <a:rPr lang="ru-RU" sz="1700" b="1" dirty="0" err="1" smtClean="0">
                <a:solidFill>
                  <a:schemeClr val="tx1">
                    <a:lumMod val="95000"/>
                    <a:lumOff val="5000"/>
                  </a:schemeClr>
                </a:solidFill>
                <a:latin typeface="Arial Narrow" panose="020B0606020202030204" pitchFamily="34" charset="0"/>
              </a:rPr>
              <a:t>жолдарын</a:t>
            </a:r>
            <a:r>
              <a:rPr lang="ru-RU" sz="1700" b="1" dirty="0" smtClean="0">
                <a:solidFill>
                  <a:schemeClr val="tx1">
                    <a:lumMod val="95000"/>
                    <a:lumOff val="5000"/>
                  </a:schemeClr>
                </a:solidFill>
                <a:latin typeface="Arial Narrow" panose="020B0606020202030204" pitchFamily="34" charset="0"/>
              </a:rPr>
              <a:t> </a:t>
            </a:r>
            <a:r>
              <a:rPr lang="ru-RU" sz="1700" b="1" dirty="0" err="1" smtClean="0">
                <a:solidFill>
                  <a:schemeClr val="tx1">
                    <a:lumMod val="95000"/>
                    <a:lumOff val="5000"/>
                  </a:schemeClr>
                </a:solidFill>
                <a:latin typeface="Arial Narrow" panose="020B0606020202030204" pitchFamily="34" charset="0"/>
              </a:rPr>
              <a:t>талдау</a:t>
            </a:r>
            <a:r>
              <a:rPr lang="ru-RU" sz="1700" b="1"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және</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проблемаларды</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шешу</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бойынша</a:t>
            </a:r>
            <a:r>
              <a:rPr lang="ru-RU" sz="1700" dirty="0" smtClean="0">
                <a:solidFill>
                  <a:schemeClr val="tx1">
                    <a:lumMod val="95000"/>
                    <a:lumOff val="5000"/>
                  </a:schemeClr>
                </a:solidFill>
                <a:latin typeface="Arial Narrow" panose="020B0606020202030204" pitchFamily="34" charset="0"/>
              </a:rPr>
              <a:t> </a:t>
            </a:r>
            <a:r>
              <a:rPr lang="ru-RU" sz="1700" b="1" dirty="0" err="1" smtClean="0">
                <a:solidFill>
                  <a:schemeClr val="tx1">
                    <a:lumMod val="95000"/>
                    <a:lumOff val="5000"/>
                  </a:schemeClr>
                </a:solidFill>
                <a:latin typeface="Arial Narrow" panose="020B0606020202030204" pitchFamily="34" charset="0"/>
              </a:rPr>
              <a:t>ұсынымдарды</a:t>
            </a:r>
            <a:r>
              <a:rPr lang="ru-RU" sz="1700" b="1" dirty="0" smtClean="0">
                <a:solidFill>
                  <a:schemeClr val="tx1">
                    <a:lumMod val="95000"/>
                    <a:lumOff val="5000"/>
                  </a:schemeClr>
                </a:solidFill>
                <a:latin typeface="Arial Narrow" panose="020B0606020202030204" pitchFamily="34" charset="0"/>
              </a:rPr>
              <a:t> </a:t>
            </a:r>
            <a:r>
              <a:rPr lang="ru-RU" sz="1700" b="1" dirty="0" err="1" smtClean="0">
                <a:solidFill>
                  <a:schemeClr val="tx1">
                    <a:lumMod val="95000"/>
                    <a:lumOff val="5000"/>
                  </a:schemeClr>
                </a:solidFill>
                <a:latin typeface="Arial Narrow" panose="020B0606020202030204" pitchFamily="34" charset="0"/>
              </a:rPr>
              <a:t>әзірлеу</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жолаушыларды</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тасымалы</a:t>
            </a:r>
            <a:r>
              <a:rPr lang="ru-RU" sz="1700" dirty="0" smtClean="0">
                <a:solidFill>
                  <a:schemeClr val="tx1">
                    <a:lumMod val="95000"/>
                    <a:lumOff val="5000"/>
                  </a:schemeClr>
                </a:solidFill>
                <a:latin typeface="Arial Narrow" panose="020B0606020202030204" pitchFamily="34" charset="0"/>
              </a:rPr>
              <a:t> </a:t>
            </a:r>
            <a:r>
              <a:rPr lang="ru-RU" sz="1700" dirty="0" err="1" smtClean="0">
                <a:solidFill>
                  <a:schemeClr val="tx1">
                    <a:lumMod val="95000"/>
                    <a:lumOff val="5000"/>
                  </a:schemeClr>
                </a:solidFill>
                <a:latin typeface="Arial Narrow" panose="020B0606020202030204" pitchFamily="34" charset="0"/>
              </a:rPr>
              <a:t>саласында</a:t>
            </a:r>
            <a:r>
              <a:rPr lang="ru-RU" sz="1700" dirty="0" smtClean="0">
                <a:solidFill>
                  <a:schemeClr val="tx1">
                    <a:lumMod val="95000"/>
                    <a:lumOff val="5000"/>
                  </a:schemeClr>
                </a:solidFill>
                <a:latin typeface="Arial Narrow" panose="020B0606020202030204" pitchFamily="34" charset="0"/>
              </a:rPr>
              <a:t> </a:t>
            </a:r>
            <a:r>
              <a:rPr lang="ru-RU" sz="1700" b="1" dirty="0" smtClean="0">
                <a:solidFill>
                  <a:schemeClr val="tx1">
                    <a:lumMod val="95000"/>
                    <a:lumOff val="5000"/>
                  </a:schemeClr>
                </a:solidFill>
                <a:latin typeface="Arial Narrow" panose="020B0606020202030204" pitchFamily="34" charset="0"/>
              </a:rPr>
              <a:t>ӨӨР </a:t>
            </a:r>
            <a:r>
              <a:rPr lang="ru-RU" sz="1700" b="1" dirty="0" err="1" smtClean="0">
                <a:solidFill>
                  <a:schemeClr val="tx1">
                    <a:lumMod val="95000"/>
                    <a:lumOff val="5000"/>
                  </a:schemeClr>
                </a:solidFill>
                <a:latin typeface="Arial Narrow" panose="020B0606020202030204" pitchFamily="34" charset="0"/>
              </a:rPr>
              <a:t>енгізу</a:t>
            </a:r>
            <a:r>
              <a:rPr lang="ru-RU" sz="1700" b="1" dirty="0" smtClean="0">
                <a:solidFill>
                  <a:schemeClr val="tx1">
                    <a:lumMod val="95000"/>
                    <a:lumOff val="5000"/>
                  </a:schemeClr>
                </a:solidFill>
                <a:latin typeface="Arial Narrow" panose="020B0606020202030204" pitchFamily="34" charset="0"/>
              </a:rPr>
              <a:t> </a:t>
            </a:r>
            <a:r>
              <a:rPr lang="ru-RU" sz="1700" b="1" dirty="0" err="1" smtClean="0">
                <a:solidFill>
                  <a:schemeClr val="tx1">
                    <a:lumMod val="95000"/>
                    <a:lumOff val="5000"/>
                  </a:schemeClr>
                </a:solidFill>
                <a:latin typeface="Arial Narrow" panose="020B0606020202030204" pitchFamily="34" charset="0"/>
              </a:rPr>
              <a:t>орындылығын</a:t>
            </a:r>
            <a:r>
              <a:rPr lang="ru-RU" sz="1700" b="1" dirty="0" smtClean="0">
                <a:solidFill>
                  <a:schemeClr val="tx1">
                    <a:lumMod val="95000"/>
                    <a:lumOff val="5000"/>
                  </a:schemeClr>
                </a:solidFill>
                <a:latin typeface="Arial Narrow" panose="020B0606020202030204" pitchFamily="34" charset="0"/>
              </a:rPr>
              <a:t> </a:t>
            </a:r>
            <a:r>
              <a:rPr lang="ru-RU" sz="1700" b="1" dirty="0" err="1">
                <a:solidFill>
                  <a:schemeClr val="tx1">
                    <a:lumMod val="95000"/>
                    <a:lumOff val="5000"/>
                  </a:schemeClr>
                </a:solidFill>
                <a:latin typeface="Arial Narrow" panose="020B0606020202030204" pitchFamily="34" charset="0"/>
              </a:rPr>
              <a:t>атап</a:t>
            </a:r>
            <a:r>
              <a:rPr lang="ru-RU" sz="1700" b="1" dirty="0">
                <a:solidFill>
                  <a:schemeClr val="tx1">
                    <a:lumMod val="95000"/>
                    <a:lumOff val="5000"/>
                  </a:schemeClr>
                </a:solidFill>
                <a:latin typeface="Arial Narrow" panose="020B0606020202030204" pitchFamily="34" charset="0"/>
              </a:rPr>
              <a:t> </a:t>
            </a:r>
            <a:r>
              <a:rPr lang="ru-RU" sz="1700" b="1" dirty="0" err="1" smtClean="0">
                <a:solidFill>
                  <a:schemeClr val="tx1">
                    <a:lumMod val="95000"/>
                    <a:lumOff val="5000"/>
                  </a:schemeClr>
                </a:solidFill>
                <a:latin typeface="Arial Narrow" panose="020B0606020202030204" pitchFamily="34" charset="0"/>
              </a:rPr>
              <a:t>өтті</a:t>
            </a:r>
            <a:endParaRPr lang="ru-RU" sz="1700" b="1" dirty="0">
              <a:solidFill>
                <a:schemeClr val="tx1">
                  <a:lumMod val="95000"/>
                  <a:lumOff val="5000"/>
                </a:schemeClr>
              </a:solidFill>
              <a:latin typeface="Arial Narrow" panose="020B0606020202030204" pitchFamily="34" charset="0"/>
            </a:endParaRPr>
          </a:p>
        </p:txBody>
      </p:sp>
      <p:pic>
        <p:nvPicPr>
          <p:cNvPr id="16" name="Рисунок 15">
            <a:extLst>
              <a:ext uri="{FF2B5EF4-FFF2-40B4-BE49-F238E27FC236}">
                <a16:creationId xmlns:a16="http://schemas.microsoft.com/office/drawing/2014/main" xmlns="" id="{9141047E-D8E6-4B87-2CCB-5E21DD8023D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3942" y="-11581"/>
            <a:ext cx="755650" cy="755650"/>
          </a:xfrm>
          <a:prstGeom prst="rect">
            <a:avLst/>
          </a:prstGeom>
        </p:spPr>
      </p:pic>
      <p:pic>
        <p:nvPicPr>
          <p:cNvPr id="18" name="Рисунок 17">
            <a:extLst>
              <a:ext uri="{FF2B5EF4-FFF2-40B4-BE49-F238E27FC236}">
                <a16:creationId xmlns:a16="http://schemas.microsoft.com/office/drawing/2014/main" xmlns="" id="{F679EF8F-72C3-0E80-FF6B-29551DB94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6" y="10545"/>
            <a:ext cx="755650" cy="755650"/>
          </a:xfrm>
          <a:prstGeom prst="rect">
            <a:avLst/>
          </a:prstGeom>
        </p:spPr>
      </p:pic>
    </p:spTree>
    <p:extLst>
      <p:ext uri="{BB962C8B-B14F-4D97-AF65-F5344CB8AC3E}">
        <p14:creationId xmlns:p14="http://schemas.microsoft.com/office/powerpoint/2010/main" val="3721519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9462" y="987574"/>
            <a:ext cx="7963018" cy="1126927"/>
          </a:xfrm>
        </p:spPr>
        <p:txBody>
          <a:bodyPr/>
          <a:lstStyle/>
          <a:p>
            <a:pPr marL="0" lvl="0" indent="0" algn="just" eaLnBrk="1" hangingPunct="1">
              <a:spcBef>
                <a:spcPts val="0"/>
              </a:spcBef>
              <a:spcAft>
                <a:spcPts val="0"/>
              </a:spcAft>
              <a:buNone/>
              <a:defRPr/>
            </a:pPr>
            <a:r>
              <a:rPr lang="ru-RU" sz="1600" b="1" dirty="0" err="1" smtClean="0">
                <a:solidFill>
                  <a:schemeClr val="bg1"/>
                </a:solidFill>
                <a:highlight>
                  <a:srgbClr val="285995"/>
                </a:highlight>
                <a:latin typeface="Arial Narrow" panose="020B0606020202030204" pitchFamily="34" charset="0"/>
                <a:ea typeface="Calibri"/>
                <a:cs typeface="Times New Roman"/>
              </a:rPr>
              <a:t>Халықаралық</a:t>
            </a:r>
            <a:r>
              <a:rPr lang="ru-RU" sz="1600" b="1" dirty="0" smtClean="0">
                <a:solidFill>
                  <a:schemeClr val="bg1"/>
                </a:solidFill>
                <a:highlight>
                  <a:srgbClr val="285995"/>
                </a:highlight>
                <a:latin typeface="Arial Narrow" panose="020B0606020202030204" pitchFamily="34" charset="0"/>
                <a:ea typeface="Calibri"/>
                <a:cs typeface="Times New Roman"/>
              </a:rPr>
              <a:t> </a:t>
            </a:r>
            <a:r>
              <a:rPr lang="ru-RU" sz="1600" b="1" dirty="0" err="1" smtClean="0">
                <a:solidFill>
                  <a:schemeClr val="bg1"/>
                </a:solidFill>
                <a:highlight>
                  <a:srgbClr val="285995"/>
                </a:highlight>
                <a:latin typeface="Arial Narrow" panose="020B0606020202030204" pitchFamily="34" charset="0"/>
                <a:ea typeface="Calibri"/>
                <a:cs typeface="Times New Roman"/>
              </a:rPr>
              <a:t>тәжірибе</a:t>
            </a:r>
            <a:r>
              <a:rPr lang="ru-RU" sz="1600" dirty="0" smtClean="0">
                <a:latin typeface="Arial Narrow" panose="020B0606020202030204" pitchFamily="34" charset="0"/>
                <a:ea typeface="Calibri"/>
                <a:cs typeface="Times New Roman"/>
              </a:rPr>
              <a:t> </a:t>
            </a:r>
            <a:r>
              <a:rPr lang="ru-RU" sz="1600" dirty="0">
                <a:latin typeface="Arial Narrow" panose="020B0606020202030204" pitchFamily="34" charset="0"/>
                <a:ea typeface="Calibri"/>
                <a:cs typeface="Times New Roman"/>
              </a:rPr>
              <a:t>ӨӨР-</a:t>
            </a:r>
            <a:r>
              <a:rPr lang="ru-RU" sz="1600" dirty="0" err="1">
                <a:latin typeface="Arial Narrow" panose="020B0606020202030204" pitchFamily="34" charset="0"/>
                <a:ea typeface="Calibri"/>
                <a:cs typeface="Times New Roman"/>
              </a:rPr>
              <a:t>ге</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ауысудың</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тиімділігін</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көрсетуде</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өйткені</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білгілі</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бір</a:t>
            </a:r>
            <a:r>
              <a:rPr lang="ru-RU" sz="1600" dirty="0">
                <a:latin typeface="Arial Narrow" panose="020B0606020202030204" pitchFamily="34" charset="0"/>
                <a:ea typeface="Calibri"/>
                <a:cs typeface="Times New Roman"/>
              </a:rPr>
              <a:t> штаты мен </a:t>
            </a:r>
            <a:r>
              <a:rPr lang="ru-RU" sz="1600" dirty="0" err="1">
                <a:latin typeface="Arial Narrow" panose="020B0606020202030204" pitchFamily="34" charset="0"/>
                <a:ea typeface="Calibri"/>
                <a:cs typeface="Times New Roman"/>
              </a:rPr>
              <a:t>білікті</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сарапшылары</a:t>
            </a:r>
            <a:r>
              <a:rPr lang="ru-RU" sz="1600" dirty="0">
                <a:latin typeface="Arial Narrow" panose="020B0606020202030204" pitchFamily="34" charset="0"/>
                <a:ea typeface="Calibri"/>
                <a:cs typeface="Times New Roman"/>
              </a:rPr>
              <a:t> бар </a:t>
            </a:r>
            <a:r>
              <a:rPr lang="ru-RU" sz="1600" b="1" dirty="0" err="1">
                <a:latin typeface="Arial Narrow" panose="020B0606020202030204" pitchFamily="34" charset="0"/>
                <a:ea typeface="Calibri"/>
                <a:cs typeface="Times New Roman"/>
              </a:rPr>
              <a:t>жеке</a:t>
            </a:r>
            <a:r>
              <a:rPr lang="ru-RU" sz="1600" b="1" dirty="0">
                <a:latin typeface="Arial Narrow" panose="020B0606020202030204" pitchFamily="34" charset="0"/>
                <a:ea typeface="Calibri"/>
                <a:cs typeface="Times New Roman"/>
              </a:rPr>
              <a:t> </a:t>
            </a:r>
            <a:r>
              <a:rPr lang="ru-RU" sz="1600" b="1" dirty="0" err="1">
                <a:latin typeface="Arial Narrow" panose="020B0606020202030204" pitchFamily="34" charset="0"/>
                <a:ea typeface="Calibri"/>
                <a:cs typeface="Times New Roman"/>
              </a:rPr>
              <a:t>ұйымның</a:t>
            </a:r>
            <a:r>
              <a:rPr lang="ru-RU" sz="1600" b="1" dirty="0">
                <a:latin typeface="Arial Narrow" panose="020B0606020202030204" pitchFamily="34" charset="0"/>
                <a:ea typeface="Calibri"/>
                <a:cs typeface="Times New Roman"/>
              </a:rPr>
              <a:t> </a:t>
            </a:r>
            <a:r>
              <a:rPr lang="ru-RU" sz="1600" b="1" dirty="0" err="1">
                <a:latin typeface="Arial Narrow" panose="020B0606020202030204" pitchFamily="34" charset="0"/>
                <a:ea typeface="Calibri"/>
                <a:cs typeface="Times New Roman"/>
              </a:rPr>
              <a:t>болуы</a:t>
            </a:r>
            <a:r>
              <a:rPr lang="ru-RU" sz="1600" b="1"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бір</a:t>
            </a:r>
            <a:r>
              <a:rPr lang="ru-RU" sz="1600" dirty="0">
                <a:latin typeface="Arial Narrow" panose="020B0606020202030204" pitchFamily="34" charset="0"/>
                <a:ea typeface="Calibri"/>
                <a:cs typeface="Times New Roman"/>
              </a:rPr>
              <a:t> </a:t>
            </a:r>
            <a:r>
              <a:rPr lang="ru-RU" sz="1600" b="1" dirty="0" err="1">
                <a:latin typeface="Arial Narrow" panose="020B0606020202030204" pitchFamily="34" charset="0"/>
                <a:ea typeface="Calibri"/>
                <a:cs typeface="Times New Roman"/>
              </a:rPr>
              <a:t>саланың</a:t>
            </a:r>
            <a:r>
              <a:rPr lang="ru-RU" sz="1600" b="1" dirty="0">
                <a:latin typeface="Arial Narrow" panose="020B0606020202030204" pitchFamily="34" charset="0"/>
                <a:ea typeface="Calibri"/>
                <a:cs typeface="Times New Roman"/>
              </a:rPr>
              <a:t> </a:t>
            </a:r>
            <a:r>
              <a:rPr lang="ru-RU" sz="1600" b="1" dirty="0" err="1">
                <a:latin typeface="Arial Narrow" panose="020B0606020202030204" pitchFamily="34" charset="0"/>
                <a:ea typeface="Calibri"/>
                <a:cs typeface="Times New Roman"/>
              </a:rPr>
              <a:t>мәселелеріне</a:t>
            </a:r>
            <a:r>
              <a:rPr lang="ru-RU" sz="1600" b="1" dirty="0">
                <a:latin typeface="Arial Narrow" panose="020B0606020202030204" pitchFamily="34" charset="0"/>
                <a:ea typeface="Calibri"/>
                <a:cs typeface="Times New Roman"/>
              </a:rPr>
              <a:t> </a:t>
            </a:r>
            <a:r>
              <a:rPr lang="ru-RU" sz="1600" b="1" dirty="0" err="1">
                <a:latin typeface="Arial Narrow" panose="020B0606020202030204" pitchFamily="34" charset="0"/>
                <a:ea typeface="Calibri"/>
                <a:cs typeface="Times New Roman"/>
              </a:rPr>
              <a:t>ғана</a:t>
            </a:r>
            <a:r>
              <a:rPr lang="ru-RU" sz="1600" b="1" dirty="0">
                <a:latin typeface="Arial Narrow" panose="020B0606020202030204" pitchFamily="34" charset="0"/>
                <a:ea typeface="Calibri"/>
                <a:cs typeface="Times New Roman"/>
              </a:rPr>
              <a:t> </a:t>
            </a:r>
            <a:r>
              <a:rPr lang="ru-RU" sz="1600" b="1" dirty="0" err="1">
                <a:latin typeface="Arial Narrow" panose="020B0606020202030204" pitchFamily="34" charset="0"/>
                <a:ea typeface="Calibri"/>
                <a:cs typeface="Times New Roman"/>
              </a:rPr>
              <a:t>бағытталады</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оның</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жылдам</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дамуын</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қамтамасыз</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етеді</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бұл</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ретте</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мемлекеттік</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органдар</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үшін</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осындай</a:t>
            </a:r>
            <a:r>
              <a:rPr lang="ru-RU" sz="1600" dirty="0">
                <a:latin typeface="Arial Narrow" panose="020B0606020202030204" pitchFamily="34" charset="0"/>
                <a:ea typeface="Calibri"/>
                <a:cs typeface="Times New Roman"/>
              </a:rPr>
              <a:t> сала </a:t>
            </a:r>
            <a:r>
              <a:rPr lang="ru-RU" sz="1600" dirty="0" err="1">
                <a:latin typeface="Arial Narrow" panose="020B0606020202030204" pitchFamily="34" charset="0"/>
                <a:ea typeface="Calibri"/>
                <a:cs typeface="Times New Roman"/>
              </a:rPr>
              <a:t>көптен</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бірі</a:t>
            </a:r>
            <a:r>
              <a:rPr lang="ru-RU" sz="1600" dirty="0">
                <a:latin typeface="Arial Narrow" panose="020B0606020202030204" pitchFamily="34" charset="0"/>
                <a:ea typeface="Calibri"/>
                <a:cs typeface="Times New Roman"/>
              </a:rPr>
              <a:t> </a:t>
            </a:r>
            <a:r>
              <a:rPr lang="ru-RU" sz="1600" dirty="0" err="1">
                <a:latin typeface="Arial Narrow" panose="020B0606020202030204" pitchFamily="34" charset="0"/>
                <a:ea typeface="Calibri"/>
                <a:cs typeface="Times New Roman"/>
              </a:rPr>
              <a:t>болып</a:t>
            </a:r>
            <a:r>
              <a:rPr lang="ru-RU" sz="1600" dirty="0">
                <a:latin typeface="Arial Narrow" panose="020B0606020202030204" pitchFamily="34" charset="0"/>
                <a:ea typeface="Calibri"/>
                <a:cs typeface="Times New Roman"/>
              </a:rPr>
              <a:t> </a:t>
            </a:r>
            <a:r>
              <a:rPr lang="ru-RU" sz="1600" dirty="0" err="1" smtClean="0">
                <a:latin typeface="Arial Narrow" panose="020B0606020202030204" pitchFamily="34" charset="0"/>
                <a:ea typeface="Calibri"/>
                <a:cs typeface="Times New Roman"/>
              </a:rPr>
              <a:t>табылады</a:t>
            </a:r>
            <a:endParaRPr lang="ru-RU" sz="1600" dirty="0" smtClean="0">
              <a:latin typeface="Arial Narrow" panose="020B0606020202030204" pitchFamily="34" charset="0"/>
              <a:ea typeface="Calibri"/>
              <a:cs typeface="Times New Roman"/>
            </a:endParaRPr>
          </a:p>
        </p:txBody>
      </p:sp>
      <p:sp>
        <p:nvSpPr>
          <p:cNvPr id="6" name="Прямоугольник 5"/>
          <p:cNvSpPr/>
          <p:nvPr/>
        </p:nvSpPr>
        <p:spPr>
          <a:xfrm>
            <a:off x="966279" y="330210"/>
            <a:ext cx="8214233" cy="369332"/>
          </a:xfrm>
          <a:prstGeom prst="rect">
            <a:avLst/>
          </a:prstGeom>
        </p:spPr>
        <p:txBody>
          <a:bodyPr wrap="square">
            <a:spAutoFit/>
          </a:bodyPr>
          <a:lstStyle/>
          <a:p>
            <a:pPr lvl="0"/>
            <a:r>
              <a:rPr lang="ru-RU" b="1" dirty="0" smtClean="0">
                <a:solidFill>
                  <a:srgbClr val="1F497D">
                    <a:lumMod val="75000"/>
                  </a:srgbClr>
                </a:solidFill>
                <a:latin typeface="Arial Narrow" panose="020B0606020202030204" pitchFamily="34" charset="0"/>
              </a:rPr>
              <a:t>ӨӨР </a:t>
            </a:r>
            <a:r>
              <a:rPr lang="ru-RU" b="1" dirty="0" err="1" smtClean="0">
                <a:solidFill>
                  <a:srgbClr val="1F497D">
                    <a:lumMod val="75000"/>
                  </a:srgbClr>
                </a:solidFill>
                <a:latin typeface="Arial Narrow" panose="020B0606020202030204" pitchFamily="34" charset="0"/>
              </a:rPr>
              <a:t>дамыту</a:t>
            </a:r>
            <a:r>
              <a:rPr lang="ru-RU" b="1" dirty="0" smtClean="0">
                <a:solidFill>
                  <a:srgbClr val="1F497D">
                    <a:lumMod val="75000"/>
                  </a:srgbClr>
                </a:solidFill>
                <a:latin typeface="Arial Narrow" panose="020B0606020202030204" pitchFamily="34" charset="0"/>
              </a:rPr>
              <a:t> </a:t>
            </a:r>
            <a:r>
              <a:rPr lang="ru-RU" b="1" dirty="0" err="1" smtClean="0">
                <a:solidFill>
                  <a:srgbClr val="1F497D">
                    <a:lumMod val="75000"/>
                  </a:srgbClr>
                </a:solidFill>
                <a:latin typeface="Arial Narrow" panose="020B0606020202030204" pitchFamily="34" charset="0"/>
              </a:rPr>
              <a:t>бойынша</a:t>
            </a:r>
            <a:r>
              <a:rPr lang="ru-RU" b="1" dirty="0" smtClean="0">
                <a:solidFill>
                  <a:srgbClr val="1F497D">
                    <a:lumMod val="75000"/>
                  </a:srgbClr>
                </a:solidFill>
                <a:latin typeface="Arial Narrow" panose="020B0606020202030204" pitchFamily="34" charset="0"/>
              </a:rPr>
              <a:t> </a:t>
            </a:r>
            <a:r>
              <a:rPr lang="ru-RU" b="1" dirty="0" smtClean="0">
                <a:solidFill>
                  <a:srgbClr val="0070C0"/>
                </a:solidFill>
                <a:latin typeface="Arial Narrow" panose="020B0606020202030204" pitchFamily="34" charset="0"/>
              </a:rPr>
              <a:t>ХАЛЫҚАРАЛЫҚ ТӘЖІРИБЕ</a:t>
            </a:r>
            <a:endParaRPr lang="ru-RU" b="1" dirty="0">
              <a:solidFill>
                <a:srgbClr val="1F497D">
                  <a:lumMod val="75000"/>
                </a:srgbClr>
              </a:solidFill>
              <a:latin typeface="Arial Narrow" panose="020B0606020202030204" pitchFamily="34" charset="0"/>
            </a:endParaRPr>
          </a:p>
        </p:txBody>
      </p:sp>
      <p:sp>
        <p:nvSpPr>
          <p:cNvPr id="5" name="Номер слайда 4"/>
          <p:cNvSpPr txBox="1">
            <a:spLocks/>
          </p:cNvSpPr>
          <p:nvPr/>
        </p:nvSpPr>
        <p:spPr>
          <a:xfrm>
            <a:off x="8748464" y="4876006"/>
            <a:ext cx="368541" cy="274637"/>
          </a:xfrm>
          <a:prstGeom prst="rect">
            <a:avLst/>
          </a:prstGeom>
        </p:spPr>
        <p:txBody>
          <a:bodyPr vert="horz" lIns="91416" tIns="45708" rIns="91416" bIns="45708" rtlCol="0" anchor="ctr"/>
          <a:lstStyle>
            <a:defPPr>
              <a:defRPr lang="ru-RU"/>
            </a:defPPr>
            <a:lvl1pPr algn="r" defTabSz="914378" rtl="0" fontAlgn="auto">
              <a:spcBef>
                <a:spcPts val="0"/>
              </a:spcBef>
              <a:spcAft>
                <a:spcPts val="0"/>
              </a:spcAft>
              <a:defRPr sz="1200" kern="1200">
                <a:solidFill>
                  <a:prstClr val="black">
                    <a:tint val="75000"/>
                  </a:prstClr>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130">
              <a:defRPr/>
            </a:pPr>
            <a:r>
              <a:rPr lang="ru-RU" sz="1100" b="1" dirty="0" smtClean="0">
                <a:solidFill>
                  <a:prstClr val="white">
                    <a:lumMod val="50000"/>
                  </a:prstClr>
                </a:solidFill>
              </a:rPr>
              <a:t>5</a:t>
            </a:r>
            <a:endParaRPr lang="ru-RU" sz="1100" b="1" dirty="0">
              <a:solidFill>
                <a:prstClr val="white">
                  <a:lumMod val="50000"/>
                </a:prstClr>
              </a:solidFill>
            </a:endParaRPr>
          </a:p>
        </p:txBody>
      </p:sp>
      <p:pic>
        <p:nvPicPr>
          <p:cNvPr id="7" name="Рисунок 6">
            <a:extLst>
              <a:ext uri="{FF2B5EF4-FFF2-40B4-BE49-F238E27FC236}">
                <a16:creationId xmlns:a16="http://schemas.microsoft.com/office/drawing/2014/main" xmlns="" id="{2C125E80-21C5-A3F1-05A0-276A784F26E1}"/>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9483" y="127268"/>
            <a:ext cx="648072" cy="716290"/>
          </a:xfrm>
          <a:prstGeom prst="rect">
            <a:avLst/>
          </a:prstGeom>
        </p:spPr>
      </p:pic>
      <p:pic>
        <p:nvPicPr>
          <p:cNvPr id="11" name="Рисунок 10">
            <a:extLst>
              <a:ext uri="{FF2B5EF4-FFF2-40B4-BE49-F238E27FC236}">
                <a16:creationId xmlns:a16="http://schemas.microsoft.com/office/drawing/2014/main" xmlns="" id="{3879004B-3FE8-694E-5E7A-E0AB624AE1CD}"/>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034" y="1008112"/>
            <a:ext cx="771550" cy="771550"/>
          </a:xfrm>
          <a:prstGeom prst="rect">
            <a:avLst/>
          </a:prstGeom>
        </p:spPr>
      </p:pic>
      <p:sp>
        <p:nvSpPr>
          <p:cNvPr id="2" name="Прямоугольник 1"/>
          <p:cNvSpPr/>
          <p:nvPr/>
        </p:nvSpPr>
        <p:spPr>
          <a:xfrm>
            <a:off x="973323" y="3450362"/>
            <a:ext cx="7991165" cy="1323439"/>
          </a:xfrm>
          <a:prstGeom prst="rect">
            <a:avLst/>
          </a:prstGeom>
        </p:spPr>
        <p:txBody>
          <a:bodyPr wrap="square">
            <a:spAutoFit/>
          </a:bodyPr>
          <a:lstStyle/>
          <a:p>
            <a:pPr lvl="0" algn="just" eaLnBrk="0" hangingPunct="0">
              <a:spcBef>
                <a:spcPts val="0"/>
              </a:spcBef>
              <a:spcAft>
                <a:spcPts val="0"/>
              </a:spcAft>
            </a:pPr>
            <a:r>
              <a:rPr lang="ru-RU" sz="1600" b="1" dirty="0" smtClean="0">
                <a:solidFill>
                  <a:prstClr val="white"/>
                </a:solidFill>
                <a:highlight>
                  <a:srgbClr val="285995"/>
                </a:highlight>
                <a:latin typeface="Arial Narrow" panose="020B0606020202030204" pitchFamily="34" charset="0"/>
                <a:cs typeface="Times New Roman"/>
              </a:rPr>
              <a:t>РФ-да</a:t>
            </a:r>
            <a:r>
              <a:rPr lang="ru-RU" sz="1600" b="1" dirty="0" smtClean="0">
                <a:solidFill>
                  <a:prstClr val="white"/>
                </a:solidFill>
                <a:latin typeface="Arial Narrow" panose="020B0606020202030204" pitchFamily="34" charset="0"/>
                <a:cs typeface="Times New Roman"/>
              </a:rPr>
              <a:t> </a:t>
            </a:r>
            <a:r>
              <a:rPr lang="ru-RU" sz="1600" dirty="0" smtClean="0">
                <a:solidFill>
                  <a:prstClr val="black"/>
                </a:solidFill>
                <a:latin typeface="Arial Narrow" panose="020B0606020202030204" pitchFamily="34" charset="0"/>
                <a:ea typeface="Times New Roman"/>
                <a:cs typeface="Times New Roman"/>
              </a:rPr>
              <a:t>ӨӨР-</a:t>
            </a:r>
            <a:r>
              <a:rPr lang="ru-RU" sz="1600" dirty="0" err="1" smtClean="0">
                <a:solidFill>
                  <a:prstClr val="black"/>
                </a:solidFill>
                <a:latin typeface="Arial Narrow" panose="020B0606020202030204" pitchFamily="34" charset="0"/>
                <a:ea typeface="Times New Roman"/>
                <a:cs typeface="Times New Roman"/>
              </a:rPr>
              <a:t>ді</a:t>
            </a:r>
            <a:r>
              <a:rPr lang="ru-RU" sz="1600" dirty="0" smtClean="0">
                <a:solidFill>
                  <a:prstClr val="black"/>
                </a:solidFill>
                <a:latin typeface="Arial Narrow" panose="020B0606020202030204" pitchFamily="34" charset="0"/>
                <a:ea typeface="Times New Roman"/>
                <a:cs typeface="Times New Roman"/>
              </a:rPr>
              <a:t> </a:t>
            </a:r>
            <a:r>
              <a:rPr lang="ru-RU" sz="1600" dirty="0" err="1" smtClean="0">
                <a:solidFill>
                  <a:prstClr val="black"/>
                </a:solidFill>
                <a:latin typeface="Arial Narrow" panose="020B0606020202030204" pitchFamily="34" charset="0"/>
                <a:ea typeface="Times New Roman"/>
                <a:cs typeface="Times New Roman"/>
              </a:rPr>
              <a:t>құру</a:t>
            </a:r>
            <a:r>
              <a:rPr lang="ru-RU" sz="1600" dirty="0" smtClean="0">
                <a:solidFill>
                  <a:prstClr val="black"/>
                </a:solidFill>
                <a:latin typeface="Arial Narrow" panose="020B0606020202030204" pitchFamily="34" charset="0"/>
                <a:ea typeface="Times New Roman"/>
                <a:cs typeface="Times New Roman"/>
              </a:rPr>
              <a:t> </a:t>
            </a:r>
            <a:r>
              <a:rPr lang="ru-RU" sz="1600" dirty="0" err="1" smtClean="0">
                <a:solidFill>
                  <a:prstClr val="black"/>
                </a:solidFill>
                <a:latin typeface="Arial Narrow" panose="020B0606020202030204" pitchFamily="34" charset="0"/>
                <a:ea typeface="Times New Roman"/>
                <a:cs typeface="Times New Roman"/>
              </a:rPr>
              <a:t>тәртібі</a:t>
            </a:r>
            <a:r>
              <a:rPr lang="ru-RU" sz="1600" dirty="0" smtClean="0">
                <a:solidFill>
                  <a:prstClr val="black"/>
                </a:solidFill>
                <a:latin typeface="Arial Narrow" panose="020B0606020202030204" pitchFamily="34" charset="0"/>
                <a:ea typeface="Times New Roman"/>
                <a:cs typeface="Times New Roman"/>
              </a:rPr>
              <a:t> мен </a:t>
            </a:r>
            <a:r>
              <a:rPr lang="ru-RU" sz="1600" dirty="0" err="1" smtClean="0">
                <a:solidFill>
                  <a:prstClr val="black"/>
                </a:solidFill>
                <a:latin typeface="Arial Narrow" panose="020B0606020202030204" pitchFamily="34" charset="0"/>
                <a:ea typeface="Times New Roman"/>
                <a:cs typeface="Times New Roman"/>
              </a:rPr>
              <a:t>қызметі</a:t>
            </a:r>
            <a:r>
              <a:rPr lang="ru-RU" sz="1600" dirty="0" smtClean="0">
                <a:solidFill>
                  <a:prstClr val="black"/>
                </a:solidFill>
                <a:latin typeface="Arial Narrow" panose="020B0606020202030204" pitchFamily="34" charset="0"/>
                <a:ea typeface="Times New Roman"/>
                <a:cs typeface="Times New Roman"/>
              </a:rPr>
              <a:t> 2007 </a:t>
            </a:r>
            <a:r>
              <a:rPr lang="ru-RU" sz="1600" dirty="0" err="1" smtClean="0">
                <a:solidFill>
                  <a:prstClr val="black"/>
                </a:solidFill>
                <a:latin typeface="Arial Narrow" panose="020B0606020202030204" pitchFamily="34" charset="0"/>
                <a:ea typeface="Times New Roman"/>
                <a:cs typeface="Times New Roman"/>
              </a:rPr>
              <a:t>жылғы</a:t>
            </a:r>
            <a:r>
              <a:rPr lang="ru-RU" sz="1600" dirty="0" smtClean="0">
                <a:solidFill>
                  <a:prstClr val="black"/>
                </a:solidFill>
                <a:latin typeface="Arial Narrow" panose="020B0606020202030204" pitchFamily="34" charset="0"/>
                <a:ea typeface="Times New Roman"/>
                <a:cs typeface="Times New Roman"/>
              </a:rPr>
              <a:t> </a:t>
            </a:r>
            <a:r>
              <a:rPr lang="ru-RU" sz="1600" b="1" dirty="0" err="1" smtClean="0">
                <a:solidFill>
                  <a:prstClr val="black"/>
                </a:solidFill>
                <a:latin typeface="Arial Narrow" panose="020B0606020202030204" pitchFamily="34" charset="0"/>
                <a:ea typeface="Times New Roman"/>
                <a:cs typeface="Times New Roman"/>
              </a:rPr>
              <a:t>Федералдық</a:t>
            </a:r>
            <a:r>
              <a:rPr lang="ru-RU" sz="1600" b="1" dirty="0" smtClean="0">
                <a:solidFill>
                  <a:prstClr val="black"/>
                </a:solidFill>
                <a:latin typeface="Arial Narrow" panose="020B0606020202030204" pitchFamily="34" charset="0"/>
                <a:ea typeface="Times New Roman"/>
                <a:cs typeface="Times New Roman"/>
              </a:rPr>
              <a:t> </a:t>
            </a:r>
            <a:r>
              <a:rPr lang="ru-RU" sz="1600" b="1" dirty="0" err="1" smtClean="0">
                <a:solidFill>
                  <a:prstClr val="black"/>
                </a:solidFill>
                <a:latin typeface="Arial Narrow" panose="020B0606020202030204" pitchFamily="34" charset="0"/>
                <a:ea typeface="Times New Roman"/>
                <a:cs typeface="Times New Roman"/>
              </a:rPr>
              <a:t>заңмен</a:t>
            </a:r>
            <a:r>
              <a:rPr lang="ru-RU" sz="1600" b="1" dirty="0" smtClean="0">
                <a:solidFill>
                  <a:prstClr val="black"/>
                </a:solidFill>
                <a:latin typeface="Arial Narrow" panose="020B0606020202030204" pitchFamily="34" charset="0"/>
                <a:ea typeface="Times New Roman"/>
                <a:cs typeface="Times New Roman"/>
              </a:rPr>
              <a:t> </a:t>
            </a:r>
            <a:r>
              <a:rPr lang="ru-RU" sz="1600" b="1" dirty="0" err="1" smtClean="0">
                <a:solidFill>
                  <a:prstClr val="black"/>
                </a:solidFill>
                <a:latin typeface="Arial Narrow" panose="020B0606020202030204" pitchFamily="34" charset="0"/>
                <a:ea typeface="Times New Roman"/>
                <a:cs typeface="Times New Roman"/>
              </a:rPr>
              <a:t>реттеледі</a:t>
            </a:r>
            <a:r>
              <a:rPr lang="ru-RU" sz="1600" dirty="0" smtClean="0">
                <a:solidFill>
                  <a:prstClr val="black"/>
                </a:solidFill>
                <a:latin typeface="Arial Narrow" panose="020B0606020202030204" pitchFamily="34" charset="0"/>
                <a:ea typeface="Times New Roman"/>
                <a:cs typeface="Times New Roman"/>
              </a:rPr>
              <a:t>.                           </a:t>
            </a:r>
            <a:r>
              <a:rPr lang="kk-KZ" sz="1600" dirty="0" smtClean="0">
                <a:solidFill>
                  <a:prstClr val="black"/>
                </a:solidFill>
                <a:latin typeface="Arial Narrow" panose="020B0606020202030204" pitchFamily="34" charset="0"/>
                <a:ea typeface="Times New Roman"/>
                <a:cs typeface="Times New Roman"/>
              </a:rPr>
              <a:t>ӨӨР дамыту және оған мемлекет атқаратын бақылау мен қадағалау функцияларын беру ойы белсенді жүргізілуде. ӨӨР іс жүзінде бизнесқа және нарыққа рұқсат беру, олардың қызметін бақылау мен қадағалаудың мемлекеттік жүйесін аыстыруы тиіс, ал ӨӨР-ге ауысу жекелеген қызмет түрлеріне лицензия беруді күшін жоюмен ілесіп жүруі тиіс. </a:t>
            </a:r>
            <a:endParaRPr lang="ru-RU" sz="1600" dirty="0">
              <a:solidFill>
                <a:prstClr val="black"/>
              </a:solidFill>
              <a:latin typeface="Arial Narrow" panose="020B0606020202030204" pitchFamily="34" charset="0"/>
              <a:ea typeface="Times New Roman"/>
              <a:cs typeface="Times New Roman"/>
            </a:endParaRPr>
          </a:p>
        </p:txBody>
      </p:sp>
      <p:sp>
        <p:nvSpPr>
          <p:cNvPr id="4" name="Прямоугольник 3"/>
          <p:cNvSpPr/>
          <p:nvPr/>
        </p:nvSpPr>
        <p:spPr>
          <a:xfrm>
            <a:off x="966280" y="2355726"/>
            <a:ext cx="7966454" cy="584775"/>
          </a:xfrm>
          <a:prstGeom prst="rect">
            <a:avLst/>
          </a:prstGeom>
        </p:spPr>
        <p:txBody>
          <a:bodyPr wrap="square">
            <a:spAutoFit/>
          </a:bodyPr>
          <a:lstStyle/>
          <a:p>
            <a:pPr lvl="0" algn="just" eaLnBrk="0" hangingPunct="0">
              <a:spcBef>
                <a:spcPts val="0"/>
              </a:spcBef>
              <a:spcAft>
                <a:spcPts val="0"/>
              </a:spcAft>
            </a:pPr>
            <a:r>
              <a:rPr lang="kk-KZ" sz="1600" b="1" dirty="0" smtClean="0">
                <a:solidFill>
                  <a:prstClr val="white"/>
                </a:solidFill>
                <a:highlight>
                  <a:srgbClr val="285995"/>
                </a:highlight>
                <a:latin typeface="Arial Narrow" panose="020B0606020202030204" pitchFamily="34" charset="0"/>
                <a:ea typeface="Calibri"/>
                <a:cs typeface="Times New Roman"/>
              </a:rPr>
              <a:t>Дамыған елдерде </a:t>
            </a:r>
            <a:r>
              <a:rPr lang="ru-RU" sz="1600" b="1" dirty="0" smtClean="0">
                <a:solidFill>
                  <a:prstClr val="black"/>
                </a:solidFill>
                <a:latin typeface="Arial Narrow" panose="020B0606020202030204" pitchFamily="34" charset="0"/>
                <a:ea typeface="Calibri"/>
                <a:cs typeface="Times New Roman"/>
              </a:rPr>
              <a:t>ӨӨР институты 50 </a:t>
            </a:r>
            <a:r>
              <a:rPr lang="ru-RU" sz="1600" b="1" dirty="0" err="1">
                <a:solidFill>
                  <a:prstClr val="black"/>
                </a:solidFill>
                <a:latin typeface="Arial Narrow" panose="020B0606020202030204" pitchFamily="34" charset="0"/>
                <a:ea typeface="Calibri"/>
                <a:cs typeface="Times New Roman"/>
              </a:rPr>
              <a:t>жылдан</a:t>
            </a:r>
            <a:r>
              <a:rPr lang="ru-RU" sz="1600" b="1" dirty="0">
                <a:solidFill>
                  <a:prstClr val="black"/>
                </a:solidFill>
                <a:latin typeface="Arial Narrow" panose="020B0606020202030204" pitchFamily="34" charset="0"/>
                <a:ea typeface="Calibri"/>
                <a:cs typeface="Times New Roman"/>
              </a:rPr>
              <a:t> </a:t>
            </a:r>
            <a:r>
              <a:rPr lang="ru-RU" sz="1600" b="1" dirty="0" err="1">
                <a:solidFill>
                  <a:prstClr val="black"/>
                </a:solidFill>
                <a:latin typeface="Arial Narrow" panose="020B0606020202030204" pitchFamily="34" charset="0"/>
                <a:ea typeface="Calibri"/>
                <a:cs typeface="Times New Roman"/>
              </a:rPr>
              <a:t>астам</a:t>
            </a:r>
            <a:r>
              <a:rPr lang="ru-RU" sz="1600" b="1" dirty="0">
                <a:solidFill>
                  <a:prstClr val="black"/>
                </a:solidFill>
                <a:latin typeface="Arial Narrow" panose="020B0606020202030204" pitchFamily="34" charset="0"/>
                <a:ea typeface="Calibri"/>
                <a:cs typeface="Times New Roman"/>
              </a:rPr>
              <a:t> </a:t>
            </a:r>
            <a:r>
              <a:rPr lang="ru-RU" sz="1600" b="1" dirty="0" err="1">
                <a:solidFill>
                  <a:prstClr val="black"/>
                </a:solidFill>
                <a:latin typeface="Arial Narrow" panose="020B0606020202030204" pitchFamily="34" charset="0"/>
                <a:ea typeface="Calibri"/>
                <a:cs typeface="Times New Roman"/>
              </a:rPr>
              <a:t>іс</a:t>
            </a:r>
            <a:r>
              <a:rPr lang="ru-RU" sz="1600" b="1" dirty="0">
                <a:solidFill>
                  <a:prstClr val="black"/>
                </a:solidFill>
                <a:latin typeface="Arial Narrow" panose="020B0606020202030204" pitchFamily="34" charset="0"/>
                <a:ea typeface="Calibri"/>
                <a:cs typeface="Times New Roman"/>
              </a:rPr>
              <a:t> </a:t>
            </a:r>
            <a:r>
              <a:rPr lang="ru-RU" sz="1600" b="1" dirty="0" err="1">
                <a:solidFill>
                  <a:prstClr val="black"/>
                </a:solidFill>
                <a:latin typeface="Arial Narrow" panose="020B0606020202030204" pitchFamily="34" charset="0"/>
                <a:ea typeface="Calibri"/>
                <a:cs typeface="Times New Roman"/>
              </a:rPr>
              <a:t>жүзінде</a:t>
            </a:r>
            <a:r>
              <a:rPr lang="ru-RU" sz="1600" b="1" dirty="0">
                <a:solidFill>
                  <a:prstClr val="black"/>
                </a:solidFill>
                <a:latin typeface="Arial Narrow" panose="020B0606020202030204" pitchFamily="34" charset="0"/>
                <a:ea typeface="Calibri"/>
                <a:cs typeface="Times New Roman"/>
              </a:rPr>
              <a:t> </a:t>
            </a:r>
            <a:r>
              <a:rPr lang="ru-RU" sz="1600" b="1" dirty="0" err="1">
                <a:solidFill>
                  <a:prstClr val="black"/>
                </a:solidFill>
                <a:latin typeface="Arial Narrow" panose="020B0606020202030204" pitchFamily="34" charset="0"/>
                <a:ea typeface="Calibri"/>
                <a:cs typeface="Times New Roman"/>
              </a:rPr>
              <a:t>барлық</a:t>
            </a:r>
            <a:r>
              <a:rPr lang="ru-RU" sz="1600" b="1" dirty="0">
                <a:solidFill>
                  <a:prstClr val="black"/>
                </a:solidFill>
                <a:latin typeface="Arial Narrow" panose="020B0606020202030204" pitchFamily="34" charset="0"/>
                <a:ea typeface="Calibri"/>
                <a:cs typeface="Times New Roman"/>
              </a:rPr>
              <a:t> экономика</a:t>
            </a:r>
            <a:r>
              <a:rPr lang="ru-RU" sz="1600" dirty="0">
                <a:solidFill>
                  <a:prstClr val="black"/>
                </a:solidFill>
                <a:latin typeface="Arial Narrow" panose="020B0606020202030204" pitchFamily="34" charset="0"/>
                <a:ea typeface="Calibri"/>
                <a:cs typeface="Times New Roman"/>
              </a:rPr>
              <a:t> </a:t>
            </a:r>
            <a:r>
              <a:rPr lang="ru-RU" sz="1600" dirty="0" smtClean="0">
                <a:solidFill>
                  <a:prstClr val="black"/>
                </a:solidFill>
                <a:latin typeface="Arial Narrow" panose="020B0606020202030204" pitchFamily="34" charset="0"/>
                <a:ea typeface="Calibri"/>
                <a:cs typeface="Times New Roman"/>
              </a:rPr>
              <a:t>(</a:t>
            </a:r>
            <a:r>
              <a:rPr lang="ru-RU" sz="1600" dirty="0" err="1" smtClean="0">
                <a:solidFill>
                  <a:prstClr val="black"/>
                </a:solidFill>
                <a:latin typeface="Arial Narrow" panose="020B0606020202030204" pitchFamily="34" charset="0"/>
                <a:ea typeface="Calibri"/>
                <a:cs typeface="Times New Roman"/>
              </a:rPr>
              <a:t>денсаулық</a:t>
            </a:r>
            <a:r>
              <a:rPr lang="ru-RU" sz="1600" dirty="0" smtClean="0">
                <a:solidFill>
                  <a:prstClr val="black"/>
                </a:solidFill>
                <a:latin typeface="Arial Narrow" panose="020B0606020202030204" pitchFamily="34" charset="0"/>
                <a:ea typeface="Calibri"/>
                <a:cs typeface="Times New Roman"/>
              </a:rPr>
              <a:t> </a:t>
            </a:r>
            <a:r>
              <a:rPr lang="ru-RU" sz="1600" dirty="0" err="1" smtClean="0">
                <a:solidFill>
                  <a:prstClr val="black"/>
                </a:solidFill>
                <a:latin typeface="Arial Narrow" panose="020B0606020202030204" pitchFamily="34" charset="0"/>
                <a:ea typeface="Calibri"/>
                <a:cs typeface="Times New Roman"/>
              </a:rPr>
              <a:t>сақтауды</a:t>
            </a:r>
            <a:r>
              <a:rPr lang="ru-RU" sz="1600" dirty="0" smtClean="0">
                <a:solidFill>
                  <a:prstClr val="black"/>
                </a:solidFill>
                <a:latin typeface="Arial Narrow" panose="020B0606020202030204" pitchFamily="34" charset="0"/>
                <a:ea typeface="Calibri"/>
                <a:cs typeface="Times New Roman"/>
              </a:rPr>
              <a:t> </a:t>
            </a:r>
            <a:r>
              <a:rPr lang="ru-RU" sz="1600" dirty="0" err="1" smtClean="0">
                <a:solidFill>
                  <a:prstClr val="black"/>
                </a:solidFill>
                <a:latin typeface="Arial Narrow" panose="020B0606020202030204" pitchFamily="34" charset="0"/>
                <a:ea typeface="Calibri"/>
                <a:cs typeface="Times New Roman"/>
              </a:rPr>
              <a:t>қоса</a:t>
            </a:r>
            <a:r>
              <a:rPr lang="ru-RU" sz="1600" dirty="0" smtClean="0">
                <a:solidFill>
                  <a:prstClr val="black"/>
                </a:solidFill>
                <a:latin typeface="Arial Narrow" panose="020B0606020202030204" pitchFamily="34" charset="0"/>
                <a:ea typeface="Calibri"/>
                <a:cs typeface="Times New Roman"/>
              </a:rPr>
              <a:t>) </a:t>
            </a:r>
            <a:r>
              <a:rPr lang="ru-RU" sz="1600" dirty="0" err="1" smtClean="0">
                <a:solidFill>
                  <a:prstClr val="black"/>
                </a:solidFill>
                <a:latin typeface="Arial Narrow" panose="020B0606020202030204" pitchFamily="34" charset="0"/>
                <a:ea typeface="Calibri"/>
                <a:cs typeface="Times New Roman"/>
              </a:rPr>
              <a:t>және</a:t>
            </a:r>
            <a:r>
              <a:rPr lang="ru-RU" sz="1600" dirty="0" smtClean="0">
                <a:solidFill>
                  <a:prstClr val="black"/>
                </a:solidFill>
                <a:latin typeface="Arial Narrow" panose="020B0606020202030204" pitchFamily="34" charset="0"/>
                <a:ea typeface="Calibri"/>
                <a:cs typeface="Times New Roman"/>
              </a:rPr>
              <a:t> </a:t>
            </a:r>
            <a:r>
              <a:rPr lang="ru-RU" sz="1600" dirty="0" err="1" smtClean="0">
                <a:solidFill>
                  <a:prstClr val="black"/>
                </a:solidFill>
                <a:latin typeface="Arial Narrow" panose="020B0606020202030204" pitchFamily="34" charset="0"/>
                <a:ea typeface="Calibri"/>
                <a:cs typeface="Times New Roman"/>
              </a:rPr>
              <a:t>кәсіпкерлерлік</a:t>
            </a:r>
            <a:r>
              <a:rPr lang="ru-RU" sz="1600" dirty="0" smtClean="0">
                <a:solidFill>
                  <a:prstClr val="black"/>
                </a:solidFill>
                <a:latin typeface="Arial Narrow" panose="020B0606020202030204" pitchFamily="34" charset="0"/>
                <a:ea typeface="Calibri"/>
                <a:cs typeface="Times New Roman"/>
              </a:rPr>
              <a:t> </a:t>
            </a:r>
            <a:r>
              <a:rPr lang="ru-RU" sz="1600" dirty="0" err="1" smtClean="0">
                <a:solidFill>
                  <a:prstClr val="black"/>
                </a:solidFill>
                <a:latin typeface="Arial Narrow" panose="020B0606020202030204" pitchFamily="34" charset="0"/>
                <a:ea typeface="Calibri"/>
                <a:cs typeface="Times New Roman"/>
              </a:rPr>
              <a:t>қызмет</a:t>
            </a:r>
            <a:r>
              <a:rPr lang="ru-RU" sz="1600" dirty="0" smtClean="0">
                <a:solidFill>
                  <a:prstClr val="black"/>
                </a:solidFill>
                <a:latin typeface="Arial Narrow" panose="020B0606020202030204" pitchFamily="34" charset="0"/>
                <a:ea typeface="Calibri"/>
                <a:cs typeface="Times New Roman"/>
              </a:rPr>
              <a:t> </a:t>
            </a:r>
            <a:r>
              <a:rPr lang="ru-RU" sz="1600" dirty="0" err="1" smtClean="0">
                <a:solidFill>
                  <a:prstClr val="black"/>
                </a:solidFill>
                <a:latin typeface="Arial Narrow" panose="020B0606020202030204" pitchFamily="34" charset="0"/>
                <a:ea typeface="Calibri"/>
                <a:cs typeface="Times New Roman"/>
              </a:rPr>
              <a:t>салаларында</a:t>
            </a:r>
            <a:r>
              <a:rPr lang="ru-RU" sz="1600" dirty="0" smtClean="0">
                <a:solidFill>
                  <a:prstClr val="black"/>
                </a:solidFill>
                <a:latin typeface="Arial Narrow" panose="020B0606020202030204" pitchFamily="34" charset="0"/>
                <a:ea typeface="Calibri"/>
                <a:cs typeface="Times New Roman"/>
              </a:rPr>
              <a:t> </a:t>
            </a:r>
            <a:r>
              <a:rPr lang="ru-RU" sz="1600" b="1" dirty="0" err="1" smtClean="0">
                <a:solidFill>
                  <a:prstClr val="black"/>
                </a:solidFill>
                <a:latin typeface="Arial Narrow" panose="020B0606020202030204" pitchFamily="34" charset="0"/>
                <a:ea typeface="Calibri"/>
                <a:cs typeface="Times New Roman"/>
              </a:rPr>
              <a:t>жұмыс</a:t>
            </a:r>
            <a:r>
              <a:rPr lang="ru-RU" sz="1600" b="1" dirty="0" smtClean="0">
                <a:solidFill>
                  <a:prstClr val="black"/>
                </a:solidFill>
                <a:latin typeface="Arial Narrow" panose="020B0606020202030204" pitchFamily="34" charset="0"/>
                <a:ea typeface="Calibri"/>
                <a:cs typeface="Times New Roman"/>
              </a:rPr>
              <a:t> </a:t>
            </a:r>
            <a:r>
              <a:rPr lang="ru-RU" sz="1600" b="1" dirty="0" err="1">
                <a:solidFill>
                  <a:prstClr val="black"/>
                </a:solidFill>
                <a:latin typeface="Arial Narrow" panose="020B0606020202030204" pitchFamily="34" charset="0"/>
                <a:ea typeface="Calibri"/>
                <a:cs typeface="Times New Roman"/>
              </a:rPr>
              <a:t>істейді</a:t>
            </a:r>
            <a:endParaRPr lang="ru-RU" sz="1600" b="1" dirty="0">
              <a:solidFill>
                <a:prstClr val="black"/>
              </a:solidFill>
              <a:latin typeface="Arial Narrow" panose="020B0606020202030204" pitchFamily="34" charset="0"/>
              <a:ea typeface="Calibri"/>
              <a:cs typeface="Times New Roman"/>
            </a:endParaRPr>
          </a:p>
        </p:txBody>
      </p:sp>
      <p:pic>
        <p:nvPicPr>
          <p:cNvPr id="13" name="Рисунок 12" descr="Флаг США — Википедия"/>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301" y="2182517"/>
            <a:ext cx="576067" cy="346418"/>
          </a:xfrm>
          <a:prstGeom prst="rect">
            <a:avLst/>
          </a:prstGeom>
          <a:noFill/>
          <a:ln>
            <a:noFill/>
          </a:ln>
        </p:spPr>
      </p:pic>
      <p:pic>
        <p:nvPicPr>
          <p:cNvPr id="14" name="Рисунок 13" descr="Флаг Европы — Википедия"/>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32108" y="2176272"/>
            <a:ext cx="576065" cy="358907"/>
          </a:xfrm>
          <a:prstGeom prst="rect">
            <a:avLst/>
          </a:prstGeom>
          <a:noFill/>
          <a:ln>
            <a:noFill/>
          </a:ln>
        </p:spPr>
      </p:pic>
      <p:pic>
        <p:nvPicPr>
          <p:cNvPr id="17" name="Рисунок 16">
            <a:extLst>
              <a:ext uri="{FF2B5EF4-FFF2-40B4-BE49-F238E27FC236}">
                <a16:creationId xmlns:a16="http://schemas.microsoft.com/office/drawing/2014/main" xmlns="" id="{605A84E5-2448-41A1-93B5-F381EB31B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429803" y="2822042"/>
            <a:ext cx="580669" cy="358907"/>
          </a:xfrm>
          <a:prstGeom prst="rect">
            <a:avLst/>
          </a:prstGeom>
        </p:spPr>
      </p:pic>
      <p:pic>
        <p:nvPicPr>
          <p:cNvPr id="18" name="Рисунок 17" descr="Купить флаг по привлекательной цене от 1 шт. в Новосибирске. Есть доставка.  Собственное производство. Высокое качество."/>
          <p:cNvPicPr/>
          <p:nvPr/>
        </p:nvPicPr>
        <p:blipFill rotWithShape="1">
          <a:blip r:embed="rId7" cstate="print">
            <a:extLst>
              <a:ext uri="{28A0092B-C50C-407E-A947-70E740481C1C}">
                <a14:useLocalDpi xmlns:a14="http://schemas.microsoft.com/office/drawing/2010/main" val="0"/>
              </a:ext>
            </a:extLst>
          </a:blip>
          <a:srcRect l="971" t="19418" r="1747" b="20194"/>
          <a:stretch/>
        </p:blipFill>
        <p:spPr bwMode="auto">
          <a:xfrm rot="16200000">
            <a:off x="13404" y="2837689"/>
            <a:ext cx="576064" cy="332217"/>
          </a:xfrm>
          <a:prstGeom prst="rect">
            <a:avLst/>
          </a:prstGeom>
          <a:noFill/>
          <a:ln>
            <a:solidFill>
              <a:schemeClr val="bg1">
                <a:lumMod val="75000"/>
              </a:schemeClr>
            </a:solidFill>
          </a:ln>
          <a:extLst>
            <a:ext uri="{53640926-AAD7-44D8-BBD7-CCE9431645EC}">
              <a14:shadowObscured xmlns:a14="http://schemas.microsoft.com/office/drawing/2010/main"/>
            </a:ext>
          </a:extLst>
        </p:spPr>
      </p:pic>
      <p:pic>
        <p:nvPicPr>
          <p:cNvPr id="19" name="Рисунок 18" descr="Флаг россии текстура - 50 фото"/>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95983" y="3897256"/>
            <a:ext cx="904979" cy="558223"/>
          </a:xfrm>
          <a:prstGeom prst="rect">
            <a:avLst/>
          </a:prstGeom>
          <a:noFill/>
          <a:ln>
            <a:solidFill>
              <a:schemeClr val="bg1">
                <a:lumMod val="50000"/>
              </a:schemeClr>
            </a:solidFill>
          </a:ln>
        </p:spPr>
      </p:pic>
    </p:spTree>
    <p:extLst>
      <p:ext uri="{BB962C8B-B14F-4D97-AF65-F5344CB8AC3E}">
        <p14:creationId xmlns:p14="http://schemas.microsoft.com/office/powerpoint/2010/main" val="2412077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483" y="123478"/>
            <a:ext cx="8497317" cy="857250"/>
          </a:xfrm>
        </p:spPr>
        <p:txBody>
          <a:bodyPr/>
          <a:lstStyle/>
          <a:p>
            <a:r>
              <a:rPr lang="ru-RU" sz="1700" b="1" dirty="0" smtClean="0">
                <a:solidFill>
                  <a:srgbClr val="1F497D">
                    <a:lumMod val="75000"/>
                  </a:srgbClr>
                </a:solidFill>
                <a:latin typeface="Arial Narrow" panose="020B0606020202030204" pitchFamily="34" charset="0"/>
                <a:ea typeface="+mn-ea"/>
                <a:cs typeface="Arial" pitchFamily="34" charset="0"/>
              </a:rPr>
              <a:t>ОСЫ ЗАҢ ЖОБАСЫЫНЫҢ ҚАБЫЛДАНУЫМЕН ӨЗГЕРТІЛУГЕ НЕМЕСЕ </a:t>
            </a:r>
            <a:br>
              <a:rPr lang="ru-RU" sz="1700" b="1" dirty="0" smtClean="0">
                <a:solidFill>
                  <a:srgbClr val="1F497D">
                    <a:lumMod val="75000"/>
                  </a:srgbClr>
                </a:solidFill>
                <a:latin typeface="Arial Narrow" panose="020B0606020202030204" pitchFamily="34" charset="0"/>
                <a:ea typeface="+mn-ea"/>
                <a:cs typeface="Arial" pitchFamily="34" charset="0"/>
              </a:rPr>
            </a:br>
            <a:r>
              <a:rPr lang="ru-RU" sz="1700" b="1" dirty="0" smtClean="0">
                <a:solidFill>
                  <a:srgbClr val="1F497D">
                    <a:lumMod val="75000"/>
                  </a:srgbClr>
                </a:solidFill>
                <a:latin typeface="Arial Narrow" panose="020B0606020202030204" pitchFamily="34" charset="0"/>
                <a:ea typeface="+mn-ea"/>
                <a:cs typeface="Arial" pitchFamily="34" charset="0"/>
              </a:rPr>
              <a:t>КҮШІ ЖОЙЫЛДЫ ДЕП ТАНЫЛУҒА ЖАТАТЫН ЗАҢНАМАЛЫҚ АКТІЛЕРДІҢ</a:t>
            </a:r>
            <a:br>
              <a:rPr lang="ru-RU" sz="1700" b="1" dirty="0" smtClean="0">
                <a:solidFill>
                  <a:srgbClr val="1F497D">
                    <a:lumMod val="75000"/>
                  </a:srgbClr>
                </a:solidFill>
                <a:latin typeface="Arial Narrow" panose="020B0606020202030204" pitchFamily="34" charset="0"/>
                <a:ea typeface="+mn-ea"/>
                <a:cs typeface="Arial" pitchFamily="34" charset="0"/>
              </a:rPr>
            </a:br>
            <a:r>
              <a:rPr lang="ru-RU" sz="1800" b="1" dirty="0" smtClean="0">
                <a:solidFill>
                  <a:srgbClr val="0070C0"/>
                </a:solidFill>
                <a:latin typeface="Arial Narrow" panose="020B0606020202030204" pitchFamily="34" charset="0"/>
              </a:rPr>
              <a:t>ТІЗБЕСІ</a:t>
            </a:r>
            <a:r>
              <a:rPr lang="ru-RU" sz="1700" b="1" dirty="0">
                <a:solidFill>
                  <a:srgbClr val="1F497D">
                    <a:lumMod val="75000"/>
                  </a:srgbClr>
                </a:solidFill>
                <a:latin typeface="Arial Narrow" panose="020B0606020202030204" pitchFamily="34" charset="0"/>
                <a:ea typeface="+mn-ea"/>
                <a:cs typeface="Arial" pitchFamily="34" charset="0"/>
              </a:rPr>
              <a:t/>
            </a:r>
            <a:br>
              <a:rPr lang="ru-RU" sz="1700" b="1" dirty="0">
                <a:solidFill>
                  <a:srgbClr val="1F497D">
                    <a:lumMod val="75000"/>
                  </a:srgbClr>
                </a:solidFill>
                <a:latin typeface="Arial Narrow" panose="020B0606020202030204" pitchFamily="34" charset="0"/>
                <a:ea typeface="+mn-ea"/>
                <a:cs typeface="Arial" pitchFamily="34" charset="0"/>
              </a:rPr>
            </a:br>
            <a:r>
              <a:rPr lang="ru-RU" sz="1700" dirty="0"/>
              <a:t/>
            </a:r>
            <a:br>
              <a:rPr lang="ru-RU" sz="1700" dirty="0"/>
            </a:br>
            <a:endParaRPr lang="ru-RU" sz="1700" dirty="0"/>
          </a:p>
        </p:txBody>
      </p:sp>
      <p:cxnSp>
        <p:nvCxnSpPr>
          <p:cNvPr id="6" name="Прямая соединительная линия 5"/>
          <p:cNvCxnSpPr/>
          <p:nvPr/>
        </p:nvCxnSpPr>
        <p:spPr>
          <a:xfrm>
            <a:off x="189483" y="1059582"/>
            <a:ext cx="8702997" cy="0"/>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Номер слайда 4"/>
          <p:cNvSpPr txBox="1">
            <a:spLocks/>
          </p:cNvSpPr>
          <p:nvPr/>
        </p:nvSpPr>
        <p:spPr>
          <a:xfrm>
            <a:off x="8748464" y="4876006"/>
            <a:ext cx="368541" cy="274637"/>
          </a:xfrm>
          <a:prstGeom prst="rect">
            <a:avLst/>
          </a:prstGeom>
        </p:spPr>
        <p:txBody>
          <a:bodyPr vert="horz" lIns="91416" tIns="45708" rIns="91416" bIns="45708" rtlCol="0" anchor="ctr"/>
          <a:lstStyle>
            <a:defPPr>
              <a:defRPr lang="ru-RU"/>
            </a:defPPr>
            <a:lvl1pPr algn="r" defTabSz="914378" rtl="0" fontAlgn="auto">
              <a:spcBef>
                <a:spcPts val="0"/>
              </a:spcBef>
              <a:spcAft>
                <a:spcPts val="0"/>
              </a:spcAft>
              <a:defRPr sz="1200" kern="1200">
                <a:solidFill>
                  <a:prstClr val="black">
                    <a:tint val="75000"/>
                  </a:prstClr>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defTabSz="914130">
              <a:defRPr/>
            </a:pPr>
            <a:r>
              <a:rPr lang="ru-RU" sz="1100" b="1" dirty="0">
                <a:solidFill>
                  <a:prstClr val="white">
                    <a:lumMod val="50000"/>
                  </a:prstClr>
                </a:solidFill>
              </a:rPr>
              <a:t>6</a:t>
            </a:r>
          </a:p>
        </p:txBody>
      </p:sp>
      <p:sp>
        <p:nvSpPr>
          <p:cNvPr id="12" name="Объект 2"/>
          <p:cNvSpPr>
            <a:spLocks noGrp="1"/>
          </p:cNvSpPr>
          <p:nvPr>
            <p:ph idx="1"/>
          </p:nvPr>
        </p:nvSpPr>
        <p:spPr>
          <a:xfrm>
            <a:off x="899592" y="1131590"/>
            <a:ext cx="7961134" cy="3600400"/>
          </a:xfrm>
        </p:spPr>
        <p:txBody>
          <a:bodyPr/>
          <a:lstStyle/>
          <a:p>
            <a:pPr marL="0" indent="0">
              <a:buNone/>
            </a:pPr>
            <a:r>
              <a:rPr lang="ru-RU" sz="2000" b="1" dirty="0" smtClean="0">
                <a:solidFill>
                  <a:schemeClr val="tx1">
                    <a:lumMod val="65000"/>
                    <a:lumOff val="35000"/>
                  </a:schemeClr>
                </a:solidFill>
                <a:latin typeface="Arial Narrow" panose="020B0606020202030204" pitchFamily="34" charset="0"/>
              </a:rPr>
              <a:t>1</a:t>
            </a:r>
            <a:r>
              <a:rPr lang="ru-RU" sz="2000" b="1" dirty="0">
                <a:solidFill>
                  <a:schemeClr val="tx1">
                    <a:lumMod val="65000"/>
                    <a:lumOff val="35000"/>
                  </a:schemeClr>
                </a:solidFill>
                <a:latin typeface="Arial Narrow" panose="020B0606020202030204" pitchFamily="34" charset="0"/>
              </a:rPr>
              <a:t>. </a:t>
            </a:r>
            <a:r>
              <a:rPr lang="ru-RU" sz="2000" b="1" dirty="0" smtClean="0">
                <a:solidFill>
                  <a:schemeClr val="tx1">
                    <a:lumMod val="65000"/>
                    <a:lumOff val="35000"/>
                  </a:schemeClr>
                </a:solidFill>
                <a:latin typeface="Arial Narrow" panose="020B0606020202030204" pitchFamily="34" charset="0"/>
              </a:rPr>
              <a:t>«</a:t>
            </a:r>
            <a:r>
              <a:rPr lang="ru-RU" sz="2000" b="1" dirty="0" smtClean="0">
                <a:solidFill>
                  <a:schemeClr val="tx2">
                    <a:lumMod val="60000"/>
                    <a:lumOff val="40000"/>
                  </a:schemeClr>
                </a:solidFill>
                <a:latin typeface="Arial Narrow" panose="020B0606020202030204" pitchFamily="34" charset="0"/>
              </a:rPr>
              <a:t>ҚР-</a:t>
            </a:r>
            <a:r>
              <a:rPr lang="ru-RU" sz="2000" b="1" dirty="0" err="1" smtClean="0">
                <a:solidFill>
                  <a:schemeClr val="tx2">
                    <a:lumMod val="60000"/>
                    <a:lumOff val="40000"/>
                  </a:schemeClr>
                </a:solidFill>
                <a:latin typeface="Arial Narrow" panose="020B0606020202030204" pitchFamily="34" charset="0"/>
              </a:rPr>
              <a:t>дағы</a:t>
            </a:r>
            <a:r>
              <a:rPr lang="ru-RU" sz="2000" b="1" dirty="0" smtClean="0">
                <a:solidFill>
                  <a:schemeClr val="tx2">
                    <a:lumMod val="60000"/>
                    <a:lumOff val="40000"/>
                  </a:schemeClr>
                </a:solidFill>
                <a:latin typeface="Arial Narrow" panose="020B0606020202030204" pitchFamily="34" charset="0"/>
              </a:rPr>
              <a:t> </a:t>
            </a:r>
            <a:r>
              <a:rPr lang="ru-RU" sz="2000" b="1" dirty="0" err="1">
                <a:solidFill>
                  <a:schemeClr val="tx2">
                    <a:lumMod val="60000"/>
                    <a:lumOff val="40000"/>
                  </a:schemeClr>
                </a:solidFill>
                <a:latin typeface="Arial Narrow" panose="020B0606020202030204" pitchFamily="34" charset="0"/>
              </a:rPr>
              <a:t>көл</a:t>
            </a:r>
            <a:r>
              <a:rPr lang="en-US" sz="2000" b="1" dirty="0">
                <a:solidFill>
                  <a:schemeClr val="tx2">
                    <a:lumMod val="60000"/>
                    <a:lumOff val="40000"/>
                  </a:schemeClr>
                </a:solidFill>
                <a:latin typeface="Arial Narrow" panose="020B0606020202030204" pitchFamily="34" charset="0"/>
              </a:rPr>
              <a:t>i</a:t>
            </a:r>
            <a:r>
              <a:rPr lang="ru-RU" sz="2000" b="1" dirty="0">
                <a:solidFill>
                  <a:schemeClr val="tx2">
                    <a:lumMod val="60000"/>
                    <a:lumOff val="40000"/>
                  </a:schemeClr>
                </a:solidFill>
                <a:latin typeface="Arial Narrow" panose="020B0606020202030204" pitchFamily="34" charset="0"/>
              </a:rPr>
              <a:t>к </a:t>
            </a:r>
            <a:r>
              <a:rPr lang="ru-RU" sz="2000" b="1" dirty="0" err="1">
                <a:solidFill>
                  <a:schemeClr val="tx2">
                    <a:lumMod val="60000"/>
                    <a:lumOff val="40000"/>
                  </a:schemeClr>
                </a:solidFill>
                <a:latin typeface="Arial Narrow" panose="020B0606020202030204" pitchFamily="34" charset="0"/>
              </a:rPr>
              <a:t>туралы</a:t>
            </a:r>
            <a:r>
              <a:rPr lang="ru-RU" sz="2000" b="1" dirty="0">
                <a:solidFill>
                  <a:schemeClr val="tx1">
                    <a:lumMod val="65000"/>
                    <a:lumOff val="35000"/>
                  </a:schemeClr>
                </a:solidFill>
                <a:latin typeface="Arial Narrow" panose="020B0606020202030204" pitchFamily="34" charset="0"/>
              </a:rPr>
              <a:t>» 1994 </a:t>
            </a:r>
            <a:r>
              <a:rPr lang="ru-RU" sz="2000" b="1" dirty="0" err="1">
                <a:solidFill>
                  <a:schemeClr val="tx1">
                    <a:lumMod val="65000"/>
                    <a:lumOff val="35000"/>
                  </a:schemeClr>
                </a:solidFill>
                <a:latin typeface="Arial Narrow" panose="020B0606020202030204" pitchFamily="34" charset="0"/>
              </a:rPr>
              <a:t>жылғы</a:t>
            </a:r>
            <a:r>
              <a:rPr lang="ru-RU" sz="2000" b="1" dirty="0">
                <a:solidFill>
                  <a:schemeClr val="tx1">
                    <a:lumMod val="65000"/>
                    <a:lumOff val="35000"/>
                  </a:schemeClr>
                </a:solidFill>
                <a:latin typeface="Arial Narrow" panose="020B0606020202030204" pitchFamily="34" charset="0"/>
              </a:rPr>
              <a:t> ҚР </a:t>
            </a:r>
            <a:r>
              <a:rPr lang="ru-RU" sz="2000" b="1" dirty="0" err="1">
                <a:solidFill>
                  <a:schemeClr val="tx1">
                    <a:lumMod val="65000"/>
                    <a:lumOff val="35000"/>
                  </a:schemeClr>
                </a:solidFill>
                <a:latin typeface="Arial Narrow" panose="020B0606020202030204" pitchFamily="34" charset="0"/>
              </a:rPr>
              <a:t>Заңы</a:t>
            </a:r>
            <a:endParaRPr lang="ru-RU" sz="2000" b="1" dirty="0">
              <a:solidFill>
                <a:schemeClr val="tx1">
                  <a:lumMod val="65000"/>
                  <a:lumOff val="35000"/>
                </a:schemeClr>
              </a:solidFill>
              <a:latin typeface="Arial Narrow" panose="020B0606020202030204" pitchFamily="34" charset="0"/>
            </a:endParaRPr>
          </a:p>
          <a:p>
            <a:pPr marL="0" indent="0">
              <a:buNone/>
            </a:pPr>
            <a:r>
              <a:rPr lang="ru-RU" sz="1400" i="1" dirty="0" smtClean="0">
                <a:solidFill>
                  <a:schemeClr val="tx1">
                    <a:lumMod val="65000"/>
                    <a:lumOff val="35000"/>
                  </a:schemeClr>
                </a:solidFill>
                <a:latin typeface="Arial Narrow" panose="020B0606020202030204" pitchFamily="34" charset="0"/>
              </a:rPr>
              <a:t>(</a:t>
            </a:r>
            <a:r>
              <a:rPr lang="kk-KZ" sz="1400" i="1" dirty="0" smtClean="0">
                <a:solidFill>
                  <a:schemeClr val="tx1">
                    <a:lumMod val="65000"/>
                    <a:lumOff val="35000"/>
                  </a:schemeClr>
                </a:solidFill>
                <a:latin typeface="Arial Narrow" panose="020B0606020202030204" pitchFamily="34" charset="0"/>
              </a:rPr>
              <a:t>ӨӨР мүшелеріне көлік бақылауды жүзеге асырудың тәртібі</a:t>
            </a:r>
            <a:r>
              <a:rPr lang="ru-RU" sz="1400" i="1" dirty="0" smtClean="0">
                <a:solidFill>
                  <a:schemeClr val="tx1">
                    <a:lumMod val="65000"/>
                    <a:lumOff val="35000"/>
                  </a:schemeClr>
                </a:solidFill>
                <a:latin typeface="Arial Narrow" panose="020B0606020202030204" pitchFamily="34" charset="0"/>
              </a:rPr>
              <a:t>)</a:t>
            </a:r>
            <a:endParaRPr lang="ru-RU" sz="1400" i="1" dirty="0">
              <a:solidFill>
                <a:schemeClr val="tx1">
                  <a:lumMod val="65000"/>
                  <a:lumOff val="35000"/>
                </a:schemeClr>
              </a:solidFill>
              <a:latin typeface="Arial Narrow" panose="020B0606020202030204" pitchFamily="34" charset="0"/>
            </a:endParaRPr>
          </a:p>
          <a:p>
            <a:pPr marL="0" indent="0">
              <a:buNone/>
            </a:pPr>
            <a:r>
              <a:rPr lang="ru-RU" sz="2000" b="1" dirty="0" smtClean="0">
                <a:solidFill>
                  <a:schemeClr val="tx1">
                    <a:lumMod val="65000"/>
                    <a:lumOff val="35000"/>
                  </a:schemeClr>
                </a:solidFill>
                <a:latin typeface="Arial Narrow" panose="020B0606020202030204" pitchFamily="34" charset="0"/>
              </a:rPr>
              <a:t>2. «</a:t>
            </a:r>
            <a:r>
              <a:rPr lang="ru-RU" sz="2000" b="1" dirty="0" smtClean="0">
                <a:solidFill>
                  <a:schemeClr val="tx2">
                    <a:lumMod val="60000"/>
                    <a:lumOff val="40000"/>
                  </a:schemeClr>
                </a:solidFill>
                <a:latin typeface="Arial Narrow" panose="020B0606020202030204" pitchFamily="34" charset="0"/>
              </a:rPr>
              <a:t>Автомобиль </a:t>
            </a:r>
            <a:r>
              <a:rPr lang="ru-RU" sz="2000" b="1" dirty="0" err="1">
                <a:solidFill>
                  <a:schemeClr val="tx2">
                    <a:lumMod val="60000"/>
                    <a:lumOff val="40000"/>
                  </a:schemeClr>
                </a:solidFill>
                <a:latin typeface="Arial Narrow" panose="020B0606020202030204" pitchFamily="34" charset="0"/>
              </a:rPr>
              <a:t>көлігі</a:t>
            </a:r>
            <a:r>
              <a:rPr lang="ru-RU" sz="2000" b="1" dirty="0">
                <a:solidFill>
                  <a:schemeClr val="tx2">
                    <a:lumMod val="60000"/>
                    <a:lumOff val="40000"/>
                  </a:schemeClr>
                </a:solidFill>
                <a:latin typeface="Arial Narrow" panose="020B0606020202030204" pitchFamily="34" charset="0"/>
              </a:rPr>
              <a:t> </a:t>
            </a:r>
            <a:r>
              <a:rPr lang="ru-RU" sz="2000" b="1" dirty="0" err="1">
                <a:solidFill>
                  <a:schemeClr val="tx2">
                    <a:lumMod val="60000"/>
                    <a:lumOff val="40000"/>
                  </a:schemeClr>
                </a:solidFill>
                <a:latin typeface="Arial Narrow" panose="020B0606020202030204" pitchFamily="34" charset="0"/>
              </a:rPr>
              <a:t>туралы</a:t>
            </a:r>
            <a:r>
              <a:rPr lang="ru-RU" sz="2000" b="1" dirty="0">
                <a:solidFill>
                  <a:schemeClr val="tx1">
                    <a:lumMod val="65000"/>
                    <a:lumOff val="35000"/>
                  </a:schemeClr>
                </a:solidFill>
                <a:latin typeface="Arial Narrow" panose="020B0606020202030204" pitchFamily="34" charset="0"/>
              </a:rPr>
              <a:t>» 2003 </a:t>
            </a:r>
            <a:r>
              <a:rPr lang="ru-RU" sz="2000" b="1" dirty="0" err="1">
                <a:solidFill>
                  <a:schemeClr val="tx1">
                    <a:lumMod val="65000"/>
                    <a:lumOff val="35000"/>
                  </a:schemeClr>
                </a:solidFill>
                <a:latin typeface="Arial Narrow" panose="020B0606020202030204" pitchFamily="34" charset="0"/>
              </a:rPr>
              <a:t>жылғы</a:t>
            </a:r>
            <a:r>
              <a:rPr lang="ru-RU" sz="2000" b="1" dirty="0">
                <a:solidFill>
                  <a:schemeClr val="tx1">
                    <a:lumMod val="65000"/>
                    <a:lumOff val="35000"/>
                  </a:schemeClr>
                </a:solidFill>
                <a:latin typeface="Arial Narrow" panose="020B0606020202030204" pitchFamily="34" charset="0"/>
              </a:rPr>
              <a:t> ҚР </a:t>
            </a:r>
            <a:r>
              <a:rPr lang="ru-RU" sz="2000" b="1" dirty="0" err="1">
                <a:solidFill>
                  <a:schemeClr val="tx1">
                    <a:lumMod val="65000"/>
                    <a:lumOff val="35000"/>
                  </a:schemeClr>
                </a:solidFill>
                <a:latin typeface="Arial Narrow" panose="020B0606020202030204" pitchFamily="34" charset="0"/>
              </a:rPr>
              <a:t>Заңы</a:t>
            </a:r>
            <a:endParaRPr lang="ru-RU" sz="2000" b="1" dirty="0">
              <a:solidFill>
                <a:schemeClr val="tx1">
                  <a:lumMod val="65000"/>
                  <a:lumOff val="35000"/>
                </a:schemeClr>
              </a:solidFill>
              <a:latin typeface="Arial Narrow" panose="020B0606020202030204" pitchFamily="34" charset="0"/>
            </a:endParaRPr>
          </a:p>
          <a:p>
            <a:pPr marL="0" indent="0">
              <a:buNone/>
            </a:pPr>
            <a:r>
              <a:rPr lang="ru-RU" sz="1400" i="1" dirty="0" smtClean="0">
                <a:solidFill>
                  <a:schemeClr val="tx1">
                    <a:lumMod val="65000"/>
                    <a:lumOff val="35000"/>
                  </a:schemeClr>
                </a:solidFill>
                <a:latin typeface="Arial Narrow" panose="020B0606020202030204" pitchFamily="34" charset="0"/>
              </a:rPr>
              <a:t>(ӨӨР </a:t>
            </a:r>
            <a:r>
              <a:rPr lang="ru-RU" sz="1400" i="1" dirty="0" err="1" smtClean="0">
                <a:solidFill>
                  <a:schemeClr val="tx1">
                    <a:lumMod val="65000"/>
                    <a:lumOff val="35000"/>
                  </a:schemeClr>
                </a:solidFill>
                <a:latin typeface="Arial Narrow" panose="020B0606020202030204" pitchFamily="34" charset="0"/>
              </a:rPr>
              <a:t>құрудың</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шарттары</a:t>
            </a:r>
            <a:r>
              <a:rPr lang="ru-RU" sz="1400" i="1" dirty="0" smtClean="0">
                <a:solidFill>
                  <a:schemeClr val="tx1">
                    <a:lumMod val="65000"/>
                    <a:lumOff val="35000"/>
                  </a:schemeClr>
                </a:solidFill>
                <a:latin typeface="Arial Narrow" panose="020B0606020202030204" pitchFamily="34" charset="0"/>
              </a:rPr>
              <a:t>, ӨӨР </a:t>
            </a:r>
            <a:r>
              <a:rPr lang="ru-RU" sz="1400" i="1" dirty="0" err="1" smtClean="0">
                <a:solidFill>
                  <a:schemeClr val="tx1">
                    <a:lumMod val="65000"/>
                    <a:lumOff val="35000"/>
                  </a:schemeClr>
                </a:solidFill>
                <a:latin typeface="Arial Narrow" panose="020B0606020202030204" pitchFamily="34" charset="0"/>
              </a:rPr>
              <a:t>құзыреті</a:t>
            </a:r>
            <a:r>
              <a:rPr lang="ru-RU" sz="1400" i="1" dirty="0" smtClean="0">
                <a:solidFill>
                  <a:schemeClr val="tx1">
                    <a:lumMod val="65000"/>
                    <a:lumOff val="35000"/>
                  </a:schemeClr>
                </a:solidFill>
                <a:latin typeface="Arial Narrow" panose="020B0606020202030204" pitchFamily="34" charset="0"/>
              </a:rPr>
              <a:t>, ӨӨР мен </a:t>
            </a:r>
            <a:r>
              <a:rPr lang="ru-RU" sz="1400" i="1" dirty="0" err="1" smtClean="0">
                <a:solidFill>
                  <a:schemeClr val="tx1">
                    <a:lumMod val="65000"/>
                    <a:lumOff val="35000"/>
                  </a:schemeClr>
                </a:solidFill>
                <a:latin typeface="Arial Narrow" panose="020B0606020202030204" pitchFamily="34" charset="0"/>
              </a:rPr>
              <a:t>оның</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қатысушылары</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құқығы</a:t>
            </a:r>
            <a:r>
              <a:rPr lang="ru-RU" sz="1400" i="1" dirty="0" smtClean="0">
                <a:solidFill>
                  <a:schemeClr val="tx1">
                    <a:lumMod val="65000"/>
                    <a:lumOff val="35000"/>
                  </a:schemeClr>
                </a:solidFill>
                <a:latin typeface="Arial Narrow" panose="020B0606020202030204" pitchFamily="34" charset="0"/>
              </a:rPr>
              <a:t> мен </a:t>
            </a:r>
            <a:r>
              <a:rPr lang="ru-RU" sz="1400" i="1" dirty="0" err="1" smtClean="0">
                <a:solidFill>
                  <a:schemeClr val="tx1">
                    <a:lumMod val="65000"/>
                    <a:lumOff val="35000"/>
                  </a:schemeClr>
                </a:solidFill>
                <a:latin typeface="Arial Narrow" panose="020B0606020202030204" pitchFamily="34" charset="0"/>
              </a:rPr>
              <a:t>міндеті</a:t>
            </a:r>
            <a:r>
              <a:rPr lang="ru-RU" sz="1400" i="1" dirty="0" smtClean="0">
                <a:solidFill>
                  <a:schemeClr val="tx1">
                    <a:lumMod val="65000"/>
                    <a:lumOff val="35000"/>
                  </a:schemeClr>
                </a:solidFill>
                <a:latin typeface="Arial Narrow" panose="020B0606020202030204" pitchFamily="34" charset="0"/>
              </a:rPr>
              <a:t>, ӨӨР-</a:t>
            </a:r>
            <a:r>
              <a:rPr lang="ru-RU" sz="1400" i="1" dirty="0" err="1" smtClean="0">
                <a:solidFill>
                  <a:schemeClr val="tx1">
                    <a:lumMod val="65000"/>
                    <a:lumOff val="35000"/>
                  </a:schemeClr>
                </a:solidFill>
                <a:latin typeface="Arial Narrow" panose="020B0606020202030204" pitchFamily="34" charset="0"/>
              </a:rPr>
              <a:t>ді</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тізілімнен</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шығару</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тәртібі</a:t>
            </a:r>
            <a:r>
              <a:rPr lang="ru-RU" sz="1400" i="1" dirty="0" smtClean="0">
                <a:solidFill>
                  <a:schemeClr val="tx1">
                    <a:lumMod val="65000"/>
                    <a:lumOff val="35000"/>
                  </a:schemeClr>
                </a:solidFill>
                <a:latin typeface="Arial Narrow" panose="020B0606020202030204" pitchFamily="34" charset="0"/>
              </a:rPr>
              <a:t>, ӨӨР-</a:t>
            </a:r>
            <a:r>
              <a:rPr lang="ru-RU" sz="1400" i="1" dirty="0" err="1" smtClean="0">
                <a:solidFill>
                  <a:schemeClr val="tx1">
                    <a:lumMod val="65000"/>
                    <a:lumOff val="35000"/>
                  </a:schemeClr>
                </a:solidFill>
                <a:latin typeface="Arial Narrow" panose="020B0606020202030204" pitchFamily="34" charset="0"/>
              </a:rPr>
              <a:t>ге</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кірудің</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тәртібі</a:t>
            </a:r>
            <a:r>
              <a:rPr lang="ru-RU" sz="1400" i="1" dirty="0" smtClean="0">
                <a:solidFill>
                  <a:schemeClr val="tx1">
                    <a:lumMod val="65000"/>
                    <a:lumOff val="35000"/>
                  </a:schemeClr>
                </a:solidFill>
                <a:latin typeface="Arial Narrow" panose="020B0606020202030204" pitchFamily="34" charset="0"/>
              </a:rPr>
              <a:t>, ӨӨР </a:t>
            </a:r>
            <a:r>
              <a:rPr lang="ru-RU" sz="1400" i="1" dirty="0" err="1" smtClean="0">
                <a:solidFill>
                  <a:schemeClr val="tx1">
                    <a:lumMod val="65000"/>
                    <a:lumOff val="35000"/>
                  </a:schemeClr>
                </a:solidFill>
                <a:latin typeface="Arial Narrow" panose="020B0606020202030204" pitchFamily="34" charset="0"/>
              </a:rPr>
              <a:t>мүшелерінің</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міндеттемелері</a:t>
            </a:r>
            <a:r>
              <a:rPr lang="ru-RU" sz="1400" i="1" dirty="0" smtClean="0">
                <a:solidFill>
                  <a:schemeClr val="tx1">
                    <a:lumMod val="65000"/>
                    <a:lumOff val="35000"/>
                  </a:schemeClr>
                </a:solidFill>
                <a:latin typeface="Arial Narrow" panose="020B0606020202030204" pitchFamily="34" charset="0"/>
              </a:rPr>
              <a:t>, ӨӨР </a:t>
            </a:r>
            <a:r>
              <a:rPr lang="ru-RU" sz="1400" i="1" dirty="0" err="1" smtClean="0">
                <a:solidFill>
                  <a:schemeClr val="tx1">
                    <a:lumMod val="65000"/>
                    <a:lumOff val="35000"/>
                  </a:schemeClr>
                </a:solidFill>
                <a:latin typeface="Arial Narrow" panose="020B0606020202030204" pitchFamily="34" charset="0"/>
              </a:rPr>
              <a:t>құрылымы</a:t>
            </a:r>
            <a:r>
              <a:rPr lang="ru-RU" sz="1400" i="1" dirty="0" smtClean="0">
                <a:solidFill>
                  <a:schemeClr val="tx1">
                    <a:lumMod val="65000"/>
                    <a:lumOff val="35000"/>
                  </a:schemeClr>
                </a:solidFill>
                <a:latin typeface="Arial Narrow" panose="020B0606020202030204" pitchFamily="34" charset="0"/>
              </a:rPr>
              <a:t>)</a:t>
            </a:r>
            <a:endParaRPr lang="ru-RU" sz="2200" b="1" dirty="0" smtClean="0">
              <a:solidFill>
                <a:schemeClr val="tx1">
                  <a:lumMod val="65000"/>
                  <a:lumOff val="35000"/>
                </a:schemeClr>
              </a:solidFill>
              <a:latin typeface="Arial Narrow" panose="020B0606020202030204" pitchFamily="34" charset="0"/>
            </a:endParaRPr>
          </a:p>
          <a:p>
            <a:pPr marL="0" indent="0">
              <a:buNone/>
            </a:pPr>
            <a:r>
              <a:rPr lang="ru-RU" sz="2000" b="1" dirty="0" smtClean="0">
                <a:solidFill>
                  <a:schemeClr val="tx1">
                    <a:lumMod val="65000"/>
                    <a:lumOff val="35000"/>
                  </a:schemeClr>
                </a:solidFill>
                <a:latin typeface="Arial Narrow" panose="020B0606020202030204" pitchFamily="34" charset="0"/>
              </a:rPr>
              <a:t>3. «</a:t>
            </a:r>
            <a:r>
              <a:rPr lang="ru-RU" sz="2000" b="1" dirty="0" smtClean="0">
                <a:solidFill>
                  <a:schemeClr val="tx2">
                    <a:lumMod val="60000"/>
                    <a:lumOff val="40000"/>
                  </a:schemeClr>
                </a:solidFill>
                <a:latin typeface="Arial Narrow" panose="020B0606020202030204" pitchFamily="34" charset="0"/>
              </a:rPr>
              <a:t>ҚР </a:t>
            </a:r>
            <a:r>
              <a:rPr lang="ru-RU" sz="2000" b="1" dirty="0" err="1">
                <a:solidFill>
                  <a:schemeClr val="tx2">
                    <a:lumMod val="60000"/>
                    <a:lumOff val="40000"/>
                  </a:schemeClr>
                </a:solidFill>
                <a:latin typeface="Arial Narrow" panose="020B0606020202030204" pitchFamily="34" charset="0"/>
              </a:rPr>
              <a:t>астанасының</a:t>
            </a:r>
            <a:r>
              <a:rPr lang="ru-RU" sz="2000" b="1" dirty="0">
                <a:solidFill>
                  <a:schemeClr val="tx2">
                    <a:lumMod val="60000"/>
                    <a:lumOff val="40000"/>
                  </a:schemeClr>
                </a:solidFill>
                <a:latin typeface="Arial Narrow" panose="020B0606020202030204" pitchFamily="34" charset="0"/>
              </a:rPr>
              <a:t> </a:t>
            </a:r>
            <a:r>
              <a:rPr lang="ru-RU" sz="2000" b="1" dirty="0" err="1">
                <a:solidFill>
                  <a:schemeClr val="tx2">
                    <a:lumMod val="60000"/>
                    <a:lumOff val="40000"/>
                  </a:schemeClr>
                </a:solidFill>
                <a:latin typeface="Arial Narrow" panose="020B0606020202030204" pitchFamily="34" charset="0"/>
              </a:rPr>
              <a:t>мәртебесі</a:t>
            </a:r>
            <a:r>
              <a:rPr lang="ru-RU" sz="2000" b="1" dirty="0">
                <a:solidFill>
                  <a:schemeClr val="tx2">
                    <a:lumMod val="60000"/>
                    <a:lumOff val="40000"/>
                  </a:schemeClr>
                </a:solidFill>
                <a:latin typeface="Arial Narrow" panose="020B0606020202030204" pitchFamily="34" charset="0"/>
              </a:rPr>
              <a:t> </a:t>
            </a:r>
            <a:r>
              <a:rPr lang="ru-RU" sz="2000" b="1" dirty="0" err="1">
                <a:solidFill>
                  <a:schemeClr val="tx2">
                    <a:lumMod val="60000"/>
                    <a:lumOff val="40000"/>
                  </a:schemeClr>
                </a:solidFill>
                <a:latin typeface="Arial Narrow" panose="020B0606020202030204" pitchFamily="34" charset="0"/>
              </a:rPr>
              <a:t>туралы</a:t>
            </a:r>
            <a:r>
              <a:rPr lang="ru-RU" sz="2000" b="1" dirty="0">
                <a:solidFill>
                  <a:schemeClr val="tx1">
                    <a:lumMod val="65000"/>
                    <a:lumOff val="35000"/>
                  </a:schemeClr>
                </a:solidFill>
                <a:latin typeface="Arial Narrow" panose="020B0606020202030204" pitchFamily="34" charset="0"/>
              </a:rPr>
              <a:t>» 2007 </a:t>
            </a:r>
            <a:r>
              <a:rPr lang="ru-RU" sz="2000" b="1" dirty="0" err="1">
                <a:solidFill>
                  <a:schemeClr val="tx1">
                    <a:lumMod val="65000"/>
                    <a:lumOff val="35000"/>
                  </a:schemeClr>
                </a:solidFill>
                <a:latin typeface="Arial Narrow" panose="020B0606020202030204" pitchFamily="34" charset="0"/>
              </a:rPr>
              <a:t>жылғы</a:t>
            </a:r>
            <a:r>
              <a:rPr lang="ru-RU" sz="2000" b="1" dirty="0">
                <a:solidFill>
                  <a:schemeClr val="tx1">
                    <a:lumMod val="65000"/>
                    <a:lumOff val="35000"/>
                  </a:schemeClr>
                </a:solidFill>
                <a:latin typeface="Arial Narrow" panose="020B0606020202030204" pitchFamily="34" charset="0"/>
              </a:rPr>
              <a:t> ҚР </a:t>
            </a:r>
            <a:r>
              <a:rPr lang="ru-RU" sz="2000" b="1" dirty="0" err="1">
                <a:solidFill>
                  <a:schemeClr val="tx1">
                    <a:lumMod val="65000"/>
                    <a:lumOff val="35000"/>
                  </a:schemeClr>
                </a:solidFill>
                <a:latin typeface="Arial Narrow" panose="020B0606020202030204" pitchFamily="34" charset="0"/>
              </a:rPr>
              <a:t>Заңы</a:t>
            </a:r>
            <a:endParaRPr lang="ru-RU" sz="2000" b="1" dirty="0">
              <a:solidFill>
                <a:schemeClr val="tx1">
                  <a:lumMod val="65000"/>
                  <a:lumOff val="35000"/>
                </a:schemeClr>
              </a:solidFill>
              <a:latin typeface="Arial Narrow" panose="020B0606020202030204" pitchFamily="34" charset="0"/>
            </a:endParaRPr>
          </a:p>
          <a:p>
            <a:pPr marL="0" indent="0">
              <a:buNone/>
            </a:pPr>
            <a:r>
              <a:rPr lang="ru-RU" sz="1400" i="1" dirty="0" smtClean="0">
                <a:solidFill>
                  <a:schemeClr val="tx1">
                    <a:lumMod val="65000"/>
                    <a:lumOff val="35000"/>
                  </a:schemeClr>
                </a:solidFill>
                <a:latin typeface="Arial Narrow" panose="020B0606020202030204" pitchFamily="34" charset="0"/>
              </a:rPr>
              <a:t>(«Автомобиль </a:t>
            </a:r>
            <a:r>
              <a:rPr lang="ru-RU" sz="1400" i="1" dirty="0" err="1" smtClean="0">
                <a:solidFill>
                  <a:schemeClr val="tx1">
                    <a:lumMod val="65000"/>
                    <a:lumOff val="35000"/>
                  </a:schemeClr>
                </a:solidFill>
                <a:latin typeface="Arial Narrow" panose="020B0606020202030204" pitchFamily="34" charset="0"/>
              </a:rPr>
              <a:t>көлігі</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туралы</a:t>
            </a:r>
            <a:r>
              <a:rPr lang="ru-RU" sz="1400" i="1" dirty="0" smtClean="0">
                <a:solidFill>
                  <a:schemeClr val="tx1">
                    <a:lumMod val="65000"/>
                    <a:lumOff val="35000"/>
                  </a:schemeClr>
                </a:solidFill>
                <a:latin typeface="Arial Narrow" panose="020B0606020202030204" pitchFamily="34" charset="0"/>
              </a:rPr>
              <a:t>» ҚРЗ-на </a:t>
            </a:r>
            <a:r>
              <a:rPr lang="ru-RU" sz="1400" i="1" dirty="0" err="1" smtClean="0">
                <a:solidFill>
                  <a:schemeClr val="tx1">
                    <a:lumMod val="65000"/>
                    <a:lumOff val="35000"/>
                  </a:schemeClr>
                </a:solidFill>
                <a:latin typeface="Arial Narrow" panose="020B0606020202030204" pitchFamily="34" charset="0"/>
              </a:rPr>
              <a:t>сілтеме</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нормасы</a:t>
            </a:r>
            <a:r>
              <a:rPr lang="ru-RU" sz="1400" i="1" dirty="0" smtClean="0">
                <a:solidFill>
                  <a:schemeClr val="tx1">
                    <a:lumMod val="65000"/>
                    <a:lumOff val="35000"/>
                  </a:schemeClr>
                </a:solidFill>
                <a:latin typeface="Arial Narrow" panose="020B0606020202030204" pitchFamily="34" charset="0"/>
              </a:rPr>
              <a:t>)</a:t>
            </a:r>
            <a:endParaRPr lang="ru-RU" sz="1400" i="1" dirty="0" smtClean="0">
              <a:solidFill>
                <a:schemeClr val="tx1">
                  <a:lumMod val="65000"/>
                  <a:lumOff val="35000"/>
                </a:schemeClr>
              </a:solidFill>
              <a:latin typeface="Arial Narrow" panose="020B0606020202030204" pitchFamily="34" charset="0"/>
            </a:endParaRPr>
          </a:p>
          <a:p>
            <a:pPr marL="0" lvl="0" indent="0">
              <a:buNone/>
            </a:pPr>
            <a:r>
              <a:rPr lang="ru-RU" sz="2000" b="1" dirty="0" smtClean="0">
                <a:solidFill>
                  <a:schemeClr val="tx1">
                    <a:lumMod val="65000"/>
                    <a:lumOff val="35000"/>
                  </a:schemeClr>
                </a:solidFill>
                <a:latin typeface="Arial Narrow" panose="020B0606020202030204" pitchFamily="34" charset="0"/>
              </a:rPr>
              <a:t>4. «</a:t>
            </a:r>
            <a:r>
              <a:rPr lang="ru-RU" sz="2000" b="1" dirty="0" err="1" smtClean="0">
                <a:solidFill>
                  <a:schemeClr val="tx2">
                    <a:lumMod val="60000"/>
                    <a:lumOff val="40000"/>
                  </a:schemeClr>
                </a:solidFill>
                <a:latin typeface="Arial Narrow" panose="020B0606020202030204" pitchFamily="34" charset="0"/>
              </a:rPr>
              <a:t>Рұқсаттар</a:t>
            </a:r>
            <a:r>
              <a:rPr lang="ru-RU" sz="2000" b="1" dirty="0" smtClean="0">
                <a:solidFill>
                  <a:schemeClr val="tx2">
                    <a:lumMod val="60000"/>
                    <a:lumOff val="40000"/>
                  </a:schemeClr>
                </a:solidFill>
                <a:latin typeface="Arial Narrow" panose="020B0606020202030204" pitchFamily="34" charset="0"/>
              </a:rPr>
              <a:t> </a:t>
            </a:r>
            <a:r>
              <a:rPr lang="ru-RU" sz="2000" b="1" dirty="0" err="1">
                <a:solidFill>
                  <a:schemeClr val="tx2">
                    <a:lumMod val="60000"/>
                    <a:lumOff val="40000"/>
                  </a:schemeClr>
                </a:solidFill>
                <a:latin typeface="Arial Narrow" panose="020B0606020202030204" pitchFamily="34" charset="0"/>
              </a:rPr>
              <a:t>және</a:t>
            </a:r>
            <a:r>
              <a:rPr lang="ru-RU" sz="2000" b="1" dirty="0">
                <a:solidFill>
                  <a:schemeClr val="tx2">
                    <a:lumMod val="60000"/>
                    <a:lumOff val="40000"/>
                  </a:schemeClr>
                </a:solidFill>
                <a:latin typeface="Arial Narrow" panose="020B0606020202030204" pitchFamily="34" charset="0"/>
              </a:rPr>
              <a:t> </a:t>
            </a:r>
            <a:r>
              <a:rPr lang="ru-RU" sz="2000" b="1" dirty="0" err="1">
                <a:solidFill>
                  <a:schemeClr val="tx2">
                    <a:lumMod val="60000"/>
                    <a:lumOff val="40000"/>
                  </a:schemeClr>
                </a:solidFill>
                <a:latin typeface="Arial Narrow" panose="020B0606020202030204" pitchFamily="34" charset="0"/>
              </a:rPr>
              <a:t>хабарламалар</a:t>
            </a:r>
            <a:r>
              <a:rPr lang="ru-RU" sz="2000" b="1" dirty="0">
                <a:solidFill>
                  <a:schemeClr val="tx2">
                    <a:lumMod val="60000"/>
                    <a:lumOff val="40000"/>
                  </a:schemeClr>
                </a:solidFill>
                <a:latin typeface="Arial Narrow" panose="020B0606020202030204" pitchFamily="34" charset="0"/>
              </a:rPr>
              <a:t> </a:t>
            </a:r>
            <a:r>
              <a:rPr lang="ru-RU" sz="2000" b="1" dirty="0" err="1">
                <a:solidFill>
                  <a:schemeClr val="tx2">
                    <a:lumMod val="60000"/>
                    <a:lumOff val="40000"/>
                  </a:schemeClr>
                </a:solidFill>
                <a:latin typeface="Arial Narrow" panose="020B0606020202030204" pitchFamily="34" charset="0"/>
              </a:rPr>
              <a:t>туралы</a:t>
            </a:r>
            <a:r>
              <a:rPr lang="ru-RU" sz="2000" b="1" dirty="0">
                <a:solidFill>
                  <a:schemeClr val="tx1">
                    <a:lumMod val="65000"/>
                    <a:lumOff val="35000"/>
                  </a:schemeClr>
                </a:solidFill>
                <a:latin typeface="Arial Narrow" panose="020B0606020202030204" pitchFamily="34" charset="0"/>
              </a:rPr>
              <a:t>» 2014 </a:t>
            </a:r>
            <a:r>
              <a:rPr lang="ru-RU" sz="2000" b="1" dirty="0" err="1">
                <a:solidFill>
                  <a:schemeClr val="tx1">
                    <a:lumMod val="65000"/>
                    <a:lumOff val="35000"/>
                  </a:schemeClr>
                </a:solidFill>
                <a:latin typeface="Arial Narrow" panose="020B0606020202030204" pitchFamily="34" charset="0"/>
              </a:rPr>
              <a:t>жылғы</a:t>
            </a:r>
            <a:r>
              <a:rPr lang="ru-RU" sz="2000" b="1" dirty="0">
                <a:solidFill>
                  <a:schemeClr val="tx1">
                    <a:lumMod val="65000"/>
                    <a:lumOff val="35000"/>
                  </a:schemeClr>
                </a:solidFill>
                <a:latin typeface="Arial Narrow" panose="020B0606020202030204" pitchFamily="34" charset="0"/>
              </a:rPr>
              <a:t> ҚР </a:t>
            </a:r>
            <a:r>
              <a:rPr lang="ru-RU" sz="2000" b="1" dirty="0" err="1">
                <a:solidFill>
                  <a:schemeClr val="tx1">
                    <a:lumMod val="65000"/>
                    <a:lumOff val="35000"/>
                  </a:schemeClr>
                </a:solidFill>
                <a:latin typeface="Arial Narrow" panose="020B0606020202030204" pitchFamily="34" charset="0"/>
              </a:rPr>
              <a:t>Заңы</a:t>
            </a:r>
            <a:endParaRPr lang="ru-RU" sz="2000" b="1" dirty="0" smtClean="0">
              <a:solidFill>
                <a:schemeClr val="tx1">
                  <a:lumMod val="65000"/>
                  <a:lumOff val="35000"/>
                </a:schemeClr>
              </a:solidFill>
              <a:latin typeface="Arial Narrow" panose="020B0606020202030204" pitchFamily="34" charset="0"/>
            </a:endParaRPr>
          </a:p>
          <a:p>
            <a:pPr marL="0" lvl="0" indent="0">
              <a:buNone/>
            </a:pPr>
            <a:r>
              <a:rPr lang="ru-RU" sz="1400" i="1" dirty="0" smtClean="0">
                <a:solidFill>
                  <a:prstClr val="black">
                    <a:lumMod val="65000"/>
                    <a:lumOff val="35000"/>
                  </a:prstClr>
                </a:solidFill>
                <a:latin typeface="Arial Narrow" panose="020B0606020202030204" pitchFamily="34" charset="0"/>
              </a:rPr>
              <a:t>(автобус </a:t>
            </a:r>
            <a:r>
              <a:rPr lang="ru-RU" sz="1400" i="1" dirty="0" err="1" smtClean="0">
                <a:solidFill>
                  <a:prstClr val="black">
                    <a:lumMod val="65000"/>
                    <a:lumOff val="35000"/>
                  </a:prstClr>
                </a:solidFill>
                <a:latin typeface="Arial Narrow" panose="020B0606020202030204" pitchFamily="34" charset="0"/>
              </a:rPr>
              <a:t>тасымалдарына</a:t>
            </a:r>
            <a:r>
              <a:rPr lang="ru-RU" sz="1400" i="1" dirty="0" smtClean="0">
                <a:solidFill>
                  <a:prstClr val="black">
                    <a:lumMod val="65000"/>
                    <a:lumOff val="35000"/>
                  </a:prstClr>
                </a:solidFill>
                <a:latin typeface="Arial Narrow" panose="020B0606020202030204" pitchFamily="34" charset="0"/>
              </a:rPr>
              <a:t> р</a:t>
            </a:r>
            <a:r>
              <a:rPr lang="kk-KZ" sz="1400" i="1" dirty="0" smtClean="0">
                <a:solidFill>
                  <a:prstClr val="black">
                    <a:lumMod val="65000"/>
                    <a:lumOff val="35000"/>
                  </a:prstClr>
                </a:solidFill>
                <a:latin typeface="Arial Narrow" panose="020B0606020202030204" pitchFamily="34" charset="0"/>
              </a:rPr>
              <a:t>ұқсат құжаттары мен таксимен тасымалдауға хабарламаны қысқарту</a:t>
            </a:r>
            <a:r>
              <a:rPr lang="ru-RU" sz="1400" i="1" dirty="0" smtClean="0">
                <a:solidFill>
                  <a:prstClr val="black">
                    <a:lumMod val="65000"/>
                    <a:lumOff val="35000"/>
                  </a:prstClr>
                </a:solidFill>
                <a:latin typeface="Arial Narrow" panose="020B0606020202030204" pitchFamily="34" charset="0"/>
              </a:rPr>
              <a:t>)</a:t>
            </a:r>
            <a:endParaRPr lang="ru-RU" sz="1400" i="1" dirty="0" smtClean="0">
              <a:solidFill>
                <a:prstClr val="black">
                  <a:lumMod val="65000"/>
                  <a:lumOff val="35000"/>
                </a:prstClr>
              </a:solidFill>
              <a:latin typeface="Arial Narrow" panose="020B0606020202030204" pitchFamily="34" charset="0"/>
            </a:endParaRPr>
          </a:p>
          <a:p>
            <a:pPr marL="0" lvl="0" indent="0">
              <a:buNone/>
            </a:pPr>
            <a:r>
              <a:rPr lang="ru-RU" sz="2000" b="1" dirty="0">
                <a:solidFill>
                  <a:schemeClr val="tx1">
                    <a:lumMod val="65000"/>
                    <a:lumOff val="35000"/>
                  </a:schemeClr>
                </a:solidFill>
                <a:latin typeface="Arial Narrow" panose="020B0606020202030204" pitchFamily="34" charset="0"/>
              </a:rPr>
              <a:t>5</a:t>
            </a:r>
            <a:r>
              <a:rPr lang="ru-RU" sz="2400" b="1" dirty="0">
                <a:solidFill>
                  <a:schemeClr val="tx1">
                    <a:lumMod val="65000"/>
                    <a:lumOff val="35000"/>
                  </a:schemeClr>
                </a:solidFill>
                <a:latin typeface="Arial Narrow" panose="020B0606020202030204" pitchFamily="34" charset="0"/>
              </a:rPr>
              <a:t>. </a:t>
            </a:r>
            <a:r>
              <a:rPr lang="ru-RU" sz="2000" b="1" dirty="0" smtClean="0">
                <a:solidFill>
                  <a:schemeClr val="tx1">
                    <a:lumMod val="65000"/>
                    <a:lumOff val="35000"/>
                  </a:schemeClr>
                </a:solidFill>
                <a:latin typeface="Arial Narrow" panose="020B0606020202030204" pitchFamily="34" charset="0"/>
              </a:rPr>
              <a:t>«</a:t>
            </a:r>
            <a:r>
              <a:rPr lang="ru-RU" sz="2000" b="1" dirty="0">
                <a:solidFill>
                  <a:schemeClr val="accent1"/>
                </a:solidFill>
                <a:latin typeface="Arial Narrow" panose="020B0606020202030204" pitchFamily="34" charset="0"/>
              </a:rPr>
              <a:t>ҚР-</a:t>
            </a:r>
            <a:r>
              <a:rPr lang="ru-RU" sz="2000" b="1" dirty="0" err="1">
                <a:solidFill>
                  <a:schemeClr val="accent1"/>
                </a:solidFill>
                <a:latin typeface="Arial Narrow" panose="020B0606020202030204" pitchFamily="34" charset="0"/>
              </a:rPr>
              <a:t>ның</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кейбір</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заңнамалық</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актілеріне</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әлеуметтік</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қамсыздандыру</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мәселелері</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бойынша</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өзгерістер</a:t>
            </a:r>
            <a:r>
              <a:rPr lang="ru-RU" sz="2000" b="1" dirty="0">
                <a:solidFill>
                  <a:schemeClr val="accent1"/>
                </a:solidFill>
                <a:latin typeface="Arial Narrow" panose="020B0606020202030204" pitchFamily="34" charset="0"/>
              </a:rPr>
              <a:t> мен </a:t>
            </a:r>
            <a:r>
              <a:rPr lang="ru-RU" sz="2000" b="1" dirty="0" err="1">
                <a:solidFill>
                  <a:schemeClr val="accent1"/>
                </a:solidFill>
                <a:latin typeface="Arial Narrow" panose="020B0606020202030204" pitchFamily="34" charset="0"/>
              </a:rPr>
              <a:t>толықтырулар</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енгізу</a:t>
            </a:r>
            <a:r>
              <a:rPr lang="ru-RU" sz="2000" b="1" dirty="0">
                <a:solidFill>
                  <a:schemeClr val="accent1"/>
                </a:solidFill>
                <a:latin typeface="Arial Narrow" panose="020B0606020202030204" pitchFamily="34" charset="0"/>
              </a:rPr>
              <a:t> </a:t>
            </a:r>
            <a:r>
              <a:rPr lang="ru-RU" sz="2000" b="1" dirty="0" err="1">
                <a:solidFill>
                  <a:schemeClr val="accent1"/>
                </a:solidFill>
                <a:latin typeface="Arial Narrow" panose="020B0606020202030204" pitchFamily="34" charset="0"/>
              </a:rPr>
              <a:t>туралы</a:t>
            </a:r>
            <a:r>
              <a:rPr lang="ru-RU" sz="2000" b="1" dirty="0">
                <a:solidFill>
                  <a:schemeClr val="tx1">
                    <a:lumMod val="65000"/>
                    <a:lumOff val="35000"/>
                  </a:schemeClr>
                </a:solidFill>
                <a:latin typeface="Arial Narrow" panose="020B0606020202030204" pitchFamily="34" charset="0"/>
              </a:rPr>
              <a:t>»                     2023 </a:t>
            </a:r>
            <a:r>
              <a:rPr lang="ru-RU" sz="2000" b="1" dirty="0" err="1">
                <a:solidFill>
                  <a:schemeClr val="tx1">
                    <a:lumMod val="65000"/>
                    <a:lumOff val="35000"/>
                  </a:schemeClr>
                </a:solidFill>
                <a:latin typeface="Arial Narrow" panose="020B0606020202030204" pitchFamily="34" charset="0"/>
              </a:rPr>
              <a:t>жылғы</a:t>
            </a:r>
            <a:r>
              <a:rPr lang="ru-RU" sz="2000" b="1" dirty="0">
                <a:solidFill>
                  <a:schemeClr val="tx1">
                    <a:lumMod val="65000"/>
                    <a:lumOff val="35000"/>
                  </a:schemeClr>
                </a:solidFill>
                <a:latin typeface="Arial Narrow" panose="020B0606020202030204" pitchFamily="34" charset="0"/>
              </a:rPr>
              <a:t> ҚР </a:t>
            </a:r>
            <a:r>
              <a:rPr lang="ru-RU" sz="2000" b="1" dirty="0" err="1" smtClean="0">
                <a:solidFill>
                  <a:schemeClr val="tx1">
                    <a:lumMod val="65000"/>
                    <a:lumOff val="35000"/>
                  </a:schemeClr>
                </a:solidFill>
                <a:latin typeface="Arial Narrow" panose="020B0606020202030204" pitchFamily="34" charset="0"/>
              </a:rPr>
              <a:t>Заңы</a:t>
            </a:r>
            <a:r>
              <a:rPr lang="ru-RU" sz="2000" b="1" dirty="0" smtClean="0">
                <a:solidFill>
                  <a:schemeClr val="tx1">
                    <a:lumMod val="65000"/>
                    <a:lumOff val="35000"/>
                  </a:schemeClr>
                </a:solidFill>
                <a:latin typeface="Arial Narrow" panose="020B0606020202030204" pitchFamily="34" charset="0"/>
              </a:rPr>
              <a:t> </a:t>
            </a:r>
            <a:r>
              <a:rPr lang="ru-RU" sz="1400" i="1" dirty="0" smtClean="0">
                <a:solidFill>
                  <a:schemeClr val="tx1">
                    <a:lumMod val="65000"/>
                    <a:lumOff val="35000"/>
                  </a:schemeClr>
                </a:solidFill>
                <a:latin typeface="Arial Narrow" panose="020B0606020202030204" pitchFamily="34" charset="0"/>
              </a:rPr>
              <a:t>(такси </a:t>
            </a:r>
            <a:r>
              <a:rPr lang="ru-RU" sz="1400" i="1" dirty="0" err="1" smtClean="0">
                <a:solidFill>
                  <a:schemeClr val="tx1">
                    <a:lumMod val="65000"/>
                    <a:lumOff val="35000"/>
                  </a:schemeClr>
                </a:solidFill>
                <a:latin typeface="Arial Narrow" panose="020B0606020202030204" pitchFamily="34" charset="0"/>
              </a:rPr>
              <a:t>тасымалы</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қызметі</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бойынша</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нормаларды</a:t>
            </a:r>
            <a:r>
              <a:rPr lang="ru-RU" sz="1400" i="1" dirty="0" smtClean="0">
                <a:solidFill>
                  <a:schemeClr val="tx1">
                    <a:lumMod val="65000"/>
                    <a:lumOff val="35000"/>
                  </a:schemeClr>
                </a:solidFill>
                <a:latin typeface="Arial Narrow" panose="020B0606020202030204" pitchFamily="34" charset="0"/>
              </a:rPr>
              <a:t> ӨӨР-</a:t>
            </a:r>
            <a:r>
              <a:rPr lang="ru-RU" sz="1400" i="1" dirty="0" err="1" smtClean="0">
                <a:solidFill>
                  <a:schemeClr val="tx1">
                    <a:lumMod val="65000"/>
                    <a:lumOff val="35000"/>
                  </a:schemeClr>
                </a:solidFill>
                <a:latin typeface="Arial Narrow" panose="020B0606020202030204" pitchFamily="34" charset="0"/>
              </a:rPr>
              <a:t>ге</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берілуін</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ескере</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отырып</a:t>
            </a:r>
            <a:r>
              <a:rPr lang="ru-RU" sz="1400" i="1" dirty="0" smtClean="0">
                <a:solidFill>
                  <a:schemeClr val="tx1">
                    <a:lumMod val="65000"/>
                    <a:lumOff val="35000"/>
                  </a:schemeClr>
                </a:solidFill>
                <a:latin typeface="Arial Narrow" panose="020B0606020202030204" pitchFamily="34" charset="0"/>
              </a:rPr>
              <a:t> осы </a:t>
            </a:r>
            <a:r>
              <a:rPr lang="ru-RU" sz="1400" i="1" dirty="0" err="1" smtClean="0">
                <a:solidFill>
                  <a:schemeClr val="tx1">
                    <a:lumMod val="65000"/>
                    <a:lumOff val="35000"/>
                  </a:schemeClr>
                </a:solidFill>
                <a:latin typeface="Arial Narrow" panose="020B0606020202030204" pitchFamily="34" charset="0"/>
              </a:rPr>
              <a:t>Заң</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жобасы</a:t>
            </a:r>
            <a:r>
              <a:rPr lang="ru-RU" sz="1400" i="1" dirty="0" err="1" smtClean="0">
                <a:solidFill>
                  <a:schemeClr val="tx1">
                    <a:lumMod val="65000"/>
                    <a:lumOff val="35000"/>
                  </a:schemeClr>
                </a:solidFill>
                <a:latin typeface="Arial Narrow" panose="020B0606020202030204" pitchFamily="34" charset="0"/>
              </a:rPr>
              <a:t>на</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сәйкес</a:t>
            </a:r>
            <a:r>
              <a:rPr lang="ru-RU" sz="1400" i="1" dirty="0" smtClean="0">
                <a:solidFill>
                  <a:schemeClr val="tx1">
                    <a:lumMod val="65000"/>
                    <a:lumOff val="35000"/>
                  </a:schemeClr>
                </a:solidFill>
                <a:latin typeface="Arial Narrow" panose="020B0606020202030204" pitchFamily="34" charset="0"/>
              </a:rPr>
              <a:t> </a:t>
            </a:r>
            <a:r>
              <a:rPr lang="ru-RU" sz="1400" i="1" dirty="0" err="1" smtClean="0">
                <a:solidFill>
                  <a:schemeClr val="tx1">
                    <a:lumMod val="65000"/>
                    <a:lumOff val="35000"/>
                  </a:schemeClr>
                </a:solidFill>
                <a:latin typeface="Arial Narrow" panose="020B0606020202030204" pitchFamily="34" charset="0"/>
              </a:rPr>
              <a:t>келтіру</a:t>
            </a:r>
            <a:r>
              <a:rPr lang="ru-RU" sz="1400" i="1" dirty="0" smtClean="0">
                <a:solidFill>
                  <a:schemeClr val="tx1">
                    <a:lumMod val="65000"/>
                    <a:lumOff val="35000"/>
                  </a:schemeClr>
                </a:solidFill>
                <a:latin typeface="Arial Narrow" panose="020B0606020202030204" pitchFamily="34" charset="0"/>
              </a:rPr>
              <a:t>) </a:t>
            </a:r>
            <a:endParaRPr lang="ru-RU" sz="1400" i="1" dirty="0">
              <a:solidFill>
                <a:schemeClr val="tx1">
                  <a:lumMod val="65000"/>
                  <a:lumOff val="35000"/>
                </a:schemeClr>
              </a:solidFill>
              <a:latin typeface="Arial Narrow" panose="020B0606020202030204" pitchFamily="34" charset="0"/>
            </a:endParaRPr>
          </a:p>
        </p:txBody>
      </p:sp>
      <p:sp>
        <p:nvSpPr>
          <p:cNvPr id="14" name="Прямоугольник 13"/>
          <p:cNvSpPr/>
          <p:nvPr/>
        </p:nvSpPr>
        <p:spPr>
          <a:xfrm>
            <a:off x="539552" y="1275606"/>
            <a:ext cx="144016" cy="1440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50610" y="1882078"/>
            <a:ext cx="144016" cy="1440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39552" y="2715766"/>
            <a:ext cx="144016" cy="1440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32728" y="3291830"/>
            <a:ext cx="144016" cy="1440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50610" y="4011910"/>
            <a:ext cx="144016" cy="14401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7565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7"/>
          <p:cNvSpPr txBox="1">
            <a:spLocks noChangeArrowheads="1"/>
          </p:cNvSpPr>
          <p:nvPr/>
        </p:nvSpPr>
        <p:spPr bwMode="auto">
          <a:xfrm>
            <a:off x="214499" y="2255930"/>
            <a:ext cx="8533969" cy="5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692" tIns="38843" rIns="77692" bIns="3884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indent="449547" algn="ctr">
              <a:lnSpc>
                <a:spcPct val="115000"/>
              </a:lnSpc>
              <a:spcAft>
                <a:spcPts val="0"/>
              </a:spcAft>
            </a:pPr>
            <a:r>
              <a:rPr lang="ru-RU" sz="2800" b="1" dirty="0" err="1" smtClean="0">
                <a:solidFill>
                  <a:srgbClr val="1F497D"/>
                </a:solidFill>
                <a:cs typeface="Arial" charset="0"/>
              </a:rPr>
              <a:t>Назарларыңызға</a:t>
            </a:r>
            <a:r>
              <a:rPr lang="ru-RU" sz="2800" b="1" dirty="0" smtClean="0">
                <a:solidFill>
                  <a:srgbClr val="1F497D"/>
                </a:solidFill>
                <a:cs typeface="Arial" charset="0"/>
              </a:rPr>
              <a:t> </a:t>
            </a:r>
            <a:r>
              <a:rPr lang="ru-RU" sz="2800" b="1" dirty="0" err="1">
                <a:solidFill>
                  <a:srgbClr val="1F497D"/>
                </a:solidFill>
                <a:cs typeface="Arial" charset="0"/>
              </a:rPr>
              <a:t>рақмет</a:t>
            </a:r>
            <a:endParaRPr lang="ru-RU" sz="2800" b="1" dirty="0">
              <a:solidFill>
                <a:srgbClr val="1F497D"/>
              </a:solidFill>
              <a:cs typeface="Arial" charset="0"/>
            </a:endParaRPr>
          </a:p>
        </p:txBody>
      </p:sp>
    </p:spTree>
    <p:extLst>
      <p:ext uri="{BB962C8B-B14F-4D97-AF65-F5344CB8AC3E}">
        <p14:creationId xmlns:p14="http://schemas.microsoft.com/office/powerpoint/2010/main" val="3086380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17008</TotalTime>
  <Words>741</Words>
  <Application>Microsoft Office PowerPoint</Application>
  <PresentationFormat>Экран (16:9)</PresentationFormat>
  <Paragraphs>68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ОСЫ ЗАҢ ЖОБАСЫЫНЫҢ ҚАБЫЛДАНУЫМЕН ӨЗГЕРТІЛУГЕ НЕМЕСЕ  КҮШІ ЖОЙЫЛДЫ ДЕП ТАНЫЛУҒА ЖАТАТЫН ЗАҢНАМАЛЫҚ АКТІЛЕРДІҢ ТІЗБЕСІ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Жанна Мизамова</cp:lastModifiedBy>
  <cp:revision>1505</cp:revision>
  <cp:lastPrinted>2023-08-24T06:53:14Z</cp:lastPrinted>
  <dcterms:created xsi:type="dcterms:W3CDTF">2017-08-14T05:33:15Z</dcterms:created>
  <dcterms:modified xsi:type="dcterms:W3CDTF">2023-09-25T04:42:14Z</dcterms:modified>
</cp:coreProperties>
</file>