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  <p:sldMasterId id="2147484453" r:id="rId2"/>
    <p:sldMasterId id="2147484466" r:id="rId3"/>
  </p:sldMasterIdLst>
  <p:notesMasterIdLst>
    <p:notesMasterId r:id="rId11"/>
  </p:notesMasterIdLst>
  <p:handoutMasterIdLst>
    <p:handoutMasterId r:id="rId12"/>
  </p:handoutMasterIdLst>
  <p:sldIdLst>
    <p:sldId id="443" r:id="rId4"/>
    <p:sldId id="457" r:id="rId5"/>
    <p:sldId id="612" r:id="rId6"/>
    <p:sldId id="262" r:id="rId7"/>
    <p:sldId id="257" r:id="rId8"/>
    <p:sldId id="485" r:id="rId9"/>
    <p:sldId id="395" r:id="rId10"/>
  </p:sldIdLst>
  <p:sldSz cx="12192000" cy="6858000"/>
  <p:notesSz cx="6761163" cy="9942513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85301872-DE85-4B30-8720-644B9EDB5643}">
          <p14:sldIdLst>
            <p14:sldId id="443"/>
            <p14:sldId id="457"/>
            <p14:sldId id="612"/>
            <p14:sldId id="262"/>
            <p14:sldId id="257"/>
            <p14:sldId id="485"/>
            <p14:sldId id="39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D6B368"/>
    <a:srgbClr val="B0B0B0"/>
    <a:srgbClr val="57AEA8"/>
    <a:srgbClr val="E4BE71"/>
    <a:srgbClr val="19958D"/>
    <a:srgbClr val="F0EEE7"/>
    <a:srgbClr val="F16A0F"/>
    <a:srgbClr val="F2F2F2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912C8C85-51F0-491E-9774-3900AFEF0FD7}" styleName="Светлый стиль 2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Средний стиль 1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10" d="100"/>
          <a:sy n="110" d="100"/>
        </p:scale>
        <p:origin x="59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242E31-6E72-4A36-8EAC-39AC0D08804F}" type="doc">
      <dgm:prSet loTypeId="urn:microsoft.com/office/officeart/2005/8/layout/pyramid1" loCatId="pyramid" qsTypeId="urn:microsoft.com/office/officeart/2005/8/quickstyle/simple5" qsCatId="simple" csTypeId="urn:microsoft.com/office/officeart/2005/8/colors/accent1_2" csCatId="accent1" phldr="1"/>
      <dgm:spPr/>
    </dgm:pt>
    <dgm:pt modelId="{4F362CE0-0D1F-46F2-AE13-F2A9369B0B31}">
      <dgm:prSet phldrT="[Текст]" phldr="1"/>
      <dgm:spPr/>
      <dgm:t>
        <a:bodyPr/>
        <a:lstStyle/>
        <a:p>
          <a:endParaRPr lang="x-none" dirty="0"/>
        </a:p>
      </dgm:t>
    </dgm:pt>
    <dgm:pt modelId="{61BCCBBE-25AA-4DB8-A2AD-43AE74221DE1}" type="parTrans" cxnId="{EEDB205D-0557-4350-B2E5-F914DDBA22B2}">
      <dgm:prSet/>
      <dgm:spPr/>
      <dgm:t>
        <a:bodyPr/>
        <a:lstStyle/>
        <a:p>
          <a:endParaRPr lang="x-none"/>
        </a:p>
      </dgm:t>
    </dgm:pt>
    <dgm:pt modelId="{E86A1483-FDE5-426F-BF1F-F0358885C482}" type="sibTrans" cxnId="{EEDB205D-0557-4350-B2E5-F914DDBA22B2}">
      <dgm:prSet/>
      <dgm:spPr/>
      <dgm:t>
        <a:bodyPr/>
        <a:lstStyle/>
        <a:p>
          <a:endParaRPr lang="x-none"/>
        </a:p>
      </dgm:t>
    </dgm:pt>
    <dgm:pt modelId="{158A823A-5357-4BD9-8745-4BFE3EB589BE}">
      <dgm:prSet phldrT="[Текст]"/>
      <dgm:spPr/>
      <dgm:t>
        <a:bodyPr/>
        <a:lstStyle/>
        <a:p>
          <a:endParaRPr lang="x-none" dirty="0"/>
        </a:p>
      </dgm:t>
    </dgm:pt>
    <dgm:pt modelId="{F4676D3F-3337-430B-BE0B-218C4709C39C}" type="parTrans" cxnId="{61158C11-81A2-4632-AAA0-86D8CFF4F3A9}">
      <dgm:prSet/>
      <dgm:spPr/>
      <dgm:t>
        <a:bodyPr/>
        <a:lstStyle/>
        <a:p>
          <a:endParaRPr lang="x-none"/>
        </a:p>
      </dgm:t>
    </dgm:pt>
    <dgm:pt modelId="{DF690718-6C07-420A-94F9-90B9AD4FDAF7}" type="sibTrans" cxnId="{61158C11-81A2-4632-AAA0-86D8CFF4F3A9}">
      <dgm:prSet/>
      <dgm:spPr/>
      <dgm:t>
        <a:bodyPr/>
        <a:lstStyle/>
        <a:p>
          <a:endParaRPr lang="x-none"/>
        </a:p>
      </dgm:t>
    </dgm:pt>
    <dgm:pt modelId="{7C0A956E-D460-4D48-92B9-EB868D26B21F}">
      <dgm:prSet phldrT="[Текст]"/>
      <dgm:spPr/>
      <dgm:t>
        <a:bodyPr/>
        <a:lstStyle/>
        <a:p>
          <a:endParaRPr lang="x-none" dirty="0"/>
        </a:p>
      </dgm:t>
    </dgm:pt>
    <dgm:pt modelId="{BB1BE538-E3E3-4F28-96C3-3EF52EE63FCD}" type="parTrans" cxnId="{27EC64A4-8803-47A7-90AC-8A52302250A4}">
      <dgm:prSet/>
      <dgm:spPr/>
      <dgm:t>
        <a:bodyPr/>
        <a:lstStyle/>
        <a:p>
          <a:endParaRPr lang="x-none"/>
        </a:p>
      </dgm:t>
    </dgm:pt>
    <dgm:pt modelId="{69A9BD03-8524-4791-AF70-48C7AF3593A4}" type="sibTrans" cxnId="{27EC64A4-8803-47A7-90AC-8A52302250A4}">
      <dgm:prSet/>
      <dgm:spPr/>
      <dgm:t>
        <a:bodyPr/>
        <a:lstStyle/>
        <a:p>
          <a:endParaRPr lang="x-none"/>
        </a:p>
      </dgm:t>
    </dgm:pt>
    <dgm:pt modelId="{A8055545-6D1E-4671-B1D4-6A6E2753BFFB}">
      <dgm:prSet phldrT="[Текст]"/>
      <dgm:spPr/>
      <dgm:t>
        <a:bodyPr/>
        <a:lstStyle/>
        <a:p>
          <a:endParaRPr lang="x-none" dirty="0"/>
        </a:p>
      </dgm:t>
    </dgm:pt>
    <dgm:pt modelId="{FA437D56-4048-4E47-B504-1EDD41923814}" type="parTrans" cxnId="{3BC3371A-B89F-4E0E-9DDF-E05C07B04507}">
      <dgm:prSet/>
      <dgm:spPr/>
      <dgm:t>
        <a:bodyPr/>
        <a:lstStyle/>
        <a:p>
          <a:endParaRPr lang="x-none"/>
        </a:p>
      </dgm:t>
    </dgm:pt>
    <dgm:pt modelId="{906383E6-7B29-43E9-B5B7-372CDCDBA346}" type="sibTrans" cxnId="{3BC3371A-B89F-4E0E-9DDF-E05C07B04507}">
      <dgm:prSet/>
      <dgm:spPr/>
      <dgm:t>
        <a:bodyPr/>
        <a:lstStyle/>
        <a:p>
          <a:endParaRPr lang="x-none"/>
        </a:p>
      </dgm:t>
    </dgm:pt>
    <dgm:pt modelId="{99C0F247-5B2F-41AE-8090-143ABEB2F79D}">
      <dgm:prSet phldrT="[Текст]"/>
      <dgm:spPr/>
      <dgm:t>
        <a:bodyPr/>
        <a:lstStyle/>
        <a:p>
          <a:endParaRPr lang="x-none" dirty="0"/>
        </a:p>
      </dgm:t>
    </dgm:pt>
    <dgm:pt modelId="{417820A8-F83E-44A3-9509-B494615F9BC5}" type="parTrans" cxnId="{E934D747-D3DF-476C-9E79-A81F78A6EF72}">
      <dgm:prSet/>
      <dgm:spPr/>
      <dgm:t>
        <a:bodyPr/>
        <a:lstStyle/>
        <a:p>
          <a:endParaRPr lang="x-none"/>
        </a:p>
      </dgm:t>
    </dgm:pt>
    <dgm:pt modelId="{ABC3372C-C2E1-4A2E-9EBF-28658E59A026}" type="sibTrans" cxnId="{E934D747-D3DF-476C-9E79-A81F78A6EF72}">
      <dgm:prSet/>
      <dgm:spPr/>
      <dgm:t>
        <a:bodyPr/>
        <a:lstStyle/>
        <a:p>
          <a:endParaRPr lang="x-none"/>
        </a:p>
      </dgm:t>
    </dgm:pt>
    <dgm:pt modelId="{96C1E3CA-387D-40AF-B5E4-183149C3C12C}">
      <dgm:prSet phldrT="[Текст]"/>
      <dgm:spPr/>
      <dgm:t>
        <a:bodyPr/>
        <a:lstStyle/>
        <a:p>
          <a:endParaRPr lang="x-none" dirty="0"/>
        </a:p>
      </dgm:t>
    </dgm:pt>
    <dgm:pt modelId="{259B74AF-EBF9-4A68-AFE6-C3DFE06618EA}" type="parTrans" cxnId="{E4D73157-AB10-4D35-BC91-8D51E342C17C}">
      <dgm:prSet/>
      <dgm:spPr/>
      <dgm:t>
        <a:bodyPr/>
        <a:lstStyle/>
        <a:p>
          <a:endParaRPr lang="x-none"/>
        </a:p>
      </dgm:t>
    </dgm:pt>
    <dgm:pt modelId="{771760E1-6C8B-4DC3-BF78-4A6D19DD3FE8}" type="sibTrans" cxnId="{E4D73157-AB10-4D35-BC91-8D51E342C17C}">
      <dgm:prSet/>
      <dgm:spPr/>
      <dgm:t>
        <a:bodyPr/>
        <a:lstStyle/>
        <a:p>
          <a:endParaRPr lang="x-none"/>
        </a:p>
      </dgm:t>
    </dgm:pt>
    <dgm:pt modelId="{A286B5FF-98B6-443E-84E1-768F8B4D2A0E}" type="pres">
      <dgm:prSet presAssocID="{FB242E31-6E72-4A36-8EAC-39AC0D08804F}" presName="Name0" presStyleCnt="0">
        <dgm:presLayoutVars>
          <dgm:dir/>
          <dgm:animLvl val="lvl"/>
          <dgm:resizeHandles val="exact"/>
        </dgm:presLayoutVars>
      </dgm:prSet>
      <dgm:spPr/>
    </dgm:pt>
    <dgm:pt modelId="{EEEE2ED4-8B95-4C1D-B048-B6CEF633AACE}" type="pres">
      <dgm:prSet presAssocID="{4F362CE0-0D1F-46F2-AE13-F2A9369B0B31}" presName="Name8" presStyleCnt="0"/>
      <dgm:spPr/>
    </dgm:pt>
    <dgm:pt modelId="{72C6EB16-01C4-4F83-BF17-516C9B98E6C6}" type="pres">
      <dgm:prSet presAssocID="{4F362CE0-0D1F-46F2-AE13-F2A9369B0B31}" presName="level" presStyleLbl="node1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2B38CE-84BD-43D2-B611-94F5521400D5}" type="pres">
      <dgm:prSet presAssocID="{4F362CE0-0D1F-46F2-AE13-F2A9369B0B3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3312C1-016A-4EFD-B7AD-3358C23AB226}" type="pres">
      <dgm:prSet presAssocID="{99C0F247-5B2F-41AE-8090-143ABEB2F79D}" presName="Name8" presStyleCnt="0"/>
      <dgm:spPr/>
    </dgm:pt>
    <dgm:pt modelId="{B170C67B-D84D-4720-A391-C1DDF31B5981}" type="pres">
      <dgm:prSet presAssocID="{99C0F247-5B2F-41AE-8090-143ABEB2F79D}" presName="level" presStyleLbl="node1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FDE870-531E-4F02-81C0-690D35741408}" type="pres">
      <dgm:prSet presAssocID="{99C0F247-5B2F-41AE-8090-143ABEB2F79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EC9750-22F1-46A5-9207-A9BEB05F2B13}" type="pres">
      <dgm:prSet presAssocID="{7C0A956E-D460-4D48-92B9-EB868D26B21F}" presName="Name8" presStyleCnt="0"/>
      <dgm:spPr/>
    </dgm:pt>
    <dgm:pt modelId="{DC6CEB71-65E5-487A-8F58-58E7388CF703}" type="pres">
      <dgm:prSet presAssocID="{7C0A956E-D460-4D48-92B9-EB868D26B21F}" presName="level" presStyleLbl="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6F384B-53EF-48B5-84C4-5F79C4667EC3}" type="pres">
      <dgm:prSet presAssocID="{7C0A956E-D460-4D48-92B9-EB868D26B21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0CCD74-1017-4EC5-A6E4-45573C04537E}" type="pres">
      <dgm:prSet presAssocID="{A8055545-6D1E-4671-B1D4-6A6E2753BFFB}" presName="Name8" presStyleCnt="0"/>
      <dgm:spPr/>
    </dgm:pt>
    <dgm:pt modelId="{F545EBE7-9D17-4783-BFD5-3B5AF41588C4}" type="pres">
      <dgm:prSet presAssocID="{A8055545-6D1E-4671-B1D4-6A6E2753BFFB}" presName="level" presStyleLbl="node1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6FD494-72CC-4172-8677-A3B057EF34FB}" type="pres">
      <dgm:prSet presAssocID="{A8055545-6D1E-4671-B1D4-6A6E2753BFF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6AE726-25D0-4134-855C-80C00CD5BAC9}" type="pres">
      <dgm:prSet presAssocID="{96C1E3CA-387D-40AF-B5E4-183149C3C12C}" presName="Name8" presStyleCnt="0"/>
      <dgm:spPr/>
    </dgm:pt>
    <dgm:pt modelId="{5CE2AF1F-F4C3-4E90-A25B-7881FAA0B5B2}" type="pres">
      <dgm:prSet presAssocID="{96C1E3CA-387D-40AF-B5E4-183149C3C12C}" presName="level" presStyleLbl="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335DE1-2938-4AC8-825E-432CB7344466}" type="pres">
      <dgm:prSet presAssocID="{96C1E3CA-387D-40AF-B5E4-183149C3C12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7FDEB0-774D-4516-8547-A713076BA0AD}" type="pres">
      <dgm:prSet presAssocID="{158A823A-5357-4BD9-8745-4BFE3EB589BE}" presName="Name8" presStyleCnt="0"/>
      <dgm:spPr/>
    </dgm:pt>
    <dgm:pt modelId="{257792E7-1466-4550-A36E-C71BC54AF425}" type="pres">
      <dgm:prSet presAssocID="{158A823A-5357-4BD9-8745-4BFE3EB589BE}" presName="level" presStyleLbl="node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4E9704-607C-4345-B863-09A4D2CA1236}" type="pres">
      <dgm:prSet presAssocID="{158A823A-5357-4BD9-8745-4BFE3EB589B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A5C3199-5B91-4A1A-8821-628D576E5C73}" type="presOf" srcId="{96C1E3CA-387D-40AF-B5E4-183149C3C12C}" destId="{40335DE1-2938-4AC8-825E-432CB7344466}" srcOrd="1" destOrd="0" presId="urn:microsoft.com/office/officeart/2005/8/layout/pyramid1"/>
    <dgm:cxn modelId="{4ADA314F-59FA-40E2-899F-BBB130628FC2}" type="presOf" srcId="{FB242E31-6E72-4A36-8EAC-39AC0D08804F}" destId="{A286B5FF-98B6-443E-84E1-768F8B4D2A0E}" srcOrd="0" destOrd="0" presId="urn:microsoft.com/office/officeart/2005/8/layout/pyramid1"/>
    <dgm:cxn modelId="{C5018376-EF1F-4A19-A00C-B79C00DDB111}" type="presOf" srcId="{158A823A-5357-4BD9-8745-4BFE3EB589BE}" destId="{257792E7-1466-4550-A36E-C71BC54AF425}" srcOrd="0" destOrd="0" presId="urn:microsoft.com/office/officeart/2005/8/layout/pyramid1"/>
    <dgm:cxn modelId="{BB0D6C74-B0A7-4B1C-8511-81E99AD35B9B}" type="presOf" srcId="{4F362CE0-0D1F-46F2-AE13-F2A9369B0B31}" destId="{572B38CE-84BD-43D2-B611-94F5521400D5}" srcOrd="1" destOrd="0" presId="urn:microsoft.com/office/officeart/2005/8/layout/pyramid1"/>
    <dgm:cxn modelId="{E934D747-D3DF-476C-9E79-A81F78A6EF72}" srcId="{FB242E31-6E72-4A36-8EAC-39AC0D08804F}" destId="{99C0F247-5B2F-41AE-8090-143ABEB2F79D}" srcOrd="1" destOrd="0" parTransId="{417820A8-F83E-44A3-9509-B494615F9BC5}" sibTransId="{ABC3372C-C2E1-4A2E-9EBF-28658E59A026}"/>
    <dgm:cxn modelId="{550E7A90-4FB6-467B-AE81-F74523C51334}" type="presOf" srcId="{A8055545-6D1E-4671-B1D4-6A6E2753BFFB}" destId="{BC6FD494-72CC-4172-8677-A3B057EF34FB}" srcOrd="1" destOrd="0" presId="urn:microsoft.com/office/officeart/2005/8/layout/pyramid1"/>
    <dgm:cxn modelId="{3BC3371A-B89F-4E0E-9DDF-E05C07B04507}" srcId="{FB242E31-6E72-4A36-8EAC-39AC0D08804F}" destId="{A8055545-6D1E-4671-B1D4-6A6E2753BFFB}" srcOrd="3" destOrd="0" parTransId="{FA437D56-4048-4E47-B504-1EDD41923814}" sibTransId="{906383E6-7B29-43E9-B5B7-372CDCDBA346}"/>
    <dgm:cxn modelId="{E3E55B3C-7FA9-4859-B438-4FA0889DB4DD}" type="presOf" srcId="{7C0A956E-D460-4D48-92B9-EB868D26B21F}" destId="{DC6CEB71-65E5-487A-8F58-58E7388CF703}" srcOrd="0" destOrd="0" presId="urn:microsoft.com/office/officeart/2005/8/layout/pyramid1"/>
    <dgm:cxn modelId="{77F0221C-7BB0-4E9F-8642-775DF36412B8}" type="presOf" srcId="{99C0F247-5B2F-41AE-8090-143ABEB2F79D}" destId="{72FDE870-531E-4F02-81C0-690D35741408}" srcOrd="1" destOrd="0" presId="urn:microsoft.com/office/officeart/2005/8/layout/pyramid1"/>
    <dgm:cxn modelId="{E4D73157-AB10-4D35-BC91-8D51E342C17C}" srcId="{FB242E31-6E72-4A36-8EAC-39AC0D08804F}" destId="{96C1E3CA-387D-40AF-B5E4-183149C3C12C}" srcOrd="4" destOrd="0" parTransId="{259B74AF-EBF9-4A68-AFE6-C3DFE06618EA}" sibTransId="{771760E1-6C8B-4DC3-BF78-4A6D19DD3FE8}"/>
    <dgm:cxn modelId="{FF4B289E-38AC-4202-9380-A25441220B3B}" type="presOf" srcId="{4F362CE0-0D1F-46F2-AE13-F2A9369B0B31}" destId="{72C6EB16-01C4-4F83-BF17-516C9B98E6C6}" srcOrd="0" destOrd="0" presId="urn:microsoft.com/office/officeart/2005/8/layout/pyramid1"/>
    <dgm:cxn modelId="{F4F012B8-AD39-42C8-BAFE-723AEBF74121}" type="presOf" srcId="{158A823A-5357-4BD9-8745-4BFE3EB589BE}" destId="{534E9704-607C-4345-B863-09A4D2CA1236}" srcOrd="1" destOrd="0" presId="urn:microsoft.com/office/officeart/2005/8/layout/pyramid1"/>
    <dgm:cxn modelId="{5B19CFF3-FA48-43BA-AAE8-5797D884CBA7}" type="presOf" srcId="{A8055545-6D1E-4671-B1D4-6A6E2753BFFB}" destId="{F545EBE7-9D17-4783-BFD5-3B5AF41588C4}" srcOrd="0" destOrd="0" presId="urn:microsoft.com/office/officeart/2005/8/layout/pyramid1"/>
    <dgm:cxn modelId="{086B7215-25FA-4551-8A5E-04158DC04BBA}" type="presOf" srcId="{7C0A956E-D460-4D48-92B9-EB868D26B21F}" destId="{196F384B-53EF-48B5-84C4-5F79C4667EC3}" srcOrd="1" destOrd="0" presId="urn:microsoft.com/office/officeart/2005/8/layout/pyramid1"/>
    <dgm:cxn modelId="{75449357-44B6-48DD-B854-DA461F16E9F7}" type="presOf" srcId="{96C1E3CA-387D-40AF-B5E4-183149C3C12C}" destId="{5CE2AF1F-F4C3-4E90-A25B-7881FAA0B5B2}" srcOrd="0" destOrd="0" presId="urn:microsoft.com/office/officeart/2005/8/layout/pyramid1"/>
    <dgm:cxn modelId="{A9A19FF1-60D5-4EA7-B704-CE6BA28C7FC6}" type="presOf" srcId="{99C0F247-5B2F-41AE-8090-143ABEB2F79D}" destId="{B170C67B-D84D-4720-A391-C1DDF31B5981}" srcOrd="0" destOrd="0" presId="urn:microsoft.com/office/officeart/2005/8/layout/pyramid1"/>
    <dgm:cxn modelId="{EEDB205D-0557-4350-B2E5-F914DDBA22B2}" srcId="{FB242E31-6E72-4A36-8EAC-39AC0D08804F}" destId="{4F362CE0-0D1F-46F2-AE13-F2A9369B0B31}" srcOrd="0" destOrd="0" parTransId="{61BCCBBE-25AA-4DB8-A2AD-43AE74221DE1}" sibTransId="{E86A1483-FDE5-426F-BF1F-F0358885C482}"/>
    <dgm:cxn modelId="{61158C11-81A2-4632-AAA0-86D8CFF4F3A9}" srcId="{FB242E31-6E72-4A36-8EAC-39AC0D08804F}" destId="{158A823A-5357-4BD9-8745-4BFE3EB589BE}" srcOrd="5" destOrd="0" parTransId="{F4676D3F-3337-430B-BE0B-218C4709C39C}" sibTransId="{DF690718-6C07-420A-94F9-90B9AD4FDAF7}"/>
    <dgm:cxn modelId="{27EC64A4-8803-47A7-90AC-8A52302250A4}" srcId="{FB242E31-6E72-4A36-8EAC-39AC0D08804F}" destId="{7C0A956E-D460-4D48-92B9-EB868D26B21F}" srcOrd="2" destOrd="0" parTransId="{BB1BE538-E3E3-4F28-96C3-3EF52EE63FCD}" sibTransId="{69A9BD03-8524-4791-AF70-48C7AF3593A4}"/>
    <dgm:cxn modelId="{BE5FD0A8-E589-4859-83BA-9B902CB44A9E}" type="presParOf" srcId="{A286B5FF-98B6-443E-84E1-768F8B4D2A0E}" destId="{EEEE2ED4-8B95-4C1D-B048-B6CEF633AACE}" srcOrd="0" destOrd="0" presId="urn:microsoft.com/office/officeart/2005/8/layout/pyramid1"/>
    <dgm:cxn modelId="{19E9F0F0-428C-45D8-BC67-D7C76DEA7BCF}" type="presParOf" srcId="{EEEE2ED4-8B95-4C1D-B048-B6CEF633AACE}" destId="{72C6EB16-01C4-4F83-BF17-516C9B98E6C6}" srcOrd="0" destOrd="0" presId="urn:microsoft.com/office/officeart/2005/8/layout/pyramid1"/>
    <dgm:cxn modelId="{BA06436E-3499-46B5-8FB6-F277756F0724}" type="presParOf" srcId="{EEEE2ED4-8B95-4C1D-B048-B6CEF633AACE}" destId="{572B38CE-84BD-43D2-B611-94F5521400D5}" srcOrd="1" destOrd="0" presId="urn:microsoft.com/office/officeart/2005/8/layout/pyramid1"/>
    <dgm:cxn modelId="{B518B7F9-3F3B-4D5E-BDA9-A7A5B05B5996}" type="presParOf" srcId="{A286B5FF-98B6-443E-84E1-768F8B4D2A0E}" destId="{753312C1-016A-4EFD-B7AD-3358C23AB226}" srcOrd="1" destOrd="0" presId="urn:microsoft.com/office/officeart/2005/8/layout/pyramid1"/>
    <dgm:cxn modelId="{C75B594B-8C47-431D-B42D-48C797A899C5}" type="presParOf" srcId="{753312C1-016A-4EFD-B7AD-3358C23AB226}" destId="{B170C67B-D84D-4720-A391-C1DDF31B5981}" srcOrd="0" destOrd="0" presId="urn:microsoft.com/office/officeart/2005/8/layout/pyramid1"/>
    <dgm:cxn modelId="{993C3565-6132-4ABF-A772-82FAA7BF08A2}" type="presParOf" srcId="{753312C1-016A-4EFD-B7AD-3358C23AB226}" destId="{72FDE870-531E-4F02-81C0-690D35741408}" srcOrd="1" destOrd="0" presId="urn:microsoft.com/office/officeart/2005/8/layout/pyramid1"/>
    <dgm:cxn modelId="{44A7782A-E39B-4155-B080-E462F4800E4E}" type="presParOf" srcId="{A286B5FF-98B6-443E-84E1-768F8B4D2A0E}" destId="{85EC9750-22F1-46A5-9207-A9BEB05F2B13}" srcOrd="2" destOrd="0" presId="urn:microsoft.com/office/officeart/2005/8/layout/pyramid1"/>
    <dgm:cxn modelId="{095C5062-3612-4C32-8BA0-41BE11428E7C}" type="presParOf" srcId="{85EC9750-22F1-46A5-9207-A9BEB05F2B13}" destId="{DC6CEB71-65E5-487A-8F58-58E7388CF703}" srcOrd="0" destOrd="0" presId="urn:microsoft.com/office/officeart/2005/8/layout/pyramid1"/>
    <dgm:cxn modelId="{F5A8B4CC-6A5C-4789-B863-B3C27DE42884}" type="presParOf" srcId="{85EC9750-22F1-46A5-9207-A9BEB05F2B13}" destId="{196F384B-53EF-48B5-84C4-5F79C4667EC3}" srcOrd="1" destOrd="0" presId="urn:microsoft.com/office/officeart/2005/8/layout/pyramid1"/>
    <dgm:cxn modelId="{7E376CA0-0EA1-45CE-8A15-7A6FDC4036BE}" type="presParOf" srcId="{A286B5FF-98B6-443E-84E1-768F8B4D2A0E}" destId="{D30CCD74-1017-4EC5-A6E4-45573C04537E}" srcOrd="3" destOrd="0" presId="urn:microsoft.com/office/officeart/2005/8/layout/pyramid1"/>
    <dgm:cxn modelId="{65EB976E-CEFA-4D65-9204-EFBE9248B271}" type="presParOf" srcId="{D30CCD74-1017-4EC5-A6E4-45573C04537E}" destId="{F545EBE7-9D17-4783-BFD5-3B5AF41588C4}" srcOrd="0" destOrd="0" presId="urn:microsoft.com/office/officeart/2005/8/layout/pyramid1"/>
    <dgm:cxn modelId="{04D3223E-EB34-4F3F-ACEB-730EC96ED010}" type="presParOf" srcId="{D30CCD74-1017-4EC5-A6E4-45573C04537E}" destId="{BC6FD494-72CC-4172-8677-A3B057EF34FB}" srcOrd="1" destOrd="0" presId="urn:microsoft.com/office/officeart/2005/8/layout/pyramid1"/>
    <dgm:cxn modelId="{46220139-6B4D-4743-A43D-4C49BD41EB48}" type="presParOf" srcId="{A286B5FF-98B6-443E-84E1-768F8B4D2A0E}" destId="{4D6AE726-25D0-4134-855C-80C00CD5BAC9}" srcOrd="4" destOrd="0" presId="urn:microsoft.com/office/officeart/2005/8/layout/pyramid1"/>
    <dgm:cxn modelId="{C0C1EF8F-FCF8-45CE-9C71-69B829D55714}" type="presParOf" srcId="{4D6AE726-25D0-4134-855C-80C00CD5BAC9}" destId="{5CE2AF1F-F4C3-4E90-A25B-7881FAA0B5B2}" srcOrd="0" destOrd="0" presId="urn:microsoft.com/office/officeart/2005/8/layout/pyramid1"/>
    <dgm:cxn modelId="{D09736F9-8585-4568-ADD3-1393553B4A62}" type="presParOf" srcId="{4D6AE726-25D0-4134-855C-80C00CD5BAC9}" destId="{40335DE1-2938-4AC8-825E-432CB7344466}" srcOrd="1" destOrd="0" presId="urn:microsoft.com/office/officeart/2005/8/layout/pyramid1"/>
    <dgm:cxn modelId="{DFB36167-5DAA-4A85-9C2A-B2D6035FE55A}" type="presParOf" srcId="{A286B5FF-98B6-443E-84E1-768F8B4D2A0E}" destId="{957FDEB0-774D-4516-8547-A713076BA0AD}" srcOrd="5" destOrd="0" presId="urn:microsoft.com/office/officeart/2005/8/layout/pyramid1"/>
    <dgm:cxn modelId="{EC9BA4FB-13DA-4FA7-B84C-1ABC7DA280E5}" type="presParOf" srcId="{957FDEB0-774D-4516-8547-A713076BA0AD}" destId="{257792E7-1466-4550-A36E-C71BC54AF425}" srcOrd="0" destOrd="0" presId="urn:microsoft.com/office/officeart/2005/8/layout/pyramid1"/>
    <dgm:cxn modelId="{8F4944D6-CDA3-4240-97F1-FF7DEE10FD0A}" type="presParOf" srcId="{957FDEB0-774D-4516-8547-A713076BA0AD}" destId="{534E9704-607C-4345-B863-09A4D2CA1236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E0BE490-8871-46F6-B149-AE3CA0E9C932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ru-RU"/>
        </a:p>
      </dgm:t>
    </dgm:pt>
    <dgm:pt modelId="{95EB8AFB-FACF-4081-B965-9770D8E5C9FE}">
      <dgm:prSet phldrT="[Текст]"/>
      <dgm:spPr/>
      <dgm:t>
        <a:bodyPr/>
        <a:lstStyle/>
        <a:p>
          <a:r>
            <a:rPr lang="ru-RU" dirty="0" smtClean="0"/>
            <a:t>1 спорт </a:t>
          </a:r>
          <a:r>
            <a:rPr lang="ru-RU" dirty="0" err="1" smtClean="0"/>
            <a:t>түрі</a:t>
          </a:r>
          <a:endParaRPr lang="ru-RU" dirty="0"/>
        </a:p>
      </dgm:t>
    </dgm:pt>
    <dgm:pt modelId="{369CECCC-53D3-4B54-AE36-9219F071048D}" type="parTrans" cxnId="{F9F973FB-9B59-4E73-B4C4-AF42A8DE6560}">
      <dgm:prSet/>
      <dgm:spPr/>
      <dgm:t>
        <a:bodyPr/>
        <a:lstStyle/>
        <a:p>
          <a:endParaRPr lang="ru-RU"/>
        </a:p>
      </dgm:t>
    </dgm:pt>
    <dgm:pt modelId="{0AC1699A-4DF2-40D4-A7B6-C266903A4CAD}" type="sibTrans" cxnId="{F9F973FB-9B59-4E73-B4C4-AF42A8DE6560}">
      <dgm:prSet/>
      <dgm:spPr/>
      <dgm:t>
        <a:bodyPr/>
        <a:lstStyle/>
        <a:p>
          <a:endParaRPr lang="ru-RU"/>
        </a:p>
      </dgm:t>
    </dgm:pt>
    <dgm:pt modelId="{3D41CBA6-0822-4B4A-85ED-8C20422E591C}">
      <dgm:prSet phldrT="[Текст]" custT="1"/>
      <dgm:spPr/>
      <dgm:t>
        <a:bodyPr/>
        <a:lstStyle/>
        <a:p>
          <a:r>
            <a:rPr lang="ru-RU" sz="1300" b="0" dirty="0" smtClean="0">
              <a:latin typeface="Arial" panose="020B0604020202020204" pitchFamily="34" charset="0"/>
              <a:cs typeface="Arial" panose="020B0604020202020204" pitchFamily="34" charset="0"/>
            </a:rPr>
            <a:t>Каратэ </a:t>
          </a:r>
          <a:r>
            <a:rPr lang="ru-RU" sz="1300" b="0" dirty="0" err="1" smtClean="0">
              <a:latin typeface="Arial" panose="020B0604020202020204" pitchFamily="34" charset="0"/>
              <a:cs typeface="Arial" panose="020B0604020202020204" pitchFamily="34" charset="0"/>
            </a:rPr>
            <a:t>бойынша</a:t>
          </a:r>
          <a:r>
            <a:rPr lang="ru-RU" sz="1300" b="0" dirty="0" smtClean="0">
              <a:latin typeface="Arial" panose="020B0604020202020204" pitchFamily="34" charset="0"/>
              <a:cs typeface="Arial" panose="020B0604020202020204" pitchFamily="34" charset="0"/>
            </a:rPr>
            <a:t> 11 </a:t>
          </a:r>
          <a:r>
            <a:rPr lang="ru-RU" sz="1300" b="0" dirty="0" err="1" smtClean="0">
              <a:latin typeface="Arial" panose="020B0604020202020204" pitchFamily="34" charset="0"/>
              <a:cs typeface="Arial" panose="020B0604020202020204" pitchFamily="34" charset="0"/>
            </a:rPr>
            <a:t>аккредиттелген</a:t>
          </a:r>
          <a:r>
            <a:rPr lang="ru-RU" sz="1300" b="0" dirty="0" smtClean="0">
              <a:latin typeface="Arial" panose="020B0604020202020204" pitchFamily="34" charset="0"/>
              <a:cs typeface="Arial" panose="020B0604020202020204" pitchFamily="34" charset="0"/>
            </a:rPr>
            <a:t> Федерация</a:t>
          </a:r>
          <a:endParaRPr lang="ru-RU" sz="13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131AA33-B527-4DD9-9635-BBE3C83A1265}" type="parTrans" cxnId="{13C7F7FB-DB89-46B5-9494-BBBA7AB35C29}">
      <dgm:prSet/>
      <dgm:spPr/>
      <dgm:t>
        <a:bodyPr/>
        <a:lstStyle/>
        <a:p>
          <a:endParaRPr lang="ru-RU"/>
        </a:p>
      </dgm:t>
    </dgm:pt>
    <dgm:pt modelId="{542970AC-C33E-4BAC-8786-8174C25FA786}" type="sibTrans" cxnId="{13C7F7FB-DB89-46B5-9494-BBBA7AB35C29}">
      <dgm:prSet custT="1"/>
      <dgm:spPr/>
      <dgm:t>
        <a:bodyPr/>
        <a:lstStyle/>
        <a:p>
          <a:pPr algn="ctr"/>
          <a:r>
            <a:rPr lang="ru-RU" sz="1200" dirty="0" smtClean="0">
              <a:latin typeface="Arial" panose="020B0604020202020204" pitchFamily="34" charset="0"/>
              <a:cs typeface="Arial" panose="020B0604020202020204" pitchFamily="34" charset="0"/>
            </a:rPr>
            <a:t>1 </a:t>
          </a:r>
          <a:r>
            <a:rPr lang="ru-RU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түрі</a:t>
          </a:r>
          <a:r>
            <a:rPr lang="ru-RU" sz="1200" dirty="0" smtClean="0">
              <a:latin typeface="Arial" panose="020B0604020202020204" pitchFamily="34" charset="0"/>
              <a:cs typeface="Arial" panose="020B0604020202020204" pitchFamily="34" charset="0"/>
            </a:rPr>
            <a:t> АО </a:t>
          </a:r>
          <a:r>
            <a:rPr lang="ru-RU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бағдарламасына</a:t>
          </a:r>
          <a:r>
            <a:rPr lang="ru-RU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кіреді</a:t>
          </a:r>
          <a:endParaRPr lang="ru-RU" sz="1200" dirty="0"/>
        </a:p>
      </dgm:t>
    </dgm:pt>
    <dgm:pt modelId="{66E78E3C-35DB-4A6A-BA1E-1F896C23E2BF}">
      <dgm:prSet phldrT="[Текст]" custT="1"/>
      <dgm:spPr/>
      <dgm:t>
        <a:bodyPr/>
        <a:lstStyle/>
        <a:p>
          <a:r>
            <a:rPr lang="ru-RU" sz="1150" b="0" dirty="0" err="1" smtClean="0">
              <a:latin typeface="Arial" panose="020B0604020202020204" pitchFamily="34" charset="0"/>
              <a:cs typeface="Arial" panose="020B0604020202020204" pitchFamily="34" charset="0"/>
            </a:rPr>
            <a:t>Таэквондо</a:t>
          </a:r>
          <a:r>
            <a:rPr lang="ru-RU" sz="1150" b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150" b="0" dirty="0" err="1" smtClean="0">
              <a:latin typeface="Arial" panose="020B0604020202020204" pitchFamily="34" charset="0"/>
              <a:cs typeface="Arial" panose="020B0604020202020204" pitchFamily="34" charset="0"/>
            </a:rPr>
            <a:t>бойынша</a:t>
          </a:r>
          <a:r>
            <a:rPr lang="ru-RU" sz="1150" b="0" dirty="0" smtClean="0">
              <a:latin typeface="Arial" panose="020B0604020202020204" pitchFamily="34" charset="0"/>
              <a:cs typeface="Arial" panose="020B0604020202020204" pitchFamily="34" charset="0"/>
            </a:rPr>
            <a:t> 3 </a:t>
          </a:r>
          <a:r>
            <a:rPr lang="ru-RU" sz="1150" b="0" dirty="0" err="1" smtClean="0">
              <a:latin typeface="Arial" panose="020B0604020202020204" pitchFamily="34" charset="0"/>
              <a:cs typeface="Arial" panose="020B0604020202020204" pitchFamily="34" charset="0"/>
            </a:rPr>
            <a:t>аккредиттелген</a:t>
          </a:r>
          <a:r>
            <a:rPr lang="ru-RU" sz="1150" b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150" b="0" dirty="0" err="1" smtClean="0">
              <a:latin typeface="Arial" panose="020B0604020202020204" pitchFamily="34" charset="0"/>
              <a:cs typeface="Arial" panose="020B0604020202020204" pitchFamily="34" charset="0"/>
            </a:rPr>
            <a:t>федерациялар</a:t>
          </a:r>
          <a:endParaRPr lang="ru-RU" sz="1150" b="0" dirty="0"/>
        </a:p>
      </dgm:t>
    </dgm:pt>
    <dgm:pt modelId="{72D24F6F-DB97-4AF4-8E61-74E2A995B6A6}" type="parTrans" cxnId="{06D99108-F48F-4471-AB50-FEAB0A848BD5}">
      <dgm:prSet/>
      <dgm:spPr/>
      <dgm:t>
        <a:bodyPr/>
        <a:lstStyle/>
        <a:p>
          <a:endParaRPr lang="ru-RU"/>
        </a:p>
      </dgm:t>
    </dgm:pt>
    <dgm:pt modelId="{BD7E9DEC-4521-4915-9323-3F9D4F04E026}" type="sibTrans" cxnId="{06D99108-F48F-4471-AB50-FEAB0A848BD5}">
      <dgm:prSet custT="1"/>
      <dgm:spPr/>
      <dgm:t>
        <a:bodyPr/>
        <a:lstStyle/>
        <a:p>
          <a:pPr algn="ctr"/>
          <a:r>
            <a:rPr lang="ru-RU" sz="1200" dirty="0" smtClean="0">
              <a:latin typeface="Arial" panose="020B0604020202020204" pitchFamily="34" charset="0"/>
              <a:cs typeface="Arial" panose="020B0604020202020204" pitchFamily="34" charset="0"/>
            </a:rPr>
            <a:t>1 </a:t>
          </a:r>
          <a:r>
            <a:rPr lang="ru-RU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түрі</a:t>
          </a:r>
          <a:r>
            <a:rPr lang="ru-RU" sz="1200" dirty="0" smtClean="0">
              <a:latin typeface="Arial" panose="020B0604020202020204" pitchFamily="34" charset="0"/>
              <a:cs typeface="Arial" panose="020B0604020202020204" pitchFamily="34" charset="0"/>
            </a:rPr>
            <a:t> ОО </a:t>
          </a:r>
          <a:r>
            <a:rPr lang="ru-RU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бағдарламасына</a:t>
          </a:r>
          <a:r>
            <a:rPr lang="ru-RU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кіреді</a:t>
          </a:r>
          <a:endParaRPr lang="ru-RU" sz="1200" b="0" dirty="0"/>
        </a:p>
      </dgm:t>
    </dgm:pt>
    <dgm:pt modelId="{11022D8E-0589-4885-9D39-F1EB93FE5E0D}">
      <dgm:prSet phldrT="[Текст]" custT="1"/>
      <dgm:spPr/>
      <dgm:t>
        <a:bodyPr/>
        <a:lstStyle/>
        <a:p>
          <a:r>
            <a:rPr lang="ru-RU" sz="1300" b="0" dirty="0" smtClean="0">
              <a:latin typeface="Arial" panose="020B0604020202020204" pitchFamily="34" charset="0"/>
              <a:cs typeface="Arial" panose="020B0604020202020204" pitchFamily="34" charset="0"/>
            </a:rPr>
            <a:t>ММА </a:t>
          </a:r>
          <a:r>
            <a:rPr lang="ru-RU" sz="1300" b="0" dirty="0" err="1" smtClean="0">
              <a:latin typeface="Arial" panose="020B0604020202020204" pitchFamily="34" charset="0"/>
              <a:cs typeface="Arial" panose="020B0604020202020204" pitchFamily="34" charset="0"/>
            </a:rPr>
            <a:t>бойынша</a:t>
          </a:r>
          <a:r>
            <a:rPr lang="ru-RU" sz="1300" b="0" dirty="0" smtClean="0">
              <a:latin typeface="Arial" panose="020B0604020202020204" pitchFamily="34" charset="0"/>
              <a:cs typeface="Arial" panose="020B0604020202020204" pitchFamily="34" charset="0"/>
            </a:rPr>
            <a:t> 2 </a:t>
          </a:r>
          <a:r>
            <a:rPr lang="ru-RU" sz="1300" b="0" dirty="0" err="1" smtClean="0">
              <a:latin typeface="Arial" panose="020B0604020202020204" pitchFamily="34" charset="0"/>
              <a:cs typeface="Arial" panose="020B0604020202020204" pitchFamily="34" charset="0"/>
            </a:rPr>
            <a:t>аккредиттелген</a:t>
          </a:r>
          <a:r>
            <a:rPr lang="ru-RU" sz="1300" b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300" b="0" dirty="0" err="1" smtClean="0">
              <a:latin typeface="Arial" panose="020B0604020202020204" pitchFamily="34" charset="0"/>
              <a:cs typeface="Arial" panose="020B0604020202020204" pitchFamily="34" charset="0"/>
            </a:rPr>
            <a:t>федерациялар</a:t>
          </a:r>
          <a:endParaRPr lang="ru-RU" sz="1300" b="0" dirty="0"/>
        </a:p>
      </dgm:t>
    </dgm:pt>
    <dgm:pt modelId="{558E0621-91CC-400E-949B-6F7FDED0888F}" type="parTrans" cxnId="{1EFA51D0-94C9-420D-9454-AF8406D604B1}">
      <dgm:prSet/>
      <dgm:spPr/>
      <dgm:t>
        <a:bodyPr/>
        <a:lstStyle/>
        <a:p>
          <a:endParaRPr lang="ru-RU"/>
        </a:p>
      </dgm:t>
    </dgm:pt>
    <dgm:pt modelId="{E70F4D75-44C3-4075-A663-F1D3F10ED0B5}" type="sibTrans" cxnId="{1EFA51D0-94C9-420D-9454-AF8406D604B1}">
      <dgm:prSet custT="1"/>
      <dgm:spPr/>
      <dgm:t>
        <a:bodyPr/>
        <a:lstStyle/>
        <a:p>
          <a:pPr algn="ctr"/>
          <a:r>
            <a:rPr lang="ru-RU" sz="1200" dirty="0" smtClean="0">
              <a:latin typeface="Arial" panose="020B0604020202020204" pitchFamily="34" charset="0"/>
              <a:cs typeface="Arial" panose="020B0604020202020204" pitchFamily="34" charset="0"/>
            </a:rPr>
            <a:t>ОО </a:t>
          </a:r>
          <a:r>
            <a:rPr lang="ru-RU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және</a:t>
          </a:r>
          <a:r>
            <a:rPr lang="ru-RU" sz="1200" dirty="0" smtClean="0">
              <a:latin typeface="Arial" panose="020B0604020202020204" pitchFamily="34" charset="0"/>
              <a:cs typeface="Arial" panose="020B0604020202020204" pitchFamily="34" charset="0"/>
            </a:rPr>
            <a:t> АО </a:t>
          </a:r>
          <a:r>
            <a:rPr lang="ru-RU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бағдарламасына</a:t>
          </a:r>
          <a:r>
            <a:rPr lang="ru-RU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кірмейді</a:t>
          </a:r>
          <a:endParaRPr lang="ru-RU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E27E33C-A639-46EC-81B0-AACC621E01B3}" type="pres">
      <dgm:prSet presAssocID="{2E0BE490-8871-46F6-B149-AE3CA0E9C93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C01489F-ED5A-456A-83BF-6EBC57CBD319}" type="pres">
      <dgm:prSet presAssocID="{95EB8AFB-FACF-4081-B965-9770D8E5C9FE}" presName="hierRoot1" presStyleCnt="0">
        <dgm:presLayoutVars>
          <dgm:hierBranch val="init"/>
        </dgm:presLayoutVars>
      </dgm:prSet>
      <dgm:spPr/>
    </dgm:pt>
    <dgm:pt modelId="{DD771935-E8D4-4EA6-8139-0FBB5096B90B}" type="pres">
      <dgm:prSet presAssocID="{95EB8AFB-FACF-4081-B965-9770D8E5C9FE}" presName="rootComposite1" presStyleCnt="0"/>
      <dgm:spPr/>
    </dgm:pt>
    <dgm:pt modelId="{21D13A82-24C9-4A06-AD74-777128C450F5}" type="pres">
      <dgm:prSet presAssocID="{95EB8AFB-FACF-4081-B965-9770D8E5C9FE}" presName="rootText1" presStyleLbl="node0" presStyleIdx="0" presStyleCnt="1" custScaleX="142108">
        <dgm:presLayoutVars>
          <dgm:chMax/>
          <dgm:chPref val="3"/>
        </dgm:presLayoutVars>
      </dgm:prSet>
      <dgm:spPr/>
      <dgm:t>
        <a:bodyPr/>
        <a:lstStyle/>
        <a:p>
          <a:endParaRPr lang="ru-RU"/>
        </a:p>
      </dgm:t>
    </dgm:pt>
    <dgm:pt modelId="{C60A829E-E074-4FB0-BC60-C2906FFED2C0}" type="pres">
      <dgm:prSet presAssocID="{95EB8AFB-FACF-4081-B965-9770D8E5C9FE}" presName="titleText1" presStyleLbl="fgAcc0" presStyleIdx="0" presStyleCnt="1" custLinFactNeighborX="13268" custLinFactNeighborY="-4349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E2AA4A2E-EB7F-441F-AEF7-91AEF5921193}" type="pres">
      <dgm:prSet presAssocID="{95EB8AFB-FACF-4081-B965-9770D8E5C9FE}" presName="rootConnector1" presStyleLbl="node1" presStyleIdx="0" presStyleCnt="3"/>
      <dgm:spPr/>
      <dgm:t>
        <a:bodyPr/>
        <a:lstStyle/>
        <a:p>
          <a:endParaRPr lang="ru-RU"/>
        </a:p>
      </dgm:t>
    </dgm:pt>
    <dgm:pt modelId="{A201958F-77EC-4D73-AB1B-5B65D7BC066D}" type="pres">
      <dgm:prSet presAssocID="{95EB8AFB-FACF-4081-B965-9770D8E5C9FE}" presName="hierChild2" presStyleCnt="0"/>
      <dgm:spPr/>
    </dgm:pt>
    <dgm:pt modelId="{6AE29D03-DC79-46F4-A342-09A90658C652}" type="pres">
      <dgm:prSet presAssocID="{9131AA33-B527-4DD9-9635-BBE3C83A1265}" presName="Name37" presStyleLbl="parChTrans1D2" presStyleIdx="0" presStyleCnt="3"/>
      <dgm:spPr/>
      <dgm:t>
        <a:bodyPr/>
        <a:lstStyle/>
        <a:p>
          <a:endParaRPr lang="ru-RU"/>
        </a:p>
      </dgm:t>
    </dgm:pt>
    <dgm:pt modelId="{059F9231-B79C-4237-9A0E-E9DA49A973B1}" type="pres">
      <dgm:prSet presAssocID="{3D41CBA6-0822-4B4A-85ED-8C20422E591C}" presName="hierRoot2" presStyleCnt="0">
        <dgm:presLayoutVars>
          <dgm:hierBranch val="init"/>
        </dgm:presLayoutVars>
      </dgm:prSet>
      <dgm:spPr/>
    </dgm:pt>
    <dgm:pt modelId="{1C437278-2879-4BFD-9796-805A4B30908E}" type="pres">
      <dgm:prSet presAssocID="{3D41CBA6-0822-4B4A-85ED-8C20422E591C}" presName="rootComposite" presStyleCnt="0"/>
      <dgm:spPr/>
    </dgm:pt>
    <dgm:pt modelId="{E8221EF1-1F2D-4188-9E23-0F99751F9108}" type="pres">
      <dgm:prSet presAssocID="{3D41CBA6-0822-4B4A-85ED-8C20422E591C}" presName="rootText" presStyleLbl="node1" presStyleIdx="0" presStyleCnt="3" custScaleX="150175" custScaleY="192580">
        <dgm:presLayoutVars>
          <dgm:chMax/>
          <dgm:chPref val="3"/>
        </dgm:presLayoutVars>
      </dgm:prSet>
      <dgm:spPr/>
      <dgm:t>
        <a:bodyPr/>
        <a:lstStyle/>
        <a:p>
          <a:endParaRPr lang="ru-RU"/>
        </a:p>
      </dgm:t>
    </dgm:pt>
    <dgm:pt modelId="{5612D610-60F7-44E4-9734-870DD6732C43}" type="pres">
      <dgm:prSet presAssocID="{3D41CBA6-0822-4B4A-85ED-8C20422E591C}" presName="titleText2" presStyleLbl="fgAcc1" presStyleIdx="0" presStyleCnt="3" custScaleX="140796" custScaleY="275307" custLinFactY="100000" custLinFactNeighborX="-3116" custLinFactNeighborY="122260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4E973401-BE9B-42AC-A850-63B4071CB41E}" type="pres">
      <dgm:prSet presAssocID="{3D41CBA6-0822-4B4A-85ED-8C20422E591C}" presName="rootConnector" presStyleLbl="node2" presStyleIdx="0" presStyleCnt="0"/>
      <dgm:spPr/>
      <dgm:t>
        <a:bodyPr/>
        <a:lstStyle/>
        <a:p>
          <a:endParaRPr lang="ru-RU"/>
        </a:p>
      </dgm:t>
    </dgm:pt>
    <dgm:pt modelId="{0A42D154-867D-4538-A3A1-50E425672AF1}" type="pres">
      <dgm:prSet presAssocID="{3D41CBA6-0822-4B4A-85ED-8C20422E591C}" presName="hierChild4" presStyleCnt="0"/>
      <dgm:spPr/>
    </dgm:pt>
    <dgm:pt modelId="{A9ECAB24-9061-4BA1-BA90-25FA0E9F4225}" type="pres">
      <dgm:prSet presAssocID="{3D41CBA6-0822-4B4A-85ED-8C20422E591C}" presName="hierChild5" presStyleCnt="0"/>
      <dgm:spPr/>
    </dgm:pt>
    <dgm:pt modelId="{6F0A712B-7FC6-481A-8DDE-89FF339C70D3}" type="pres">
      <dgm:prSet presAssocID="{72D24F6F-DB97-4AF4-8E61-74E2A995B6A6}" presName="Name37" presStyleLbl="parChTrans1D2" presStyleIdx="1" presStyleCnt="3"/>
      <dgm:spPr/>
      <dgm:t>
        <a:bodyPr/>
        <a:lstStyle/>
        <a:p>
          <a:endParaRPr lang="ru-RU"/>
        </a:p>
      </dgm:t>
    </dgm:pt>
    <dgm:pt modelId="{44679648-CECA-4823-A58B-51E6B887B4DE}" type="pres">
      <dgm:prSet presAssocID="{66E78E3C-35DB-4A6A-BA1E-1F896C23E2BF}" presName="hierRoot2" presStyleCnt="0">
        <dgm:presLayoutVars>
          <dgm:hierBranch val="init"/>
        </dgm:presLayoutVars>
      </dgm:prSet>
      <dgm:spPr/>
    </dgm:pt>
    <dgm:pt modelId="{29AA1922-7ACB-489C-A44C-ED7D6F53EB43}" type="pres">
      <dgm:prSet presAssocID="{66E78E3C-35DB-4A6A-BA1E-1F896C23E2BF}" presName="rootComposite" presStyleCnt="0"/>
      <dgm:spPr/>
    </dgm:pt>
    <dgm:pt modelId="{DFC435F7-9687-4A06-A339-C081FD22784C}" type="pres">
      <dgm:prSet presAssocID="{66E78E3C-35DB-4A6A-BA1E-1F896C23E2BF}" presName="rootText" presStyleLbl="node1" presStyleIdx="1" presStyleCnt="3" custScaleX="153405" custScaleY="208622">
        <dgm:presLayoutVars>
          <dgm:chMax/>
          <dgm:chPref val="3"/>
        </dgm:presLayoutVars>
      </dgm:prSet>
      <dgm:spPr/>
      <dgm:t>
        <a:bodyPr/>
        <a:lstStyle/>
        <a:p>
          <a:endParaRPr lang="ru-RU"/>
        </a:p>
      </dgm:t>
    </dgm:pt>
    <dgm:pt modelId="{9A668DE6-7175-4B21-A4AB-919466C22398}" type="pres">
      <dgm:prSet presAssocID="{66E78E3C-35DB-4A6A-BA1E-1F896C23E2BF}" presName="titleText2" presStyleLbl="fgAcc1" presStyleIdx="1" presStyleCnt="3" custScaleX="153120" custScaleY="294754" custLinFactY="100000" custLinFactNeighborX="6769" custLinFactNeighborY="125513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85581D11-FDD9-4DA8-9E65-7F70F10F456B}" type="pres">
      <dgm:prSet presAssocID="{66E78E3C-35DB-4A6A-BA1E-1F896C23E2BF}" presName="rootConnector" presStyleLbl="node2" presStyleIdx="0" presStyleCnt="0"/>
      <dgm:spPr/>
      <dgm:t>
        <a:bodyPr/>
        <a:lstStyle/>
        <a:p>
          <a:endParaRPr lang="ru-RU"/>
        </a:p>
      </dgm:t>
    </dgm:pt>
    <dgm:pt modelId="{2AB44113-6F2A-40BF-8A42-F0BAC88039EC}" type="pres">
      <dgm:prSet presAssocID="{66E78E3C-35DB-4A6A-BA1E-1F896C23E2BF}" presName="hierChild4" presStyleCnt="0"/>
      <dgm:spPr/>
    </dgm:pt>
    <dgm:pt modelId="{C69DF26F-EA34-4276-A46A-31BD0C2BD7BF}" type="pres">
      <dgm:prSet presAssocID="{66E78E3C-35DB-4A6A-BA1E-1F896C23E2BF}" presName="hierChild5" presStyleCnt="0"/>
      <dgm:spPr/>
    </dgm:pt>
    <dgm:pt modelId="{631AC93B-006D-4DDA-8453-142B34ABB384}" type="pres">
      <dgm:prSet presAssocID="{558E0621-91CC-400E-949B-6F7FDED0888F}" presName="Name37" presStyleLbl="parChTrans1D2" presStyleIdx="2" presStyleCnt="3"/>
      <dgm:spPr/>
      <dgm:t>
        <a:bodyPr/>
        <a:lstStyle/>
        <a:p>
          <a:endParaRPr lang="ru-RU"/>
        </a:p>
      </dgm:t>
    </dgm:pt>
    <dgm:pt modelId="{E8E160B0-2226-4CB5-B881-5F8E930CE332}" type="pres">
      <dgm:prSet presAssocID="{11022D8E-0589-4885-9D39-F1EB93FE5E0D}" presName="hierRoot2" presStyleCnt="0">
        <dgm:presLayoutVars>
          <dgm:hierBranch val="init"/>
        </dgm:presLayoutVars>
      </dgm:prSet>
      <dgm:spPr/>
    </dgm:pt>
    <dgm:pt modelId="{9D457CA6-5BCC-43A5-BF44-AC40E13F952C}" type="pres">
      <dgm:prSet presAssocID="{11022D8E-0589-4885-9D39-F1EB93FE5E0D}" presName="rootComposite" presStyleCnt="0"/>
      <dgm:spPr/>
    </dgm:pt>
    <dgm:pt modelId="{229A14B9-B5D5-40CB-B38D-99F47F8AAE45}" type="pres">
      <dgm:prSet presAssocID="{11022D8E-0589-4885-9D39-F1EB93FE5E0D}" presName="rootText" presStyleLbl="node1" presStyleIdx="2" presStyleCnt="3" custScaleX="158703" custScaleY="173115">
        <dgm:presLayoutVars>
          <dgm:chMax/>
          <dgm:chPref val="3"/>
        </dgm:presLayoutVars>
      </dgm:prSet>
      <dgm:spPr/>
      <dgm:t>
        <a:bodyPr/>
        <a:lstStyle/>
        <a:p>
          <a:endParaRPr lang="ru-RU"/>
        </a:p>
      </dgm:t>
    </dgm:pt>
    <dgm:pt modelId="{CC90786E-62B4-488A-8EAD-FD2871596F1A}" type="pres">
      <dgm:prSet presAssocID="{11022D8E-0589-4885-9D39-F1EB93FE5E0D}" presName="titleText2" presStyleLbl="fgAcc1" presStyleIdx="2" presStyleCnt="3" custScaleX="175215" custScaleY="252887" custLinFactY="64828" custLinFactNeighborX="6198" custLinFactNeighborY="100000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EC0CFE66-603C-46B8-9A92-32F9570C515F}" type="pres">
      <dgm:prSet presAssocID="{11022D8E-0589-4885-9D39-F1EB93FE5E0D}" presName="rootConnector" presStyleLbl="node2" presStyleIdx="0" presStyleCnt="0"/>
      <dgm:spPr/>
      <dgm:t>
        <a:bodyPr/>
        <a:lstStyle/>
        <a:p>
          <a:endParaRPr lang="ru-RU"/>
        </a:p>
      </dgm:t>
    </dgm:pt>
    <dgm:pt modelId="{EB9A7BAC-FDF0-4C19-8D9A-ED436B109074}" type="pres">
      <dgm:prSet presAssocID="{11022D8E-0589-4885-9D39-F1EB93FE5E0D}" presName="hierChild4" presStyleCnt="0"/>
      <dgm:spPr/>
    </dgm:pt>
    <dgm:pt modelId="{732E99BC-47DF-4423-9E1D-6B286AC20C7F}" type="pres">
      <dgm:prSet presAssocID="{11022D8E-0589-4885-9D39-F1EB93FE5E0D}" presName="hierChild5" presStyleCnt="0"/>
      <dgm:spPr/>
    </dgm:pt>
    <dgm:pt modelId="{CC194DDC-EE6B-4A56-B1B8-919AEEB70FDF}" type="pres">
      <dgm:prSet presAssocID="{95EB8AFB-FACF-4081-B965-9770D8E5C9FE}" presName="hierChild3" presStyleCnt="0"/>
      <dgm:spPr/>
    </dgm:pt>
  </dgm:ptLst>
  <dgm:cxnLst>
    <dgm:cxn modelId="{06D99108-F48F-4471-AB50-FEAB0A848BD5}" srcId="{95EB8AFB-FACF-4081-B965-9770D8E5C9FE}" destId="{66E78E3C-35DB-4A6A-BA1E-1F896C23E2BF}" srcOrd="1" destOrd="0" parTransId="{72D24F6F-DB97-4AF4-8E61-74E2A995B6A6}" sibTransId="{BD7E9DEC-4521-4915-9323-3F9D4F04E026}"/>
    <dgm:cxn modelId="{D72BF31C-1971-4390-B636-1C621C3FFF43}" type="presOf" srcId="{95EB8AFB-FACF-4081-B965-9770D8E5C9FE}" destId="{21D13A82-24C9-4A06-AD74-777128C450F5}" srcOrd="0" destOrd="0" presId="urn:microsoft.com/office/officeart/2008/layout/NameandTitleOrganizationalChart"/>
    <dgm:cxn modelId="{13C7F7FB-DB89-46B5-9494-BBBA7AB35C29}" srcId="{95EB8AFB-FACF-4081-B965-9770D8E5C9FE}" destId="{3D41CBA6-0822-4B4A-85ED-8C20422E591C}" srcOrd="0" destOrd="0" parTransId="{9131AA33-B527-4DD9-9635-BBE3C83A1265}" sibTransId="{542970AC-C33E-4BAC-8786-8174C25FA786}"/>
    <dgm:cxn modelId="{1EFA51D0-94C9-420D-9454-AF8406D604B1}" srcId="{95EB8AFB-FACF-4081-B965-9770D8E5C9FE}" destId="{11022D8E-0589-4885-9D39-F1EB93FE5E0D}" srcOrd="2" destOrd="0" parTransId="{558E0621-91CC-400E-949B-6F7FDED0888F}" sibTransId="{E70F4D75-44C3-4075-A663-F1D3F10ED0B5}"/>
    <dgm:cxn modelId="{BE1FC559-3102-415B-9078-73DEFAF6B454}" type="presOf" srcId="{95EB8AFB-FACF-4081-B965-9770D8E5C9FE}" destId="{E2AA4A2E-EB7F-441F-AEF7-91AEF5921193}" srcOrd="1" destOrd="0" presId="urn:microsoft.com/office/officeart/2008/layout/NameandTitleOrganizationalChart"/>
    <dgm:cxn modelId="{F9F973FB-9B59-4E73-B4C4-AF42A8DE6560}" srcId="{2E0BE490-8871-46F6-B149-AE3CA0E9C932}" destId="{95EB8AFB-FACF-4081-B965-9770D8E5C9FE}" srcOrd="0" destOrd="0" parTransId="{369CECCC-53D3-4B54-AE36-9219F071048D}" sibTransId="{0AC1699A-4DF2-40D4-A7B6-C266903A4CAD}"/>
    <dgm:cxn modelId="{8799B4A7-4B40-44E7-91A1-00A045E92034}" type="presOf" srcId="{542970AC-C33E-4BAC-8786-8174C25FA786}" destId="{5612D610-60F7-44E4-9734-870DD6732C43}" srcOrd="0" destOrd="0" presId="urn:microsoft.com/office/officeart/2008/layout/NameandTitleOrganizationalChart"/>
    <dgm:cxn modelId="{C495EEBB-D140-40BE-9305-2FD5C27DE2C6}" type="presOf" srcId="{E70F4D75-44C3-4075-A663-F1D3F10ED0B5}" destId="{CC90786E-62B4-488A-8EAD-FD2871596F1A}" srcOrd="0" destOrd="0" presId="urn:microsoft.com/office/officeart/2008/layout/NameandTitleOrganizationalChart"/>
    <dgm:cxn modelId="{67B8FBEC-3E6B-4211-BFD9-974CB998D646}" type="presOf" srcId="{3D41CBA6-0822-4B4A-85ED-8C20422E591C}" destId="{4E973401-BE9B-42AC-A850-63B4071CB41E}" srcOrd="1" destOrd="0" presId="urn:microsoft.com/office/officeart/2008/layout/NameandTitleOrganizationalChart"/>
    <dgm:cxn modelId="{034C4F38-B466-4D22-8320-7FCEF9B773C4}" type="presOf" srcId="{72D24F6F-DB97-4AF4-8E61-74E2A995B6A6}" destId="{6F0A712B-7FC6-481A-8DDE-89FF339C70D3}" srcOrd="0" destOrd="0" presId="urn:microsoft.com/office/officeart/2008/layout/NameandTitleOrganizationalChart"/>
    <dgm:cxn modelId="{6DA9533D-2655-4725-8E9A-088CDDE0144D}" type="presOf" srcId="{66E78E3C-35DB-4A6A-BA1E-1F896C23E2BF}" destId="{85581D11-FDD9-4DA8-9E65-7F70F10F456B}" srcOrd="1" destOrd="0" presId="urn:microsoft.com/office/officeart/2008/layout/NameandTitleOrganizationalChart"/>
    <dgm:cxn modelId="{C0EF8C2A-551B-4520-AF30-0101F4E78342}" type="presOf" srcId="{0AC1699A-4DF2-40D4-A7B6-C266903A4CAD}" destId="{C60A829E-E074-4FB0-BC60-C2906FFED2C0}" srcOrd="0" destOrd="0" presId="urn:microsoft.com/office/officeart/2008/layout/NameandTitleOrganizationalChart"/>
    <dgm:cxn modelId="{92C1BC54-559D-453F-B0B0-1E236AFAE47C}" type="presOf" srcId="{11022D8E-0589-4885-9D39-F1EB93FE5E0D}" destId="{EC0CFE66-603C-46B8-9A92-32F9570C515F}" srcOrd="1" destOrd="0" presId="urn:microsoft.com/office/officeart/2008/layout/NameandTitleOrganizationalChart"/>
    <dgm:cxn modelId="{2E622E3F-BC1D-4AD3-ACA8-A4937114A170}" type="presOf" srcId="{2E0BE490-8871-46F6-B149-AE3CA0E9C932}" destId="{5E27E33C-A639-46EC-81B0-AACC621E01B3}" srcOrd="0" destOrd="0" presId="urn:microsoft.com/office/officeart/2008/layout/NameandTitleOrganizationalChart"/>
    <dgm:cxn modelId="{C4B78BFD-BE40-4854-B2A6-F69999F114D9}" type="presOf" srcId="{9131AA33-B527-4DD9-9635-BBE3C83A1265}" destId="{6AE29D03-DC79-46F4-A342-09A90658C652}" srcOrd="0" destOrd="0" presId="urn:microsoft.com/office/officeart/2008/layout/NameandTitleOrganizationalChart"/>
    <dgm:cxn modelId="{465A2BFE-71A6-44A5-ACB6-D3B60F8C530C}" type="presOf" srcId="{11022D8E-0589-4885-9D39-F1EB93FE5E0D}" destId="{229A14B9-B5D5-40CB-B38D-99F47F8AAE45}" srcOrd="0" destOrd="0" presId="urn:microsoft.com/office/officeart/2008/layout/NameandTitleOrganizationalChart"/>
    <dgm:cxn modelId="{3FBB067C-8FC5-4EEF-BD94-9507D9BB64A1}" type="presOf" srcId="{3D41CBA6-0822-4B4A-85ED-8C20422E591C}" destId="{E8221EF1-1F2D-4188-9E23-0F99751F9108}" srcOrd="0" destOrd="0" presId="urn:microsoft.com/office/officeart/2008/layout/NameandTitleOrganizationalChart"/>
    <dgm:cxn modelId="{4F6045F0-D7D8-4138-989B-C9902BCD778B}" type="presOf" srcId="{558E0621-91CC-400E-949B-6F7FDED0888F}" destId="{631AC93B-006D-4DDA-8453-142B34ABB384}" srcOrd="0" destOrd="0" presId="urn:microsoft.com/office/officeart/2008/layout/NameandTitleOrganizationalChart"/>
    <dgm:cxn modelId="{E049B865-C196-4684-B410-FF6EA597F0A5}" type="presOf" srcId="{BD7E9DEC-4521-4915-9323-3F9D4F04E026}" destId="{9A668DE6-7175-4B21-A4AB-919466C22398}" srcOrd="0" destOrd="0" presId="urn:microsoft.com/office/officeart/2008/layout/NameandTitleOrganizationalChart"/>
    <dgm:cxn modelId="{E109EB20-0344-4F51-9C71-9D52113808D8}" type="presOf" srcId="{66E78E3C-35DB-4A6A-BA1E-1F896C23E2BF}" destId="{DFC435F7-9687-4A06-A339-C081FD22784C}" srcOrd="0" destOrd="0" presId="urn:microsoft.com/office/officeart/2008/layout/NameandTitleOrganizationalChart"/>
    <dgm:cxn modelId="{F46061FD-796E-47E1-B999-390EABA4868F}" type="presParOf" srcId="{5E27E33C-A639-46EC-81B0-AACC621E01B3}" destId="{EC01489F-ED5A-456A-83BF-6EBC57CBD319}" srcOrd="0" destOrd="0" presId="urn:microsoft.com/office/officeart/2008/layout/NameandTitleOrganizationalChart"/>
    <dgm:cxn modelId="{6735C443-EEC7-47CF-A504-D72160121D2C}" type="presParOf" srcId="{EC01489F-ED5A-456A-83BF-6EBC57CBD319}" destId="{DD771935-E8D4-4EA6-8139-0FBB5096B90B}" srcOrd="0" destOrd="0" presId="urn:microsoft.com/office/officeart/2008/layout/NameandTitleOrganizationalChart"/>
    <dgm:cxn modelId="{4FFC297E-D1A0-459C-8771-20F1A68FC757}" type="presParOf" srcId="{DD771935-E8D4-4EA6-8139-0FBB5096B90B}" destId="{21D13A82-24C9-4A06-AD74-777128C450F5}" srcOrd="0" destOrd="0" presId="urn:microsoft.com/office/officeart/2008/layout/NameandTitleOrganizationalChart"/>
    <dgm:cxn modelId="{80F5C65C-96AE-4726-AEA0-78AFC3D31D00}" type="presParOf" srcId="{DD771935-E8D4-4EA6-8139-0FBB5096B90B}" destId="{C60A829E-E074-4FB0-BC60-C2906FFED2C0}" srcOrd="1" destOrd="0" presId="urn:microsoft.com/office/officeart/2008/layout/NameandTitleOrganizationalChart"/>
    <dgm:cxn modelId="{E0862511-2004-411F-AC24-675DF50E3873}" type="presParOf" srcId="{DD771935-E8D4-4EA6-8139-0FBB5096B90B}" destId="{E2AA4A2E-EB7F-441F-AEF7-91AEF5921193}" srcOrd="2" destOrd="0" presId="urn:microsoft.com/office/officeart/2008/layout/NameandTitleOrganizationalChart"/>
    <dgm:cxn modelId="{2C660B10-0281-4440-9ADF-F571CD2DFFA2}" type="presParOf" srcId="{EC01489F-ED5A-456A-83BF-6EBC57CBD319}" destId="{A201958F-77EC-4D73-AB1B-5B65D7BC066D}" srcOrd="1" destOrd="0" presId="urn:microsoft.com/office/officeart/2008/layout/NameandTitleOrganizationalChart"/>
    <dgm:cxn modelId="{A24EB85D-5121-4E3E-9474-9B1DF8CEEC34}" type="presParOf" srcId="{A201958F-77EC-4D73-AB1B-5B65D7BC066D}" destId="{6AE29D03-DC79-46F4-A342-09A90658C652}" srcOrd="0" destOrd="0" presId="urn:microsoft.com/office/officeart/2008/layout/NameandTitleOrganizationalChart"/>
    <dgm:cxn modelId="{C62D72EF-1D24-4049-A171-F6F7BFE7C68B}" type="presParOf" srcId="{A201958F-77EC-4D73-AB1B-5B65D7BC066D}" destId="{059F9231-B79C-4237-9A0E-E9DA49A973B1}" srcOrd="1" destOrd="0" presId="urn:microsoft.com/office/officeart/2008/layout/NameandTitleOrganizationalChart"/>
    <dgm:cxn modelId="{16E72A46-A37E-4D3A-9158-330F67D976CC}" type="presParOf" srcId="{059F9231-B79C-4237-9A0E-E9DA49A973B1}" destId="{1C437278-2879-4BFD-9796-805A4B30908E}" srcOrd="0" destOrd="0" presId="urn:microsoft.com/office/officeart/2008/layout/NameandTitleOrganizationalChart"/>
    <dgm:cxn modelId="{406C4715-7A74-4D21-86DC-5E6765F0C0FD}" type="presParOf" srcId="{1C437278-2879-4BFD-9796-805A4B30908E}" destId="{E8221EF1-1F2D-4188-9E23-0F99751F9108}" srcOrd="0" destOrd="0" presId="urn:microsoft.com/office/officeart/2008/layout/NameandTitleOrganizationalChart"/>
    <dgm:cxn modelId="{495C72C1-2BFD-4674-AB5C-C8C15FB53378}" type="presParOf" srcId="{1C437278-2879-4BFD-9796-805A4B30908E}" destId="{5612D610-60F7-44E4-9734-870DD6732C43}" srcOrd="1" destOrd="0" presId="urn:microsoft.com/office/officeart/2008/layout/NameandTitleOrganizationalChart"/>
    <dgm:cxn modelId="{A00F6221-AC25-4CA4-9F2A-95A34ABC5C5B}" type="presParOf" srcId="{1C437278-2879-4BFD-9796-805A4B30908E}" destId="{4E973401-BE9B-42AC-A850-63B4071CB41E}" srcOrd="2" destOrd="0" presId="urn:microsoft.com/office/officeart/2008/layout/NameandTitleOrganizationalChart"/>
    <dgm:cxn modelId="{BC42C129-C159-4477-8C47-4C072817DD79}" type="presParOf" srcId="{059F9231-B79C-4237-9A0E-E9DA49A973B1}" destId="{0A42D154-867D-4538-A3A1-50E425672AF1}" srcOrd="1" destOrd="0" presId="urn:microsoft.com/office/officeart/2008/layout/NameandTitleOrganizationalChart"/>
    <dgm:cxn modelId="{0CA92932-A62C-40A9-B330-20D3DC741A28}" type="presParOf" srcId="{059F9231-B79C-4237-9A0E-E9DA49A973B1}" destId="{A9ECAB24-9061-4BA1-BA90-25FA0E9F4225}" srcOrd="2" destOrd="0" presId="urn:microsoft.com/office/officeart/2008/layout/NameandTitleOrganizationalChart"/>
    <dgm:cxn modelId="{79778A4C-D7D4-4C00-9669-09371236FE7B}" type="presParOf" srcId="{A201958F-77EC-4D73-AB1B-5B65D7BC066D}" destId="{6F0A712B-7FC6-481A-8DDE-89FF339C70D3}" srcOrd="2" destOrd="0" presId="urn:microsoft.com/office/officeart/2008/layout/NameandTitleOrganizationalChart"/>
    <dgm:cxn modelId="{7C9052EA-0288-4829-9500-4280381E051A}" type="presParOf" srcId="{A201958F-77EC-4D73-AB1B-5B65D7BC066D}" destId="{44679648-CECA-4823-A58B-51E6B887B4DE}" srcOrd="3" destOrd="0" presId="urn:microsoft.com/office/officeart/2008/layout/NameandTitleOrganizationalChart"/>
    <dgm:cxn modelId="{2FA57046-3CFA-49E7-9279-65113542127D}" type="presParOf" srcId="{44679648-CECA-4823-A58B-51E6B887B4DE}" destId="{29AA1922-7ACB-489C-A44C-ED7D6F53EB43}" srcOrd="0" destOrd="0" presId="urn:microsoft.com/office/officeart/2008/layout/NameandTitleOrganizationalChart"/>
    <dgm:cxn modelId="{A978BEC7-F225-4AA8-9CB0-5FBF38D701E9}" type="presParOf" srcId="{29AA1922-7ACB-489C-A44C-ED7D6F53EB43}" destId="{DFC435F7-9687-4A06-A339-C081FD22784C}" srcOrd="0" destOrd="0" presId="urn:microsoft.com/office/officeart/2008/layout/NameandTitleOrganizationalChart"/>
    <dgm:cxn modelId="{74633F97-D7A7-406C-B05A-1712DE64C4CE}" type="presParOf" srcId="{29AA1922-7ACB-489C-A44C-ED7D6F53EB43}" destId="{9A668DE6-7175-4B21-A4AB-919466C22398}" srcOrd="1" destOrd="0" presId="urn:microsoft.com/office/officeart/2008/layout/NameandTitleOrganizationalChart"/>
    <dgm:cxn modelId="{82F9532F-126D-497B-A6B6-A1E8DC4222F8}" type="presParOf" srcId="{29AA1922-7ACB-489C-A44C-ED7D6F53EB43}" destId="{85581D11-FDD9-4DA8-9E65-7F70F10F456B}" srcOrd="2" destOrd="0" presId="urn:microsoft.com/office/officeart/2008/layout/NameandTitleOrganizationalChart"/>
    <dgm:cxn modelId="{29F691DF-71BF-42C8-A4A5-2712073AC8BA}" type="presParOf" srcId="{44679648-CECA-4823-A58B-51E6B887B4DE}" destId="{2AB44113-6F2A-40BF-8A42-F0BAC88039EC}" srcOrd="1" destOrd="0" presId="urn:microsoft.com/office/officeart/2008/layout/NameandTitleOrganizationalChart"/>
    <dgm:cxn modelId="{0746BAA4-AEFE-49CB-86E1-7D77A4ACE3B2}" type="presParOf" srcId="{44679648-CECA-4823-A58B-51E6B887B4DE}" destId="{C69DF26F-EA34-4276-A46A-31BD0C2BD7BF}" srcOrd="2" destOrd="0" presId="urn:microsoft.com/office/officeart/2008/layout/NameandTitleOrganizationalChart"/>
    <dgm:cxn modelId="{1B9426E2-BE44-4C6F-A909-5585A8C8B68E}" type="presParOf" srcId="{A201958F-77EC-4D73-AB1B-5B65D7BC066D}" destId="{631AC93B-006D-4DDA-8453-142B34ABB384}" srcOrd="4" destOrd="0" presId="urn:microsoft.com/office/officeart/2008/layout/NameandTitleOrganizationalChart"/>
    <dgm:cxn modelId="{60BFD7C3-4623-4D53-A252-3AD781B5FE5E}" type="presParOf" srcId="{A201958F-77EC-4D73-AB1B-5B65D7BC066D}" destId="{E8E160B0-2226-4CB5-B881-5F8E930CE332}" srcOrd="5" destOrd="0" presId="urn:microsoft.com/office/officeart/2008/layout/NameandTitleOrganizationalChart"/>
    <dgm:cxn modelId="{B000F2D0-61E4-4028-BAD3-91E8EE8F453B}" type="presParOf" srcId="{E8E160B0-2226-4CB5-B881-5F8E930CE332}" destId="{9D457CA6-5BCC-43A5-BF44-AC40E13F952C}" srcOrd="0" destOrd="0" presId="urn:microsoft.com/office/officeart/2008/layout/NameandTitleOrganizationalChart"/>
    <dgm:cxn modelId="{5311430C-B962-4BA3-9D31-2521893DB47F}" type="presParOf" srcId="{9D457CA6-5BCC-43A5-BF44-AC40E13F952C}" destId="{229A14B9-B5D5-40CB-B38D-99F47F8AAE45}" srcOrd="0" destOrd="0" presId="urn:microsoft.com/office/officeart/2008/layout/NameandTitleOrganizationalChart"/>
    <dgm:cxn modelId="{F61B4375-ECC1-4356-B331-EA8A82DFE623}" type="presParOf" srcId="{9D457CA6-5BCC-43A5-BF44-AC40E13F952C}" destId="{CC90786E-62B4-488A-8EAD-FD2871596F1A}" srcOrd="1" destOrd="0" presId="urn:microsoft.com/office/officeart/2008/layout/NameandTitleOrganizationalChart"/>
    <dgm:cxn modelId="{1699CC23-1A65-4EA6-813B-5C199F12341E}" type="presParOf" srcId="{9D457CA6-5BCC-43A5-BF44-AC40E13F952C}" destId="{EC0CFE66-603C-46B8-9A92-32F9570C515F}" srcOrd="2" destOrd="0" presId="urn:microsoft.com/office/officeart/2008/layout/NameandTitleOrganizationalChart"/>
    <dgm:cxn modelId="{FCF39782-7035-4676-888F-A56788CF5067}" type="presParOf" srcId="{E8E160B0-2226-4CB5-B881-5F8E930CE332}" destId="{EB9A7BAC-FDF0-4C19-8D9A-ED436B109074}" srcOrd="1" destOrd="0" presId="urn:microsoft.com/office/officeart/2008/layout/NameandTitleOrganizationalChart"/>
    <dgm:cxn modelId="{9484EE51-0D67-47C8-9EA5-4EF3D80AA837}" type="presParOf" srcId="{E8E160B0-2226-4CB5-B881-5F8E930CE332}" destId="{732E99BC-47DF-4423-9E1D-6B286AC20C7F}" srcOrd="2" destOrd="0" presId="urn:microsoft.com/office/officeart/2008/layout/NameandTitleOrganizationalChart"/>
    <dgm:cxn modelId="{09A770AB-7642-4C40-813A-1D83151587B3}" type="presParOf" srcId="{EC01489F-ED5A-456A-83BF-6EBC57CBD319}" destId="{CC194DDC-EE6B-4A56-B1B8-919AEEB70FDF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14017D1-5FBB-4910-A952-5195531272F4}" type="doc">
      <dgm:prSet loTypeId="urn:microsoft.com/office/officeart/2005/8/layout/orgChart1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AB53F198-7B63-47CA-B007-384DCC199684}">
      <dgm:prSet phldrT="[Текст]" custT="1"/>
      <dgm:spPr/>
      <dgm:t>
        <a:bodyPr/>
        <a:lstStyle/>
        <a:p>
          <a:r>
            <a:rPr lang="ru-RU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Жергілікті</a:t>
          </a:r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федерациялар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964ED0C-6F5A-4AEB-A4A0-AE5E5D2EA934}" type="parTrans" cxnId="{363B6C39-95D9-48D7-9E3A-436AF6DCD510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230D4CD-5EFE-4DEC-83B2-77965A693CC1}" type="sibTrans" cxnId="{363B6C39-95D9-48D7-9E3A-436AF6DCD510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DCF9134-98EA-4CA0-9A71-123A89115BD5}">
      <dgm:prSet phldrT="[Текст]"/>
      <dgm:spPr/>
      <dgm:t>
        <a:bodyPr/>
        <a:lstStyle/>
        <a:p>
          <a:r>
            <a:rPr lang="ru-RU" dirty="0" err="1" smtClean="0">
              <a:latin typeface="Arial" panose="020B0604020202020204" pitchFamily="34" charset="0"/>
              <a:cs typeface="Arial" panose="020B0604020202020204" pitchFamily="34" charset="0"/>
            </a:rPr>
            <a:t>Республикалық</a:t>
          </a:r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 smtClean="0">
              <a:latin typeface="Arial" panose="020B0604020202020204" pitchFamily="34" charset="0"/>
              <a:cs typeface="Arial" panose="020B0604020202020204" pitchFamily="34" charset="0"/>
            </a:rPr>
            <a:t>және</a:t>
          </a:r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 smtClean="0">
              <a:latin typeface="Arial" panose="020B0604020202020204" pitchFamily="34" charset="0"/>
              <a:cs typeface="Arial" panose="020B0604020202020204" pitchFamily="34" charset="0"/>
            </a:rPr>
            <a:t>өңірлік</a:t>
          </a:r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 smtClean="0">
              <a:latin typeface="Arial" panose="020B0604020202020204" pitchFamily="34" charset="0"/>
              <a:cs typeface="Arial" panose="020B0604020202020204" pitchFamily="34" charset="0"/>
            </a:rPr>
            <a:t>федерациялардан</a:t>
          </a:r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 smtClean="0">
              <a:latin typeface="Arial" panose="020B0604020202020204" pitchFamily="34" charset="0"/>
              <a:cs typeface="Arial" panose="020B0604020202020204" pitchFamily="34" charset="0"/>
            </a:rPr>
            <a:t>бөлек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5B7AE35-4F99-4784-B531-A256444B41EA}" type="parTrans" cxnId="{6111EC36-A90A-44A3-98EA-566EAE305248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02625E8-DE61-4783-BCEB-D1409749A2CC}" type="sibTrans" cxnId="{6111EC36-A90A-44A3-98EA-566EAE305248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B18AED9-359A-4CE6-9066-5E4362C7A891}">
      <dgm:prSet phldrT="[Текст]"/>
      <dgm:spPr/>
      <dgm:t>
        <a:bodyPr/>
        <a:lstStyle/>
        <a:p>
          <a:r>
            <a:rPr lang="ru-RU" dirty="0" err="1" smtClean="0">
              <a:latin typeface="Arial" panose="020B0604020202020204" pitchFamily="34" charset="0"/>
              <a:cs typeface="Arial" panose="020B0604020202020204" pitchFamily="34" charset="0"/>
            </a:rPr>
            <a:t>Республикалық</a:t>
          </a:r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 smtClean="0">
              <a:latin typeface="Arial" panose="020B0604020202020204" pitchFamily="34" charset="0"/>
              <a:cs typeface="Arial" panose="020B0604020202020204" pitchFamily="34" charset="0"/>
            </a:rPr>
            <a:t>және</a:t>
          </a:r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 smtClean="0">
              <a:latin typeface="Arial" panose="020B0604020202020204" pitchFamily="34" charset="0"/>
              <a:cs typeface="Arial" panose="020B0604020202020204" pitchFamily="34" charset="0"/>
            </a:rPr>
            <a:t>аймақтық</a:t>
          </a:r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 smtClean="0">
              <a:latin typeface="Arial" panose="020B0604020202020204" pitchFamily="34" charset="0"/>
              <a:cs typeface="Arial" panose="020B0604020202020204" pitchFamily="34" charset="0"/>
            </a:rPr>
            <a:t>федерацияларға</a:t>
          </a:r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 smtClean="0">
              <a:latin typeface="Arial" panose="020B0604020202020204" pitchFamily="34" charset="0"/>
              <a:cs typeface="Arial" panose="020B0604020202020204" pitchFamily="34" charset="0"/>
            </a:rPr>
            <a:t>бағынбайды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BBBB3EC-B4D2-4665-BA39-B095C63B3D11}" type="parTrans" cxnId="{69752CAC-8803-4A20-A035-7374D4C3A70B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8BE4392-97D6-4469-AD57-31FDDEE825AD}" type="sibTrans" cxnId="{69752CAC-8803-4A20-A035-7374D4C3A70B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4B9844A-E10D-44E2-9317-96EE9761BA9F}">
      <dgm:prSet phldrT="[Текст]"/>
      <dgm:spPr/>
      <dgm:t>
        <a:bodyPr/>
        <a:lstStyle/>
        <a:p>
          <a:r>
            <a:rPr lang="ru-RU" dirty="0" err="1" smtClean="0">
              <a:latin typeface="Arial" panose="020B0604020202020204" pitchFamily="34" charset="0"/>
              <a:cs typeface="Arial" panose="020B0604020202020204" pitchFamily="34" charset="0"/>
            </a:rPr>
            <a:t>Мүдделер</a:t>
          </a:r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 smtClean="0">
              <a:latin typeface="Arial" panose="020B0604020202020204" pitchFamily="34" charset="0"/>
              <a:cs typeface="Arial" panose="020B0604020202020204" pitchFamily="34" charset="0"/>
            </a:rPr>
            <a:t>қақтығысы</a:t>
          </a:r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dirty="0" err="1" smtClean="0">
              <a:latin typeface="Arial" panose="020B0604020202020204" pitchFamily="34" charset="0"/>
              <a:cs typeface="Arial" panose="020B0604020202020204" pitchFamily="34" charset="0"/>
            </a:rPr>
            <a:t>жауапкершіліктің</a:t>
          </a:r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 smtClean="0">
              <a:latin typeface="Arial" panose="020B0604020202020204" pitchFamily="34" charset="0"/>
              <a:cs typeface="Arial" panose="020B0604020202020204" pitchFamily="34" charset="0"/>
            </a:rPr>
            <a:t>болмауы</a:t>
          </a:r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, спорт </a:t>
          </a:r>
          <a:r>
            <a:rPr lang="ru-RU" dirty="0" err="1" smtClean="0">
              <a:latin typeface="Arial" panose="020B0604020202020204" pitchFamily="34" charset="0"/>
              <a:cs typeface="Arial" panose="020B0604020202020204" pitchFamily="34" charset="0"/>
            </a:rPr>
            <a:t>түрлерінің</a:t>
          </a:r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dirty="0" err="1" smtClean="0">
              <a:latin typeface="Arial" panose="020B0604020202020204" pitchFamily="34" charset="0"/>
              <a:cs typeface="Arial" panose="020B0604020202020204" pitchFamily="34" charset="0"/>
            </a:rPr>
            <a:t>дамуын</a:t>
          </a:r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 "</a:t>
          </a:r>
          <a:r>
            <a:rPr lang="ru-RU" dirty="0" err="1" smtClean="0">
              <a:latin typeface="Arial" panose="020B0604020202020204" pitchFamily="34" charset="0"/>
              <a:cs typeface="Arial" panose="020B0604020202020204" pitchFamily="34" charset="0"/>
            </a:rPr>
            <a:t>тежеу</a:t>
          </a:r>
          <a:r>
            <a:rPr lang="ru-RU" dirty="0" smtClean="0">
              <a:latin typeface="Arial" panose="020B0604020202020204" pitchFamily="34" charset="0"/>
              <a:cs typeface="Arial" panose="020B0604020202020204" pitchFamily="34" charset="0"/>
            </a:rPr>
            <a:t>"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2C4D5D2-BBB7-46AE-8667-F8E9A0C783EF}" type="parTrans" cxnId="{C0184AEF-8D10-4A30-9190-031F623C7395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1B34ADF-6D4B-4BEB-AA13-05D920B27C9F}" type="sibTrans" cxnId="{C0184AEF-8D10-4A30-9190-031F623C7395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AD21F7A-03F2-4936-8BA3-7A8371D624A4}" type="pres">
      <dgm:prSet presAssocID="{414017D1-5FBB-4910-A952-5195531272F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442EB5A-AF61-4B59-9B5B-9E30B9CAC614}" type="pres">
      <dgm:prSet presAssocID="{AB53F198-7B63-47CA-B007-384DCC199684}" presName="hierRoot1" presStyleCnt="0">
        <dgm:presLayoutVars>
          <dgm:hierBranch val="init"/>
        </dgm:presLayoutVars>
      </dgm:prSet>
      <dgm:spPr/>
    </dgm:pt>
    <dgm:pt modelId="{D9F417B2-0C08-497A-AD1D-0F9EF28E46DB}" type="pres">
      <dgm:prSet presAssocID="{AB53F198-7B63-47CA-B007-384DCC199684}" presName="rootComposite1" presStyleCnt="0"/>
      <dgm:spPr/>
    </dgm:pt>
    <dgm:pt modelId="{EC2BD34E-06C1-447B-93CF-2543EE02DFF0}" type="pres">
      <dgm:prSet presAssocID="{AB53F198-7B63-47CA-B007-384DCC199684}" presName="rootText1" presStyleLbl="node0" presStyleIdx="0" presStyleCnt="1" custScaleX="98542" custScaleY="60382" custLinFactNeighborY="-2733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6279864-3766-4B95-8A88-78B6A9F38882}" type="pres">
      <dgm:prSet presAssocID="{AB53F198-7B63-47CA-B007-384DCC199684}" presName="rootConnector1" presStyleLbl="node1" presStyleIdx="0" presStyleCnt="0"/>
      <dgm:spPr/>
      <dgm:t>
        <a:bodyPr/>
        <a:lstStyle/>
        <a:p>
          <a:endParaRPr lang="ru-RU"/>
        </a:p>
      </dgm:t>
    </dgm:pt>
    <dgm:pt modelId="{E3725214-5C9C-4F24-8884-72AB193E237D}" type="pres">
      <dgm:prSet presAssocID="{AB53F198-7B63-47CA-B007-384DCC199684}" presName="hierChild2" presStyleCnt="0"/>
      <dgm:spPr/>
    </dgm:pt>
    <dgm:pt modelId="{58B3B06A-C5C6-4496-9A13-40C4146CC539}" type="pres">
      <dgm:prSet presAssocID="{B5B7AE35-4F99-4784-B531-A256444B41EA}" presName="Name37" presStyleLbl="parChTrans1D2" presStyleIdx="0" presStyleCnt="3"/>
      <dgm:spPr/>
      <dgm:t>
        <a:bodyPr/>
        <a:lstStyle/>
        <a:p>
          <a:endParaRPr lang="ru-RU"/>
        </a:p>
      </dgm:t>
    </dgm:pt>
    <dgm:pt modelId="{BD8487D0-0806-4703-8B86-2071007ADB09}" type="pres">
      <dgm:prSet presAssocID="{BDCF9134-98EA-4CA0-9A71-123A89115BD5}" presName="hierRoot2" presStyleCnt="0">
        <dgm:presLayoutVars>
          <dgm:hierBranch val="init"/>
        </dgm:presLayoutVars>
      </dgm:prSet>
      <dgm:spPr/>
    </dgm:pt>
    <dgm:pt modelId="{E1831CEF-83F2-4D71-9620-3A10E80090CB}" type="pres">
      <dgm:prSet presAssocID="{BDCF9134-98EA-4CA0-9A71-123A89115BD5}" presName="rootComposite" presStyleCnt="0"/>
      <dgm:spPr/>
    </dgm:pt>
    <dgm:pt modelId="{E5D35F74-D933-4D87-BEA8-F4AF97CDF87D}" type="pres">
      <dgm:prSet presAssocID="{BDCF9134-98EA-4CA0-9A71-123A89115BD5}" presName="rootText" presStyleLbl="node2" presStyleIdx="0" presStyleCnt="3" custLinFactNeighborY="-3155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6B488C8-A7E0-4219-AF20-7ACA8A4501B7}" type="pres">
      <dgm:prSet presAssocID="{BDCF9134-98EA-4CA0-9A71-123A89115BD5}" presName="rootConnector" presStyleLbl="node2" presStyleIdx="0" presStyleCnt="3"/>
      <dgm:spPr/>
      <dgm:t>
        <a:bodyPr/>
        <a:lstStyle/>
        <a:p>
          <a:endParaRPr lang="ru-RU"/>
        </a:p>
      </dgm:t>
    </dgm:pt>
    <dgm:pt modelId="{5A2AEC17-84E0-4637-ABF0-2412FDDB8FF2}" type="pres">
      <dgm:prSet presAssocID="{BDCF9134-98EA-4CA0-9A71-123A89115BD5}" presName="hierChild4" presStyleCnt="0"/>
      <dgm:spPr/>
    </dgm:pt>
    <dgm:pt modelId="{AA67E2F6-0E10-4B88-832A-18BDD98E9220}" type="pres">
      <dgm:prSet presAssocID="{BDCF9134-98EA-4CA0-9A71-123A89115BD5}" presName="hierChild5" presStyleCnt="0"/>
      <dgm:spPr/>
    </dgm:pt>
    <dgm:pt modelId="{4C074B4C-C787-4EBE-B817-2AF6CE481440}" type="pres">
      <dgm:prSet presAssocID="{DBBBB3EC-B4D2-4665-BA39-B095C63B3D11}" presName="Name37" presStyleLbl="parChTrans1D2" presStyleIdx="1" presStyleCnt="3"/>
      <dgm:spPr/>
      <dgm:t>
        <a:bodyPr/>
        <a:lstStyle/>
        <a:p>
          <a:endParaRPr lang="ru-RU"/>
        </a:p>
      </dgm:t>
    </dgm:pt>
    <dgm:pt modelId="{B9303F35-DEC1-46F6-B271-1D6D472592D5}" type="pres">
      <dgm:prSet presAssocID="{2B18AED9-359A-4CE6-9066-5E4362C7A891}" presName="hierRoot2" presStyleCnt="0">
        <dgm:presLayoutVars>
          <dgm:hierBranch val="init"/>
        </dgm:presLayoutVars>
      </dgm:prSet>
      <dgm:spPr/>
    </dgm:pt>
    <dgm:pt modelId="{E2E42546-8894-4B2F-B350-3290D646D22E}" type="pres">
      <dgm:prSet presAssocID="{2B18AED9-359A-4CE6-9066-5E4362C7A891}" presName="rootComposite" presStyleCnt="0"/>
      <dgm:spPr/>
    </dgm:pt>
    <dgm:pt modelId="{3A5698FC-9CBA-4AB0-81FE-AF97E896D562}" type="pres">
      <dgm:prSet presAssocID="{2B18AED9-359A-4CE6-9066-5E4362C7A891}" presName="rootText" presStyleLbl="node2" presStyleIdx="1" presStyleCnt="3" custLinFactNeighborY="-3155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C10B90D-B37D-4C7A-AC6E-3C1CAC769845}" type="pres">
      <dgm:prSet presAssocID="{2B18AED9-359A-4CE6-9066-5E4362C7A891}" presName="rootConnector" presStyleLbl="node2" presStyleIdx="1" presStyleCnt="3"/>
      <dgm:spPr/>
      <dgm:t>
        <a:bodyPr/>
        <a:lstStyle/>
        <a:p>
          <a:endParaRPr lang="ru-RU"/>
        </a:p>
      </dgm:t>
    </dgm:pt>
    <dgm:pt modelId="{DB270AC3-FC5E-4CCE-92F5-5F8E092E9629}" type="pres">
      <dgm:prSet presAssocID="{2B18AED9-359A-4CE6-9066-5E4362C7A891}" presName="hierChild4" presStyleCnt="0"/>
      <dgm:spPr/>
    </dgm:pt>
    <dgm:pt modelId="{25183428-CA12-41A1-ABB7-30F01287C30A}" type="pres">
      <dgm:prSet presAssocID="{2B18AED9-359A-4CE6-9066-5E4362C7A891}" presName="hierChild5" presStyleCnt="0"/>
      <dgm:spPr/>
    </dgm:pt>
    <dgm:pt modelId="{4D2025B6-ABC1-47FE-9A3F-3D7DA88961AE}" type="pres">
      <dgm:prSet presAssocID="{42C4D5D2-BBB7-46AE-8667-F8E9A0C783EF}" presName="Name37" presStyleLbl="parChTrans1D2" presStyleIdx="2" presStyleCnt="3"/>
      <dgm:spPr/>
      <dgm:t>
        <a:bodyPr/>
        <a:lstStyle/>
        <a:p>
          <a:endParaRPr lang="ru-RU"/>
        </a:p>
      </dgm:t>
    </dgm:pt>
    <dgm:pt modelId="{F9746D68-AD88-4D48-8331-0B18B0A19232}" type="pres">
      <dgm:prSet presAssocID="{14B9844A-E10D-44E2-9317-96EE9761BA9F}" presName="hierRoot2" presStyleCnt="0">
        <dgm:presLayoutVars>
          <dgm:hierBranch val="init"/>
        </dgm:presLayoutVars>
      </dgm:prSet>
      <dgm:spPr/>
    </dgm:pt>
    <dgm:pt modelId="{DF135810-8881-4E8A-87F8-6871573F3FD7}" type="pres">
      <dgm:prSet presAssocID="{14B9844A-E10D-44E2-9317-96EE9761BA9F}" presName="rootComposite" presStyleCnt="0"/>
      <dgm:spPr/>
    </dgm:pt>
    <dgm:pt modelId="{38AEC551-C646-4A0F-A505-83591E45163F}" type="pres">
      <dgm:prSet presAssocID="{14B9844A-E10D-44E2-9317-96EE9761BA9F}" presName="rootText" presStyleLbl="node2" presStyleIdx="2" presStyleCnt="3" custLinFactNeighborY="-3155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E371140-775C-43A9-A503-9A0F388B9FAF}" type="pres">
      <dgm:prSet presAssocID="{14B9844A-E10D-44E2-9317-96EE9761BA9F}" presName="rootConnector" presStyleLbl="node2" presStyleIdx="2" presStyleCnt="3"/>
      <dgm:spPr/>
      <dgm:t>
        <a:bodyPr/>
        <a:lstStyle/>
        <a:p>
          <a:endParaRPr lang="ru-RU"/>
        </a:p>
      </dgm:t>
    </dgm:pt>
    <dgm:pt modelId="{D1E92E46-1FCB-4E38-B717-D3636266DE90}" type="pres">
      <dgm:prSet presAssocID="{14B9844A-E10D-44E2-9317-96EE9761BA9F}" presName="hierChild4" presStyleCnt="0"/>
      <dgm:spPr/>
    </dgm:pt>
    <dgm:pt modelId="{67552EA5-C677-4B00-8EC5-84B5B27D6B02}" type="pres">
      <dgm:prSet presAssocID="{14B9844A-E10D-44E2-9317-96EE9761BA9F}" presName="hierChild5" presStyleCnt="0"/>
      <dgm:spPr/>
    </dgm:pt>
    <dgm:pt modelId="{E73C6573-C778-4EF7-9DA9-AE219F9FCE70}" type="pres">
      <dgm:prSet presAssocID="{AB53F198-7B63-47CA-B007-384DCC199684}" presName="hierChild3" presStyleCnt="0"/>
      <dgm:spPr/>
    </dgm:pt>
  </dgm:ptLst>
  <dgm:cxnLst>
    <dgm:cxn modelId="{CC524C85-31A1-4700-AA3A-5607D5D46B59}" type="presOf" srcId="{14B9844A-E10D-44E2-9317-96EE9761BA9F}" destId="{38AEC551-C646-4A0F-A505-83591E45163F}" srcOrd="0" destOrd="0" presId="urn:microsoft.com/office/officeart/2005/8/layout/orgChart1"/>
    <dgm:cxn modelId="{A9C3111F-8DA5-42C0-A20E-6D57A706FD4C}" type="presOf" srcId="{2B18AED9-359A-4CE6-9066-5E4362C7A891}" destId="{3A5698FC-9CBA-4AB0-81FE-AF97E896D562}" srcOrd="0" destOrd="0" presId="urn:microsoft.com/office/officeart/2005/8/layout/orgChart1"/>
    <dgm:cxn modelId="{C0184AEF-8D10-4A30-9190-031F623C7395}" srcId="{AB53F198-7B63-47CA-B007-384DCC199684}" destId="{14B9844A-E10D-44E2-9317-96EE9761BA9F}" srcOrd="2" destOrd="0" parTransId="{42C4D5D2-BBB7-46AE-8667-F8E9A0C783EF}" sibTransId="{61B34ADF-6D4B-4BEB-AA13-05D920B27C9F}"/>
    <dgm:cxn modelId="{4A2DD694-731B-474C-A790-B9A56EF5CF23}" type="presOf" srcId="{414017D1-5FBB-4910-A952-5195531272F4}" destId="{CAD21F7A-03F2-4936-8BA3-7A8371D624A4}" srcOrd="0" destOrd="0" presId="urn:microsoft.com/office/officeart/2005/8/layout/orgChart1"/>
    <dgm:cxn modelId="{F82AA308-86B4-40CD-8315-08D6969347C1}" type="presOf" srcId="{42C4D5D2-BBB7-46AE-8667-F8E9A0C783EF}" destId="{4D2025B6-ABC1-47FE-9A3F-3D7DA88961AE}" srcOrd="0" destOrd="0" presId="urn:microsoft.com/office/officeart/2005/8/layout/orgChart1"/>
    <dgm:cxn modelId="{C29626FA-78BA-473C-89DE-705E8DBDF2BF}" type="presOf" srcId="{DBBBB3EC-B4D2-4665-BA39-B095C63B3D11}" destId="{4C074B4C-C787-4EBE-B817-2AF6CE481440}" srcOrd="0" destOrd="0" presId="urn:microsoft.com/office/officeart/2005/8/layout/orgChart1"/>
    <dgm:cxn modelId="{97FDFBEF-1A94-407C-90AC-17F2235E0F4D}" type="presOf" srcId="{AB53F198-7B63-47CA-B007-384DCC199684}" destId="{D6279864-3766-4B95-8A88-78B6A9F38882}" srcOrd="1" destOrd="0" presId="urn:microsoft.com/office/officeart/2005/8/layout/orgChart1"/>
    <dgm:cxn modelId="{798CBA90-29D1-4C31-AC3F-F52AAA453671}" type="presOf" srcId="{BDCF9134-98EA-4CA0-9A71-123A89115BD5}" destId="{E5D35F74-D933-4D87-BEA8-F4AF97CDF87D}" srcOrd="0" destOrd="0" presId="urn:microsoft.com/office/officeart/2005/8/layout/orgChart1"/>
    <dgm:cxn modelId="{F809ECBE-035D-45F6-9560-2842FAF6AB54}" type="presOf" srcId="{14B9844A-E10D-44E2-9317-96EE9761BA9F}" destId="{BE371140-775C-43A9-A503-9A0F388B9FAF}" srcOrd="1" destOrd="0" presId="urn:microsoft.com/office/officeart/2005/8/layout/orgChart1"/>
    <dgm:cxn modelId="{AAC11967-210C-4B0C-A692-96AA26D55A69}" type="presOf" srcId="{2B18AED9-359A-4CE6-9066-5E4362C7A891}" destId="{1C10B90D-B37D-4C7A-AC6E-3C1CAC769845}" srcOrd="1" destOrd="0" presId="urn:microsoft.com/office/officeart/2005/8/layout/orgChart1"/>
    <dgm:cxn modelId="{6111EC36-A90A-44A3-98EA-566EAE305248}" srcId="{AB53F198-7B63-47CA-B007-384DCC199684}" destId="{BDCF9134-98EA-4CA0-9A71-123A89115BD5}" srcOrd="0" destOrd="0" parTransId="{B5B7AE35-4F99-4784-B531-A256444B41EA}" sibTransId="{502625E8-DE61-4783-BCEB-D1409749A2CC}"/>
    <dgm:cxn modelId="{90F56B3F-003E-4573-82D2-91F8BDEE38EA}" type="presOf" srcId="{B5B7AE35-4F99-4784-B531-A256444B41EA}" destId="{58B3B06A-C5C6-4496-9A13-40C4146CC539}" srcOrd="0" destOrd="0" presId="urn:microsoft.com/office/officeart/2005/8/layout/orgChart1"/>
    <dgm:cxn modelId="{3EA3A0A2-B33D-4653-A47F-4305C2249A44}" type="presOf" srcId="{BDCF9134-98EA-4CA0-9A71-123A89115BD5}" destId="{46B488C8-A7E0-4219-AF20-7ACA8A4501B7}" srcOrd="1" destOrd="0" presId="urn:microsoft.com/office/officeart/2005/8/layout/orgChart1"/>
    <dgm:cxn modelId="{F5E5C90F-0CAB-4780-9305-8338ED491EE6}" type="presOf" srcId="{AB53F198-7B63-47CA-B007-384DCC199684}" destId="{EC2BD34E-06C1-447B-93CF-2543EE02DFF0}" srcOrd="0" destOrd="0" presId="urn:microsoft.com/office/officeart/2005/8/layout/orgChart1"/>
    <dgm:cxn modelId="{69752CAC-8803-4A20-A035-7374D4C3A70B}" srcId="{AB53F198-7B63-47CA-B007-384DCC199684}" destId="{2B18AED9-359A-4CE6-9066-5E4362C7A891}" srcOrd="1" destOrd="0" parTransId="{DBBBB3EC-B4D2-4665-BA39-B095C63B3D11}" sibTransId="{38BE4392-97D6-4469-AD57-31FDDEE825AD}"/>
    <dgm:cxn modelId="{363B6C39-95D9-48D7-9E3A-436AF6DCD510}" srcId="{414017D1-5FBB-4910-A952-5195531272F4}" destId="{AB53F198-7B63-47CA-B007-384DCC199684}" srcOrd="0" destOrd="0" parTransId="{B964ED0C-6F5A-4AEB-A4A0-AE5E5D2EA934}" sibTransId="{5230D4CD-5EFE-4DEC-83B2-77965A693CC1}"/>
    <dgm:cxn modelId="{1375038C-0124-4C86-BEC5-BE66DB92635C}" type="presParOf" srcId="{CAD21F7A-03F2-4936-8BA3-7A8371D624A4}" destId="{0442EB5A-AF61-4B59-9B5B-9E30B9CAC614}" srcOrd="0" destOrd="0" presId="urn:microsoft.com/office/officeart/2005/8/layout/orgChart1"/>
    <dgm:cxn modelId="{D3C874B9-6435-4B70-B7C4-933BAA80861A}" type="presParOf" srcId="{0442EB5A-AF61-4B59-9B5B-9E30B9CAC614}" destId="{D9F417B2-0C08-497A-AD1D-0F9EF28E46DB}" srcOrd="0" destOrd="0" presId="urn:microsoft.com/office/officeart/2005/8/layout/orgChart1"/>
    <dgm:cxn modelId="{2ABC669C-22D0-4470-AF3F-CFA637B352ED}" type="presParOf" srcId="{D9F417B2-0C08-497A-AD1D-0F9EF28E46DB}" destId="{EC2BD34E-06C1-447B-93CF-2543EE02DFF0}" srcOrd="0" destOrd="0" presId="urn:microsoft.com/office/officeart/2005/8/layout/orgChart1"/>
    <dgm:cxn modelId="{C5CD0D3D-1BD0-4604-9651-39B7DB73E260}" type="presParOf" srcId="{D9F417B2-0C08-497A-AD1D-0F9EF28E46DB}" destId="{D6279864-3766-4B95-8A88-78B6A9F38882}" srcOrd="1" destOrd="0" presId="urn:microsoft.com/office/officeart/2005/8/layout/orgChart1"/>
    <dgm:cxn modelId="{2FE2E118-43BA-4DC9-986C-B3828B8815ED}" type="presParOf" srcId="{0442EB5A-AF61-4B59-9B5B-9E30B9CAC614}" destId="{E3725214-5C9C-4F24-8884-72AB193E237D}" srcOrd="1" destOrd="0" presId="urn:microsoft.com/office/officeart/2005/8/layout/orgChart1"/>
    <dgm:cxn modelId="{21DB21E7-C908-4A7F-B880-D7E827D50CD6}" type="presParOf" srcId="{E3725214-5C9C-4F24-8884-72AB193E237D}" destId="{58B3B06A-C5C6-4496-9A13-40C4146CC539}" srcOrd="0" destOrd="0" presId="urn:microsoft.com/office/officeart/2005/8/layout/orgChart1"/>
    <dgm:cxn modelId="{AE685839-DAE9-4DA7-9B7E-6B8676F3652B}" type="presParOf" srcId="{E3725214-5C9C-4F24-8884-72AB193E237D}" destId="{BD8487D0-0806-4703-8B86-2071007ADB09}" srcOrd="1" destOrd="0" presId="urn:microsoft.com/office/officeart/2005/8/layout/orgChart1"/>
    <dgm:cxn modelId="{4B073AE0-31E4-43BE-B7AA-734BB3C3FB23}" type="presParOf" srcId="{BD8487D0-0806-4703-8B86-2071007ADB09}" destId="{E1831CEF-83F2-4D71-9620-3A10E80090CB}" srcOrd="0" destOrd="0" presId="urn:microsoft.com/office/officeart/2005/8/layout/orgChart1"/>
    <dgm:cxn modelId="{DC57DBAF-F971-45AF-98C0-7452CBD4FFE5}" type="presParOf" srcId="{E1831CEF-83F2-4D71-9620-3A10E80090CB}" destId="{E5D35F74-D933-4D87-BEA8-F4AF97CDF87D}" srcOrd="0" destOrd="0" presId="urn:microsoft.com/office/officeart/2005/8/layout/orgChart1"/>
    <dgm:cxn modelId="{08CDD648-1A31-4275-BAC4-6D0D2AEA7B4C}" type="presParOf" srcId="{E1831CEF-83F2-4D71-9620-3A10E80090CB}" destId="{46B488C8-A7E0-4219-AF20-7ACA8A4501B7}" srcOrd="1" destOrd="0" presId="urn:microsoft.com/office/officeart/2005/8/layout/orgChart1"/>
    <dgm:cxn modelId="{5CDF5242-D07B-4E66-B42D-0376861799EA}" type="presParOf" srcId="{BD8487D0-0806-4703-8B86-2071007ADB09}" destId="{5A2AEC17-84E0-4637-ABF0-2412FDDB8FF2}" srcOrd="1" destOrd="0" presId="urn:microsoft.com/office/officeart/2005/8/layout/orgChart1"/>
    <dgm:cxn modelId="{739F0148-9865-4410-99CC-76E73243EE70}" type="presParOf" srcId="{BD8487D0-0806-4703-8B86-2071007ADB09}" destId="{AA67E2F6-0E10-4B88-832A-18BDD98E9220}" srcOrd="2" destOrd="0" presId="urn:microsoft.com/office/officeart/2005/8/layout/orgChart1"/>
    <dgm:cxn modelId="{4E10F5FE-235D-46D6-98D7-183946BB0BDA}" type="presParOf" srcId="{E3725214-5C9C-4F24-8884-72AB193E237D}" destId="{4C074B4C-C787-4EBE-B817-2AF6CE481440}" srcOrd="2" destOrd="0" presId="urn:microsoft.com/office/officeart/2005/8/layout/orgChart1"/>
    <dgm:cxn modelId="{4A95537F-DB52-4A3C-A471-60E50734062A}" type="presParOf" srcId="{E3725214-5C9C-4F24-8884-72AB193E237D}" destId="{B9303F35-DEC1-46F6-B271-1D6D472592D5}" srcOrd="3" destOrd="0" presId="urn:microsoft.com/office/officeart/2005/8/layout/orgChart1"/>
    <dgm:cxn modelId="{53FB7F87-6D51-4723-A687-5A71DF19533D}" type="presParOf" srcId="{B9303F35-DEC1-46F6-B271-1D6D472592D5}" destId="{E2E42546-8894-4B2F-B350-3290D646D22E}" srcOrd="0" destOrd="0" presId="urn:microsoft.com/office/officeart/2005/8/layout/orgChart1"/>
    <dgm:cxn modelId="{48698D08-C4B8-4C2C-8749-681988B66D2F}" type="presParOf" srcId="{E2E42546-8894-4B2F-B350-3290D646D22E}" destId="{3A5698FC-9CBA-4AB0-81FE-AF97E896D562}" srcOrd="0" destOrd="0" presId="urn:microsoft.com/office/officeart/2005/8/layout/orgChart1"/>
    <dgm:cxn modelId="{E2A2F49C-CC6C-462C-BDB5-57F352919F75}" type="presParOf" srcId="{E2E42546-8894-4B2F-B350-3290D646D22E}" destId="{1C10B90D-B37D-4C7A-AC6E-3C1CAC769845}" srcOrd="1" destOrd="0" presId="urn:microsoft.com/office/officeart/2005/8/layout/orgChart1"/>
    <dgm:cxn modelId="{B6A89CFD-C534-4289-AF13-5BAA2F8C74CA}" type="presParOf" srcId="{B9303F35-DEC1-46F6-B271-1D6D472592D5}" destId="{DB270AC3-FC5E-4CCE-92F5-5F8E092E9629}" srcOrd="1" destOrd="0" presId="urn:microsoft.com/office/officeart/2005/8/layout/orgChart1"/>
    <dgm:cxn modelId="{8E6CBBEF-127D-43E8-89C6-511F27DDC113}" type="presParOf" srcId="{B9303F35-DEC1-46F6-B271-1D6D472592D5}" destId="{25183428-CA12-41A1-ABB7-30F01287C30A}" srcOrd="2" destOrd="0" presId="urn:microsoft.com/office/officeart/2005/8/layout/orgChart1"/>
    <dgm:cxn modelId="{7ED3197C-DDCA-4D13-914A-4C33ABE0FA64}" type="presParOf" srcId="{E3725214-5C9C-4F24-8884-72AB193E237D}" destId="{4D2025B6-ABC1-47FE-9A3F-3D7DA88961AE}" srcOrd="4" destOrd="0" presId="urn:microsoft.com/office/officeart/2005/8/layout/orgChart1"/>
    <dgm:cxn modelId="{C963578E-2E37-4CE6-A307-6F6CABA1F71F}" type="presParOf" srcId="{E3725214-5C9C-4F24-8884-72AB193E237D}" destId="{F9746D68-AD88-4D48-8331-0B18B0A19232}" srcOrd="5" destOrd="0" presId="urn:microsoft.com/office/officeart/2005/8/layout/orgChart1"/>
    <dgm:cxn modelId="{FB8FE777-7260-4D9E-B688-5E1E97358E54}" type="presParOf" srcId="{F9746D68-AD88-4D48-8331-0B18B0A19232}" destId="{DF135810-8881-4E8A-87F8-6871573F3FD7}" srcOrd="0" destOrd="0" presId="urn:microsoft.com/office/officeart/2005/8/layout/orgChart1"/>
    <dgm:cxn modelId="{F9BBB197-B6A9-4296-9916-176D2FED456D}" type="presParOf" srcId="{DF135810-8881-4E8A-87F8-6871573F3FD7}" destId="{38AEC551-C646-4A0F-A505-83591E45163F}" srcOrd="0" destOrd="0" presId="urn:microsoft.com/office/officeart/2005/8/layout/orgChart1"/>
    <dgm:cxn modelId="{B2741144-897C-4B05-9B13-3F184BD70594}" type="presParOf" srcId="{DF135810-8881-4E8A-87F8-6871573F3FD7}" destId="{BE371140-775C-43A9-A503-9A0F388B9FAF}" srcOrd="1" destOrd="0" presId="urn:microsoft.com/office/officeart/2005/8/layout/orgChart1"/>
    <dgm:cxn modelId="{767AAF93-7000-4A8A-A986-A870C69DD748}" type="presParOf" srcId="{F9746D68-AD88-4D48-8331-0B18B0A19232}" destId="{D1E92E46-1FCB-4E38-B717-D3636266DE90}" srcOrd="1" destOrd="0" presId="urn:microsoft.com/office/officeart/2005/8/layout/orgChart1"/>
    <dgm:cxn modelId="{513A00F3-4AFE-4C1C-A094-96B642D49A33}" type="presParOf" srcId="{F9746D68-AD88-4D48-8331-0B18B0A19232}" destId="{67552EA5-C677-4B00-8EC5-84B5B27D6B02}" srcOrd="2" destOrd="0" presId="urn:microsoft.com/office/officeart/2005/8/layout/orgChart1"/>
    <dgm:cxn modelId="{6724227C-81D6-45F5-9387-34689F976531}" type="presParOf" srcId="{0442EB5A-AF61-4B59-9B5B-9E30B9CAC614}" destId="{E73C6573-C778-4EF7-9DA9-AE219F9FCE7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E0BE490-8871-46F6-B149-AE3CA0E9C932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95EB8AFB-FACF-4081-B965-9770D8E5C9FE}">
      <dgm:prSet phldrT="[Текст]"/>
      <dgm:spPr/>
      <dgm:t>
        <a:bodyPr/>
        <a:lstStyle/>
        <a:p>
          <a:r>
            <a:rPr lang="ru-RU" dirty="0" smtClean="0"/>
            <a:t>1 спорт </a:t>
          </a:r>
          <a:r>
            <a:rPr lang="ru-RU" dirty="0" err="1" smtClean="0"/>
            <a:t>түрі</a:t>
          </a:r>
          <a:endParaRPr lang="ru-RU" dirty="0"/>
        </a:p>
      </dgm:t>
    </dgm:pt>
    <dgm:pt modelId="{369CECCC-53D3-4B54-AE36-9219F071048D}" type="parTrans" cxnId="{F9F973FB-9B59-4E73-B4C4-AF42A8DE6560}">
      <dgm:prSet/>
      <dgm:spPr/>
      <dgm:t>
        <a:bodyPr/>
        <a:lstStyle/>
        <a:p>
          <a:endParaRPr lang="ru-RU"/>
        </a:p>
      </dgm:t>
    </dgm:pt>
    <dgm:pt modelId="{0AC1699A-4DF2-40D4-A7B6-C266903A4CAD}" type="sibTrans" cxnId="{F9F973FB-9B59-4E73-B4C4-AF42A8DE6560}">
      <dgm:prSet/>
      <dgm:spPr/>
      <dgm:t>
        <a:bodyPr/>
        <a:lstStyle/>
        <a:p>
          <a:endParaRPr lang="ru-RU"/>
        </a:p>
      </dgm:t>
    </dgm:pt>
    <dgm:pt modelId="{3D41CBA6-0822-4B4A-85ED-8C20422E591C}">
      <dgm:prSet phldrT="[Текст]" custT="1"/>
      <dgm:spPr/>
      <dgm:t>
        <a:bodyPr/>
        <a:lstStyle/>
        <a:p>
          <a:r>
            <a:rPr lang="ru-RU" sz="1300" b="0" dirty="0" smtClean="0">
              <a:latin typeface="Arial" panose="020B0604020202020204" pitchFamily="34" charset="0"/>
              <a:cs typeface="Arial" panose="020B0604020202020204" pitchFamily="34" charset="0"/>
            </a:rPr>
            <a:t>1 </a:t>
          </a:r>
          <a:r>
            <a:rPr lang="ru-RU" sz="1300" b="0" dirty="0" err="1" smtClean="0">
              <a:latin typeface="Arial" panose="020B0604020202020204" pitchFamily="34" charset="0"/>
              <a:cs typeface="Arial" panose="020B0604020202020204" pitchFamily="34" charset="0"/>
            </a:rPr>
            <a:t>аккредиттелген</a:t>
          </a:r>
          <a:r>
            <a:rPr lang="ru-RU" sz="1300" b="0" dirty="0" smtClean="0">
              <a:latin typeface="Arial" panose="020B0604020202020204" pitchFamily="34" charset="0"/>
              <a:cs typeface="Arial" panose="020B0604020202020204" pitchFamily="34" charset="0"/>
            </a:rPr>
            <a:t> спорт </a:t>
          </a:r>
          <a:r>
            <a:rPr lang="ru-RU" sz="1300" b="0" dirty="0" err="1" smtClean="0">
              <a:latin typeface="Arial" panose="020B0604020202020204" pitchFamily="34" charset="0"/>
              <a:cs typeface="Arial" panose="020B0604020202020204" pitchFamily="34" charset="0"/>
            </a:rPr>
            <a:t>федерациясы</a:t>
          </a:r>
          <a:endParaRPr lang="ru-RU" sz="13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131AA33-B527-4DD9-9635-BBE3C83A1265}" type="parTrans" cxnId="{13C7F7FB-DB89-46B5-9494-BBBA7AB35C29}">
      <dgm:prSet/>
      <dgm:spPr/>
      <dgm:t>
        <a:bodyPr/>
        <a:lstStyle/>
        <a:p>
          <a:endParaRPr lang="ru-RU"/>
        </a:p>
      </dgm:t>
    </dgm:pt>
    <dgm:pt modelId="{542970AC-C33E-4BAC-8786-8174C25FA786}" type="sibTrans" cxnId="{13C7F7FB-DB89-46B5-9494-BBBA7AB35C29}">
      <dgm:prSet custT="1"/>
      <dgm:spPr/>
      <dgm:t>
        <a:bodyPr/>
        <a:lstStyle/>
        <a:p>
          <a:pPr algn="ctr"/>
          <a:r>
            <a:rPr lang="ru-RU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Заңнамалық</a:t>
          </a:r>
          <a:r>
            <a:rPr lang="ru-RU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реттеу</a:t>
          </a:r>
          <a:endParaRPr lang="ru-RU" sz="1200" dirty="0"/>
        </a:p>
      </dgm:t>
    </dgm:pt>
    <dgm:pt modelId="{66E78E3C-35DB-4A6A-BA1E-1F896C23E2BF}">
      <dgm:prSet phldrT="[Текст]" custT="1"/>
      <dgm:spPr/>
      <dgm:t>
        <a:bodyPr/>
        <a:lstStyle/>
        <a:p>
          <a:r>
            <a:rPr lang="ru-RU" sz="1200" b="0" dirty="0" err="1" smtClean="0">
              <a:latin typeface="Arial" panose="020B0604020202020204" pitchFamily="34" charset="0"/>
              <a:cs typeface="Arial" panose="020B0604020202020204" pitchFamily="34" charset="0"/>
            </a:rPr>
            <a:t>Республикалық</a:t>
          </a:r>
          <a:r>
            <a:rPr lang="ru-RU" sz="1200" b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b="0" dirty="0" err="1" smtClean="0">
              <a:latin typeface="Arial" panose="020B0604020202020204" pitchFamily="34" charset="0"/>
              <a:cs typeface="Arial" panose="020B0604020202020204" pitchFamily="34" charset="0"/>
            </a:rPr>
            <a:t>және</a:t>
          </a:r>
          <a:r>
            <a:rPr lang="ru-RU" sz="1200" b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b="0" dirty="0" err="1" smtClean="0">
              <a:latin typeface="Arial" panose="020B0604020202020204" pitchFamily="34" charset="0"/>
              <a:cs typeface="Arial" panose="020B0604020202020204" pitchFamily="34" charset="0"/>
            </a:rPr>
            <a:t>өңірлік</a:t>
          </a:r>
          <a:r>
            <a:rPr lang="ru-RU" sz="1200" b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b="0" dirty="0" err="1" smtClean="0">
              <a:latin typeface="Arial" panose="020B0604020202020204" pitchFamily="34" charset="0"/>
              <a:cs typeface="Arial" panose="020B0604020202020204" pitchFamily="34" charset="0"/>
            </a:rPr>
            <a:t>федерациялардың</a:t>
          </a:r>
          <a:r>
            <a:rPr lang="ru-RU" sz="1200" b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b="0" dirty="0" err="1" smtClean="0">
              <a:latin typeface="Arial" panose="020B0604020202020204" pitchFamily="34" charset="0"/>
              <a:cs typeface="Arial" panose="020B0604020202020204" pitchFamily="34" charset="0"/>
            </a:rPr>
            <a:t>мәртебесін</a:t>
          </a:r>
          <a:r>
            <a:rPr lang="ru-RU" sz="1200" b="0" dirty="0" smtClean="0">
              <a:latin typeface="Arial" panose="020B0604020202020204" pitchFamily="34" charset="0"/>
              <a:cs typeface="Arial" panose="020B0604020202020204" pitchFamily="34" charset="0"/>
            </a:rPr>
            <a:t> "</a:t>
          </a:r>
          <a:r>
            <a:rPr lang="ru-RU" sz="1200" b="0" dirty="0" err="1" smtClean="0">
              <a:latin typeface="Arial" panose="020B0604020202020204" pitchFamily="34" charset="0"/>
              <a:cs typeface="Arial" panose="020B0604020202020204" pitchFamily="34" charset="0"/>
            </a:rPr>
            <a:t>Ұлттық"деп</a:t>
          </a:r>
          <a:r>
            <a:rPr lang="ru-RU" sz="1200" b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b="0" dirty="0" err="1" smtClean="0">
              <a:latin typeface="Arial" panose="020B0604020202020204" pitchFamily="34" charset="0"/>
              <a:cs typeface="Arial" panose="020B0604020202020204" pitchFamily="34" charset="0"/>
            </a:rPr>
            <a:t>ауыстыру</a:t>
          </a:r>
          <a:endParaRPr lang="ru-RU" sz="1200" b="0" dirty="0"/>
        </a:p>
      </dgm:t>
    </dgm:pt>
    <dgm:pt modelId="{72D24F6F-DB97-4AF4-8E61-74E2A995B6A6}" type="parTrans" cxnId="{06D99108-F48F-4471-AB50-FEAB0A848BD5}">
      <dgm:prSet/>
      <dgm:spPr/>
      <dgm:t>
        <a:bodyPr/>
        <a:lstStyle/>
        <a:p>
          <a:endParaRPr lang="ru-RU"/>
        </a:p>
      </dgm:t>
    </dgm:pt>
    <dgm:pt modelId="{BD7E9DEC-4521-4915-9323-3F9D4F04E026}" type="sibTrans" cxnId="{06D99108-F48F-4471-AB50-FEAB0A848BD5}">
      <dgm:prSet custT="1"/>
      <dgm:spPr/>
      <dgm:t>
        <a:bodyPr/>
        <a:lstStyle/>
        <a:p>
          <a:pPr algn="ctr"/>
          <a:r>
            <a:rPr lang="ru-RU" sz="1200" dirty="0" smtClean="0">
              <a:latin typeface="Arial" panose="020B0604020202020204" pitchFamily="34" charset="0"/>
              <a:cs typeface="Arial" panose="020B0604020202020204" pitchFamily="34" charset="0"/>
            </a:rPr>
            <a:t>Олимпиада </a:t>
          </a:r>
          <a:r>
            <a:rPr lang="ru-RU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Жарғысына</a:t>
          </a:r>
          <a:r>
            <a:rPr lang="ru-RU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сәйкес</a:t>
          </a:r>
          <a:endParaRPr lang="ru-RU" sz="1200" b="0" dirty="0"/>
        </a:p>
      </dgm:t>
    </dgm:pt>
    <dgm:pt modelId="{11022D8E-0589-4885-9D39-F1EB93FE5E0D}">
      <dgm:prSet phldrT="[Текст]" custT="1"/>
      <dgm:spPr/>
      <dgm:t>
        <a:bodyPr/>
        <a:lstStyle/>
        <a:p>
          <a:r>
            <a:rPr lang="ru-RU" sz="1300" b="0" dirty="0" err="1" smtClean="0">
              <a:latin typeface="Arial" panose="020B0604020202020204" pitchFamily="34" charset="0"/>
              <a:cs typeface="Arial" panose="020B0604020202020204" pitchFamily="34" charset="0"/>
            </a:rPr>
            <a:t>Федерацияларды</a:t>
          </a:r>
          <a:r>
            <a:rPr lang="ru-RU" sz="1300" b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300" b="0" dirty="0" err="1" smtClean="0">
              <a:latin typeface="Arial" panose="020B0604020202020204" pitchFamily="34" charset="0"/>
              <a:cs typeface="Arial" panose="020B0604020202020204" pitchFamily="34" charset="0"/>
            </a:rPr>
            <a:t>аккредиттеу</a:t>
          </a:r>
          <a:r>
            <a:rPr lang="ru-RU" sz="1300" b="0" dirty="0" smtClean="0">
              <a:latin typeface="Arial" panose="020B0604020202020204" pitchFamily="34" charset="0"/>
              <a:cs typeface="Arial" panose="020B0604020202020204" pitchFamily="34" charset="0"/>
            </a:rPr>
            <a:t>, спорт </a:t>
          </a:r>
          <a:r>
            <a:rPr lang="ru-RU" sz="1300" b="0" dirty="0" err="1" smtClean="0">
              <a:latin typeface="Arial" panose="020B0604020202020204" pitchFamily="34" charset="0"/>
              <a:cs typeface="Arial" panose="020B0604020202020204" pitchFamily="34" charset="0"/>
            </a:rPr>
            <a:t>түрлерін</a:t>
          </a:r>
          <a:r>
            <a:rPr lang="ru-RU" sz="1300" b="0" dirty="0" smtClean="0">
              <a:latin typeface="Arial" panose="020B0604020202020204" pitchFamily="34" charset="0"/>
              <a:cs typeface="Arial" panose="020B0604020202020204" pitchFamily="34" charset="0"/>
            </a:rPr>
            <a:t> тану-1 </a:t>
          </a:r>
          <a:r>
            <a:rPr lang="ru-RU" sz="1300" b="0" dirty="0" err="1" smtClean="0">
              <a:latin typeface="Arial" panose="020B0604020202020204" pitchFamily="34" charset="0"/>
              <a:cs typeface="Arial" panose="020B0604020202020204" pitchFamily="34" charset="0"/>
            </a:rPr>
            <a:t>Мемлекеттік</a:t>
          </a:r>
          <a:r>
            <a:rPr lang="ru-RU" sz="1300" b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300" b="0" dirty="0" err="1" smtClean="0">
              <a:latin typeface="Arial" panose="020B0604020202020204" pitchFamily="34" charset="0"/>
              <a:cs typeface="Arial" panose="020B0604020202020204" pitchFamily="34" charset="0"/>
            </a:rPr>
            <a:t>қызмет</a:t>
          </a:r>
          <a:endParaRPr lang="ru-RU" sz="1300" b="0" dirty="0"/>
        </a:p>
      </dgm:t>
    </dgm:pt>
    <dgm:pt modelId="{558E0621-91CC-400E-949B-6F7FDED0888F}" type="parTrans" cxnId="{1EFA51D0-94C9-420D-9454-AF8406D604B1}">
      <dgm:prSet/>
      <dgm:spPr/>
      <dgm:t>
        <a:bodyPr/>
        <a:lstStyle/>
        <a:p>
          <a:endParaRPr lang="ru-RU"/>
        </a:p>
      </dgm:t>
    </dgm:pt>
    <dgm:pt modelId="{E70F4D75-44C3-4075-A663-F1D3F10ED0B5}" type="sibTrans" cxnId="{1EFA51D0-94C9-420D-9454-AF8406D604B1}">
      <dgm:prSet custT="1"/>
      <dgm:spPr/>
      <dgm:t>
        <a:bodyPr/>
        <a:lstStyle/>
        <a:p>
          <a:pPr algn="ctr"/>
          <a:r>
            <a:rPr lang="ru-RU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Мемлекеттік</a:t>
          </a:r>
          <a:r>
            <a:rPr lang="ru-RU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қызметтерді</a:t>
          </a:r>
          <a:r>
            <a:rPr lang="ru-RU" sz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dirty="0" err="1" smtClean="0">
              <a:latin typeface="Arial" panose="020B0604020202020204" pitchFamily="34" charset="0"/>
              <a:cs typeface="Arial" panose="020B0604020202020204" pitchFamily="34" charset="0"/>
            </a:rPr>
            <a:t>жеңілдету</a:t>
          </a:r>
          <a:endParaRPr lang="ru-RU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E27E33C-A639-46EC-81B0-AACC621E01B3}" type="pres">
      <dgm:prSet presAssocID="{2E0BE490-8871-46F6-B149-AE3CA0E9C93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C01489F-ED5A-456A-83BF-6EBC57CBD319}" type="pres">
      <dgm:prSet presAssocID="{95EB8AFB-FACF-4081-B965-9770D8E5C9FE}" presName="hierRoot1" presStyleCnt="0">
        <dgm:presLayoutVars>
          <dgm:hierBranch val="init"/>
        </dgm:presLayoutVars>
      </dgm:prSet>
      <dgm:spPr/>
    </dgm:pt>
    <dgm:pt modelId="{DD771935-E8D4-4EA6-8139-0FBB5096B90B}" type="pres">
      <dgm:prSet presAssocID="{95EB8AFB-FACF-4081-B965-9770D8E5C9FE}" presName="rootComposite1" presStyleCnt="0"/>
      <dgm:spPr/>
    </dgm:pt>
    <dgm:pt modelId="{21D13A82-24C9-4A06-AD74-777128C450F5}" type="pres">
      <dgm:prSet presAssocID="{95EB8AFB-FACF-4081-B965-9770D8E5C9FE}" presName="rootText1" presStyleLbl="node0" presStyleIdx="0" presStyleCnt="1" custScaleX="157965" custScaleY="95409" custLinFactNeighborY="-55225">
        <dgm:presLayoutVars>
          <dgm:chMax/>
          <dgm:chPref val="3"/>
        </dgm:presLayoutVars>
      </dgm:prSet>
      <dgm:spPr/>
      <dgm:t>
        <a:bodyPr/>
        <a:lstStyle/>
        <a:p>
          <a:endParaRPr lang="ru-RU"/>
        </a:p>
      </dgm:t>
    </dgm:pt>
    <dgm:pt modelId="{C60A829E-E074-4FB0-BC60-C2906FFED2C0}" type="pres">
      <dgm:prSet presAssocID="{95EB8AFB-FACF-4081-B965-9770D8E5C9FE}" presName="titleText1" presStyleLbl="fgAcc0" presStyleIdx="0" presStyleCnt="1" custLinFactY="-42165" custLinFactNeighborX="31546" custLinFactNeighborY="-100000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E2AA4A2E-EB7F-441F-AEF7-91AEF5921193}" type="pres">
      <dgm:prSet presAssocID="{95EB8AFB-FACF-4081-B965-9770D8E5C9FE}" presName="rootConnector1" presStyleLbl="node1" presStyleIdx="0" presStyleCnt="3"/>
      <dgm:spPr/>
      <dgm:t>
        <a:bodyPr/>
        <a:lstStyle/>
        <a:p>
          <a:endParaRPr lang="ru-RU"/>
        </a:p>
      </dgm:t>
    </dgm:pt>
    <dgm:pt modelId="{A201958F-77EC-4D73-AB1B-5B65D7BC066D}" type="pres">
      <dgm:prSet presAssocID="{95EB8AFB-FACF-4081-B965-9770D8E5C9FE}" presName="hierChild2" presStyleCnt="0"/>
      <dgm:spPr/>
    </dgm:pt>
    <dgm:pt modelId="{6AE29D03-DC79-46F4-A342-09A90658C652}" type="pres">
      <dgm:prSet presAssocID="{9131AA33-B527-4DD9-9635-BBE3C83A1265}" presName="Name37" presStyleLbl="parChTrans1D2" presStyleIdx="0" presStyleCnt="3"/>
      <dgm:spPr/>
      <dgm:t>
        <a:bodyPr/>
        <a:lstStyle/>
        <a:p>
          <a:endParaRPr lang="ru-RU"/>
        </a:p>
      </dgm:t>
    </dgm:pt>
    <dgm:pt modelId="{059F9231-B79C-4237-9A0E-E9DA49A973B1}" type="pres">
      <dgm:prSet presAssocID="{3D41CBA6-0822-4B4A-85ED-8C20422E591C}" presName="hierRoot2" presStyleCnt="0">
        <dgm:presLayoutVars>
          <dgm:hierBranch val="init"/>
        </dgm:presLayoutVars>
      </dgm:prSet>
      <dgm:spPr/>
    </dgm:pt>
    <dgm:pt modelId="{1C437278-2879-4BFD-9796-805A4B30908E}" type="pres">
      <dgm:prSet presAssocID="{3D41CBA6-0822-4B4A-85ED-8C20422E591C}" presName="rootComposite" presStyleCnt="0"/>
      <dgm:spPr/>
    </dgm:pt>
    <dgm:pt modelId="{E8221EF1-1F2D-4188-9E23-0F99751F9108}" type="pres">
      <dgm:prSet presAssocID="{3D41CBA6-0822-4B4A-85ED-8C20422E591C}" presName="rootText" presStyleLbl="node1" presStyleIdx="0" presStyleCnt="3" custScaleX="150175" custScaleY="219800">
        <dgm:presLayoutVars>
          <dgm:chMax/>
          <dgm:chPref val="3"/>
        </dgm:presLayoutVars>
      </dgm:prSet>
      <dgm:spPr/>
      <dgm:t>
        <a:bodyPr/>
        <a:lstStyle/>
        <a:p>
          <a:endParaRPr lang="ru-RU"/>
        </a:p>
      </dgm:t>
    </dgm:pt>
    <dgm:pt modelId="{5612D610-60F7-44E4-9734-870DD6732C43}" type="pres">
      <dgm:prSet presAssocID="{3D41CBA6-0822-4B4A-85ED-8C20422E591C}" presName="titleText2" presStyleLbl="fgAcc1" presStyleIdx="0" presStyleCnt="3" custScaleX="163838" custScaleY="432128" custLinFactY="100000" custLinFactNeighborX="-3116" custLinFactNeighborY="176835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4E973401-BE9B-42AC-A850-63B4071CB41E}" type="pres">
      <dgm:prSet presAssocID="{3D41CBA6-0822-4B4A-85ED-8C20422E591C}" presName="rootConnector" presStyleLbl="node2" presStyleIdx="0" presStyleCnt="0"/>
      <dgm:spPr/>
      <dgm:t>
        <a:bodyPr/>
        <a:lstStyle/>
        <a:p>
          <a:endParaRPr lang="ru-RU"/>
        </a:p>
      </dgm:t>
    </dgm:pt>
    <dgm:pt modelId="{0A42D154-867D-4538-A3A1-50E425672AF1}" type="pres">
      <dgm:prSet presAssocID="{3D41CBA6-0822-4B4A-85ED-8C20422E591C}" presName="hierChild4" presStyleCnt="0"/>
      <dgm:spPr/>
    </dgm:pt>
    <dgm:pt modelId="{A9ECAB24-9061-4BA1-BA90-25FA0E9F4225}" type="pres">
      <dgm:prSet presAssocID="{3D41CBA6-0822-4B4A-85ED-8C20422E591C}" presName="hierChild5" presStyleCnt="0"/>
      <dgm:spPr/>
    </dgm:pt>
    <dgm:pt modelId="{6F0A712B-7FC6-481A-8DDE-89FF339C70D3}" type="pres">
      <dgm:prSet presAssocID="{72D24F6F-DB97-4AF4-8E61-74E2A995B6A6}" presName="Name37" presStyleLbl="parChTrans1D2" presStyleIdx="1" presStyleCnt="3"/>
      <dgm:spPr/>
      <dgm:t>
        <a:bodyPr/>
        <a:lstStyle/>
        <a:p>
          <a:endParaRPr lang="ru-RU"/>
        </a:p>
      </dgm:t>
    </dgm:pt>
    <dgm:pt modelId="{44679648-CECA-4823-A58B-51E6B887B4DE}" type="pres">
      <dgm:prSet presAssocID="{66E78E3C-35DB-4A6A-BA1E-1F896C23E2BF}" presName="hierRoot2" presStyleCnt="0">
        <dgm:presLayoutVars>
          <dgm:hierBranch val="init"/>
        </dgm:presLayoutVars>
      </dgm:prSet>
      <dgm:spPr/>
    </dgm:pt>
    <dgm:pt modelId="{29AA1922-7ACB-489C-A44C-ED7D6F53EB43}" type="pres">
      <dgm:prSet presAssocID="{66E78E3C-35DB-4A6A-BA1E-1F896C23E2BF}" presName="rootComposite" presStyleCnt="0"/>
      <dgm:spPr/>
    </dgm:pt>
    <dgm:pt modelId="{DFC435F7-9687-4A06-A339-C081FD22784C}" type="pres">
      <dgm:prSet presAssocID="{66E78E3C-35DB-4A6A-BA1E-1F896C23E2BF}" presName="rootText" presStyleLbl="node1" presStyleIdx="1" presStyleCnt="3" custScaleX="153405" custScaleY="217662">
        <dgm:presLayoutVars>
          <dgm:chMax/>
          <dgm:chPref val="3"/>
        </dgm:presLayoutVars>
      </dgm:prSet>
      <dgm:spPr/>
      <dgm:t>
        <a:bodyPr/>
        <a:lstStyle/>
        <a:p>
          <a:endParaRPr lang="ru-RU"/>
        </a:p>
      </dgm:t>
    </dgm:pt>
    <dgm:pt modelId="{9A668DE6-7175-4B21-A4AB-919466C22398}" type="pres">
      <dgm:prSet presAssocID="{66E78E3C-35DB-4A6A-BA1E-1F896C23E2BF}" presName="titleText2" presStyleLbl="fgAcc1" presStyleIdx="1" presStyleCnt="3" custScaleX="151424" custScaleY="402764" custLinFactY="100000" custLinFactNeighborX="6769" custLinFactNeighborY="179560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85581D11-FDD9-4DA8-9E65-7F70F10F456B}" type="pres">
      <dgm:prSet presAssocID="{66E78E3C-35DB-4A6A-BA1E-1F896C23E2BF}" presName="rootConnector" presStyleLbl="node2" presStyleIdx="0" presStyleCnt="0"/>
      <dgm:spPr/>
      <dgm:t>
        <a:bodyPr/>
        <a:lstStyle/>
        <a:p>
          <a:endParaRPr lang="ru-RU"/>
        </a:p>
      </dgm:t>
    </dgm:pt>
    <dgm:pt modelId="{2AB44113-6F2A-40BF-8A42-F0BAC88039EC}" type="pres">
      <dgm:prSet presAssocID="{66E78E3C-35DB-4A6A-BA1E-1F896C23E2BF}" presName="hierChild4" presStyleCnt="0"/>
      <dgm:spPr/>
    </dgm:pt>
    <dgm:pt modelId="{C69DF26F-EA34-4276-A46A-31BD0C2BD7BF}" type="pres">
      <dgm:prSet presAssocID="{66E78E3C-35DB-4A6A-BA1E-1F896C23E2BF}" presName="hierChild5" presStyleCnt="0"/>
      <dgm:spPr/>
    </dgm:pt>
    <dgm:pt modelId="{631AC93B-006D-4DDA-8453-142B34ABB384}" type="pres">
      <dgm:prSet presAssocID="{558E0621-91CC-400E-949B-6F7FDED0888F}" presName="Name37" presStyleLbl="parChTrans1D2" presStyleIdx="2" presStyleCnt="3"/>
      <dgm:spPr/>
      <dgm:t>
        <a:bodyPr/>
        <a:lstStyle/>
        <a:p>
          <a:endParaRPr lang="ru-RU"/>
        </a:p>
      </dgm:t>
    </dgm:pt>
    <dgm:pt modelId="{E8E160B0-2226-4CB5-B881-5F8E930CE332}" type="pres">
      <dgm:prSet presAssocID="{11022D8E-0589-4885-9D39-F1EB93FE5E0D}" presName="hierRoot2" presStyleCnt="0">
        <dgm:presLayoutVars>
          <dgm:hierBranch val="init"/>
        </dgm:presLayoutVars>
      </dgm:prSet>
      <dgm:spPr/>
    </dgm:pt>
    <dgm:pt modelId="{9D457CA6-5BCC-43A5-BF44-AC40E13F952C}" type="pres">
      <dgm:prSet presAssocID="{11022D8E-0589-4885-9D39-F1EB93FE5E0D}" presName="rootComposite" presStyleCnt="0"/>
      <dgm:spPr/>
    </dgm:pt>
    <dgm:pt modelId="{229A14B9-B5D5-40CB-B38D-99F47F8AAE45}" type="pres">
      <dgm:prSet presAssocID="{11022D8E-0589-4885-9D39-F1EB93FE5E0D}" presName="rootText" presStyleLbl="node1" presStyleIdx="2" presStyleCnt="3" custScaleX="158703" custScaleY="173115">
        <dgm:presLayoutVars>
          <dgm:chMax/>
          <dgm:chPref val="3"/>
        </dgm:presLayoutVars>
      </dgm:prSet>
      <dgm:spPr/>
      <dgm:t>
        <a:bodyPr/>
        <a:lstStyle/>
        <a:p>
          <a:endParaRPr lang="ru-RU"/>
        </a:p>
      </dgm:t>
    </dgm:pt>
    <dgm:pt modelId="{CC90786E-62B4-488A-8EAD-FD2871596F1A}" type="pres">
      <dgm:prSet presAssocID="{11022D8E-0589-4885-9D39-F1EB93FE5E0D}" presName="titleText2" presStyleLbl="fgAcc1" presStyleIdx="2" presStyleCnt="3" custScaleX="175215" custScaleY="361159" custLinFactY="100000" custLinFactNeighborX="5250" custLinFactNeighborY="119631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EC0CFE66-603C-46B8-9A92-32F9570C515F}" type="pres">
      <dgm:prSet presAssocID="{11022D8E-0589-4885-9D39-F1EB93FE5E0D}" presName="rootConnector" presStyleLbl="node2" presStyleIdx="0" presStyleCnt="0"/>
      <dgm:spPr/>
      <dgm:t>
        <a:bodyPr/>
        <a:lstStyle/>
        <a:p>
          <a:endParaRPr lang="ru-RU"/>
        </a:p>
      </dgm:t>
    </dgm:pt>
    <dgm:pt modelId="{EB9A7BAC-FDF0-4C19-8D9A-ED436B109074}" type="pres">
      <dgm:prSet presAssocID="{11022D8E-0589-4885-9D39-F1EB93FE5E0D}" presName="hierChild4" presStyleCnt="0"/>
      <dgm:spPr/>
    </dgm:pt>
    <dgm:pt modelId="{732E99BC-47DF-4423-9E1D-6B286AC20C7F}" type="pres">
      <dgm:prSet presAssocID="{11022D8E-0589-4885-9D39-F1EB93FE5E0D}" presName="hierChild5" presStyleCnt="0"/>
      <dgm:spPr/>
    </dgm:pt>
    <dgm:pt modelId="{CC194DDC-EE6B-4A56-B1B8-919AEEB70FDF}" type="pres">
      <dgm:prSet presAssocID="{95EB8AFB-FACF-4081-B965-9770D8E5C9FE}" presName="hierChild3" presStyleCnt="0"/>
      <dgm:spPr/>
    </dgm:pt>
  </dgm:ptLst>
  <dgm:cxnLst>
    <dgm:cxn modelId="{06D99108-F48F-4471-AB50-FEAB0A848BD5}" srcId="{95EB8AFB-FACF-4081-B965-9770D8E5C9FE}" destId="{66E78E3C-35DB-4A6A-BA1E-1F896C23E2BF}" srcOrd="1" destOrd="0" parTransId="{72D24F6F-DB97-4AF4-8E61-74E2A995B6A6}" sibTransId="{BD7E9DEC-4521-4915-9323-3F9D4F04E026}"/>
    <dgm:cxn modelId="{D72BF31C-1971-4390-B636-1C621C3FFF43}" type="presOf" srcId="{95EB8AFB-FACF-4081-B965-9770D8E5C9FE}" destId="{21D13A82-24C9-4A06-AD74-777128C450F5}" srcOrd="0" destOrd="0" presId="urn:microsoft.com/office/officeart/2008/layout/NameandTitleOrganizationalChart"/>
    <dgm:cxn modelId="{13C7F7FB-DB89-46B5-9494-BBBA7AB35C29}" srcId="{95EB8AFB-FACF-4081-B965-9770D8E5C9FE}" destId="{3D41CBA6-0822-4B4A-85ED-8C20422E591C}" srcOrd="0" destOrd="0" parTransId="{9131AA33-B527-4DD9-9635-BBE3C83A1265}" sibTransId="{542970AC-C33E-4BAC-8786-8174C25FA786}"/>
    <dgm:cxn modelId="{1EFA51D0-94C9-420D-9454-AF8406D604B1}" srcId="{95EB8AFB-FACF-4081-B965-9770D8E5C9FE}" destId="{11022D8E-0589-4885-9D39-F1EB93FE5E0D}" srcOrd="2" destOrd="0" parTransId="{558E0621-91CC-400E-949B-6F7FDED0888F}" sibTransId="{E70F4D75-44C3-4075-A663-F1D3F10ED0B5}"/>
    <dgm:cxn modelId="{BE1FC559-3102-415B-9078-73DEFAF6B454}" type="presOf" srcId="{95EB8AFB-FACF-4081-B965-9770D8E5C9FE}" destId="{E2AA4A2E-EB7F-441F-AEF7-91AEF5921193}" srcOrd="1" destOrd="0" presId="urn:microsoft.com/office/officeart/2008/layout/NameandTitleOrganizationalChart"/>
    <dgm:cxn modelId="{F9F973FB-9B59-4E73-B4C4-AF42A8DE6560}" srcId="{2E0BE490-8871-46F6-B149-AE3CA0E9C932}" destId="{95EB8AFB-FACF-4081-B965-9770D8E5C9FE}" srcOrd="0" destOrd="0" parTransId="{369CECCC-53D3-4B54-AE36-9219F071048D}" sibTransId="{0AC1699A-4DF2-40D4-A7B6-C266903A4CAD}"/>
    <dgm:cxn modelId="{8799B4A7-4B40-44E7-91A1-00A045E92034}" type="presOf" srcId="{542970AC-C33E-4BAC-8786-8174C25FA786}" destId="{5612D610-60F7-44E4-9734-870DD6732C43}" srcOrd="0" destOrd="0" presId="urn:microsoft.com/office/officeart/2008/layout/NameandTitleOrganizationalChart"/>
    <dgm:cxn modelId="{C495EEBB-D140-40BE-9305-2FD5C27DE2C6}" type="presOf" srcId="{E70F4D75-44C3-4075-A663-F1D3F10ED0B5}" destId="{CC90786E-62B4-488A-8EAD-FD2871596F1A}" srcOrd="0" destOrd="0" presId="urn:microsoft.com/office/officeart/2008/layout/NameandTitleOrganizationalChart"/>
    <dgm:cxn modelId="{67B8FBEC-3E6B-4211-BFD9-974CB998D646}" type="presOf" srcId="{3D41CBA6-0822-4B4A-85ED-8C20422E591C}" destId="{4E973401-BE9B-42AC-A850-63B4071CB41E}" srcOrd="1" destOrd="0" presId="urn:microsoft.com/office/officeart/2008/layout/NameandTitleOrganizationalChart"/>
    <dgm:cxn modelId="{034C4F38-B466-4D22-8320-7FCEF9B773C4}" type="presOf" srcId="{72D24F6F-DB97-4AF4-8E61-74E2A995B6A6}" destId="{6F0A712B-7FC6-481A-8DDE-89FF339C70D3}" srcOrd="0" destOrd="0" presId="urn:microsoft.com/office/officeart/2008/layout/NameandTitleOrganizationalChart"/>
    <dgm:cxn modelId="{6DA9533D-2655-4725-8E9A-088CDDE0144D}" type="presOf" srcId="{66E78E3C-35DB-4A6A-BA1E-1F896C23E2BF}" destId="{85581D11-FDD9-4DA8-9E65-7F70F10F456B}" srcOrd="1" destOrd="0" presId="urn:microsoft.com/office/officeart/2008/layout/NameandTitleOrganizationalChart"/>
    <dgm:cxn modelId="{C0EF8C2A-551B-4520-AF30-0101F4E78342}" type="presOf" srcId="{0AC1699A-4DF2-40D4-A7B6-C266903A4CAD}" destId="{C60A829E-E074-4FB0-BC60-C2906FFED2C0}" srcOrd="0" destOrd="0" presId="urn:microsoft.com/office/officeart/2008/layout/NameandTitleOrganizationalChart"/>
    <dgm:cxn modelId="{92C1BC54-559D-453F-B0B0-1E236AFAE47C}" type="presOf" srcId="{11022D8E-0589-4885-9D39-F1EB93FE5E0D}" destId="{EC0CFE66-603C-46B8-9A92-32F9570C515F}" srcOrd="1" destOrd="0" presId="urn:microsoft.com/office/officeart/2008/layout/NameandTitleOrganizationalChart"/>
    <dgm:cxn modelId="{2E622E3F-BC1D-4AD3-ACA8-A4937114A170}" type="presOf" srcId="{2E0BE490-8871-46F6-B149-AE3CA0E9C932}" destId="{5E27E33C-A639-46EC-81B0-AACC621E01B3}" srcOrd="0" destOrd="0" presId="urn:microsoft.com/office/officeart/2008/layout/NameandTitleOrganizationalChart"/>
    <dgm:cxn modelId="{C4B78BFD-BE40-4854-B2A6-F69999F114D9}" type="presOf" srcId="{9131AA33-B527-4DD9-9635-BBE3C83A1265}" destId="{6AE29D03-DC79-46F4-A342-09A90658C652}" srcOrd="0" destOrd="0" presId="urn:microsoft.com/office/officeart/2008/layout/NameandTitleOrganizationalChart"/>
    <dgm:cxn modelId="{465A2BFE-71A6-44A5-ACB6-D3B60F8C530C}" type="presOf" srcId="{11022D8E-0589-4885-9D39-F1EB93FE5E0D}" destId="{229A14B9-B5D5-40CB-B38D-99F47F8AAE45}" srcOrd="0" destOrd="0" presId="urn:microsoft.com/office/officeart/2008/layout/NameandTitleOrganizationalChart"/>
    <dgm:cxn modelId="{3FBB067C-8FC5-4EEF-BD94-9507D9BB64A1}" type="presOf" srcId="{3D41CBA6-0822-4B4A-85ED-8C20422E591C}" destId="{E8221EF1-1F2D-4188-9E23-0F99751F9108}" srcOrd="0" destOrd="0" presId="urn:microsoft.com/office/officeart/2008/layout/NameandTitleOrganizationalChart"/>
    <dgm:cxn modelId="{4F6045F0-D7D8-4138-989B-C9902BCD778B}" type="presOf" srcId="{558E0621-91CC-400E-949B-6F7FDED0888F}" destId="{631AC93B-006D-4DDA-8453-142B34ABB384}" srcOrd="0" destOrd="0" presId="urn:microsoft.com/office/officeart/2008/layout/NameandTitleOrganizationalChart"/>
    <dgm:cxn modelId="{E049B865-C196-4684-B410-FF6EA597F0A5}" type="presOf" srcId="{BD7E9DEC-4521-4915-9323-3F9D4F04E026}" destId="{9A668DE6-7175-4B21-A4AB-919466C22398}" srcOrd="0" destOrd="0" presId="urn:microsoft.com/office/officeart/2008/layout/NameandTitleOrganizationalChart"/>
    <dgm:cxn modelId="{E109EB20-0344-4F51-9C71-9D52113808D8}" type="presOf" srcId="{66E78E3C-35DB-4A6A-BA1E-1F896C23E2BF}" destId="{DFC435F7-9687-4A06-A339-C081FD22784C}" srcOrd="0" destOrd="0" presId="urn:microsoft.com/office/officeart/2008/layout/NameandTitleOrganizationalChart"/>
    <dgm:cxn modelId="{F46061FD-796E-47E1-B999-390EABA4868F}" type="presParOf" srcId="{5E27E33C-A639-46EC-81B0-AACC621E01B3}" destId="{EC01489F-ED5A-456A-83BF-6EBC57CBD319}" srcOrd="0" destOrd="0" presId="urn:microsoft.com/office/officeart/2008/layout/NameandTitleOrganizationalChart"/>
    <dgm:cxn modelId="{6735C443-EEC7-47CF-A504-D72160121D2C}" type="presParOf" srcId="{EC01489F-ED5A-456A-83BF-6EBC57CBD319}" destId="{DD771935-E8D4-4EA6-8139-0FBB5096B90B}" srcOrd="0" destOrd="0" presId="urn:microsoft.com/office/officeart/2008/layout/NameandTitleOrganizationalChart"/>
    <dgm:cxn modelId="{4FFC297E-D1A0-459C-8771-20F1A68FC757}" type="presParOf" srcId="{DD771935-E8D4-4EA6-8139-0FBB5096B90B}" destId="{21D13A82-24C9-4A06-AD74-777128C450F5}" srcOrd="0" destOrd="0" presId="urn:microsoft.com/office/officeart/2008/layout/NameandTitleOrganizationalChart"/>
    <dgm:cxn modelId="{80F5C65C-96AE-4726-AEA0-78AFC3D31D00}" type="presParOf" srcId="{DD771935-E8D4-4EA6-8139-0FBB5096B90B}" destId="{C60A829E-E074-4FB0-BC60-C2906FFED2C0}" srcOrd="1" destOrd="0" presId="urn:microsoft.com/office/officeart/2008/layout/NameandTitleOrganizationalChart"/>
    <dgm:cxn modelId="{E0862511-2004-411F-AC24-675DF50E3873}" type="presParOf" srcId="{DD771935-E8D4-4EA6-8139-0FBB5096B90B}" destId="{E2AA4A2E-EB7F-441F-AEF7-91AEF5921193}" srcOrd="2" destOrd="0" presId="urn:microsoft.com/office/officeart/2008/layout/NameandTitleOrganizationalChart"/>
    <dgm:cxn modelId="{2C660B10-0281-4440-9ADF-F571CD2DFFA2}" type="presParOf" srcId="{EC01489F-ED5A-456A-83BF-6EBC57CBD319}" destId="{A201958F-77EC-4D73-AB1B-5B65D7BC066D}" srcOrd="1" destOrd="0" presId="urn:microsoft.com/office/officeart/2008/layout/NameandTitleOrganizationalChart"/>
    <dgm:cxn modelId="{A24EB85D-5121-4E3E-9474-9B1DF8CEEC34}" type="presParOf" srcId="{A201958F-77EC-4D73-AB1B-5B65D7BC066D}" destId="{6AE29D03-DC79-46F4-A342-09A90658C652}" srcOrd="0" destOrd="0" presId="urn:microsoft.com/office/officeart/2008/layout/NameandTitleOrganizationalChart"/>
    <dgm:cxn modelId="{C62D72EF-1D24-4049-A171-F6F7BFE7C68B}" type="presParOf" srcId="{A201958F-77EC-4D73-AB1B-5B65D7BC066D}" destId="{059F9231-B79C-4237-9A0E-E9DA49A973B1}" srcOrd="1" destOrd="0" presId="urn:microsoft.com/office/officeart/2008/layout/NameandTitleOrganizationalChart"/>
    <dgm:cxn modelId="{16E72A46-A37E-4D3A-9158-330F67D976CC}" type="presParOf" srcId="{059F9231-B79C-4237-9A0E-E9DA49A973B1}" destId="{1C437278-2879-4BFD-9796-805A4B30908E}" srcOrd="0" destOrd="0" presId="urn:microsoft.com/office/officeart/2008/layout/NameandTitleOrganizationalChart"/>
    <dgm:cxn modelId="{406C4715-7A74-4D21-86DC-5E6765F0C0FD}" type="presParOf" srcId="{1C437278-2879-4BFD-9796-805A4B30908E}" destId="{E8221EF1-1F2D-4188-9E23-0F99751F9108}" srcOrd="0" destOrd="0" presId="urn:microsoft.com/office/officeart/2008/layout/NameandTitleOrganizationalChart"/>
    <dgm:cxn modelId="{495C72C1-2BFD-4674-AB5C-C8C15FB53378}" type="presParOf" srcId="{1C437278-2879-4BFD-9796-805A4B30908E}" destId="{5612D610-60F7-44E4-9734-870DD6732C43}" srcOrd="1" destOrd="0" presId="urn:microsoft.com/office/officeart/2008/layout/NameandTitleOrganizationalChart"/>
    <dgm:cxn modelId="{A00F6221-AC25-4CA4-9F2A-95A34ABC5C5B}" type="presParOf" srcId="{1C437278-2879-4BFD-9796-805A4B30908E}" destId="{4E973401-BE9B-42AC-A850-63B4071CB41E}" srcOrd="2" destOrd="0" presId="urn:microsoft.com/office/officeart/2008/layout/NameandTitleOrganizationalChart"/>
    <dgm:cxn modelId="{BC42C129-C159-4477-8C47-4C072817DD79}" type="presParOf" srcId="{059F9231-B79C-4237-9A0E-E9DA49A973B1}" destId="{0A42D154-867D-4538-A3A1-50E425672AF1}" srcOrd="1" destOrd="0" presId="urn:microsoft.com/office/officeart/2008/layout/NameandTitleOrganizationalChart"/>
    <dgm:cxn modelId="{0CA92932-A62C-40A9-B330-20D3DC741A28}" type="presParOf" srcId="{059F9231-B79C-4237-9A0E-E9DA49A973B1}" destId="{A9ECAB24-9061-4BA1-BA90-25FA0E9F4225}" srcOrd="2" destOrd="0" presId="urn:microsoft.com/office/officeart/2008/layout/NameandTitleOrganizationalChart"/>
    <dgm:cxn modelId="{79778A4C-D7D4-4C00-9669-09371236FE7B}" type="presParOf" srcId="{A201958F-77EC-4D73-AB1B-5B65D7BC066D}" destId="{6F0A712B-7FC6-481A-8DDE-89FF339C70D3}" srcOrd="2" destOrd="0" presId="urn:microsoft.com/office/officeart/2008/layout/NameandTitleOrganizationalChart"/>
    <dgm:cxn modelId="{7C9052EA-0288-4829-9500-4280381E051A}" type="presParOf" srcId="{A201958F-77EC-4D73-AB1B-5B65D7BC066D}" destId="{44679648-CECA-4823-A58B-51E6B887B4DE}" srcOrd="3" destOrd="0" presId="urn:microsoft.com/office/officeart/2008/layout/NameandTitleOrganizationalChart"/>
    <dgm:cxn modelId="{2FA57046-3CFA-49E7-9279-65113542127D}" type="presParOf" srcId="{44679648-CECA-4823-A58B-51E6B887B4DE}" destId="{29AA1922-7ACB-489C-A44C-ED7D6F53EB43}" srcOrd="0" destOrd="0" presId="urn:microsoft.com/office/officeart/2008/layout/NameandTitleOrganizationalChart"/>
    <dgm:cxn modelId="{A978BEC7-F225-4AA8-9CB0-5FBF38D701E9}" type="presParOf" srcId="{29AA1922-7ACB-489C-A44C-ED7D6F53EB43}" destId="{DFC435F7-9687-4A06-A339-C081FD22784C}" srcOrd="0" destOrd="0" presId="urn:microsoft.com/office/officeart/2008/layout/NameandTitleOrganizationalChart"/>
    <dgm:cxn modelId="{74633F97-D7A7-406C-B05A-1712DE64C4CE}" type="presParOf" srcId="{29AA1922-7ACB-489C-A44C-ED7D6F53EB43}" destId="{9A668DE6-7175-4B21-A4AB-919466C22398}" srcOrd="1" destOrd="0" presId="urn:microsoft.com/office/officeart/2008/layout/NameandTitleOrganizationalChart"/>
    <dgm:cxn modelId="{82F9532F-126D-497B-A6B6-A1E8DC4222F8}" type="presParOf" srcId="{29AA1922-7ACB-489C-A44C-ED7D6F53EB43}" destId="{85581D11-FDD9-4DA8-9E65-7F70F10F456B}" srcOrd="2" destOrd="0" presId="urn:microsoft.com/office/officeart/2008/layout/NameandTitleOrganizationalChart"/>
    <dgm:cxn modelId="{29F691DF-71BF-42C8-A4A5-2712073AC8BA}" type="presParOf" srcId="{44679648-CECA-4823-A58B-51E6B887B4DE}" destId="{2AB44113-6F2A-40BF-8A42-F0BAC88039EC}" srcOrd="1" destOrd="0" presId="urn:microsoft.com/office/officeart/2008/layout/NameandTitleOrganizationalChart"/>
    <dgm:cxn modelId="{0746BAA4-AEFE-49CB-86E1-7D77A4ACE3B2}" type="presParOf" srcId="{44679648-CECA-4823-A58B-51E6B887B4DE}" destId="{C69DF26F-EA34-4276-A46A-31BD0C2BD7BF}" srcOrd="2" destOrd="0" presId="urn:microsoft.com/office/officeart/2008/layout/NameandTitleOrganizationalChart"/>
    <dgm:cxn modelId="{1B9426E2-BE44-4C6F-A909-5585A8C8B68E}" type="presParOf" srcId="{A201958F-77EC-4D73-AB1B-5B65D7BC066D}" destId="{631AC93B-006D-4DDA-8453-142B34ABB384}" srcOrd="4" destOrd="0" presId="urn:microsoft.com/office/officeart/2008/layout/NameandTitleOrganizationalChart"/>
    <dgm:cxn modelId="{60BFD7C3-4623-4D53-A252-3AD781B5FE5E}" type="presParOf" srcId="{A201958F-77EC-4D73-AB1B-5B65D7BC066D}" destId="{E8E160B0-2226-4CB5-B881-5F8E930CE332}" srcOrd="5" destOrd="0" presId="urn:microsoft.com/office/officeart/2008/layout/NameandTitleOrganizationalChart"/>
    <dgm:cxn modelId="{B000F2D0-61E4-4028-BAD3-91E8EE8F453B}" type="presParOf" srcId="{E8E160B0-2226-4CB5-B881-5F8E930CE332}" destId="{9D457CA6-5BCC-43A5-BF44-AC40E13F952C}" srcOrd="0" destOrd="0" presId="urn:microsoft.com/office/officeart/2008/layout/NameandTitleOrganizationalChart"/>
    <dgm:cxn modelId="{5311430C-B962-4BA3-9D31-2521893DB47F}" type="presParOf" srcId="{9D457CA6-5BCC-43A5-BF44-AC40E13F952C}" destId="{229A14B9-B5D5-40CB-B38D-99F47F8AAE45}" srcOrd="0" destOrd="0" presId="urn:microsoft.com/office/officeart/2008/layout/NameandTitleOrganizationalChart"/>
    <dgm:cxn modelId="{F61B4375-ECC1-4356-B331-EA8A82DFE623}" type="presParOf" srcId="{9D457CA6-5BCC-43A5-BF44-AC40E13F952C}" destId="{CC90786E-62B4-488A-8EAD-FD2871596F1A}" srcOrd="1" destOrd="0" presId="urn:microsoft.com/office/officeart/2008/layout/NameandTitleOrganizationalChart"/>
    <dgm:cxn modelId="{1699CC23-1A65-4EA6-813B-5C199F12341E}" type="presParOf" srcId="{9D457CA6-5BCC-43A5-BF44-AC40E13F952C}" destId="{EC0CFE66-603C-46B8-9A92-32F9570C515F}" srcOrd="2" destOrd="0" presId="urn:microsoft.com/office/officeart/2008/layout/NameandTitleOrganizationalChart"/>
    <dgm:cxn modelId="{FCF39782-7035-4676-888F-A56788CF5067}" type="presParOf" srcId="{E8E160B0-2226-4CB5-B881-5F8E930CE332}" destId="{EB9A7BAC-FDF0-4C19-8D9A-ED436B109074}" srcOrd="1" destOrd="0" presId="urn:microsoft.com/office/officeart/2008/layout/NameandTitleOrganizationalChart"/>
    <dgm:cxn modelId="{9484EE51-0D67-47C8-9EA5-4EF3D80AA837}" type="presParOf" srcId="{E8E160B0-2226-4CB5-B881-5F8E930CE332}" destId="{732E99BC-47DF-4423-9E1D-6B286AC20C7F}" srcOrd="2" destOrd="0" presId="urn:microsoft.com/office/officeart/2008/layout/NameandTitleOrganizationalChart"/>
    <dgm:cxn modelId="{09A770AB-7642-4C40-813A-1D83151587B3}" type="presParOf" srcId="{EC01489F-ED5A-456A-83BF-6EBC57CBD319}" destId="{CC194DDC-EE6B-4A56-B1B8-919AEEB70FDF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C6EB16-01C4-4F83-BF17-516C9B98E6C6}">
      <dsp:nvSpPr>
        <dsp:cNvPr id="0" name=""/>
        <dsp:cNvSpPr/>
      </dsp:nvSpPr>
      <dsp:spPr>
        <a:xfrm>
          <a:off x="2893466" y="0"/>
          <a:ext cx="1157386" cy="691582"/>
        </a:xfrm>
        <a:prstGeom prst="trapezoid">
          <a:avLst>
            <a:gd name="adj" fmla="val 83677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x-none" sz="3000" kern="1200" dirty="0"/>
        </a:p>
      </dsp:txBody>
      <dsp:txXfrm>
        <a:off x="2893466" y="0"/>
        <a:ext cx="1157386" cy="691582"/>
      </dsp:txXfrm>
    </dsp:sp>
    <dsp:sp modelId="{B170C67B-D84D-4720-A391-C1DDF31B5981}">
      <dsp:nvSpPr>
        <dsp:cNvPr id="0" name=""/>
        <dsp:cNvSpPr/>
      </dsp:nvSpPr>
      <dsp:spPr>
        <a:xfrm>
          <a:off x="2314773" y="691582"/>
          <a:ext cx="2314773" cy="691582"/>
        </a:xfrm>
        <a:prstGeom prst="trapezoid">
          <a:avLst>
            <a:gd name="adj" fmla="val 83677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2070" tIns="52070" rIns="52070" bIns="5207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x-none" sz="4100" kern="1200" dirty="0"/>
        </a:p>
      </dsp:txBody>
      <dsp:txXfrm>
        <a:off x="2719858" y="691582"/>
        <a:ext cx="1504602" cy="691582"/>
      </dsp:txXfrm>
    </dsp:sp>
    <dsp:sp modelId="{DC6CEB71-65E5-487A-8F58-58E7388CF703}">
      <dsp:nvSpPr>
        <dsp:cNvPr id="0" name=""/>
        <dsp:cNvSpPr/>
      </dsp:nvSpPr>
      <dsp:spPr>
        <a:xfrm>
          <a:off x="1736080" y="1383164"/>
          <a:ext cx="3472160" cy="691582"/>
        </a:xfrm>
        <a:prstGeom prst="trapezoid">
          <a:avLst>
            <a:gd name="adj" fmla="val 83677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2070" tIns="52070" rIns="52070" bIns="5207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x-none" sz="4100" kern="1200" dirty="0"/>
        </a:p>
      </dsp:txBody>
      <dsp:txXfrm>
        <a:off x="2343707" y="1383164"/>
        <a:ext cx="2256904" cy="691582"/>
      </dsp:txXfrm>
    </dsp:sp>
    <dsp:sp modelId="{F545EBE7-9D17-4783-BFD5-3B5AF41588C4}">
      <dsp:nvSpPr>
        <dsp:cNvPr id="0" name=""/>
        <dsp:cNvSpPr/>
      </dsp:nvSpPr>
      <dsp:spPr>
        <a:xfrm>
          <a:off x="1157386" y="2074747"/>
          <a:ext cx="4629546" cy="691582"/>
        </a:xfrm>
        <a:prstGeom prst="trapezoid">
          <a:avLst>
            <a:gd name="adj" fmla="val 83677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2070" tIns="52070" rIns="52070" bIns="5207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x-none" sz="4100" kern="1200" dirty="0"/>
        </a:p>
      </dsp:txBody>
      <dsp:txXfrm>
        <a:off x="1967557" y="2074747"/>
        <a:ext cx="3009205" cy="691582"/>
      </dsp:txXfrm>
    </dsp:sp>
    <dsp:sp modelId="{5CE2AF1F-F4C3-4E90-A25B-7881FAA0B5B2}">
      <dsp:nvSpPr>
        <dsp:cNvPr id="0" name=""/>
        <dsp:cNvSpPr/>
      </dsp:nvSpPr>
      <dsp:spPr>
        <a:xfrm>
          <a:off x="578693" y="2766329"/>
          <a:ext cx="5786933" cy="691582"/>
        </a:xfrm>
        <a:prstGeom prst="trapezoid">
          <a:avLst>
            <a:gd name="adj" fmla="val 83677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2070" tIns="52070" rIns="52070" bIns="5207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x-none" sz="4100" kern="1200" dirty="0"/>
        </a:p>
      </dsp:txBody>
      <dsp:txXfrm>
        <a:off x="1591406" y="2766329"/>
        <a:ext cx="3761506" cy="691582"/>
      </dsp:txXfrm>
    </dsp:sp>
    <dsp:sp modelId="{257792E7-1466-4550-A36E-C71BC54AF425}">
      <dsp:nvSpPr>
        <dsp:cNvPr id="0" name=""/>
        <dsp:cNvSpPr/>
      </dsp:nvSpPr>
      <dsp:spPr>
        <a:xfrm>
          <a:off x="0" y="3457911"/>
          <a:ext cx="6944320" cy="691582"/>
        </a:xfrm>
        <a:prstGeom prst="trapezoid">
          <a:avLst>
            <a:gd name="adj" fmla="val 83677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2070" tIns="52070" rIns="52070" bIns="5207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x-none" sz="4100" kern="1200" dirty="0"/>
        </a:p>
      </dsp:txBody>
      <dsp:txXfrm>
        <a:off x="1215255" y="3457911"/>
        <a:ext cx="4513808" cy="6915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1AC93B-006D-4DDA-8453-142B34ABB384}">
      <dsp:nvSpPr>
        <dsp:cNvPr id="0" name=""/>
        <dsp:cNvSpPr/>
      </dsp:nvSpPr>
      <dsp:spPr>
        <a:xfrm>
          <a:off x="2944054" y="644070"/>
          <a:ext cx="1871687" cy="3218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1900"/>
              </a:lnTo>
              <a:lnTo>
                <a:pt x="1871687" y="191900"/>
              </a:lnTo>
              <a:lnTo>
                <a:pt x="1871687" y="321898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0A712B-7FC6-481A-8DDE-89FF339C70D3}">
      <dsp:nvSpPr>
        <dsp:cNvPr id="0" name=""/>
        <dsp:cNvSpPr/>
      </dsp:nvSpPr>
      <dsp:spPr>
        <a:xfrm>
          <a:off x="2799034" y="644070"/>
          <a:ext cx="145019" cy="321898"/>
        </a:xfrm>
        <a:custGeom>
          <a:avLst/>
          <a:gdLst/>
          <a:ahLst/>
          <a:cxnLst/>
          <a:rect l="0" t="0" r="0" b="0"/>
          <a:pathLst>
            <a:path>
              <a:moveTo>
                <a:pt x="145019" y="0"/>
              </a:moveTo>
              <a:lnTo>
                <a:pt x="145019" y="191900"/>
              </a:lnTo>
              <a:lnTo>
                <a:pt x="0" y="191900"/>
              </a:lnTo>
              <a:lnTo>
                <a:pt x="0" y="321898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E29D03-DC79-46F4-A342-09A90658C652}">
      <dsp:nvSpPr>
        <dsp:cNvPr id="0" name=""/>
        <dsp:cNvSpPr/>
      </dsp:nvSpPr>
      <dsp:spPr>
        <a:xfrm>
          <a:off x="870508" y="644070"/>
          <a:ext cx="2073546" cy="321898"/>
        </a:xfrm>
        <a:custGeom>
          <a:avLst/>
          <a:gdLst/>
          <a:ahLst/>
          <a:cxnLst/>
          <a:rect l="0" t="0" r="0" b="0"/>
          <a:pathLst>
            <a:path>
              <a:moveTo>
                <a:pt x="2073546" y="0"/>
              </a:moveTo>
              <a:lnTo>
                <a:pt x="2073546" y="191900"/>
              </a:lnTo>
              <a:lnTo>
                <a:pt x="0" y="191900"/>
              </a:lnTo>
              <a:lnTo>
                <a:pt x="0" y="321898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D13A82-24C9-4A06-AD74-777128C450F5}">
      <dsp:nvSpPr>
        <dsp:cNvPr id="0" name=""/>
        <dsp:cNvSpPr/>
      </dsp:nvSpPr>
      <dsp:spPr>
        <a:xfrm>
          <a:off x="2179477" y="86938"/>
          <a:ext cx="1529154" cy="55713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78617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1 спорт </a:t>
          </a:r>
          <a:r>
            <a:rPr lang="ru-RU" sz="2300" kern="1200" dirty="0" err="1" smtClean="0"/>
            <a:t>түрі</a:t>
          </a:r>
          <a:endParaRPr lang="ru-RU" sz="2300" kern="1200" dirty="0"/>
        </a:p>
      </dsp:txBody>
      <dsp:txXfrm>
        <a:off x="2179477" y="86938"/>
        <a:ext cx="1529154" cy="557131"/>
      </dsp:txXfrm>
    </dsp:sp>
    <dsp:sp modelId="{C60A829E-E074-4FB0-BC60-C2906FFED2C0}">
      <dsp:nvSpPr>
        <dsp:cNvPr id="0" name=""/>
        <dsp:cNvSpPr/>
      </dsp:nvSpPr>
      <dsp:spPr>
        <a:xfrm>
          <a:off x="2749732" y="512186"/>
          <a:ext cx="968445" cy="18571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2749732" y="512186"/>
        <a:ext cx="968445" cy="185710"/>
      </dsp:txXfrm>
    </dsp:sp>
    <dsp:sp modelId="{E8221EF1-1F2D-4188-9E23-0F99751F9108}">
      <dsp:nvSpPr>
        <dsp:cNvPr id="0" name=""/>
        <dsp:cNvSpPr/>
      </dsp:nvSpPr>
      <dsp:spPr>
        <a:xfrm>
          <a:off x="62528" y="965968"/>
          <a:ext cx="1615959" cy="107292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78617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Каратэ </a:t>
          </a:r>
          <a:r>
            <a:rPr lang="ru-RU" sz="1300" b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бойынша</a:t>
          </a:r>
          <a:r>
            <a:rPr lang="ru-RU" sz="13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 11 </a:t>
          </a:r>
          <a:r>
            <a:rPr lang="ru-RU" sz="1300" b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аккредиттелген</a:t>
          </a:r>
          <a:r>
            <a:rPr lang="ru-RU" sz="13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 Федерация</a:t>
          </a:r>
          <a:endParaRPr lang="ru-RU" sz="13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2528" y="965968"/>
        <a:ext cx="1615959" cy="1072923"/>
      </dsp:txXfrm>
    </dsp:sp>
    <dsp:sp modelId="{5612D610-60F7-44E4-9734-870DD6732C43}">
      <dsp:nvSpPr>
        <dsp:cNvPr id="0" name=""/>
        <dsp:cNvSpPr/>
      </dsp:nvSpPr>
      <dsp:spPr>
        <a:xfrm>
          <a:off x="319972" y="1703932"/>
          <a:ext cx="1363532" cy="511273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1 </a:t>
          </a:r>
          <a:r>
            <a:rPr lang="ru-RU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түрі</a:t>
          </a:r>
          <a:r>
            <a:rPr lang="ru-RU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АО </a:t>
          </a:r>
          <a:r>
            <a:rPr lang="ru-RU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бағдарламасына</a:t>
          </a:r>
          <a:r>
            <a:rPr lang="ru-RU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кіреді</a:t>
          </a:r>
          <a:endParaRPr lang="ru-RU" sz="1200" kern="1200" dirty="0"/>
        </a:p>
      </dsp:txBody>
      <dsp:txXfrm>
        <a:off x="319972" y="1703932"/>
        <a:ext cx="1363532" cy="511273"/>
      </dsp:txXfrm>
    </dsp:sp>
    <dsp:sp modelId="{DFC435F7-9687-4A06-A339-C081FD22784C}">
      <dsp:nvSpPr>
        <dsp:cNvPr id="0" name=""/>
        <dsp:cNvSpPr/>
      </dsp:nvSpPr>
      <dsp:spPr>
        <a:xfrm>
          <a:off x="1973677" y="965968"/>
          <a:ext cx="1650715" cy="116229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8617" numCol="1" spcCol="1270" anchor="ctr" anchorCtr="0">
          <a:noAutofit/>
        </a:bodyPr>
        <a:lstStyle/>
        <a:p>
          <a:pPr lvl="0" algn="ctr" defTabSz="5111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50" b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Таэквондо</a:t>
          </a:r>
          <a:r>
            <a:rPr lang="ru-RU" sz="115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150" b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бойынша</a:t>
          </a:r>
          <a:r>
            <a:rPr lang="ru-RU" sz="115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 3 </a:t>
          </a:r>
          <a:r>
            <a:rPr lang="ru-RU" sz="1150" b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аккредиттелген</a:t>
          </a:r>
          <a:r>
            <a:rPr lang="ru-RU" sz="115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150" b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федерациялар</a:t>
          </a:r>
          <a:endParaRPr lang="ru-RU" sz="1150" b="0" kern="1200" dirty="0"/>
        </a:p>
      </dsp:txBody>
      <dsp:txXfrm>
        <a:off x="1973677" y="965968"/>
        <a:ext cx="1650715" cy="1162298"/>
      </dsp:txXfrm>
    </dsp:sp>
    <dsp:sp modelId="{9A668DE6-7175-4B21-A4AB-919466C22398}">
      <dsp:nvSpPr>
        <dsp:cNvPr id="0" name=""/>
        <dsp:cNvSpPr/>
      </dsp:nvSpPr>
      <dsp:spPr>
        <a:xfrm>
          <a:off x="2284554" y="1667816"/>
          <a:ext cx="1482884" cy="547389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1 </a:t>
          </a:r>
          <a:r>
            <a:rPr lang="ru-RU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түрі</a:t>
          </a:r>
          <a:r>
            <a:rPr lang="ru-RU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ОО </a:t>
          </a:r>
          <a:r>
            <a:rPr lang="ru-RU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бағдарламасына</a:t>
          </a:r>
          <a:r>
            <a:rPr lang="ru-RU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кіреді</a:t>
          </a:r>
          <a:endParaRPr lang="ru-RU" sz="1200" b="0" kern="1200" dirty="0"/>
        </a:p>
      </dsp:txBody>
      <dsp:txXfrm>
        <a:off x="2284554" y="1667816"/>
        <a:ext cx="1482884" cy="547389"/>
      </dsp:txXfrm>
    </dsp:sp>
    <dsp:sp modelId="{229A14B9-B5D5-40CB-B38D-99F47F8AAE45}">
      <dsp:nvSpPr>
        <dsp:cNvPr id="0" name=""/>
        <dsp:cNvSpPr/>
      </dsp:nvSpPr>
      <dsp:spPr>
        <a:xfrm>
          <a:off x="3961879" y="965968"/>
          <a:ext cx="1707724" cy="96447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78617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ММА </a:t>
          </a:r>
          <a:r>
            <a:rPr lang="ru-RU" sz="1300" b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бойынша</a:t>
          </a:r>
          <a:r>
            <a:rPr lang="ru-RU" sz="13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 2 </a:t>
          </a:r>
          <a:r>
            <a:rPr lang="ru-RU" sz="1300" b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аккредиттелген</a:t>
          </a:r>
          <a:r>
            <a:rPr lang="ru-RU" sz="13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300" b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федерациялар</a:t>
          </a:r>
          <a:endParaRPr lang="ru-RU" sz="1300" b="0" kern="1200" dirty="0"/>
        </a:p>
      </dsp:txBody>
      <dsp:txXfrm>
        <a:off x="3961879" y="965968"/>
        <a:ext cx="1707724" cy="964478"/>
      </dsp:txXfrm>
    </dsp:sp>
    <dsp:sp modelId="{CC90786E-62B4-488A-8EAD-FD2871596F1A}">
      <dsp:nvSpPr>
        <dsp:cNvPr id="0" name=""/>
        <dsp:cNvSpPr/>
      </dsp:nvSpPr>
      <dsp:spPr>
        <a:xfrm>
          <a:off x="4188742" y="1745568"/>
          <a:ext cx="1696862" cy="469637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ОО </a:t>
          </a:r>
          <a:r>
            <a:rPr lang="ru-RU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және</a:t>
          </a:r>
          <a:r>
            <a:rPr lang="ru-RU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АО </a:t>
          </a:r>
          <a:r>
            <a:rPr lang="ru-RU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бағдарламасына</a:t>
          </a:r>
          <a:r>
            <a:rPr lang="ru-RU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кірмейді</a:t>
          </a:r>
          <a:endParaRPr lang="ru-RU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188742" y="1745568"/>
        <a:ext cx="1696862" cy="46963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2025B6-ABC1-47FE-9A3F-3D7DA88961AE}">
      <dsp:nvSpPr>
        <dsp:cNvPr id="0" name=""/>
        <dsp:cNvSpPr/>
      </dsp:nvSpPr>
      <dsp:spPr>
        <a:xfrm>
          <a:off x="2852614" y="503577"/>
          <a:ext cx="2018245" cy="1943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173"/>
              </a:lnTo>
              <a:lnTo>
                <a:pt x="2018245" y="19173"/>
              </a:lnTo>
              <a:lnTo>
                <a:pt x="2018245" y="19431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074B4C-C787-4EBE-B817-2AF6CE481440}">
      <dsp:nvSpPr>
        <dsp:cNvPr id="0" name=""/>
        <dsp:cNvSpPr/>
      </dsp:nvSpPr>
      <dsp:spPr>
        <a:xfrm>
          <a:off x="2806894" y="503577"/>
          <a:ext cx="91440" cy="19431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431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B3B06A-C5C6-4496-9A13-40C4146CC539}">
      <dsp:nvSpPr>
        <dsp:cNvPr id="0" name=""/>
        <dsp:cNvSpPr/>
      </dsp:nvSpPr>
      <dsp:spPr>
        <a:xfrm>
          <a:off x="834368" y="503577"/>
          <a:ext cx="2018245" cy="194310"/>
        </a:xfrm>
        <a:custGeom>
          <a:avLst/>
          <a:gdLst/>
          <a:ahLst/>
          <a:cxnLst/>
          <a:rect l="0" t="0" r="0" b="0"/>
          <a:pathLst>
            <a:path>
              <a:moveTo>
                <a:pt x="2018245" y="0"/>
              </a:moveTo>
              <a:lnTo>
                <a:pt x="2018245" y="19173"/>
              </a:lnTo>
              <a:lnTo>
                <a:pt x="0" y="19173"/>
              </a:lnTo>
              <a:lnTo>
                <a:pt x="0" y="19431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2BD34E-06C1-447B-93CF-2543EE02DFF0}">
      <dsp:nvSpPr>
        <dsp:cNvPr id="0" name=""/>
        <dsp:cNvSpPr/>
      </dsp:nvSpPr>
      <dsp:spPr>
        <a:xfrm>
          <a:off x="2030788" y="0"/>
          <a:ext cx="1643652" cy="5035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Жергілікті</a:t>
          </a: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федерациялар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030788" y="0"/>
        <a:ext cx="1643652" cy="503577"/>
      </dsp:txXfrm>
    </dsp:sp>
    <dsp:sp modelId="{E5D35F74-D933-4D87-BEA8-F4AF97CDF87D}">
      <dsp:nvSpPr>
        <dsp:cNvPr id="0" name=""/>
        <dsp:cNvSpPr/>
      </dsp:nvSpPr>
      <dsp:spPr>
        <a:xfrm>
          <a:off x="383" y="697888"/>
          <a:ext cx="1667971" cy="83398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Республикалық</a:t>
          </a:r>
          <a:r>
            <a:rPr lang="ru-RU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және</a:t>
          </a:r>
          <a:r>
            <a:rPr lang="ru-RU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өңірлік</a:t>
          </a:r>
          <a:r>
            <a:rPr lang="ru-RU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федерациялардан</a:t>
          </a:r>
          <a:r>
            <a:rPr lang="ru-RU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бөлек</a:t>
          </a:r>
          <a:endParaRPr lang="ru-RU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83" y="697888"/>
        <a:ext cx="1667971" cy="833985"/>
      </dsp:txXfrm>
    </dsp:sp>
    <dsp:sp modelId="{3A5698FC-9CBA-4AB0-81FE-AF97E896D562}">
      <dsp:nvSpPr>
        <dsp:cNvPr id="0" name=""/>
        <dsp:cNvSpPr/>
      </dsp:nvSpPr>
      <dsp:spPr>
        <a:xfrm>
          <a:off x="2018628" y="697888"/>
          <a:ext cx="1667971" cy="83398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Республикалық</a:t>
          </a:r>
          <a:r>
            <a:rPr lang="ru-RU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және</a:t>
          </a:r>
          <a:r>
            <a:rPr lang="ru-RU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аймақтық</a:t>
          </a:r>
          <a:r>
            <a:rPr lang="ru-RU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федерацияларға</a:t>
          </a:r>
          <a:r>
            <a:rPr lang="ru-RU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бағынбайды</a:t>
          </a:r>
          <a:endParaRPr lang="ru-RU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018628" y="697888"/>
        <a:ext cx="1667971" cy="833985"/>
      </dsp:txXfrm>
    </dsp:sp>
    <dsp:sp modelId="{38AEC551-C646-4A0F-A505-83591E45163F}">
      <dsp:nvSpPr>
        <dsp:cNvPr id="0" name=""/>
        <dsp:cNvSpPr/>
      </dsp:nvSpPr>
      <dsp:spPr>
        <a:xfrm>
          <a:off x="4036874" y="697888"/>
          <a:ext cx="1667971" cy="83398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Мүдделер</a:t>
          </a:r>
          <a:r>
            <a:rPr lang="ru-RU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қақтығысы</a:t>
          </a:r>
          <a:r>
            <a:rPr lang="ru-RU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ru-RU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жауапкершіліктің</a:t>
          </a:r>
          <a:r>
            <a:rPr lang="ru-RU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болмауы</a:t>
          </a:r>
          <a:r>
            <a:rPr lang="ru-RU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спорт </a:t>
          </a:r>
          <a:r>
            <a:rPr lang="ru-RU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түрлерінің</a:t>
          </a:r>
          <a:r>
            <a:rPr lang="ru-RU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дамуын</a:t>
          </a:r>
          <a:r>
            <a:rPr lang="ru-RU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"</a:t>
          </a:r>
          <a:r>
            <a:rPr lang="ru-RU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тежеу</a:t>
          </a:r>
          <a:r>
            <a:rPr lang="ru-RU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"</a:t>
          </a:r>
          <a:endParaRPr lang="ru-RU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036874" y="697888"/>
        <a:ext cx="1667971" cy="83398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1AC93B-006D-4DDA-8453-142B34ABB384}">
      <dsp:nvSpPr>
        <dsp:cNvPr id="0" name=""/>
        <dsp:cNvSpPr/>
      </dsp:nvSpPr>
      <dsp:spPr>
        <a:xfrm>
          <a:off x="2841673" y="715671"/>
          <a:ext cx="1824148" cy="6092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5934"/>
              </a:lnTo>
              <a:lnTo>
                <a:pt x="1824148" y="485934"/>
              </a:lnTo>
              <a:lnTo>
                <a:pt x="1824148" y="609225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0A712B-7FC6-481A-8DDE-89FF339C70D3}">
      <dsp:nvSpPr>
        <dsp:cNvPr id="0" name=""/>
        <dsp:cNvSpPr/>
      </dsp:nvSpPr>
      <dsp:spPr>
        <a:xfrm>
          <a:off x="2715218" y="715671"/>
          <a:ext cx="91440" cy="609225"/>
        </a:xfrm>
        <a:custGeom>
          <a:avLst/>
          <a:gdLst/>
          <a:ahLst/>
          <a:cxnLst/>
          <a:rect l="0" t="0" r="0" b="0"/>
          <a:pathLst>
            <a:path>
              <a:moveTo>
                <a:pt x="126454" y="0"/>
              </a:moveTo>
              <a:lnTo>
                <a:pt x="126454" y="485934"/>
              </a:lnTo>
              <a:lnTo>
                <a:pt x="45720" y="485934"/>
              </a:lnTo>
              <a:lnTo>
                <a:pt x="45720" y="609225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E29D03-DC79-46F4-A342-09A90658C652}">
      <dsp:nvSpPr>
        <dsp:cNvPr id="0" name=""/>
        <dsp:cNvSpPr/>
      </dsp:nvSpPr>
      <dsp:spPr>
        <a:xfrm>
          <a:off x="826079" y="715671"/>
          <a:ext cx="2015594" cy="609225"/>
        </a:xfrm>
        <a:custGeom>
          <a:avLst/>
          <a:gdLst/>
          <a:ahLst/>
          <a:cxnLst/>
          <a:rect l="0" t="0" r="0" b="0"/>
          <a:pathLst>
            <a:path>
              <a:moveTo>
                <a:pt x="2015594" y="0"/>
              </a:moveTo>
              <a:lnTo>
                <a:pt x="2015594" y="485934"/>
              </a:lnTo>
              <a:lnTo>
                <a:pt x="0" y="485934"/>
              </a:lnTo>
              <a:lnTo>
                <a:pt x="0" y="609225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D13A82-24C9-4A06-AD74-777128C450F5}">
      <dsp:nvSpPr>
        <dsp:cNvPr id="0" name=""/>
        <dsp:cNvSpPr/>
      </dsp:nvSpPr>
      <dsp:spPr>
        <a:xfrm>
          <a:off x="2035624" y="211538"/>
          <a:ext cx="1612097" cy="5041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74562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1 спорт </a:t>
          </a:r>
          <a:r>
            <a:rPr lang="ru-RU" sz="2500" kern="1200" dirty="0" err="1" smtClean="0"/>
            <a:t>түрі</a:t>
          </a:r>
          <a:endParaRPr lang="ru-RU" sz="2500" kern="1200" dirty="0"/>
        </a:p>
      </dsp:txBody>
      <dsp:txXfrm>
        <a:off x="2035624" y="211538"/>
        <a:ext cx="1612097" cy="504132"/>
      </dsp:txXfrm>
    </dsp:sp>
    <dsp:sp modelId="{C60A829E-E074-4FB0-BC60-C2906FFED2C0}">
      <dsp:nvSpPr>
        <dsp:cNvPr id="0" name=""/>
        <dsp:cNvSpPr/>
      </dsp:nvSpPr>
      <dsp:spPr>
        <a:xfrm>
          <a:off x="2825257" y="651788"/>
          <a:ext cx="918487" cy="17613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6985" rIns="27940" bIns="6985" numCol="1" spcCol="1270" anchor="ctr" anchorCtr="0">
          <a:noAutofit/>
        </a:bodyPr>
        <a:lstStyle/>
        <a:p>
          <a:pPr lvl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>
        <a:off x="2825257" y="651788"/>
        <a:ext cx="918487" cy="176130"/>
      </dsp:txXfrm>
    </dsp:sp>
    <dsp:sp modelId="{E8221EF1-1F2D-4188-9E23-0F99751F9108}">
      <dsp:nvSpPr>
        <dsp:cNvPr id="0" name=""/>
        <dsp:cNvSpPr/>
      </dsp:nvSpPr>
      <dsp:spPr>
        <a:xfrm>
          <a:off x="59780" y="1324896"/>
          <a:ext cx="1532597" cy="116140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74562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1 </a:t>
          </a:r>
          <a:r>
            <a:rPr lang="ru-RU" sz="1300" b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аккредиттелген</a:t>
          </a:r>
          <a:r>
            <a:rPr lang="ru-RU" sz="13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 спорт </a:t>
          </a:r>
          <a:r>
            <a:rPr lang="ru-RU" sz="1300" b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федерациясы</a:t>
          </a:r>
          <a:endParaRPr lang="ru-RU" sz="13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9780" y="1324896"/>
        <a:ext cx="1532597" cy="1161403"/>
      </dsp:txXfrm>
    </dsp:sp>
    <dsp:sp modelId="{5612D610-60F7-44E4-9734-870DD6732C43}">
      <dsp:nvSpPr>
        <dsp:cNvPr id="0" name=""/>
        <dsp:cNvSpPr/>
      </dsp:nvSpPr>
      <dsp:spPr>
        <a:xfrm>
          <a:off x="198124" y="2247475"/>
          <a:ext cx="1504830" cy="761108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Заңнамалық</a:t>
          </a:r>
          <a:r>
            <a:rPr lang="ru-RU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реттеу</a:t>
          </a:r>
          <a:endParaRPr lang="ru-RU" sz="1200" kern="1200" dirty="0"/>
        </a:p>
      </dsp:txBody>
      <dsp:txXfrm>
        <a:off x="198124" y="2247475"/>
        <a:ext cx="1504830" cy="761108"/>
      </dsp:txXfrm>
    </dsp:sp>
    <dsp:sp modelId="{DFC435F7-9687-4A06-A339-C081FD22784C}">
      <dsp:nvSpPr>
        <dsp:cNvPr id="0" name=""/>
        <dsp:cNvSpPr/>
      </dsp:nvSpPr>
      <dsp:spPr>
        <a:xfrm>
          <a:off x="1978158" y="1324896"/>
          <a:ext cx="1565561" cy="11501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456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Республикалық</a:t>
          </a:r>
          <a:r>
            <a:rPr lang="ru-RU" sz="12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b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және</a:t>
          </a:r>
          <a:r>
            <a:rPr lang="ru-RU" sz="12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b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өңірлік</a:t>
          </a:r>
          <a:r>
            <a:rPr lang="ru-RU" sz="12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b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федерациялардың</a:t>
          </a:r>
          <a:r>
            <a:rPr lang="ru-RU" sz="12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b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мәртебесін</a:t>
          </a:r>
          <a:r>
            <a:rPr lang="ru-RU" sz="12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 "</a:t>
          </a:r>
          <a:r>
            <a:rPr lang="ru-RU" sz="1200" b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Ұлттық"деп</a:t>
          </a:r>
          <a:r>
            <a:rPr lang="ru-RU" sz="12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b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ауыстыру</a:t>
          </a:r>
          <a:endParaRPr lang="ru-RU" sz="1200" b="0" kern="1200" dirty="0"/>
        </a:p>
      </dsp:txBody>
      <dsp:txXfrm>
        <a:off x="1978158" y="1324896"/>
        <a:ext cx="1565561" cy="1150106"/>
      </dsp:txXfrm>
    </dsp:sp>
    <dsp:sp modelId="{9A668DE6-7175-4B21-A4AB-919466C22398}">
      <dsp:nvSpPr>
        <dsp:cNvPr id="0" name=""/>
        <dsp:cNvSpPr/>
      </dsp:nvSpPr>
      <dsp:spPr>
        <a:xfrm>
          <a:off x="2280787" y="2272485"/>
          <a:ext cx="1390809" cy="709389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Олимпиада </a:t>
          </a:r>
          <a:r>
            <a:rPr lang="ru-RU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Жарғысына</a:t>
          </a:r>
          <a:r>
            <a:rPr lang="ru-RU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сәйкес</a:t>
          </a:r>
          <a:endParaRPr lang="ru-RU" sz="1200" b="0" kern="1200" dirty="0"/>
        </a:p>
      </dsp:txBody>
      <dsp:txXfrm>
        <a:off x="2280787" y="2272485"/>
        <a:ext cx="1390809" cy="709389"/>
      </dsp:txXfrm>
    </dsp:sp>
    <dsp:sp modelId="{229A14B9-B5D5-40CB-B38D-99F47F8AAE45}">
      <dsp:nvSpPr>
        <dsp:cNvPr id="0" name=""/>
        <dsp:cNvSpPr/>
      </dsp:nvSpPr>
      <dsp:spPr>
        <a:xfrm>
          <a:off x="3856007" y="1324896"/>
          <a:ext cx="1619629" cy="91472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74562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Федерацияларды</a:t>
          </a:r>
          <a:r>
            <a:rPr lang="ru-RU" sz="13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300" b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аккредиттеу</a:t>
          </a:r>
          <a:r>
            <a:rPr lang="ru-RU" sz="13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, спорт </a:t>
          </a:r>
          <a:r>
            <a:rPr lang="ru-RU" sz="1300" b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түрлерін</a:t>
          </a:r>
          <a:r>
            <a:rPr lang="ru-RU" sz="13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 тану-1 </a:t>
          </a:r>
          <a:r>
            <a:rPr lang="ru-RU" sz="1300" b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Мемлекеттік</a:t>
          </a:r>
          <a:r>
            <a:rPr lang="ru-RU" sz="13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300" b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қызмет</a:t>
          </a:r>
          <a:endParaRPr lang="ru-RU" sz="1300" b="0" kern="1200" dirty="0"/>
        </a:p>
      </dsp:txBody>
      <dsp:txXfrm>
        <a:off x="3856007" y="1324896"/>
        <a:ext cx="1619629" cy="914724"/>
      </dsp:txXfrm>
    </dsp:sp>
    <dsp:sp modelId="{CC90786E-62B4-488A-8EAD-FD2871596F1A}">
      <dsp:nvSpPr>
        <dsp:cNvPr id="0" name=""/>
        <dsp:cNvSpPr/>
      </dsp:nvSpPr>
      <dsp:spPr>
        <a:xfrm>
          <a:off x="4062460" y="2085881"/>
          <a:ext cx="1609327" cy="63611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Мемлекеттік</a:t>
          </a:r>
          <a:r>
            <a:rPr lang="ru-RU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қызметтерді</a:t>
          </a:r>
          <a:r>
            <a:rPr lang="ru-RU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жеңілдету</a:t>
          </a:r>
          <a:endParaRPr lang="ru-RU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062460" y="2085881"/>
        <a:ext cx="1609327" cy="6361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30574" cy="497763"/>
          </a:xfrm>
          <a:prstGeom prst="rect">
            <a:avLst/>
          </a:prstGeom>
        </p:spPr>
        <p:txBody>
          <a:bodyPr vert="horz" lIns="91326" tIns="45662" rIns="91326" bIns="45662" rtlCol="0"/>
          <a:lstStyle>
            <a:lvl1pPr algn="l">
              <a:defRPr sz="1200"/>
            </a:lvl1pPr>
          </a:lstStyle>
          <a:p>
            <a:endParaRPr lang="kk-KZ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29011" y="0"/>
            <a:ext cx="2930574" cy="497763"/>
          </a:xfrm>
          <a:prstGeom prst="rect">
            <a:avLst/>
          </a:prstGeom>
        </p:spPr>
        <p:txBody>
          <a:bodyPr vert="horz" lIns="91326" tIns="45662" rIns="91326" bIns="45662" rtlCol="0"/>
          <a:lstStyle>
            <a:lvl1pPr algn="r">
              <a:defRPr sz="1200"/>
            </a:lvl1pPr>
          </a:lstStyle>
          <a:p>
            <a:fld id="{2AE451CA-9D2D-4AF3-9096-AB54F8E391BE}" type="datetimeFigureOut">
              <a:rPr lang="kk-KZ" smtClean="0"/>
              <a:t>31.01.2024</a:t>
            </a:fld>
            <a:endParaRPr lang="kk-KZ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43161"/>
            <a:ext cx="2930574" cy="497763"/>
          </a:xfrm>
          <a:prstGeom prst="rect">
            <a:avLst/>
          </a:prstGeom>
        </p:spPr>
        <p:txBody>
          <a:bodyPr vert="horz" lIns="91326" tIns="45662" rIns="91326" bIns="45662" rtlCol="0" anchor="b"/>
          <a:lstStyle>
            <a:lvl1pPr algn="l">
              <a:defRPr sz="1200"/>
            </a:lvl1pPr>
          </a:lstStyle>
          <a:p>
            <a:endParaRPr lang="kk-KZ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29011" y="9443161"/>
            <a:ext cx="2930574" cy="497763"/>
          </a:xfrm>
          <a:prstGeom prst="rect">
            <a:avLst/>
          </a:prstGeom>
        </p:spPr>
        <p:txBody>
          <a:bodyPr vert="horz" lIns="91326" tIns="45662" rIns="91326" bIns="45662" rtlCol="0" anchor="b"/>
          <a:lstStyle>
            <a:lvl1pPr algn="r">
              <a:defRPr sz="1200"/>
            </a:lvl1pPr>
          </a:lstStyle>
          <a:p>
            <a:fld id="{6532A001-DFCC-4FD0-B2C6-A473E0856636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9866398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30525" cy="496888"/>
          </a:xfrm>
          <a:prstGeom prst="rect">
            <a:avLst/>
          </a:prstGeom>
        </p:spPr>
        <p:txBody>
          <a:bodyPr vert="horz" lIns="91326" tIns="45662" rIns="91326" bIns="45662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051" y="0"/>
            <a:ext cx="2930525" cy="496888"/>
          </a:xfrm>
          <a:prstGeom prst="rect">
            <a:avLst/>
          </a:prstGeom>
        </p:spPr>
        <p:txBody>
          <a:bodyPr vert="horz" lIns="91326" tIns="45662" rIns="91326" bIns="45662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0E44629-6DDE-40AA-8A0A-C102D039CF6C}" type="datetimeFigureOut">
              <a:rPr lang="ru-RU"/>
              <a:pPr>
                <a:defRPr/>
              </a:pPr>
              <a:t>31.01.2024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263" y="746125"/>
            <a:ext cx="662463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26" tIns="45662" rIns="91326" bIns="45662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277" y="4722814"/>
            <a:ext cx="5408613" cy="4473575"/>
          </a:xfrm>
          <a:prstGeom prst="rect">
            <a:avLst/>
          </a:prstGeom>
        </p:spPr>
        <p:txBody>
          <a:bodyPr vert="horz" lIns="91326" tIns="45662" rIns="91326" bIns="45662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4039"/>
            <a:ext cx="2930525" cy="496887"/>
          </a:xfrm>
          <a:prstGeom prst="rect">
            <a:avLst/>
          </a:prstGeom>
        </p:spPr>
        <p:txBody>
          <a:bodyPr vert="horz" lIns="91326" tIns="45662" rIns="91326" bIns="45662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051" y="9444039"/>
            <a:ext cx="2930525" cy="496887"/>
          </a:xfrm>
          <a:prstGeom prst="rect">
            <a:avLst/>
          </a:prstGeom>
        </p:spPr>
        <p:txBody>
          <a:bodyPr vert="horz" wrap="square" lIns="91326" tIns="45662" rIns="91326" bIns="4566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15E8EDD0-5530-4587-8878-2220D09B76F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62329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CCF3F8-889E-45D4-A7BB-551FAE1F8013}" type="slidenum">
              <a:rPr lang="ru-RU" smtClean="0"/>
              <a:pPr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6316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E32FF-0D26-4BF7-8307-41D129A27AFC}" type="datetimeFigureOut">
              <a:rPr lang="ru-RU"/>
              <a:pPr>
                <a:defRPr/>
              </a:pPr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C86F77-7FC5-445B-9242-4AEC24EDB5B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01216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BEC2B4-6332-4BFE-A5D1-0FC9CB203773}" type="datetimeFigureOut">
              <a:rPr lang="ru-RU"/>
              <a:pPr>
                <a:defRPr/>
              </a:pPr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B67E1C-1496-42EE-B80A-13E7D356CCE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4372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429F07-D6CE-4DD6-BC5D-0276FA0A615F}" type="datetimeFigureOut">
              <a:rPr lang="ru-RU"/>
              <a:pPr>
                <a:defRPr/>
              </a:pPr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D24DD-DA8F-4DFC-93C3-7DD6845900F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177735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222EE66-E32D-4A9D-8A00-7E96208F0288}" type="datetimeFigureOut">
              <a:rPr lang="ru-RU" smtClean="0"/>
              <a:pPr>
                <a:defRPr/>
              </a:pPr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4EE14D-5370-4D84-B466-C7F67F62F51D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241723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919D55-D5A0-4596-8A34-2376872A266C}" type="datetimeFigureOut">
              <a:rPr lang="ru-RU" smtClean="0"/>
              <a:pPr>
                <a:defRPr/>
              </a:pPr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A71CE9-C2D5-4855-8988-A1EF2C0EB46B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424903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BD04DCB-E4BC-4D55-816E-FD2BBD95E7F8}" type="datetimeFigureOut">
              <a:rPr lang="ru-RU" smtClean="0"/>
              <a:pPr>
                <a:defRPr/>
              </a:pPr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9154B4-B258-48BF-858B-D46F123FF4F0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414298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30F279-D3AF-476C-AB0E-6A5AC164AA72}" type="datetimeFigureOut">
              <a:rPr lang="ru-RU" smtClean="0"/>
              <a:pPr>
                <a:defRPr/>
              </a:pPr>
              <a:t>31.01.2024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68290D-312F-44A9-885F-998E3C8D9571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934283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4A39B8-C1EA-4135-9997-BC630188B75B}" type="datetimeFigureOut">
              <a:rPr lang="ru-RU" smtClean="0"/>
              <a:pPr>
                <a:defRPr/>
              </a:pPr>
              <a:t>31.01.2024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95F0EE-03F8-4376-B1D2-DC2B4E390358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688118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4D2C9E-3DA0-442D-AF44-063E896BBE10}" type="datetimeFigureOut">
              <a:rPr lang="ru-RU" smtClean="0"/>
              <a:pPr>
                <a:defRPr/>
              </a:pPr>
              <a:t>31.01.2024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CA49CF-8B3D-4B82-841B-C94D28E8D120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037069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DDEB02-8FE0-4B1E-A775-79605E8AA217}" type="datetimeFigureOut">
              <a:rPr lang="ru-RU" smtClean="0"/>
              <a:pPr>
                <a:defRPr/>
              </a:pPr>
              <a:t>31.01.2024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4100D9-E0D6-4C31-B586-06944622AA8B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213210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81055E-F923-4055-B94E-50B97D486C91}" type="datetimeFigureOut">
              <a:rPr lang="ru-RU" smtClean="0"/>
              <a:pPr>
                <a:defRPr/>
              </a:pPr>
              <a:t>31.01.2024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3AFEB5-BC73-4282-908C-91D57D7957D4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70483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22CA9D-E3A9-4791-B20A-4E23067B4965}" type="datetimeFigureOut">
              <a:rPr lang="ru-RU"/>
              <a:pPr>
                <a:defRPr/>
              </a:pPr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E5161A-2CFD-4B69-AC99-F7D667541DF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348389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9E08F2-F88B-414C-8A50-3532CABCB7F6}" type="datetimeFigureOut">
              <a:rPr lang="ru-RU" smtClean="0"/>
              <a:pPr>
                <a:defRPr/>
              </a:pPr>
              <a:t>31.01.2024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62C947-DFB8-4DEF-8DE4-D8DE2AD13EF3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265946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C650B2A-6D40-48D7-AD00-CD567EC2ACC9}" type="datetimeFigureOut">
              <a:rPr lang="ru-RU" smtClean="0"/>
              <a:pPr>
                <a:defRPr/>
              </a:pPr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87F071-30A1-45FA-8CAF-C6476ECDE33F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68625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BCE63EA-6466-4041-9A07-6DE6DEDD6F76}" type="datetimeFigureOut">
              <a:rPr lang="ru-RU" smtClean="0"/>
              <a:pPr>
                <a:defRPr/>
              </a:pPr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394984-02C9-457E-8ECA-3471733E253A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202095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1/31/2024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6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pPr marL="30004">
              <a:spcBef>
                <a:spcPts val="84"/>
              </a:spcBef>
            </a:pPr>
            <a:fld id="{81D60167-4931-47E6-BA6A-407CBD079E47}" type="slidenum">
              <a:rPr lang="ru-RU" spc="6" smtClean="0"/>
              <a:pPr marL="30004">
                <a:spcBef>
                  <a:spcPts val="84"/>
                </a:spcBef>
              </a:pPr>
              <a:t>‹#›</a:t>
            </a:fld>
            <a:endParaRPr lang="ru-RU" spc="6" dirty="0"/>
          </a:p>
        </p:txBody>
      </p:sp>
    </p:spTree>
    <p:extLst>
      <p:ext uri="{BB962C8B-B14F-4D97-AF65-F5344CB8AC3E}">
        <p14:creationId xmlns:p14="http://schemas.microsoft.com/office/powerpoint/2010/main" val="30129401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22EE66-E32D-4A9D-8A00-7E96208F0288}" type="datetimeFigureOut">
              <a:rPr lang="ru-RU"/>
              <a:pPr>
                <a:defRPr/>
              </a:pPr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4EE14D-5370-4D84-B466-C7F67F62F51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4246144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919D55-D5A0-4596-8A34-2376872A266C}" type="datetimeFigureOut">
              <a:rPr lang="ru-RU"/>
              <a:pPr>
                <a:defRPr/>
              </a:pPr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A71CE9-C2D5-4855-8988-A1EF2C0EB46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305004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D04DCB-E4BC-4D55-816E-FD2BBD95E7F8}" type="datetimeFigureOut">
              <a:rPr lang="ru-RU"/>
              <a:pPr>
                <a:defRPr/>
              </a:pPr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154B4-B258-48BF-858B-D46F123FF4F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4179766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30F279-D3AF-476C-AB0E-6A5AC164AA72}" type="datetimeFigureOut">
              <a:rPr lang="ru-RU"/>
              <a:pPr>
                <a:defRPr/>
              </a:pPr>
              <a:t>31.01.2024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8290D-312F-44A9-885F-998E3C8D957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761555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4A39B8-C1EA-4135-9997-BC630188B75B}" type="datetimeFigureOut">
              <a:rPr lang="ru-RU"/>
              <a:pPr>
                <a:defRPr/>
              </a:pPr>
              <a:t>31.01.2024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95F0EE-03F8-4376-B1D2-DC2B4E39035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5261270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D2C9E-3DA0-442D-AF44-063E896BBE10}" type="datetimeFigureOut">
              <a:rPr lang="ru-RU"/>
              <a:pPr>
                <a:defRPr/>
              </a:pPr>
              <a:t>31.01.2024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CA49CF-8B3D-4B82-841B-C94D28E8D12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30363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388E1-CF9B-4F6F-A924-79170B20A897}" type="datetimeFigureOut">
              <a:rPr lang="ru-RU"/>
              <a:pPr>
                <a:defRPr/>
              </a:pPr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61CB30-899D-4377-9F30-A78B9D5429B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7680561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DEB02-8FE0-4B1E-A775-79605E8AA217}" type="datetimeFigureOut">
              <a:rPr lang="ru-RU"/>
              <a:pPr>
                <a:defRPr/>
              </a:pPr>
              <a:t>31.01.2024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4100D9-E0D6-4C31-B586-06944622AA8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7298425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81055E-F923-4055-B94E-50B97D486C91}" type="datetimeFigureOut">
              <a:rPr lang="ru-RU"/>
              <a:pPr>
                <a:defRPr/>
              </a:pPr>
              <a:t>31.01.2024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3AFEB5-BC73-4282-908C-91D57D7957D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6039308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E08F2-F88B-414C-8A50-3532CABCB7F6}" type="datetimeFigureOut">
              <a:rPr lang="ru-RU"/>
              <a:pPr>
                <a:defRPr/>
              </a:pPr>
              <a:t>31.01.2024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62C947-DFB8-4DEF-8DE4-D8DE2AD13EF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0368471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50B2A-6D40-48D7-AD00-CD567EC2ACC9}" type="datetimeFigureOut">
              <a:rPr lang="ru-RU"/>
              <a:pPr>
                <a:defRPr/>
              </a:pPr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7F071-30A1-45FA-8CAF-C6476ECDE33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4374754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E63EA-6466-4041-9A07-6DE6DEDD6F76}" type="datetimeFigureOut">
              <a:rPr lang="ru-RU"/>
              <a:pPr>
                <a:defRPr/>
              </a:pPr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394984-02C9-457E-8ECA-3471733E253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9619690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1/31/2024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6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pPr marL="30004">
              <a:spcBef>
                <a:spcPts val="84"/>
              </a:spcBef>
            </a:pPr>
            <a:fld id="{81D60167-4931-47E6-BA6A-407CBD079E47}" type="slidenum">
              <a:rPr lang="ru-RU" spc="6" smtClean="0"/>
              <a:pPr marL="30004">
                <a:spcBef>
                  <a:spcPts val="84"/>
                </a:spcBef>
              </a:pPr>
              <a:t>‹#›</a:t>
            </a:fld>
            <a:endParaRPr lang="ru-RU" spc="6" dirty="0"/>
          </a:p>
        </p:txBody>
      </p:sp>
    </p:spTree>
    <p:extLst>
      <p:ext uri="{BB962C8B-B14F-4D97-AF65-F5344CB8AC3E}">
        <p14:creationId xmlns:p14="http://schemas.microsoft.com/office/powerpoint/2010/main" val="266289128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92100"/>
            <a:ext cx="10972800" cy="13843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09600" y="1905000"/>
            <a:ext cx="10972800" cy="4114800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5AF057-297C-46C0-A49E-726D30F897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7585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79CEF-3413-4BC7-AD32-9DBC1B32EE78}" type="datetimeFigureOut">
              <a:rPr lang="ru-RU"/>
              <a:pPr>
                <a:defRPr/>
              </a:pPr>
              <a:t>31.01.2024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4D2978-0AAD-463E-BA07-0D742DF4ED4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58411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11BF56-41F3-4160-97FF-059DEA39459F}" type="datetimeFigureOut">
              <a:rPr lang="ru-RU"/>
              <a:pPr>
                <a:defRPr/>
              </a:pPr>
              <a:t>31.01.2024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B4A950-F966-4C0C-A27B-77C7061B2B5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3991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27FA19-9130-4E80-BECC-4843C1295C8F}" type="datetimeFigureOut">
              <a:rPr lang="ru-RU"/>
              <a:pPr>
                <a:defRPr/>
              </a:pPr>
              <a:t>31.01.2024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2502C4-3863-4217-A0C1-54BDB82F45E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86948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BE9A01-D520-4C92-9411-452E1FF3A0E1}" type="datetimeFigureOut">
              <a:rPr lang="ru-RU"/>
              <a:pPr>
                <a:defRPr/>
              </a:pPr>
              <a:t>31.01.2024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571ECB-1331-4E81-B4F1-B73E3B63EA9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50866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8AF10-555B-4810-A32C-6EAE74714944}" type="datetimeFigureOut">
              <a:rPr lang="ru-RU"/>
              <a:pPr>
                <a:defRPr/>
              </a:pPr>
              <a:t>31.01.2024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D75568-803B-4363-9093-876E1D117D6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01196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A39AE-EEC4-44FD-9B11-F3032DA2E4A8}" type="datetimeFigureOut">
              <a:rPr lang="ru-RU"/>
              <a:pPr>
                <a:defRPr/>
              </a:pPr>
              <a:t>31.01.2024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C5F76-9C61-4930-BABB-AB9EA90C5DE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10198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6" Type="http://schemas.microsoft.com/office/2007/relationships/hdphoto" Target="../media/hdphoto1.wdp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2000"/>
            <a:lum/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artisticPencilSketch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3075" name="Текст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38AEC3D-0212-4255-BA8D-F2DD3696FD15}" type="datetimeFigureOut">
              <a:rPr lang="ru-RU"/>
              <a:pPr>
                <a:defRPr/>
              </a:pPr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2662948-0F59-469D-81B3-BAE3CB5A417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38" r:id="rId1"/>
    <p:sldLayoutId id="2147484439" r:id="rId2"/>
    <p:sldLayoutId id="2147484440" r:id="rId3"/>
    <p:sldLayoutId id="2147484441" r:id="rId4"/>
    <p:sldLayoutId id="2147484442" r:id="rId5"/>
    <p:sldLayoutId id="2147484443" r:id="rId6"/>
    <p:sldLayoutId id="2147484444" r:id="rId7"/>
    <p:sldLayoutId id="2147484445" r:id="rId8"/>
    <p:sldLayoutId id="2147484446" r:id="rId9"/>
    <p:sldLayoutId id="2147484447" r:id="rId10"/>
    <p:sldLayoutId id="214748444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E3EE47A-0467-4797-B16C-7B67C0347A82}" type="datetimeFigureOut">
              <a:rPr lang="ru-RU" smtClean="0"/>
              <a:pPr>
                <a:defRPr/>
              </a:pPr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1B67D7D-FC8C-4931-986F-7D690131D225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7128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54" r:id="rId1"/>
    <p:sldLayoutId id="2147484455" r:id="rId2"/>
    <p:sldLayoutId id="2147484456" r:id="rId3"/>
    <p:sldLayoutId id="2147484457" r:id="rId4"/>
    <p:sldLayoutId id="2147484458" r:id="rId5"/>
    <p:sldLayoutId id="2147484459" r:id="rId6"/>
    <p:sldLayoutId id="2147484460" r:id="rId7"/>
    <p:sldLayoutId id="2147484461" r:id="rId8"/>
    <p:sldLayoutId id="2147484462" r:id="rId9"/>
    <p:sldLayoutId id="2147484463" r:id="rId10"/>
    <p:sldLayoutId id="2147484464" r:id="rId11"/>
    <p:sldLayoutId id="214748446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alphaModFix amt="22000"/>
            <a:lum/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artisticPencilSketch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E3EE47A-0467-4797-B16C-7B67C0347A82}" type="datetimeFigureOut">
              <a:rPr lang="ru-RU"/>
              <a:pPr>
                <a:defRPr/>
              </a:pPr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1B67D7D-FC8C-4931-986F-7D690131D22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48981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67" r:id="rId1"/>
    <p:sldLayoutId id="2147484468" r:id="rId2"/>
    <p:sldLayoutId id="2147484469" r:id="rId3"/>
    <p:sldLayoutId id="2147484470" r:id="rId4"/>
    <p:sldLayoutId id="2147484471" r:id="rId5"/>
    <p:sldLayoutId id="2147484472" r:id="rId6"/>
    <p:sldLayoutId id="2147484473" r:id="rId7"/>
    <p:sldLayoutId id="2147484474" r:id="rId8"/>
    <p:sldLayoutId id="2147484475" r:id="rId9"/>
    <p:sldLayoutId id="2147484476" r:id="rId10"/>
    <p:sldLayoutId id="2147484477" r:id="rId11"/>
    <p:sldLayoutId id="2147484478" r:id="rId12"/>
    <p:sldLayoutId id="2147484479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13" Type="http://schemas.openxmlformats.org/officeDocument/2006/relationships/diagramLayout" Target="../diagrams/layout4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12" Type="http://schemas.openxmlformats.org/officeDocument/2006/relationships/diagramData" Target="../diagrams/data4.xml"/><Relationship Id="rId2" Type="http://schemas.openxmlformats.org/officeDocument/2006/relationships/diagramData" Target="../diagrams/data2.xml"/><Relationship Id="rId16" Type="http://schemas.microsoft.com/office/2007/relationships/diagramDrawing" Target="../diagrams/drawing4.xml"/><Relationship Id="rId1" Type="http://schemas.openxmlformats.org/officeDocument/2006/relationships/slideLayout" Target="../slideLayouts/slideLayout25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5" Type="http://schemas.openxmlformats.org/officeDocument/2006/relationships/diagramColors" Target="../diagrams/colors4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Relationship Id="rId1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4000"/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Sketch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reeform 37"/>
          <p:cNvSpPr/>
          <p:nvPr/>
        </p:nvSpPr>
        <p:spPr>
          <a:xfrm flipH="1">
            <a:off x="0" y="2"/>
            <a:ext cx="10752898" cy="6857999"/>
          </a:xfrm>
          <a:custGeom>
            <a:avLst/>
            <a:gdLst>
              <a:gd name="connsiteX0" fmla="*/ 7628699 w 10752898"/>
              <a:gd name="connsiteY0" fmla="*/ 0 h 6857999"/>
              <a:gd name="connsiteX1" fmla="*/ 0 w 10752898"/>
              <a:gd name="connsiteY1" fmla="*/ 0 h 6857999"/>
              <a:gd name="connsiteX2" fmla="*/ 6857999 w 10752898"/>
              <a:gd name="connsiteY2" fmla="*/ 6857999 h 6857999"/>
              <a:gd name="connsiteX3" fmla="*/ 10752898 w 10752898"/>
              <a:gd name="connsiteY3" fmla="*/ 6857999 h 6857999"/>
              <a:gd name="connsiteX4" fmla="*/ 10752898 w 10752898"/>
              <a:gd name="connsiteY4" fmla="*/ 3124199 h 6857999"/>
              <a:gd name="connsiteX5" fmla="*/ 7628699 w 10752898"/>
              <a:gd name="connsiteY5" fmla="*/ 0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752898" h="6857999">
                <a:moveTo>
                  <a:pt x="7628699" y="0"/>
                </a:moveTo>
                <a:lnTo>
                  <a:pt x="0" y="0"/>
                </a:lnTo>
                <a:lnTo>
                  <a:pt x="6857999" y="6857999"/>
                </a:lnTo>
                <a:lnTo>
                  <a:pt x="10752898" y="6857999"/>
                </a:lnTo>
                <a:lnTo>
                  <a:pt x="10752898" y="3124199"/>
                </a:lnTo>
                <a:lnTo>
                  <a:pt x="7628699" y="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 rot="18900000">
            <a:off x="2296406" y="4602609"/>
            <a:ext cx="7678494" cy="488727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18900000">
            <a:off x="6365111" y="445780"/>
            <a:ext cx="6179303" cy="488727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8"/>
          <p:cNvSpPr txBox="1">
            <a:spLocks noGrp="1"/>
          </p:cNvSpPr>
          <p:nvPr/>
        </p:nvSpPr>
        <p:spPr>
          <a:xfrm>
            <a:off x="119336" y="2409806"/>
            <a:ext cx="11692932" cy="2031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rtlCol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1EA"/>
              </a:buClr>
              <a:buSzPts val="6000"/>
              <a:buFont typeface="Roboto Slab"/>
              <a:buNone/>
              <a:defRPr sz="6000" b="1" i="0" u="none" strike="noStrike" cap="none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1EA"/>
              </a:buClr>
              <a:buSzPts val="6000"/>
              <a:buFont typeface="Roboto Slab"/>
              <a:buNone/>
              <a:defRPr sz="6000" b="1" i="0" u="none" strike="noStrike" cap="none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1EA"/>
              </a:buClr>
              <a:buSzPts val="6000"/>
              <a:buFont typeface="Roboto Slab"/>
              <a:buNone/>
              <a:defRPr sz="6000" b="1" i="0" u="none" strike="noStrike" cap="none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1EA"/>
              </a:buClr>
              <a:buSzPts val="6000"/>
              <a:buFont typeface="Roboto Slab"/>
              <a:buNone/>
              <a:defRPr sz="6000" b="1" i="0" u="none" strike="noStrike" cap="none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1EA"/>
              </a:buClr>
              <a:buSzPts val="6000"/>
              <a:buFont typeface="Roboto Slab"/>
              <a:buNone/>
              <a:defRPr sz="6000" b="1" i="0" u="none" strike="noStrike" cap="none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1EA"/>
              </a:buClr>
              <a:buSzPts val="6000"/>
              <a:buFont typeface="Roboto Slab"/>
              <a:buNone/>
              <a:defRPr sz="6000" b="1" i="0" u="none" strike="noStrike" cap="none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1EA"/>
              </a:buClr>
              <a:buSzPts val="6000"/>
              <a:buFont typeface="Roboto Slab"/>
              <a:buNone/>
              <a:defRPr sz="6000" b="1" i="0" u="none" strike="noStrike" cap="none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1EA"/>
              </a:buClr>
              <a:buSzPts val="6000"/>
              <a:buFont typeface="Roboto Slab"/>
              <a:buNone/>
              <a:defRPr sz="6000" b="1" i="0" u="none" strike="noStrike" cap="none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1EA"/>
              </a:buClr>
              <a:buSzPts val="6000"/>
              <a:buFont typeface="Roboto Slab"/>
              <a:buNone/>
              <a:defRPr sz="6000" b="1" i="0" u="none" strike="noStrike" cap="none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algn="ctr"/>
            <a:r>
              <a:rPr lang="ru-RU" sz="2400" smtClean="0">
                <a:solidFill>
                  <a:schemeClr val="tx1"/>
                </a:solidFill>
                <a:latin typeface="Times New Roman" pitchFamily="18" charset="0"/>
                <a:ea typeface="Lato Black" panose="020F0502020204030203" pitchFamily="34" charset="0"/>
                <a:cs typeface="Times New Roman" pitchFamily="18" charset="0"/>
              </a:rPr>
              <a:t>«</a:t>
            </a:r>
            <a:r>
              <a:rPr lang="ru-RU" sz="2400" dirty="0" err="1" smtClean="0">
                <a:solidFill>
                  <a:schemeClr val="tx1"/>
                </a:solidFill>
              </a:rPr>
              <a:t>Қазақстан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Республикасының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кейбір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заңнамалық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актілеріне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дене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шынықтыру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және</a:t>
            </a:r>
            <a:r>
              <a:rPr lang="ru-RU" sz="2400" dirty="0" smtClean="0">
                <a:solidFill>
                  <a:schemeClr val="tx1"/>
                </a:solidFill>
              </a:rPr>
              <a:t> спорт </a:t>
            </a:r>
            <a:r>
              <a:rPr lang="ru-RU" sz="2400" dirty="0" err="1" smtClean="0">
                <a:solidFill>
                  <a:schemeClr val="tx1"/>
                </a:solidFill>
              </a:rPr>
              <a:t>мәселелері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бойынша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өзгерістер</a:t>
            </a:r>
            <a:r>
              <a:rPr lang="ru-RU" sz="2400" dirty="0" smtClean="0">
                <a:solidFill>
                  <a:schemeClr val="tx1"/>
                </a:solidFill>
              </a:rPr>
              <a:t> мен </a:t>
            </a:r>
            <a:r>
              <a:rPr lang="ru-RU" sz="2400" dirty="0" err="1" smtClean="0">
                <a:solidFill>
                  <a:schemeClr val="tx1"/>
                </a:solidFill>
              </a:rPr>
              <a:t>толықтырулар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енгізу</a:t>
            </a:r>
            <a:r>
              <a:rPr lang="ru-RU" sz="2400" dirty="0" smtClean="0">
                <a:solidFill>
                  <a:schemeClr val="tx1"/>
                </a:solidFill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</a:rPr>
              <a:t>сондай-ақ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нормалардың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артық</a:t>
            </a:r>
            <a:r>
              <a:rPr lang="ru-RU" sz="2400" dirty="0" smtClean="0">
                <a:solidFill>
                  <a:schemeClr val="tx1"/>
                </a:solidFill>
              </a:rPr>
              <a:t> (</a:t>
            </a:r>
            <a:r>
              <a:rPr lang="kk-KZ" sz="2400" dirty="0" smtClean="0">
                <a:solidFill>
                  <a:schemeClr val="tx1"/>
                </a:solidFill>
              </a:rPr>
              <a:t>шамадын тыс</a:t>
            </a:r>
            <a:r>
              <a:rPr lang="ru-RU" sz="2400" dirty="0" smtClean="0">
                <a:solidFill>
                  <a:schemeClr val="tx1"/>
                </a:solidFill>
              </a:rPr>
              <a:t>) </a:t>
            </a:r>
            <a:r>
              <a:rPr lang="ru-RU" sz="2400" dirty="0" err="1" smtClean="0">
                <a:solidFill>
                  <a:schemeClr val="tx1"/>
                </a:solidFill>
              </a:rPr>
              <a:t>заңнамалық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регламенттелуін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болдырмау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туралы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ea typeface="Lato Black" panose="020F0502020204030203" pitchFamily="34" charset="0"/>
                <a:cs typeface="Times New Roman" pitchFamily="18" charset="0"/>
              </a:rPr>
              <a:t>» </a:t>
            </a:r>
            <a:r>
              <a:rPr lang="ru-RU" sz="2400" dirty="0">
                <a:solidFill>
                  <a:schemeClr val="tx1"/>
                </a:solidFill>
              </a:rPr>
              <a:t>ҚР </a:t>
            </a:r>
            <a:r>
              <a:rPr lang="ru-RU" sz="2400" dirty="0" err="1">
                <a:solidFill>
                  <a:schemeClr val="tx1"/>
                </a:solidFill>
              </a:rPr>
              <a:t>Заң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жобасы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бойынша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22" name="Picture 2" descr="Emblem of Kazakhstan 3d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9110" y="249414"/>
            <a:ext cx="1413383" cy="1422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Рисунок 23" descr="1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10800000">
            <a:off x="8493" y="10125"/>
            <a:ext cx="1431687" cy="1380555"/>
          </a:xfrm>
          <a:prstGeom prst="rect">
            <a:avLst/>
          </a:prstGeom>
        </p:spPr>
      </p:pic>
      <p:sp>
        <p:nvSpPr>
          <p:cNvPr id="26" name="TextBox 4"/>
          <p:cNvSpPr txBox="1"/>
          <p:nvPr/>
        </p:nvSpPr>
        <p:spPr>
          <a:xfrm>
            <a:off x="4871864" y="6308725"/>
            <a:ext cx="1990725" cy="325438"/>
          </a:xfrm>
          <a:prstGeom prst="rect">
            <a:avLst/>
          </a:prstGeom>
          <a:noFill/>
        </p:spPr>
        <p:txBody>
          <a:bodyPr lIns="77925" tIns="38963" rIns="77925" bIns="38963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Century Gothic" pitchFamily="34" charset="0"/>
                <a:ea typeface="+mj-ea"/>
                <a:cs typeface="Arial" charset="0"/>
              </a:rPr>
              <a:t>20</a:t>
            </a: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Century Gothic" pitchFamily="34" charset="0"/>
                <a:ea typeface="+mj-ea"/>
                <a:cs typeface="Arial" charset="0"/>
              </a:rPr>
              <a:t>2</a:t>
            </a:r>
            <a:r>
              <a:rPr lang="kk-KZ" sz="1600" b="1" dirty="0" smtClean="0">
                <a:solidFill>
                  <a:schemeClr val="accent1">
                    <a:lumMod val="50000"/>
                  </a:schemeClr>
                </a:solidFill>
                <a:latin typeface="Century Gothic" pitchFamily="34" charset="0"/>
                <a:ea typeface="+mj-ea"/>
                <a:cs typeface="Arial" charset="0"/>
              </a:rPr>
              <a:t>4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Century Gothic" pitchFamily="34" charset="0"/>
                <a:ea typeface="+mj-ea"/>
                <a:cs typeface="Arial" charset="0"/>
              </a:rPr>
              <a:t> 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Century Gothic" pitchFamily="34" charset="0"/>
                <a:ea typeface="+mj-ea"/>
                <a:cs typeface="Arial" charset="0"/>
              </a:rPr>
              <a:t>г.  </a:t>
            </a:r>
          </a:p>
        </p:txBody>
      </p:sp>
      <p:pic>
        <p:nvPicPr>
          <p:cNvPr id="28" name="Picture 4" descr="\\192.168.31.210\обмен\Астана-Фото\volleyball-1024x926.png"/>
          <p:cNvPicPr>
            <a:picLocks noChangeAspect="1" noChangeArrowheads="1"/>
          </p:cNvPicPr>
          <p:nvPr/>
        </p:nvPicPr>
        <p:blipFill>
          <a:blip r:embed="rId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8368" y="4365104"/>
            <a:ext cx="2874700" cy="2269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6576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Номер слайда 7"/>
          <p:cNvSpPr txBox="1">
            <a:spLocks/>
          </p:cNvSpPr>
          <p:nvPr/>
        </p:nvSpPr>
        <p:spPr bwMode="auto">
          <a:xfrm>
            <a:off x="10769601" y="6172200"/>
            <a:ext cx="1016000" cy="36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1700" b="1" dirty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</a:rPr>
              <a:t>2</a:t>
            </a:r>
            <a:endParaRPr lang="en-US" altLang="ru-RU" sz="1700" b="1" dirty="0">
              <a:solidFill>
                <a:schemeClr val="accent1">
                  <a:lumMod val="7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92306" y="1037273"/>
            <a:ext cx="4896544" cy="22942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square" lIns="138506" tIns="69252" rIns="138506" bIns="69252">
            <a:spAutoFit/>
          </a:bodyPr>
          <a:lstStyle/>
          <a:p>
            <a:pPr algn="just">
              <a:defRPr/>
            </a:pPr>
            <a:r>
              <a:rPr lang="ru-RU" sz="1400" dirty="0">
                <a:latin typeface="Arial" panose="020B0604020202020204" pitchFamily="34" charset="0"/>
              </a:rPr>
              <a:t>      </a:t>
            </a:r>
            <a:r>
              <a:rPr lang="ru-RU" sz="1400" i="1" dirty="0">
                <a:latin typeface="Arial" panose="020B0604020202020204" pitchFamily="34" charset="0"/>
              </a:rPr>
              <a:t>«</a:t>
            </a:r>
            <a:r>
              <a:rPr lang="ru-RU" sz="1400" i="1" dirty="0" err="1">
                <a:latin typeface="Arial" panose="020B0604020202020204" pitchFamily="34" charset="0"/>
              </a:rPr>
              <a:t>Ашығын</a:t>
            </a:r>
            <a:r>
              <a:rPr lang="ru-RU" sz="1400" i="1" dirty="0">
                <a:latin typeface="Arial" panose="020B0604020202020204" pitchFamily="34" charset="0"/>
              </a:rPr>
              <a:t> </a:t>
            </a:r>
            <a:r>
              <a:rPr lang="ru-RU" sz="1400" i="1" dirty="0" err="1">
                <a:latin typeface="Arial" panose="020B0604020202020204" pitchFamily="34" charset="0"/>
              </a:rPr>
              <a:t>айтуымыз</a:t>
            </a:r>
            <a:r>
              <a:rPr lang="ru-RU" sz="1400" i="1" dirty="0">
                <a:latin typeface="Arial" panose="020B0604020202020204" pitchFamily="34" charset="0"/>
              </a:rPr>
              <a:t> </a:t>
            </a:r>
            <a:r>
              <a:rPr lang="ru-RU" sz="1400" i="1" dirty="0" err="1">
                <a:latin typeface="Arial" panose="020B0604020202020204" pitchFamily="34" charset="0"/>
              </a:rPr>
              <a:t>керек</a:t>
            </a:r>
            <a:r>
              <a:rPr lang="ru-RU" sz="1400" i="1" dirty="0">
                <a:latin typeface="Arial" panose="020B0604020202020204" pitchFamily="34" charset="0"/>
              </a:rPr>
              <a:t>, </a:t>
            </a:r>
            <a:r>
              <a:rPr lang="ru-RU" sz="1400" i="1" dirty="0" err="1">
                <a:latin typeface="Arial" panose="020B0604020202020204" pitchFamily="34" charset="0"/>
              </a:rPr>
              <a:t>нәтижеміз</a:t>
            </a:r>
            <a:r>
              <a:rPr lang="ru-RU" sz="1400" i="1" dirty="0">
                <a:latin typeface="Arial" panose="020B0604020202020204" pitchFamily="34" charset="0"/>
              </a:rPr>
              <a:t> </a:t>
            </a:r>
            <a:r>
              <a:rPr lang="ru-RU" sz="1400" i="1" dirty="0" err="1">
                <a:latin typeface="Arial" panose="020B0604020202020204" pitchFamily="34" charset="0"/>
              </a:rPr>
              <a:t>мемлекеттен</a:t>
            </a:r>
            <a:r>
              <a:rPr lang="ru-RU" sz="1400" i="1" dirty="0">
                <a:latin typeface="Arial" panose="020B0604020202020204" pitchFamily="34" charset="0"/>
              </a:rPr>
              <a:t> </a:t>
            </a:r>
            <a:r>
              <a:rPr lang="ru-RU" sz="1400" i="1" dirty="0" err="1">
                <a:latin typeface="Arial" panose="020B0604020202020204" pitchFamily="34" charset="0"/>
              </a:rPr>
              <a:t>бөлініп</a:t>
            </a:r>
            <a:r>
              <a:rPr lang="ru-RU" sz="1400" i="1" dirty="0">
                <a:latin typeface="Arial" panose="020B0604020202020204" pitchFamily="34" charset="0"/>
              </a:rPr>
              <a:t> </a:t>
            </a:r>
            <a:r>
              <a:rPr lang="ru-RU" sz="1400" i="1" dirty="0" err="1">
                <a:latin typeface="Arial" panose="020B0604020202020204" pitchFamily="34" charset="0"/>
              </a:rPr>
              <a:t>жатқан</a:t>
            </a:r>
            <a:r>
              <a:rPr lang="ru-RU" sz="1400" i="1" dirty="0">
                <a:latin typeface="Arial" panose="020B0604020202020204" pitchFamily="34" charset="0"/>
              </a:rPr>
              <a:t> </a:t>
            </a:r>
            <a:r>
              <a:rPr lang="ru-RU" sz="1400" i="1" dirty="0" err="1">
                <a:latin typeface="Arial" panose="020B0604020202020204" pitchFamily="34" charset="0"/>
              </a:rPr>
              <a:t>қаражаттың</a:t>
            </a:r>
            <a:r>
              <a:rPr lang="ru-RU" sz="1400" i="1" dirty="0">
                <a:latin typeface="Arial" panose="020B0604020202020204" pitchFamily="34" charset="0"/>
              </a:rPr>
              <a:t> </a:t>
            </a:r>
            <a:r>
              <a:rPr lang="ru-RU" sz="1400" i="1" dirty="0" err="1">
                <a:latin typeface="Arial" panose="020B0604020202020204" pitchFamily="34" charset="0"/>
              </a:rPr>
              <a:t>барынша</a:t>
            </a:r>
            <a:r>
              <a:rPr lang="ru-RU" sz="1400" i="1" dirty="0">
                <a:latin typeface="Arial" panose="020B0604020202020204" pitchFamily="34" charset="0"/>
              </a:rPr>
              <a:t> </a:t>
            </a:r>
            <a:r>
              <a:rPr lang="ru-RU" sz="1400" i="1" dirty="0" err="1">
                <a:latin typeface="Arial" panose="020B0604020202020204" pitchFamily="34" charset="0"/>
              </a:rPr>
              <a:t>тиімді</a:t>
            </a:r>
            <a:r>
              <a:rPr lang="ru-RU" sz="1400" i="1" dirty="0">
                <a:latin typeface="Arial" panose="020B0604020202020204" pitchFamily="34" charset="0"/>
              </a:rPr>
              <a:t> </a:t>
            </a:r>
            <a:r>
              <a:rPr lang="ru-RU" sz="1400" i="1" dirty="0" err="1">
                <a:latin typeface="Arial" panose="020B0604020202020204" pitchFamily="34" charset="0"/>
              </a:rPr>
              <a:t>жұмсалмайтынын</a:t>
            </a:r>
            <a:r>
              <a:rPr lang="ru-RU" sz="1400" i="1" dirty="0">
                <a:latin typeface="Arial" panose="020B0604020202020204" pitchFamily="34" charset="0"/>
              </a:rPr>
              <a:t> </a:t>
            </a:r>
            <a:r>
              <a:rPr lang="ru-RU" sz="1400" i="1" dirty="0" err="1">
                <a:latin typeface="Arial" panose="020B0604020202020204" pitchFamily="34" charset="0"/>
              </a:rPr>
              <a:t>көрсетеді</a:t>
            </a:r>
            <a:r>
              <a:rPr lang="ru-RU" sz="1400" i="1" dirty="0">
                <a:latin typeface="Arial" panose="020B0604020202020204" pitchFamily="34" charset="0"/>
              </a:rPr>
              <a:t>. </a:t>
            </a:r>
            <a:r>
              <a:rPr lang="ru-RU" sz="1400" i="1" dirty="0" err="1">
                <a:latin typeface="Arial" panose="020B0604020202020204" pitchFamily="34" charset="0"/>
              </a:rPr>
              <a:t>Мұндай</a:t>
            </a:r>
            <a:r>
              <a:rPr lang="ru-RU" sz="1400" i="1" dirty="0">
                <a:latin typeface="Arial" panose="020B0604020202020204" pitchFamily="34" charset="0"/>
              </a:rPr>
              <a:t> </a:t>
            </a:r>
            <a:r>
              <a:rPr lang="ru-RU" sz="1400" i="1" dirty="0" err="1">
                <a:latin typeface="Arial" panose="020B0604020202020204" pitchFamily="34" charset="0"/>
              </a:rPr>
              <a:t>жағдайға</a:t>
            </a:r>
            <a:r>
              <a:rPr lang="ru-RU" sz="1400" i="1" dirty="0">
                <a:latin typeface="Arial" panose="020B0604020202020204" pitchFamily="34" charset="0"/>
              </a:rPr>
              <a:t> </a:t>
            </a:r>
            <a:r>
              <a:rPr lang="ru-RU" sz="1400" i="1" dirty="0" err="1">
                <a:latin typeface="Arial" panose="020B0604020202020204" pitchFamily="34" charset="0"/>
              </a:rPr>
              <a:t>жол</a:t>
            </a:r>
            <a:r>
              <a:rPr lang="ru-RU" sz="1400" i="1" dirty="0">
                <a:latin typeface="Arial" panose="020B0604020202020204" pitchFamily="34" charset="0"/>
              </a:rPr>
              <a:t> </a:t>
            </a:r>
            <a:r>
              <a:rPr lang="ru-RU" sz="1400" i="1" dirty="0" err="1">
                <a:latin typeface="Arial" panose="020B0604020202020204" pitchFamily="34" charset="0"/>
              </a:rPr>
              <a:t>беруге</a:t>
            </a:r>
            <a:r>
              <a:rPr lang="ru-RU" sz="1400" i="1" dirty="0">
                <a:latin typeface="Arial" panose="020B0604020202020204" pitchFamily="34" charset="0"/>
              </a:rPr>
              <a:t> </a:t>
            </a:r>
            <a:r>
              <a:rPr lang="ru-RU" sz="1400" i="1" dirty="0" err="1">
                <a:latin typeface="Arial" panose="020B0604020202020204" pitchFamily="34" charset="0"/>
              </a:rPr>
              <a:t>болмайды</a:t>
            </a:r>
            <a:r>
              <a:rPr lang="ru-RU" sz="1400" i="1" dirty="0">
                <a:latin typeface="Arial" panose="020B0604020202020204" pitchFamily="34" charset="0"/>
              </a:rPr>
              <a:t>. Спорт </a:t>
            </a:r>
            <a:r>
              <a:rPr lang="ru-RU" sz="1400" i="1" dirty="0" err="1">
                <a:latin typeface="Arial" panose="020B0604020202020204" pitchFamily="34" charset="0"/>
              </a:rPr>
              <a:t>саласына</a:t>
            </a:r>
            <a:r>
              <a:rPr lang="ru-RU" sz="1400" i="1" dirty="0">
                <a:latin typeface="Arial" panose="020B0604020202020204" pitchFamily="34" charset="0"/>
              </a:rPr>
              <a:t> </a:t>
            </a:r>
            <a:r>
              <a:rPr lang="ru-RU" sz="1400" i="1" dirty="0" err="1">
                <a:latin typeface="Arial" panose="020B0604020202020204" pitchFamily="34" charset="0"/>
              </a:rPr>
              <a:t>түбегейлі</a:t>
            </a:r>
            <a:r>
              <a:rPr lang="ru-RU" sz="1400" i="1" dirty="0">
                <a:latin typeface="Arial" panose="020B0604020202020204" pitchFamily="34" charset="0"/>
              </a:rPr>
              <a:t> </a:t>
            </a:r>
            <a:r>
              <a:rPr lang="ru-RU" sz="1400" i="1" dirty="0" err="1">
                <a:latin typeface="Arial" panose="020B0604020202020204" pitchFamily="34" charset="0"/>
              </a:rPr>
              <a:t>өзгерістер</a:t>
            </a:r>
            <a:r>
              <a:rPr lang="ru-RU" sz="1400" i="1" dirty="0">
                <a:latin typeface="Arial" panose="020B0604020202020204" pitchFamily="34" charset="0"/>
              </a:rPr>
              <a:t>, </a:t>
            </a:r>
            <a:r>
              <a:rPr lang="ru-RU" sz="1400" i="1" dirty="0" err="1">
                <a:latin typeface="Arial" panose="020B0604020202020204" pitchFamily="34" charset="0"/>
              </a:rPr>
              <a:t>яғни</a:t>
            </a:r>
            <a:r>
              <a:rPr lang="ru-RU" sz="1400" i="1" dirty="0">
                <a:latin typeface="Arial" panose="020B0604020202020204" pitchFamily="34" charset="0"/>
              </a:rPr>
              <a:t> реформа </a:t>
            </a:r>
            <a:r>
              <a:rPr lang="ru-RU" sz="1400" i="1" dirty="0" err="1">
                <a:latin typeface="Arial" panose="020B0604020202020204" pitchFamily="34" charset="0"/>
              </a:rPr>
              <a:t>қажет</a:t>
            </a:r>
            <a:r>
              <a:rPr lang="ru-RU" sz="1400" i="1" dirty="0">
                <a:latin typeface="Arial" panose="020B0604020202020204" pitchFamily="34" charset="0"/>
              </a:rPr>
              <a:t>. </a:t>
            </a:r>
            <a:r>
              <a:rPr lang="ru-RU" sz="1400" i="1" dirty="0" err="1">
                <a:latin typeface="Arial" panose="020B0604020202020204" pitchFamily="34" charset="0"/>
              </a:rPr>
              <a:t>Тиісті</a:t>
            </a:r>
            <a:r>
              <a:rPr lang="ru-RU" sz="1400" i="1" dirty="0">
                <a:latin typeface="Arial" panose="020B0604020202020204" pitchFamily="34" charset="0"/>
              </a:rPr>
              <a:t> </a:t>
            </a:r>
            <a:r>
              <a:rPr lang="ru-RU" sz="1400" i="1" dirty="0" err="1">
                <a:latin typeface="Arial" panose="020B0604020202020204" pitchFamily="34" charset="0"/>
              </a:rPr>
              <a:t>министрлік</a:t>
            </a:r>
            <a:r>
              <a:rPr lang="ru-RU" sz="1400" i="1" dirty="0">
                <a:latin typeface="Arial" panose="020B0604020202020204" pitchFamily="34" charset="0"/>
              </a:rPr>
              <a:t> осы </a:t>
            </a:r>
            <a:r>
              <a:rPr lang="ru-RU" sz="1400" i="1" dirty="0" err="1">
                <a:latin typeface="Arial" panose="020B0604020202020204" pitchFamily="34" charset="0"/>
              </a:rPr>
              <a:t>мәселені</a:t>
            </a:r>
            <a:r>
              <a:rPr lang="ru-RU" sz="1400" i="1" dirty="0">
                <a:latin typeface="Arial" panose="020B0604020202020204" pitchFamily="34" charset="0"/>
              </a:rPr>
              <a:t> </a:t>
            </a:r>
            <a:r>
              <a:rPr lang="ru-RU" sz="1400" i="1" dirty="0" err="1">
                <a:latin typeface="Arial" panose="020B0604020202020204" pitchFamily="34" charset="0"/>
              </a:rPr>
              <a:t>жан-жақты</a:t>
            </a:r>
            <a:r>
              <a:rPr lang="ru-RU" sz="1400" i="1" dirty="0">
                <a:latin typeface="Arial" panose="020B0604020202020204" pitchFamily="34" charset="0"/>
              </a:rPr>
              <a:t> </a:t>
            </a:r>
            <a:r>
              <a:rPr lang="ru-RU" sz="1400" i="1" dirty="0" err="1">
                <a:latin typeface="Arial" panose="020B0604020202020204" pitchFamily="34" charset="0"/>
              </a:rPr>
              <a:t>қарап</a:t>
            </a:r>
            <a:r>
              <a:rPr lang="ru-RU" sz="1400" i="1" dirty="0">
                <a:latin typeface="Arial" panose="020B0604020202020204" pitchFamily="34" charset="0"/>
              </a:rPr>
              <a:t>, </a:t>
            </a:r>
            <a:r>
              <a:rPr lang="ru-RU" sz="1400" i="1" dirty="0" err="1">
                <a:latin typeface="Arial" panose="020B0604020202020204" pitchFamily="34" charset="0"/>
              </a:rPr>
              <a:t>спортты</a:t>
            </a:r>
            <a:r>
              <a:rPr lang="ru-RU" sz="1400" i="1" dirty="0">
                <a:latin typeface="Arial" panose="020B0604020202020204" pitchFamily="34" charset="0"/>
              </a:rPr>
              <a:t> </a:t>
            </a:r>
            <a:r>
              <a:rPr lang="ru-RU" sz="1400" i="1" dirty="0" err="1">
                <a:latin typeface="Arial" panose="020B0604020202020204" pitchFamily="34" charset="0"/>
              </a:rPr>
              <a:t>дамытудың</a:t>
            </a:r>
            <a:r>
              <a:rPr lang="ru-RU" sz="1400" i="1" dirty="0">
                <a:latin typeface="Arial" panose="020B0604020202020204" pitchFamily="34" charset="0"/>
              </a:rPr>
              <a:t> </a:t>
            </a:r>
            <a:r>
              <a:rPr lang="ru-RU" sz="1400" i="1" dirty="0" err="1">
                <a:latin typeface="Arial" panose="020B0604020202020204" pitchFamily="34" charset="0"/>
              </a:rPr>
              <a:t>мүлде</a:t>
            </a:r>
            <a:r>
              <a:rPr lang="ru-RU" sz="1400" i="1" dirty="0">
                <a:latin typeface="Arial" panose="020B0604020202020204" pitchFamily="34" charset="0"/>
              </a:rPr>
              <a:t> </a:t>
            </a:r>
            <a:r>
              <a:rPr lang="ru-RU" sz="1400" i="1" dirty="0" err="1">
                <a:latin typeface="Arial" panose="020B0604020202020204" pitchFamily="34" charset="0"/>
              </a:rPr>
              <a:t>жаңа</a:t>
            </a:r>
            <a:r>
              <a:rPr lang="ru-RU" sz="1400" i="1" dirty="0">
                <a:latin typeface="Arial" panose="020B0604020202020204" pitchFamily="34" charset="0"/>
              </a:rPr>
              <a:t> </a:t>
            </a:r>
            <a:r>
              <a:rPr lang="ru-RU" sz="1400" i="1" dirty="0" err="1">
                <a:latin typeface="Arial" panose="020B0604020202020204" pitchFamily="34" charset="0"/>
              </a:rPr>
              <a:t>жолдарын</a:t>
            </a:r>
            <a:r>
              <a:rPr lang="ru-RU" sz="1400" i="1" dirty="0">
                <a:latin typeface="Arial" panose="020B0604020202020204" pitchFamily="34" charset="0"/>
              </a:rPr>
              <a:t> </a:t>
            </a:r>
            <a:r>
              <a:rPr lang="ru-RU" sz="1400" i="1" dirty="0" err="1">
                <a:latin typeface="Arial" panose="020B0604020202020204" pitchFamily="34" charset="0"/>
              </a:rPr>
              <a:t>ұсынуы</a:t>
            </a:r>
            <a:r>
              <a:rPr lang="ru-RU" sz="1400" i="1" dirty="0">
                <a:latin typeface="Arial" panose="020B0604020202020204" pitchFamily="34" charset="0"/>
              </a:rPr>
              <a:t> </a:t>
            </a:r>
            <a:r>
              <a:rPr lang="ru-RU" sz="1400" i="1" dirty="0" err="1">
                <a:latin typeface="Arial" panose="020B0604020202020204" pitchFamily="34" charset="0"/>
              </a:rPr>
              <a:t>керек</a:t>
            </a:r>
            <a:r>
              <a:rPr lang="ru-RU" sz="1400" i="1" dirty="0">
                <a:latin typeface="Arial" panose="020B0604020202020204" pitchFamily="34" charset="0"/>
              </a:rPr>
              <a:t>».</a:t>
            </a:r>
          </a:p>
          <a:p>
            <a:pPr algn="just">
              <a:defRPr/>
            </a:pPr>
            <a:endParaRPr lang="ru-RU" sz="1400" i="1" dirty="0">
              <a:latin typeface="Arial" panose="020B0604020202020204" pitchFamily="34" charset="0"/>
            </a:endParaRPr>
          </a:p>
          <a:p>
            <a:pPr algn="r">
              <a:defRPr/>
            </a:pPr>
            <a:r>
              <a:rPr lang="ru-RU" sz="1400" b="1" dirty="0" err="1">
                <a:latin typeface="Arial" panose="020B0604020202020204" pitchFamily="34" charset="0"/>
              </a:rPr>
              <a:t>Қазақстан</a:t>
            </a:r>
            <a:r>
              <a:rPr lang="ru-RU" sz="1400" b="1" dirty="0"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</a:rPr>
              <a:t>Республикасының</a:t>
            </a:r>
            <a:r>
              <a:rPr lang="ru-RU" sz="1400" b="1" dirty="0">
                <a:latin typeface="Arial" panose="020B0604020202020204" pitchFamily="34" charset="0"/>
              </a:rPr>
              <a:t> </a:t>
            </a:r>
            <a:r>
              <a:rPr lang="ru-RU" sz="1400" b="1" dirty="0" err="1" smtClean="0">
                <a:latin typeface="Arial" panose="020B0604020202020204" pitchFamily="34" charset="0"/>
              </a:rPr>
              <a:t>Президенті</a:t>
            </a:r>
            <a:endParaRPr lang="ru-RU" sz="1400" b="1" dirty="0" smtClean="0">
              <a:latin typeface="Arial" panose="020B0604020202020204" pitchFamily="34" charset="0"/>
            </a:endParaRPr>
          </a:p>
          <a:p>
            <a:pPr algn="r">
              <a:defRPr/>
            </a:pPr>
            <a:r>
              <a:rPr lang="ru-RU" sz="1400" b="1" dirty="0" err="1" smtClean="0">
                <a:latin typeface="Arial" panose="020B0604020202020204" pitchFamily="34" charset="0"/>
              </a:rPr>
              <a:t>Қ.Тоқаев</a:t>
            </a:r>
            <a:endParaRPr lang="ru-RU" sz="1400" b="1" dirty="0">
              <a:latin typeface="Arial" panose="020B0604020202020204" pitchFamily="34" charset="0"/>
            </a:endParaRPr>
          </a:p>
        </p:txBody>
      </p:sp>
      <p:sp>
        <p:nvSpPr>
          <p:cNvPr id="5129" name="AutoShape 4" descr="https://library-rudny.kz/wp-content/uploads/2017/08/Ruh-loga.png"/>
          <p:cNvSpPr>
            <a:spLocks noChangeAspect="1" noChangeArrowheads="1"/>
          </p:cNvSpPr>
          <p:nvPr/>
        </p:nvSpPr>
        <p:spPr bwMode="auto">
          <a:xfrm>
            <a:off x="207432" y="-143933"/>
            <a:ext cx="406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8506" tIns="69252" rIns="138506" bIns="69252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7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22691" y="188745"/>
            <a:ext cx="1101997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>
                <a:solidFill>
                  <a:schemeClr val="accent5"/>
                </a:solidFill>
                <a:latin typeface="Arial" panose="020B0604020202020204" pitchFamily="34" charset="0"/>
              </a:rPr>
              <a:t>ЗАҢ ЖОБАСЫН ӘЗІРЛЕУ ҮШІН НЕГІЗ</a:t>
            </a:r>
            <a:endParaRPr lang="ru-RU" sz="2800" b="1" dirty="0"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Полилиния 19"/>
          <p:cNvSpPr/>
          <p:nvPr/>
        </p:nvSpPr>
        <p:spPr>
          <a:xfrm>
            <a:off x="-12031" y="6491335"/>
            <a:ext cx="3429000" cy="366666"/>
          </a:xfrm>
          <a:custGeom>
            <a:avLst/>
            <a:gdLst>
              <a:gd name="connsiteX0" fmla="*/ 0 w 4572000"/>
              <a:gd name="connsiteY0" fmla="*/ 0 h 834189"/>
              <a:gd name="connsiteX1" fmla="*/ 0 w 4572000"/>
              <a:gd name="connsiteY1" fmla="*/ 0 h 834189"/>
              <a:gd name="connsiteX2" fmla="*/ 4572000 w 4572000"/>
              <a:gd name="connsiteY2" fmla="*/ 0 h 834189"/>
              <a:gd name="connsiteX3" fmla="*/ 3384884 w 4572000"/>
              <a:gd name="connsiteY3" fmla="*/ 834189 h 834189"/>
              <a:gd name="connsiteX4" fmla="*/ 16042 w 4572000"/>
              <a:gd name="connsiteY4" fmla="*/ 834189 h 834189"/>
              <a:gd name="connsiteX5" fmla="*/ 0 w 4572000"/>
              <a:gd name="connsiteY5" fmla="*/ 0 h 834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72000" h="834189">
                <a:moveTo>
                  <a:pt x="0" y="0"/>
                </a:moveTo>
                <a:lnTo>
                  <a:pt x="0" y="0"/>
                </a:lnTo>
                <a:lnTo>
                  <a:pt x="4572000" y="0"/>
                </a:lnTo>
                <a:lnTo>
                  <a:pt x="3384884" y="834189"/>
                </a:lnTo>
                <a:lnTo>
                  <a:pt x="16042" y="83418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47" tIns="40074" rIns="80147" bIns="40074" rtlCol="0" anchor="ctr"/>
          <a:lstStyle/>
          <a:p>
            <a:pPr algn="ctr"/>
            <a:endParaRPr lang="ru-RU"/>
          </a:p>
        </p:txBody>
      </p:sp>
      <p:sp>
        <p:nvSpPr>
          <p:cNvPr id="21" name="Прямоугольный треугольник 20"/>
          <p:cNvSpPr/>
          <p:nvPr/>
        </p:nvSpPr>
        <p:spPr>
          <a:xfrm flipH="1">
            <a:off x="2810387" y="6645244"/>
            <a:ext cx="534154" cy="212756"/>
          </a:xfrm>
          <a:prstGeom prst="rtTriangle">
            <a:avLst/>
          </a:prstGeom>
          <a:solidFill>
            <a:srgbClr val="D6B3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3344541" y="6640718"/>
            <a:ext cx="8856250" cy="217282"/>
          </a:xfrm>
          <a:prstGeom prst="rect">
            <a:avLst/>
          </a:prstGeom>
          <a:solidFill>
            <a:srgbClr val="D6B3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Стрелка: шеврон 1">
            <a:extLst>
              <a:ext uri="{FF2B5EF4-FFF2-40B4-BE49-F238E27FC236}">
                <a16:creationId xmlns:a16="http://schemas.microsoft.com/office/drawing/2014/main" xmlns="" id="{410D69A6-ADF7-40CE-9AA8-F5F045CE3271}"/>
              </a:ext>
            </a:extLst>
          </p:cNvPr>
          <p:cNvSpPr/>
          <p:nvPr/>
        </p:nvSpPr>
        <p:spPr>
          <a:xfrm>
            <a:off x="6312024" y="1628800"/>
            <a:ext cx="720078" cy="2660833"/>
          </a:xfrm>
          <a:prstGeom prst="chevron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>
              <a:solidFill>
                <a:schemeClr val="tx1"/>
              </a:solidFill>
            </a:endParaRPr>
          </a:p>
        </p:txBody>
      </p:sp>
      <p:sp>
        <p:nvSpPr>
          <p:cNvPr id="11" name="Стрелка: шеврон 10">
            <a:extLst>
              <a:ext uri="{FF2B5EF4-FFF2-40B4-BE49-F238E27FC236}">
                <a16:creationId xmlns:a16="http://schemas.microsoft.com/office/drawing/2014/main" xmlns="" id="{D118D20E-47DA-4F9B-B490-7DCBE9ED7213}"/>
              </a:ext>
            </a:extLst>
          </p:cNvPr>
          <p:cNvSpPr/>
          <p:nvPr/>
        </p:nvSpPr>
        <p:spPr>
          <a:xfrm>
            <a:off x="6312024" y="2526346"/>
            <a:ext cx="253248" cy="866565"/>
          </a:xfrm>
          <a:prstGeom prst="chevron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>
              <a:solidFill>
                <a:schemeClr val="tx1"/>
              </a:solidFill>
            </a:endParaRP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xmlns="" id="{5AD3F94E-3665-4715-9EDE-B7CEFF2BAFC0}"/>
              </a:ext>
            </a:extLst>
          </p:cNvPr>
          <p:cNvCxnSpPr/>
          <p:nvPr/>
        </p:nvCxnSpPr>
        <p:spPr>
          <a:xfrm>
            <a:off x="335360" y="836712"/>
            <a:ext cx="11232000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41C83675-6EC5-46FE-A0B4-A6927B5C4DC8}"/>
              </a:ext>
            </a:extLst>
          </p:cNvPr>
          <p:cNvSpPr txBox="1"/>
          <p:nvPr/>
        </p:nvSpPr>
        <p:spPr>
          <a:xfrm>
            <a:off x="7608167" y="980728"/>
            <a:ext cx="41774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latin typeface="Arial" panose="020B0604020202020204" pitchFamily="34" charset="0"/>
              </a:rPr>
              <a:t>«</a:t>
            </a:r>
            <a:r>
              <a:rPr lang="ru-RU" sz="1400" dirty="0" err="1">
                <a:latin typeface="Arial" panose="020B0604020202020204" pitchFamily="34" charset="0"/>
              </a:rPr>
              <a:t>Х</a:t>
            </a:r>
            <a:r>
              <a:rPr lang="ru-RU" sz="1400" dirty="0" err="1" smtClean="0">
                <a:latin typeface="Arial" panose="020B0604020202020204" pitchFamily="34" charset="0"/>
              </a:rPr>
              <a:t>алық</a:t>
            </a:r>
            <a:r>
              <a:rPr lang="ru-RU" sz="1400" dirty="0" smtClean="0">
                <a:latin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</a:rPr>
              <a:t>денсаулығы</a:t>
            </a:r>
            <a:r>
              <a:rPr lang="ru-RU" sz="1400" dirty="0" smtClean="0">
                <a:latin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</a:rPr>
              <a:t>және</a:t>
            </a:r>
            <a:r>
              <a:rPr lang="ru-RU" sz="1400" dirty="0" smtClean="0">
                <a:latin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</a:rPr>
              <a:t>денсаулық</a:t>
            </a:r>
            <a:r>
              <a:rPr lang="ru-RU" sz="1400" dirty="0" smtClean="0">
                <a:latin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</a:rPr>
              <a:t>сақтау</a:t>
            </a:r>
            <a:r>
              <a:rPr lang="ru-RU" sz="1400" dirty="0" smtClean="0">
                <a:latin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</a:rPr>
              <a:t>жүйесі</a:t>
            </a:r>
            <a:r>
              <a:rPr lang="ru-RU" sz="1400" dirty="0" smtClean="0">
                <a:latin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</a:rPr>
              <a:t>туралы</a:t>
            </a:r>
            <a:r>
              <a:rPr lang="ru-RU" sz="1400" dirty="0" smtClean="0">
                <a:latin typeface="Arial" panose="020B0604020202020204" pitchFamily="34" charset="0"/>
              </a:rPr>
              <a:t>» </a:t>
            </a:r>
            <a:r>
              <a:rPr lang="ru-RU" sz="1400" dirty="0" err="1" smtClean="0">
                <a:latin typeface="Arial" panose="020B0604020202020204" pitchFamily="34" charset="0"/>
              </a:rPr>
              <a:t>Кодексі</a:t>
            </a:r>
            <a:endParaRPr lang="x-none" sz="1400" dirty="0">
              <a:latin typeface="Arial" panose="020B0604020202020204" pitchFamily="34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D2F68253-08C9-4917-8B17-DD8D494E131F}"/>
              </a:ext>
            </a:extLst>
          </p:cNvPr>
          <p:cNvSpPr/>
          <p:nvPr/>
        </p:nvSpPr>
        <p:spPr>
          <a:xfrm>
            <a:off x="592306" y="3424533"/>
            <a:ext cx="4896544" cy="14325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square" lIns="138506" tIns="69252" rIns="138506" bIns="69252">
            <a:spAutoFit/>
          </a:bodyPr>
          <a:lstStyle/>
          <a:p>
            <a:pPr algn="just">
              <a:defRPr/>
            </a:pPr>
            <a:r>
              <a:rPr lang="ru-RU" sz="1400" dirty="0" smtClean="0">
                <a:latin typeface="Arial" panose="020B0604020202020204" pitchFamily="34" charset="0"/>
              </a:rPr>
              <a:t>      </a:t>
            </a:r>
            <a:r>
              <a:rPr lang="ru-RU" sz="1400" i="1" dirty="0" err="1">
                <a:latin typeface="Arial" panose="020B0604020202020204" pitchFamily="34" charset="0"/>
              </a:rPr>
              <a:t>Мемлекеттік</a:t>
            </a:r>
            <a:r>
              <a:rPr lang="ru-RU" sz="1400" i="1" dirty="0">
                <a:latin typeface="Arial" panose="020B0604020202020204" pitchFamily="34" charset="0"/>
              </a:rPr>
              <a:t> </a:t>
            </a:r>
            <a:r>
              <a:rPr lang="ru-RU" sz="1400" i="1" dirty="0" err="1">
                <a:latin typeface="Arial" panose="020B0604020202020204" pitchFamily="34" charset="0"/>
              </a:rPr>
              <a:t>аппараттың</a:t>
            </a:r>
            <a:r>
              <a:rPr lang="ru-RU" sz="1400" i="1" dirty="0">
                <a:latin typeface="Arial" panose="020B0604020202020204" pitchFamily="34" charset="0"/>
              </a:rPr>
              <a:t> </a:t>
            </a:r>
            <a:r>
              <a:rPr lang="ru-RU" sz="1400" i="1" dirty="0" err="1">
                <a:latin typeface="Arial" panose="020B0604020202020204" pitchFamily="34" charset="0"/>
              </a:rPr>
              <a:t>қызметін</a:t>
            </a:r>
            <a:r>
              <a:rPr lang="ru-RU" sz="1400" i="1" dirty="0">
                <a:latin typeface="Arial" panose="020B0604020202020204" pitchFamily="34" charset="0"/>
              </a:rPr>
              <a:t> </a:t>
            </a:r>
            <a:r>
              <a:rPr lang="ru-RU" sz="1400" i="1" dirty="0" err="1">
                <a:latin typeface="Arial" panose="020B0604020202020204" pitchFamily="34" charset="0"/>
              </a:rPr>
              <a:t>бюрократиядан</a:t>
            </a:r>
            <a:r>
              <a:rPr lang="ru-RU" sz="1400" i="1" dirty="0">
                <a:latin typeface="Arial" panose="020B0604020202020204" pitchFamily="34" charset="0"/>
              </a:rPr>
              <a:t> </a:t>
            </a:r>
            <a:r>
              <a:rPr lang="ru-RU" sz="1400" i="1" dirty="0" err="1">
                <a:latin typeface="Arial" panose="020B0604020202020204" pitchFamily="34" charset="0"/>
              </a:rPr>
              <a:t>арылту</a:t>
            </a:r>
            <a:r>
              <a:rPr lang="ru-RU" sz="1400" i="1" dirty="0">
                <a:latin typeface="Arial" panose="020B0604020202020204" pitchFamily="34" charset="0"/>
              </a:rPr>
              <a:t> </a:t>
            </a:r>
            <a:r>
              <a:rPr lang="ru-RU" sz="1400" i="1" dirty="0" err="1">
                <a:latin typeface="Arial" panose="020B0604020202020204" pitchFamily="34" charset="0"/>
              </a:rPr>
              <a:t>жөніндегі</a:t>
            </a:r>
            <a:r>
              <a:rPr lang="ru-RU" sz="1400" i="1" dirty="0">
                <a:latin typeface="Arial" panose="020B0604020202020204" pitchFamily="34" charset="0"/>
              </a:rPr>
              <a:t> </a:t>
            </a:r>
            <a:r>
              <a:rPr lang="ru-RU" sz="1400" i="1" dirty="0" err="1">
                <a:latin typeface="Arial" panose="020B0604020202020204" pitchFamily="34" charset="0"/>
              </a:rPr>
              <a:t>шаралар</a:t>
            </a:r>
            <a:r>
              <a:rPr lang="ru-RU" sz="1400" i="1" dirty="0">
                <a:latin typeface="Arial" panose="020B0604020202020204" pitchFamily="34" charset="0"/>
              </a:rPr>
              <a:t> </a:t>
            </a:r>
            <a:r>
              <a:rPr lang="ru-RU" sz="1400" i="1" dirty="0" err="1">
                <a:latin typeface="Arial" panose="020B0604020202020204" pitchFamily="34" charset="0"/>
              </a:rPr>
              <a:t>туралы</a:t>
            </a:r>
            <a:endParaRPr lang="ru-RU" sz="1400" i="1" dirty="0">
              <a:latin typeface="Arial" panose="020B0604020202020204" pitchFamily="34" charset="0"/>
            </a:endParaRPr>
          </a:p>
          <a:p>
            <a:pPr algn="just">
              <a:defRPr/>
            </a:pPr>
            <a:endParaRPr lang="ru-RU" sz="1400" dirty="0">
              <a:solidFill>
                <a:srgbClr val="212529"/>
              </a:solidFill>
              <a:latin typeface="Montserrat" panose="020B0604020202020204" pitchFamily="2" charset="-52"/>
            </a:endParaRPr>
          </a:p>
          <a:p>
            <a:pPr algn="r"/>
            <a:r>
              <a:rPr lang="ru-RU" sz="1400" b="1" dirty="0" err="1">
                <a:latin typeface="Arial" panose="020B0604020202020204" pitchFamily="34" charset="0"/>
              </a:rPr>
              <a:t>Қазақстан</a:t>
            </a:r>
            <a:r>
              <a:rPr lang="ru-RU" sz="1400" b="1" dirty="0"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</a:rPr>
              <a:t>Республикасы</a:t>
            </a:r>
            <a:r>
              <a:rPr lang="ru-RU" sz="1400" b="1" dirty="0">
                <a:latin typeface="Arial" panose="020B0604020202020204" pitchFamily="34" charset="0"/>
              </a:rPr>
              <a:t> </a:t>
            </a:r>
            <a:r>
              <a:rPr lang="ru-RU" sz="1400" b="1" dirty="0" err="1" smtClean="0">
                <a:latin typeface="Arial" panose="020B0604020202020204" pitchFamily="34" charset="0"/>
              </a:rPr>
              <a:t>Президентінің</a:t>
            </a:r>
            <a:endParaRPr lang="ru-RU" sz="1400" b="1" dirty="0" smtClean="0">
              <a:latin typeface="Arial" panose="020B0604020202020204" pitchFamily="34" charset="0"/>
            </a:endParaRPr>
          </a:p>
          <a:p>
            <a:pPr algn="r"/>
            <a:r>
              <a:rPr lang="ru-RU" sz="1400" b="1" dirty="0" smtClean="0">
                <a:latin typeface="Arial" panose="020B0604020202020204" pitchFamily="34" charset="0"/>
              </a:rPr>
              <a:t>2022 </a:t>
            </a:r>
            <a:r>
              <a:rPr lang="ru-RU" sz="1400" b="1" dirty="0" err="1">
                <a:latin typeface="Arial" panose="020B0604020202020204" pitchFamily="34" charset="0"/>
              </a:rPr>
              <a:t>жылғы</a:t>
            </a:r>
            <a:r>
              <a:rPr lang="ru-RU" sz="1400" b="1" dirty="0">
                <a:latin typeface="Arial" panose="020B0604020202020204" pitchFamily="34" charset="0"/>
              </a:rPr>
              <a:t> 13 </a:t>
            </a:r>
            <a:r>
              <a:rPr lang="ru-RU" sz="1400" b="1" dirty="0" err="1" smtClean="0">
                <a:latin typeface="Arial" panose="020B0604020202020204" pitchFamily="34" charset="0"/>
              </a:rPr>
              <a:t>сәуірдегі</a:t>
            </a:r>
            <a:endParaRPr lang="ru-RU" sz="1400" b="1" dirty="0" smtClean="0">
              <a:latin typeface="Arial" panose="020B0604020202020204" pitchFamily="34" charset="0"/>
            </a:endParaRPr>
          </a:p>
          <a:p>
            <a:pPr algn="r"/>
            <a:r>
              <a:rPr lang="ru-RU" sz="1400" b="1" dirty="0" smtClean="0">
                <a:latin typeface="Arial" panose="020B0604020202020204" pitchFamily="34" charset="0"/>
              </a:rPr>
              <a:t>№ </a:t>
            </a:r>
            <a:r>
              <a:rPr lang="ru-RU" sz="1400" b="1" dirty="0">
                <a:latin typeface="Arial" panose="020B0604020202020204" pitchFamily="34" charset="0"/>
              </a:rPr>
              <a:t>872 </a:t>
            </a:r>
            <a:r>
              <a:rPr lang="ru-RU" sz="1400" b="1" dirty="0" err="1">
                <a:latin typeface="Arial" panose="020B0604020202020204" pitchFamily="34" charset="0"/>
              </a:rPr>
              <a:t>Жарлығы</a:t>
            </a:r>
            <a:r>
              <a:rPr lang="ru-RU" sz="1400" b="1" dirty="0">
                <a:latin typeface="Arial" panose="020B0604020202020204" pitchFamily="34" charset="0"/>
              </a:rPr>
              <a:t>.</a:t>
            </a:r>
            <a:endParaRPr lang="ru-RU" sz="1400" b="1" i="1" dirty="0">
              <a:latin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C741CEAA-EA4B-4C0F-BC25-6B205E9D01DD}"/>
              </a:ext>
            </a:extLst>
          </p:cNvPr>
          <p:cNvSpPr txBox="1"/>
          <p:nvPr/>
        </p:nvSpPr>
        <p:spPr>
          <a:xfrm>
            <a:off x="7608168" y="1512558"/>
            <a:ext cx="41774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latin typeface="Arial" panose="020B0604020202020204" pitchFamily="34" charset="0"/>
              </a:rPr>
              <a:t>«</a:t>
            </a:r>
            <a:r>
              <a:rPr lang="ru-RU" sz="1400" dirty="0" err="1" smtClean="0">
                <a:latin typeface="Arial" panose="020B0604020202020204" pitchFamily="34" charset="0"/>
              </a:rPr>
              <a:t>Дене</a:t>
            </a:r>
            <a:r>
              <a:rPr lang="ru-RU" sz="1400" dirty="0" smtClean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шынықтыру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және</a:t>
            </a:r>
            <a:r>
              <a:rPr lang="ru-RU" sz="1400" dirty="0">
                <a:latin typeface="Arial" panose="020B0604020202020204" pitchFamily="34" charset="0"/>
              </a:rPr>
              <a:t> спорт </a:t>
            </a:r>
            <a:r>
              <a:rPr lang="ru-RU" sz="1400" dirty="0" err="1" smtClean="0">
                <a:latin typeface="Arial" panose="020B0604020202020204" pitchFamily="34" charset="0"/>
              </a:rPr>
              <a:t>туралы</a:t>
            </a:r>
            <a:r>
              <a:rPr lang="ru-RU" sz="1400" dirty="0">
                <a:latin typeface="Arial" panose="020B0604020202020204" pitchFamily="34" charset="0"/>
              </a:rPr>
              <a:t>» </a:t>
            </a:r>
            <a:r>
              <a:rPr lang="ru-RU" sz="1400" dirty="0" err="1">
                <a:latin typeface="Arial" panose="020B0604020202020204" pitchFamily="34" charset="0"/>
              </a:rPr>
              <a:t>Қазақстан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Республикасының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Заңы</a:t>
            </a:r>
            <a:endParaRPr lang="x-none" sz="1400" dirty="0">
              <a:latin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27A4F7E9-F0C1-4287-A62E-BC0DA069E358}"/>
              </a:ext>
            </a:extLst>
          </p:cNvPr>
          <p:cNvSpPr txBox="1"/>
          <p:nvPr/>
        </p:nvSpPr>
        <p:spPr>
          <a:xfrm>
            <a:off x="7608168" y="2040834"/>
            <a:ext cx="41774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latin typeface="Arial" panose="020B0604020202020204" pitchFamily="34" charset="0"/>
              </a:rPr>
              <a:t>«</a:t>
            </a:r>
            <a:r>
              <a:rPr lang="ru-RU" sz="1400" dirty="0" err="1">
                <a:latin typeface="Arial" panose="020B0604020202020204" pitchFamily="34" charset="0"/>
              </a:rPr>
              <a:t>Қазақстан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Республикасындағы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туристік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қызмет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туралы</a:t>
            </a:r>
            <a:r>
              <a:rPr lang="ru-RU" sz="1400" dirty="0" smtClean="0">
                <a:latin typeface="Arial" panose="020B0604020202020204" pitchFamily="34" charset="0"/>
              </a:rPr>
              <a:t>» </a:t>
            </a:r>
            <a:r>
              <a:rPr lang="ru-RU" sz="1400" dirty="0" err="1">
                <a:latin typeface="Arial" panose="020B0604020202020204" pitchFamily="34" charset="0"/>
              </a:rPr>
              <a:t>Қазақстан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Республикасының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Заңы</a:t>
            </a:r>
            <a:endParaRPr lang="x-none" sz="1400" dirty="0">
              <a:latin typeface="Arial" panose="020B0604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CDDDE6B3-57CA-4BBB-AC76-AAF86C21D416}"/>
              </a:ext>
            </a:extLst>
          </p:cNvPr>
          <p:cNvSpPr txBox="1"/>
          <p:nvPr/>
        </p:nvSpPr>
        <p:spPr>
          <a:xfrm>
            <a:off x="7629708" y="2566527"/>
            <a:ext cx="41774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latin typeface="Arial" panose="020B0604020202020204" pitchFamily="34" charset="0"/>
              </a:rPr>
              <a:t>«</a:t>
            </a:r>
            <a:r>
              <a:rPr lang="ru-RU" sz="1400" dirty="0" err="1">
                <a:latin typeface="Arial" panose="020B0604020202020204" pitchFamily="34" charset="0"/>
              </a:rPr>
              <a:t>Туристі</a:t>
            </a:r>
            <a:r>
              <a:rPr lang="ru-RU" sz="1400" dirty="0">
                <a:latin typeface="Arial" panose="020B0604020202020204" pitchFamily="34" charset="0"/>
              </a:rPr>
              <a:t> м</a:t>
            </a:r>
            <a:r>
              <a:rPr lang="en-US" sz="1400" dirty="0" err="1">
                <a:latin typeface="Arial" panose="020B0604020202020204" pitchFamily="34" charset="0"/>
              </a:rPr>
              <a:t>i</a:t>
            </a:r>
            <a:r>
              <a:rPr lang="ru-RU" sz="1400" dirty="0" err="1">
                <a:latin typeface="Arial" panose="020B0604020202020204" pitchFamily="34" charset="0"/>
              </a:rPr>
              <a:t>ндетт</a:t>
            </a:r>
            <a:r>
              <a:rPr lang="en-US" sz="1400" dirty="0" err="1">
                <a:latin typeface="Arial" panose="020B0604020202020204" pitchFamily="34" charset="0"/>
              </a:rPr>
              <a:t>i</a:t>
            </a:r>
            <a:r>
              <a:rPr lang="en-US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сақтандыру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туралы</a:t>
            </a:r>
            <a:r>
              <a:rPr lang="ru-RU" sz="1400" dirty="0" smtClean="0">
                <a:latin typeface="Arial" panose="020B0604020202020204" pitchFamily="34" charset="0"/>
              </a:rPr>
              <a:t>» </a:t>
            </a:r>
            <a:r>
              <a:rPr lang="ru-RU" sz="1400" dirty="0" err="1">
                <a:latin typeface="Arial" panose="020B0604020202020204" pitchFamily="34" charset="0"/>
              </a:rPr>
              <a:t>Қазақстан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Республикасының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Заңы</a:t>
            </a:r>
            <a:endParaRPr lang="x-none" sz="1400" dirty="0">
              <a:latin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9811BD5F-C533-45D2-8894-61F08A4B879C}"/>
              </a:ext>
            </a:extLst>
          </p:cNvPr>
          <p:cNvSpPr txBox="1"/>
          <p:nvPr/>
        </p:nvSpPr>
        <p:spPr>
          <a:xfrm>
            <a:off x="7630125" y="3098357"/>
            <a:ext cx="41718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latin typeface="Arial" panose="020B0604020202020204" pitchFamily="34" charset="0"/>
              </a:rPr>
              <a:t>«</a:t>
            </a:r>
            <a:r>
              <a:rPr lang="ru-RU" sz="1400" dirty="0" err="1">
                <a:latin typeface="Arial" panose="020B0604020202020204" pitchFamily="34" charset="0"/>
              </a:rPr>
              <a:t>Лотереялар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және</a:t>
            </a:r>
            <a:r>
              <a:rPr lang="ru-RU" sz="1400" dirty="0">
                <a:latin typeface="Arial" panose="020B0604020202020204" pitchFamily="34" charset="0"/>
              </a:rPr>
              <a:t> лотерея </a:t>
            </a:r>
            <a:r>
              <a:rPr lang="ru-RU" sz="1400" dirty="0" err="1">
                <a:latin typeface="Arial" panose="020B0604020202020204" pitchFamily="34" charset="0"/>
              </a:rPr>
              <a:t>қызметі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туралы</a:t>
            </a:r>
            <a:r>
              <a:rPr lang="ru-RU" sz="1400" dirty="0" smtClean="0">
                <a:latin typeface="Arial" panose="020B0604020202020204" pitchFamily="34" charset="0"/>
              </a:rPr>
              <a:t>» </a:t>
            </a:r>
            <a:r>
              <a:rPr lang="ru-RU" sz="1400" dirty="0" err="1">
                <a:latin typeface="Arial" panose="020B0604020202020204" pitchFamily="34" charset="0"/>
              </a:rPr>
              <a:t>Қазақстан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Республикасының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Заңы</a:t>
            </a:r>
            <a:endParaRPr lang="x-none" sz="1400" dirty="0">
              <a:latin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8C309C58-E34C-4659-A208-74EB90CAEBF4}"/>
              </a:ext>
            </a:extLst>
          </p:cNvPr>
          <p:cNvSpPr txBox="1"/>
          <p:nvPr/>
        </p:nvSpPr>
        <p:spPr>
          <a:xfrm>
            <a:off x="7630127" y="3633045"/>
            <a:ext cx="417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latin typeface="Arial" panose="020B0604020202020204" pitchFamily="34" charset="0"/>
              </a:rPr>
              <a:t>«</a:t>
            </a:r>
            <a:r>
              <a:rPr lang="ru-RU" sz="1400" dirty="0" err="1">
                <a:latin typeface="Arial" panose="020B0604020202020204" pitchFamily="34" charset="0"/>
              </a:rPr>
              <a:t>Ойын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бизнесі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туралы</a:t>
            </a:r>
            <a:r>
              <a:rPr lang="ru-RU" sz="1400" dirty="0" smtClean="0">
                <a:latin typeface="Arial" panose="020B0604020202020204" pitchFamily="34" charset="0"/>
              </a:rPr>
              <a:t>» </a:t>
            </a:r>
            <a:r>
              <a:rPr lang="ru-RU" sz="1400" dirty="0" err="1">
                <a:latin typeface="Arial" panose="020B0604020202020204" pitchFamily="34" charset="0"/>
              </a:rPr>
              <a:t>Қазақстан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Республикасының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Заңы</a:t>
            </a:r>
            <a:endParaRPr lang="x-none" sz="1400" dirty="0">
              <a:latin typeface="Arial" panose="020B0604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7B585743-C25F-47F4-A6E3-6B686227F560}"/>
              </a:ext>
            </a:extLst>
          </p:cNvPr>
          <p:cNvSpPr txBox="1"/>
          <p:nvPr/>
        </p:nvSpPr>
        <p:spPr>
          <a:xfrm>
            <a:off x="7630127" y="4141024"/>
            <a:ext cx="4171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latin typeface="Arial" panose="020B0604020202020204" pitchFamily="34" charset="0"/>
              </a:rPr>
              <a:t>«</a:t>
            </a:r>
            <a:r>
              <a:rPr lang="ru-RU" sz="1400" dirty="0" err="1">
                <a:latin typeface="Arial" panose="020B0604020202020204" pitchFamily="34" charset="0"/>
              </a:rPr>
              <a:t>Қазақстан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Республикасындағы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жергілікті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мемлекеттік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басқару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және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өзін-өзі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басқару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туралы</a:t>
            </a:r>
            <a:r>
              <a:rPr lang="ru-RU" sz="1400" dirty="0" smtClean="0">
                <a:latin typeface="Arial" panose="020B0604020202020204" pitchFamily="34" charset="0"/>
              </a:rPr>
              <a:t>» </a:t>
            </a:r>
            <a:r>
              <a:rPr lang="ru-RU" sz="1400" dirty="0" err="1">
                <a:latin typeface="Arial" panose="020B0604020202020204" pitchFamily="34" charset="0"/>
              </a:rPr>
              <a:t>Қазақстан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Республикасының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</a:rPr>
              <a:t>Заңы</a:t>
            </a:r>
            <a:endParaRPr lang="x-none" sz="1400" dirty="0">
              <a:latin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3FFF7FF3-A073-70CD-5D83-FD121853F6E4}"/>
              </a:ext>
            </a:extLst>
          </p:cNvPr>
          <p:cNvSpPr txBox="1"/>
          <p:nvPr/>
        </p:nvSpPr>
        <p:spPr>
          <a:xfrm>
            <a:off x="7668370" y="5790822"/>
            <a:ext cx="41320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>
                <a:latin typeface="Arial" panose="020B0604020202020204" pitchFamily="34" charset="0"/>
              </a:rPr>
              <a:t>68 </a:t>
            </a:r>
            <a:r>
              <a:rPr lang="ru-RU" sz="1400" dirty="0" err="1">
                <a:latin typeface="Arial" panose="020B0604020202020204" pitchFamily="34" charset="0"/>
              </a:rPr>
              <a:t>заңға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тәуелді</a:t>
            </a:r>
            <a:r>
              <a:rPr lang="ru-RU" sz="1400" dirty="0">
                <a:latin typeface="Arial" panose="020B0604020202020204" pitchFamily="34" charset="0"/>
              </a:rPr>
              <a:t> НҚА (2-3 ай </a:t>
            </a:r>
            <a:r>
              <a:rPr lang="ru-RU" sz="1400" dirty="0" err="1">
                <a:latin typeface="Arial" panose="020B0604020202020204" pitchFamily="34" charset="0"/>
              </a:rPr>
              <a:t>ішінде</a:t>
            </a:r>
            <a:r>
              <a:rPr lang="ru-RU" sz="1400" dirty="0">
                <a:latin typeface="Arial" panose="020B0604020202020204" pitchFamily="34" charset="0"/>
              </a:rPr>
              <a:t>)</a:t>
            </a:r>
            <a:endParaRPr lang="x-none" sz="1400" dirty="0">
              <a:latin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C02F6FB-87F8-7F6A-0577-601CEE880217}"/>
              </a:ext>
            </a:extLst>
          </p:cNvPr>
          <p:cNvSpPr txBox="1"/>
          <p:nvPr/>
        </p:nvSpPr>
        <p:spPr>
          <a:xfrm>
            <a:off x="7653590" y="5193298"/>
            <a:ext cx="41320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Заңды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іске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асыру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мақсатында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әзірленетін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болады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:</a:t>
            </a:r>
            <a:endParaRPr lang="x-none" sz="1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0675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94345" y="278387"/>
            <a:ext cx="5140638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ЖОҒАРЫ ЖЕТІСТІКТЕР СПОРТЫ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879F396B-0BBD-4FDE-B313-0B2C598CA88F}"/>
              </a:ext>
            </a:extLst>
          </p:cNvPr>
          <p:cNvSpPr/>
          <p:nvPr/>
        </p:nvSpPr>
        <p:spPr>
          <a:xfrm>
            <a:off x="298853" y="1315378"/>
            <a:ext cx="3477044" cy="4896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sz="16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Қолданыстағы</a:t>
            </a:r>
            <a:r>
              <a:rPr lang="ru-RU" sz="16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модель</a:t>
            </a:r>
            <a:endParaRPr kumimoji="0" lang="ru-RU" sz="1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41D29E91-C8C4-4E63-9508-0DBDA73CCFE7}"/>
              </a:ext>
            </a:extLst>
          </p:cNvPr>
          <p:cNvSpPr/>
          <p:nvPr/>
        </p:nvSpPr>
        <p:spPr>
          <a:xfrm>
            <a:off x="8420999" y="1325922"/>
            <a:ext cx="3477045" cy="4896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sz="16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Ұсынылған</a:t>
            </a:r>
            <a:r>
              <a:rPr lang="ru-RU" sz="16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модель</a:t>
            </a:r>
            <a:endParaRPr kumimoji="0" lang="ru-RU" sz="1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xmlns="" id="{A4EBECBD-553E-418E-BB94-25CFD48733D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54016757"/>
              </p:ext>
            </p:extLst>
          </p:nvPr>
        </p:nvGraphicFramePr>
        <p:xfrm>
          <a:off x="2639616" y="2348880"/>
          <a:ext cx="6944320" cy="41494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EFA94F9C-4CCC-411C-A135-35AA0CE3B8A2}"/>
              </a:ext>
            </a:extLst>
          </p:cNvPr>
          <p:cNvSpPr txBox="1"/>
          <p:nvPr/>
        </p:nvSpPr>
        <p:spPr>
          <a:xfrm>
            <a:off x="4956682" y="2576517"/>
            <a:ext cx="2243135" cy="49244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k-KZ" sz="1300" dirty="0">
                <a:latin typeface="Arial" panose="020B0604020202020204" pitchFamily="34" charset="0"/>
              </a:rPr>
              <a:t>Штаттық ұлттық командалар</a:t>
            </a:r>
            <a:endParaRPr lang="x-none" sz="1300" dirty="0">
              <a:latin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FEAE5568-B010-4CFD-B71D-43654E714AE8}"/>
              </a:ext>
            </a:extLst>
          </p:cNvPr>
          <p:cNvSpPr txBox="1"/>
          <p:nvPr/>
        </p:nvSpPr>
        <p:spPr>
          <a:xfrm>
            <a:off x="4550306" y="3152581"/>
            <a:ext cx="3035223" cy="49244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300" dirty="0" err="1">
                <a:latin typeface="Arial" panose="020B0604020202020204" pitchFamily="34" charset="0"/>
              </a:rPr>
              <a:t>Құрама</a:t>
            </a:r>
            <a:r>
              <a:rPr lang="ru-RU" sz="1300" dirty="0">
                <a:latin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</a:rPr>
              <a:t>командалар</a:t>
            </a:r>
            <a:r>
              <a:rPr lang="ru-RU" sz="1300" dirty="0">
                <a:latin typeface="Arial" panose="020B0604020202020204" pitchFamily="34" charset="0"/>
              </a:rPr>
              <a:t> (</a:t>
            </a:r>
            <a:r>
              <a:rPr lang="ru-RU" sz="1300" dirty="0" err="1">
                <a:latin typeface="Arial" panose="020B0604020202020204" pitchFamily="34" charset="0"/>
              </a:rPr>
              <a:t>ұлттық</a:t>
            </a:r>
            <a:r>
              <a:rPr lang="ru-RU" sz="1300" dirty="0">
                <a:latin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</a:rPr>
              <a:t>құрама</a:t>
            </a:r>
            <a:r>
              <a:rPr lang="ru-RU" sz="1300" dirty="0">
                <a:latin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</a:rPr>
              <a:t>командалар</a:t>
            </a:r>
            <a:r>
              <a:rPr lang="ru-RU" sz="1300" dirty="0">
                <a:latin typeface="Arial" panose="020B0604020202020204" pitchFamily="34" charset="0"/>
              </a:rPr>
              <a:t>)</a:t>
            </a:r>
            <a:endParaRPr lang="x-none" sz="1300" dirty="0">
              <a:latin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7D3E70D2-0819-4B27-84EC-DC7652DBD7FF}"/>
              </a:ext>
            </a:extLst>
          </p:cNvPr>
          <p:cNvSpPr txBox="1"/>
          <p:nvPr/>
        </p:nvSpPr>
        <p:spPr>
          <a:xfrm>
            <a:off x="4090497" y="3717032"/>
            <a:ext cx="3975504" cy="69249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ru-RU" sz="1300" dirty="0">
                <a:latin typeface="Arial" panose="020B0604020202020204" pitchFamily="34" charset="0"/>
              </a:rPr>
              <a:t>3 </a:t>
            </a:r>
            <a:r>
              <a:rPr lang="ru-RU" sz="1300" dirty="0" err="1">
                <a:latin typeface="Arial" panose="020B0604020202020204" pitchFamily="34" charset="0"/>
              </a:rPr>
              <a:t>республикалық</a:t>
            </a:r>
            <a:r>
              <a:rPr lang="ru-RU" sz="1300" dirty="0">
                <a:latin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</a:rPr>
              <a:t>олимпиадалық</a:t>
            </a:r>
            <a:r>
              <a:rPr lang="ru-RU" sz="1300" dirty="0">
                <a:latin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</a:rPr>
              <a:t>даярлау</a:t>
            </a:r>
            <a:r>
              <a:rPr lang="ru-RU" sz="1300" dirty="0">
                <a:latin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</a:rPr>
              <a:t>орталығы</a:t>
            </a:r>
            <a:r>
              <a:rPr lang="ru-RU" sz="1300" dirty="0">
                <a:latin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</a:rPr>
              <a:t>және</a:t>
            </a:r>
            <a:r>
              <a:rPr lang="ru-RU" sz="1300" dirty="0">
                <a:latin typeface="Arial" panose="020B0604020202020204" pitchFamily="34" charset="0"/>
              </a:rPr>
              <a:t> 17 </a:t>
            </a:r>
            <a:r>
              <a:rPr lang="ru-RU" sz="1300" dirty="0" err="1">
                <a:latin typeface="Arial" panose="020B0604020202020204" pitchFamily="34" charset="0"/>
              </a:rPr>
              <a:t>өңірлік</a:t>
            </a:r>
            <a:r>
              <a:rPr lang="ru-RU" sz="1300" dirty="0">
                <a:latin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</a:rPr>
              <a:t>олимпиадалық</a:t>
            </a:r>
            <a:r>
              <a:rPr lang="ru-RU" sz="1300" dirty="0">
                <a:latin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</a:rPr>
              <a:t>резервті</a:t>
            </a:r>
            <a:r>
              <a:rPr lang="ru-RU" sz="1300" dirty="0">
                <a:latin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</a:rPr>
              <a:t>даярлау</a:t>
            </a:r>
            <a:r>
              <a:rPr lang="ru-RU" sz="1300" dirty="0">
                <a:latin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</a:rPr>
              <a:t>орталығы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CCF19BCB-147A-47DA-8C4D-2884ACFF94E9}"/>
              </a:ext>
            </a:extLst>
          </p:cNvPr>
          <p:cNvSpPr txBox="1"/>
          <p:nvPr/>
        </p:nvSpPr>
        <p:spPr>
          <a:xfrm>
            <a:off x="3669342" y="4509120"/>
            <a:ext cx="4769395" cy="49244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300" dirty="0">
                <a:latin typeface="Arial" panose="020B0604020202020204" pitchFamily="34" charset="0"/>
              </a:rPr>
              <a:t>1 </a:t>
            </a:r>
            <a:r>
              <a:rPr lang="ru-RU" sz="1300" dirty="0" err="1" smtClean="0">
                <a:latin typeface="Arial" panose="020B0604020202020204" pitchFamily="34" charset="0"/>
              </a:rPr>
              <a:t>республикалық</a:t>
            </a:r>
            <a:r>
              <a:rPr lang="ru-RU" sz="1300" dirty="0" smtClean="0">
                <a:latin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</a:rPr>
              <a:t>жоғары</a:t>
            </a:r>
            <a:r>
              <a:rPr lang="ru-RU" sz="1300" dirty="0">
                <a:latin typeface="Arial" panose="020B0604020202020204" pitchFamily="34" charset="0"/>
              </a:rPr>
              <a:t> спорт </a:t>
            </a:r>
            <a:r>
              <a:rPr lang="ru-RU" sz="1300" dirty="0" err="1">
                <a:latin typeface="Arial" panose="020B0604020202020204" pitchFamily="34" charset="0"/>
              </a:rPr>
              <a:t>шеберлігі</a:t>
            </a:r>
            <a:r>
              <a:rPr lang="ru-RU" sz="1300" dirty="0">
                <a:latin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</a:rPr>
              <a:t>мектебі</a:t>
            </a:r>
            <a:r>
              <a:rPr lang="ru-RU" sz="1300" dirty="0">
                <a:latin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</a:rPr>
              <a:t>және</a:t>
            </a:r>
            <a:r>
              <a:rPr lang="ru-RU" sz="1300" dirty="0">
                <a:latin typeface="Arial" panose="020B0604020202020204" pitchFamily="34" charset="0"/>
              </a:rPr>
              <a:t> 21 </a:t>
            </a:r>
            <a:r>
              <a:rPr lang="ru-RU" sz="1300" dirty="0" err="1">
                <a:latin typeface="Arial" panose="020B0604020202020204" pitchFamily="34" charset="0"/>
              </a:rPr>
              <a:t>облыстық</a:t>
            </a:r>
            <a:r>
              <a:rPr lang="ru-RU" sz="1300" dirty="0">
                <a:latin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</a:rPr>
              <a:t>жоғары</a:t>
            </a:r>
            <a:r>
              <a:rPr lang="ru-RU" sz="1300" dirty="0">
                <a:latin typeface="Arial" panose="020B0604020202020204" pitchFamily="34" charset="0"/>
              </a:rPr>
              <a:t> спорт </a:t>
            </a:r>
            <a:r>
              <a:rPr lang="ru-RU" sz="1300" dirty="0" err="1">
                <a:latin typeface="Arial" panose="020B0604020202020204" pitchFamily="34" charset="0"/>
              </a:rPr>
              <a:t>шеберлігі</a:t>
            </a:r>
            <a:r>
              <a:rPr lang="ru-RU" sz="1300" dirty="0">
                <a:latin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</a:rPr>
              <a:t>мектебі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585BA376-D0E6-48AD-A233-AA2A28CAA85D}"/>
              </a:ext>
            </a:extLst>
          </p:cNvPr>
          <p:cNvSpPr txBox="1"/>
          <p:nvPr/>
        </p:nvSpPr>
        <p:spPr>
          <a:xfrm>
            <a:off x="3110146" y="5373216"/>
            <a:ext cx="5904656" cy="49244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300" dirty="0">
                <a:latin typeface="Arial" panose="020B0604020202020204" pitchFamily="34" charset="0"/>
              </a:rPr>
              <a:t>5 </a:t>
            </a:r>
            <a:r>
              <a:rPr lang="ru-RU" sz="1300" dirty="0" err="1">
                <a:latin typeface="Arial" panose="020B0604020202020204" pitchFamily="34" charset="0"/>
              </a:rPr>
              <a:t>республикалық</a:t>
            </a:r>
            <a:r>
              <a:rPr lang="ru-RU" sz="1300" dirty="0">
                <a:latin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</a:rPr>
              <a:t>мамандандырылған</a:t>
            </a:r>
            <a:r>
              <a:rPr lang="ru-RU" sz="1300" dirty="0">
                <a:latin typeface="Arial" panose="020B0604020202020204" pitchFamily="34" charset="0"/>
              </a:rPr>
              <a:t> мектеп-интернат-колледждер13 </a:t>
            </a:r>
            <a:r>
              <a:rPr lang="ru-RU" sz="1300" dirty="0" err="1">
                <a:latin typeface="Arial" panose="020B0604020202020204" pitchFamily="34" charset="0"/>
              </a:rPr>
              <a:t>облыстық</a:t>
            </a:r>
            <a:r>
              <a:rPr lang="ru-RU" sz="1300" dirty="0">
                <a:latin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</a:rPr>
              <a:t>мектеп-интернаттар</a:t>
            </a:r>
            <a:r>
              <a:rPr lang="ru-RU" sz="1300" dirty="0">
                <a:latin typeface="Arial" panose="020B0604020202020204" pitchFamily="34" charset="0"/>
              </a:rPr>
              <a:t> мен </a:t>
            </a:r>
            <a:r>
              <a:rPr lang="ru-RU" sz="1300" dirty="0" err="1">
                <a:latin typeface="Arial" panose="020B0604020202020204" pitchFamily="34" charset="0"/>
              </a:rPr>
              <a:t>колледждер</a:t>
            </a:r>
            <a:r>
              <a:rPr lang="ru-RU" sz="1300" dirty="0">
                <a:latin typeface="Arial" panose="020B0604020202020204" pitchFamily="34" charset="0"/>
              </a:rPr>
              <a:t> 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F66B011C-91E2-446A-9DED-8F6BA877E114}"/>
              </a:ext>
            </a:extLst>
          </p:cNvPr>
          <p:cNvSpPr txBox="1"/>
          <p:nvPr/>
        </p:nvSpPr>
        <p:spPr>
          <a:xfrm>
            <a:off x="2676122" y="6007732"/>
            <a:ext cx="6804254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ru-RU" sz="1400" dirty="0">
                <a:latin typeface="Arial" panose="020B0604020202020204" pitchFamily="34" charset="0"/>
              </a:rPr>
              <a:t>487 </a:t>
            </a:r>
            <a:r>
              <a:rPr lang="ru-RU" sz="1400" dirty="0" err="1">
                <a:latin typeface="Arial" panose="020B0604020202020204" pitchFamily="34" charset="0"/>
              </a:rPr>
              <a:t>балалар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жасөспірімдер</a:t>
            </a:r>
            <a:r>
              <a:rPr lang="ru-RU" sz="1400" dirty="0">
                <a:latin typeface="Arial" panose="020B0604020202020204" pitchFamily="34" charset="0"/>
              </a:rPr>
              <a:t> спорт </a:t>
            </a:r>
            <a:r>
              <a:rPr lang="ru-RU" sz="1400" dirty="0" err="1">
                <a:latin typeface="Arial" panose="020B0604020202020204" pitchFamily="34" charset="0"/>
              </a:rPr>
              <a:t>мектебі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24B94447-A232-4E8A-8FBD-3197B9B089EF}"/>
              </a:ext>
            </a:extLst>
          </p:cNvPr>
          <p:cNvSpPr/>
          <p:nvPr/>
        </p:nvSpPr>
        <p:spPr>
          <a:xfrm>
            <a:off x="263352" y="3395632"/>
            <a:ext cx="3477044" cy="1199163"/>
          </a:xfrm>
          <a:prstGeom prst="rect">
            <a:avLst/>
          </a:prstGeom>
          <a:ln w="38100">
            <a:solidFill>
              <a:schemeClr val="accent5">
                <a:lumMod val="40000"/>
                <a:lumOff val="60000"/>
              </a:schemeClr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ЖОҒАРЫ ЖЕТІСТІКТЕР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СПОРТЫ</a:t>
            </a:r>
          </a:p>
          <a:p>
            <a:pPr algn="ctr"/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180 спорт </a:t>
            </a:r>
            <a:r>
              <a:rPr lang="ru-RU" sz="14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түрі</a:t>
            </a:r>
            <a:endParaRPr lang="ru-RU" sz="1400" b="1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аккредиттеу</a:t>
            </a:r>
            <a:r>
              <a:rPr lang="ru-RU" sz="1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тану</a:t>
            </a:r>
            <a:r>
              <a:rPr lang="ru-RU" sz="1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рәсімінен</a:t>
            </a:r>
            <a:r>
              <a:rPr lang="ru-RU" sz="1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өткен</a:t>
            </a:r>
            <a:r>
              <a:rPr lang="ru-RU" sz="1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FC39F657-F41D-4F2A-8302-4676F6FBA98E}"/>
              </a:ext>
            </a:extLst>
          </p:cNvPr>
          <p:cNvSpPr/>
          <p:nvPr/>
        </p:nvSpPr>
        <p:spPr>
          <a:xfrm>
            <a:off x="263352" y="4856457"/>
            <a:ext cx="3405036" cy="510969"/>
          </a:xfrm>
          <a:prstGeom prst="rect">
            <a:avLst/>
          </a:prstGeom>
          <a:ln w="38100">
            <a:solidFill>
              <a:schemeClr val="accent5">
                <a:lumMod val="40000"/>
                <a:lumOff val="60000"/>
              </a:schemeClr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400" dirty="0">
                <a:latin typeface="Arial" panose="020B0604020202020204" pitchFamily="34" charset="0"/>
              </a:rPr>
              <a:t>Спорттық резерв барлық 180 </a:t>
            </a:r>
            <a:r>
              <a:rPr lang="kk-KZ" sz="1400" dirty="0" smtClean="0">
                <a:latin typeface="Arial" panose="020B0604020202020204" pitchFamily="34" charset="0"/>
              </a:rPr>
              <a:t>спорт түрі </a:t>
            </a:r>
            <a:r>
              <a:rPr lang="kk-KZ" sz="1400" dirty="0">
                <a:latin typeface="Arial" panose="020B0604020202020204" pitchFamily="34" charset="0"/>
              </a:rPr>
              <a:t>бойынша дайындалады</a:t>
            </a:r>
          </a:p>
        </p:txBody>
      </p:sp>
      <p:sp>
        <p:nvSpPr>
          <p:cNvPr id="18" name="Заголовок 1">
            <a:extLst>
              <a:ext uri="{FF2B5EF4-FFF2-40B4-BE49-F238E27FC236}">
                <a16:creationId xmlns:a16="http://schemas.microsoft.com/office/drawing/2014/main" xmlns="" id="{8ED7F78D-F21C-4DAB-BB2E-86373DA0859E}"/>
              </a:ext>
            </a:extLst>
          </p:cNvPr>
          <p:cNvSpPr txBox="1">
            <a:spLocks/>
          </p:cNvSpPr>
          <p:nvPr/>
        </p:nvSpPr>
        <p:spPr>
          <a:xfrm>
            <a:off x="263353" y="1975088"/>
            <a:ext cx="3477044" cy="1184481"/>
          </a:xfrm>
          <a:prstGeom prst="rect">
            <a:avLst/>
          </a:prstGeom>
          <a:ln w="38100">
            <a:solidFill>
              <a:schemeClr val="accent5">
                <a:lumMod val="40000"/>
                <a:lumOff val="60000"/>
              </a:schemeClr>
            </a:solidFill>
            <a:prstDash val="dash"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БАСЫМ СПОРТ </a:t>
            </a: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ТҮРЛЕРІ</a:t>
            </a:r>
          </a:p>
          <a:p>
            <a:pPr algn="ctr">
              <a:spcAft>
                <a:spcPts val="600"/>
              </a:spcAft>
            </a:pP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180 спорт </a:t>
            </a:r>
            <a:r>
              <a:rPr lang="ru-RU" sz="1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түрі</a:t>
            </a:r>
            <a:endParaRPr lang="ru-RU" sz="1400" b="1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>
              <a:spcAft>
                <a:spcPts val="600"/>
              </a:spcAft>
            </a:pP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ru-RU" sz="1400" i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саралау</a:t>
            </a:r>
            <a:r>
              <a:rPr lang="ru-RU" sz="14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нәтижелері</a:t>
            </a:r>
            <a:r>
              <a:rPr lang="ru-RU" sz="1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400" i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бойынша</a:t>
            </a:r>
            <a:r>
              <a:rPr lang="ru-RU" sz="14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14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  <a:r>
              <a:rPr lang="en-US" sz="1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B, C</a:t>
            </a:r>
            <a:r>
              <a:rPr lang="ru-RU" sz="14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топтарына</a:t>
            </a:r>
            <a:r>
              <a:rPr lang="ru-RU" sz="1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бөлінеді</a:t>
            </a:r>
            <a:r>
              <a:rPr lang="ru-RU" sz="14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endParaRPr lang="ru-RU" sz="1400" i="1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" name="Заголовок 1">
            <a:extLst>
              <a:ext uri="{FF2B5EF4-FFF2-40B4-BE49-F238E27FC236}">
                <a16:creationId xmlns:a16="http://schemas.microsoft.com/office/drawing/2014/main" xmlns="" id="{529B507B-4A40-4365-B889-DAED60BDA852}"/>
              </a:ext>
            </a:extLst>
          </p:cNvPr>
          <p:cNvSpPr txBox="1">
            <a:spLocks/>
          </p:cNvSpPr>
          <p:nvPr/>
        </p:nvSpPr>
        <p:spPr>
          <a:xfrm>
            <a:off x="8451605" y="1988686"/>
            <a:ext cx="3406428" cy="901549"/>
          </a:xfrm>
          <a:prstGeom prst="rect">
            <a:avLst/>
          </a:prstGeom>
          <a:ln w="38100">
            <a:solidFill>
              <a:schemeClr val="accent5">
                <a:lumMod val="40000"/>
                <a:lumOff val="60000"/>
              </a:schemeClr>
            </a:solidFill>
            <a:prstDash val="dash"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БАСЫМ СПОРТ ТҮРЛЕРІ</a:t>
            </a:r>
          </a:p>
          <a:p>
            <a:pPr algn="ctr">
              <a:spcAft>
                <a:spcPts val="600"/>
              </a:spcAft>
            </a:pP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ru-RU" sz="1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жоғары</a:t>
            </a:r>
            <a:r>
              <a:rPr lang="ru-RU" sz="1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жетістіктер</a:t>
            </a:r>
            <a:r>
              <a:rPr lang="ru-RU" sz="1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ru-RU" sz="1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спортынан</a:t>
            </a:r>
            <a:r>
              <a:rPr lang="ru-RU" sz="1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CABADE07-7531-42C3-8D11-99C7E64BF7C0}"/>
              </a:ext>
            </a:extLst>
          </p:cNvPr>
          <p:cNvSpPr/>
          <p:nvPr/>
        </p:nvSpPr>
        <p:spPr>
          <a:xfrm>
            <a:off x="8451604" y="3143297"/>
            <a:ext cx="3446439" cy="1445834"/>
          </a:xfrm>
          <a:prstGeom prst="rect">
            <a:avLst/>
          </a:prstGeom>
          <a:ln w="38100">
            <a:solidFill>
              <a:schemeClr val="accent5">
                <a:lumMod val="40000"/>
                <a:lumOff val="60000"/>
              </a:schemeClr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ЖОҒАРЫ ЖЕТІСТІКТЕР СПОРТЫ</a:t>
            </a:r>
          </a:p>
          <a:p>
            <a:pPr algn="ctr"/>
            <a:r>
              <a:rPr lang="ru-RU" sz="1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(Олимпиада, </a:t>
            </a:r>
            <a:r>
              <a:rPr lang="ru-RU" sz="1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Паралимпиада</a:t>
            </a:r>
            <a:r>
              <a:rPr lang="ru-RU" sz="1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Сурдлимпиада</a:t>
            </a:r>
            <a:r>
              <a:rPr lang="ru-RU" sz="1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Азия </a:t>
            </a:r>
            <a:r>
              <a:rPr lang="ru-RU" sz="1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 Азия </a:t>
            </a:r>
            <a:r>
              <a:rPr lang="ru-RU" sz="1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ойындарының</a:t>
            </a:r>
            <a:r>
              <a:rPr lang="ru-RU" sz="1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бағдарламасы</a:t>
            </a:r>
            <a:r>
              <a:rPr lang="ru-RU" sz="1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ru-RU" sz="1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ұлттық</a:t>
            </a:r>
            <a:r>
              <a:rPr lang="ru-RU" sz="1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спорт </a:t>
            </a:r>
            <a:r>
              <a:rPr lang="ru-RU" sz="1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түрлері</a:t>
            </a:r>
            <a:r>
              <a:rPr lang="ru-RU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xmlns="" id="{70617B10-1F39-425B-B666-F2F109938919}"/>
              </a:ext>
            </a:extLst>
          </p:cNvPr>
          <p:cNvSpPr/>
          <p:nvPr/>
        </p:nvSpPr>
        <p:spPr>
          <a:xfrm>
            <a:off x="8493007" y="4862247"/>
            <a:ext cx="3405036" cy="510969"/>
          </a:xfrm>
          <a:prstGeom prst="rect">
            <a:avLst/>
          </a:prstGeom>
          <a:ln w="38100">
            <a:solidFill>
              <a:schemeClr val="accent5">
                <a:lumMod val="40000"/>
                <a:lumOff val="60000"/>
              </a:schemeClr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Arial" panose="020B0604020202020204" pitchFamily="34" charset="0"/>
              </a:rPr>
              <a:t>Спорт </a:t>
            </a:r>
            <a:r>
              <a:rPr lang="ru-RU" sz="1400" dirty="0" err="1">
                <a:latin typeface="Arial" panose="020B0604020202020204" pitchFamily="34" charset="0"/>
              </a:rPr>
              <a:t>резерві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жоғары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жетістіктер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спортынан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</a:rPr>
              <a:t>дайындалуда</a:t>
            </a:r>
            <a:endParaRPr lang="kk-KZ" sz="1400" dirty="0">
              <a:latin typeface="Arial" panose="020B0604020202020204" pitchFamily="34" charset="0"/>
            </a:endParaRPr>
          </a:p>
        </p:txBody>
      </p:sp>
      <p:sp>
        <p:nvSpPr>
          <p:cNvPr id="22" name="Стрелка вверх 8">
            <a:extLst>
              <a:ext uri="{FF2B5EF4-FFF2-40B4-BE49-F238E27FC236}">
                <a16:creationId xmlns:a16="http://schemas.microsoft.com/office/drawing/2014/main" xmlns="" id="{6E0199D6-00D3-40A5-9D41-28AA275DCCB3}"/>
              </a:ext>
            </a:extLst>
          </p:cNvPr>
          <p:cNvSpPr/>
          <p:nvPr/>
        </p:nvSpPr>
        <p:spPr>
          <a:xfrm>
            <a:off x="9907493" y="2800861"/>
            <a:ext cx="576064" cy="34071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верх 8">
            <a:extLst>
              <a:ext uri="{FF2B5EF4-FFF2-40B4-BE49-F238E27FC236}">
                <a16:creationId xmlns:a16="http://schemas.microsoft.com/office/drawing/2014/main" xmlns="" id="{448B7290-E787-45B2-B337-953EF7C13D8F}"/>
              </a:ext>
            </a:extLst>
          </p:cNvPr>
          <p:cNvSpPr/>
          <p:nvPr/>
        </p:nvSpPr>
        <p:spPr>
          <a:xfrm>
            <a:off x="9969539" y="4522273"/>
            <a:ext cx="576064" cy="34071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Номер слайда 7">
            <a:extLst>
              <a:ext uri="{FF2B5EF4-FFF2-40B4-BE49-F238E27FC236}">
                <a16:creationId xmlns:a16="http://schemas.microsoft.com/office/drawing/2014/main" xmlns="" id="{6075CFC9-0C5C-4FAD-8C3A-C59418B932CF}"/>
              </a:ext>
            </a:extLst>
          </p:cNvPr>
          <p:cNvSpPr txBox="1">
            <a:spLocks/>
          </p:cNvSpPr>
          <p:nvPr/>
        </p:nvSpPr>
        <p:spPr bwMode="auto">
          <a:xfrm>
            <a:off x="10769601" y="6172200"/>
            <a:ext cx="1016000" cy="36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1700" b="1" dirty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</a:rPr>
              <a:t>3</a:t>
            </a:r>
            <a:endParaRPr lang="en-US" altLang="ru-RU" sz="1700" b="1" dirty="0">
              <a:solidFill>
                <a:schemeClr val="accent1">
                  <a:lumMod val="75000"/>
                </a:schemeClr>
              </a:solidFill>
              <a:latin typeface="Century Gothic" pitchFamily="34" charset="0"/>
            </a:endParaRPr>
          </a:p>
        </p:txBody>
      </p: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xmlns="" id="{36092575-4FBA-4AC5-BEE3-AD07A8BE0891}"/>
              </a:ext>
            </a:extLst>
          </p:cNvPr>
          <p:cNvCxnSpPr/>
          <p:nvPr/>
        </p:nvCxnSpPr>
        <p:spPr>
          <a:xfrm>
            <a:off x="553601" y="836712"/>
            <a:ext cx="11232000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2126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9038739"/>
              </p:ext>
            </p:extLst>
          </p:nvPr>
        </p:nvGraphicFramePr>
        <p:xfrm>
          <a:off x="953837" y="1329573"/>
          <a:ext cx="10657184" cy="4945463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7161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76056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51590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6452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05"/>
                        </a:spcBef>
                      </a:pPr>
                      <a:r>
                        <a:rPr lang="kk-KZ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Ел</a:t>
                      </a:r>
                      <a:endParaRPr sz="2000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323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05"/>
                        </a:spcBef>
                      </a:pPr>
                      <a:r>
                        <a:rPr lang="ru-RU" sz="2000" spc="-1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Спорт </a:t>
                      </a:r>
                      <a:r>
                        <a:rPr lang="ru-RU" sz="2000" spc="-1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түрлерінің</a:t>
                      </a:r>
                      <a:r>
                        <a:rPr lang="ru-RU" sz="2000" spc="-1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саны</a:t>
                      </a:r>
                      <a:endParaRPr sz="2000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323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lang="ru-RU" sz="2000" spc="-5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Халық</a:t>
                      </a:r>
                      <a:r>
                        <a:rPr lang="ru-RU" sz="2000" spc="-5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саны </a:t>
                      </a:r>
                      <a:endParaRPr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млн.</a:t>
                      </a:r>
                      <a:endParaRPr sz="2000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702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770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0"/>
                        </a:spcBef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sz="16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303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0"/>
                        </a:spcBef>
                      </a:pPr>
                      <a:r>
                        <a:rPr lang="kk-KZ" sz="1600" spc="-25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</a:t>
                      </a:r>
                      <a:r>
                        <a:rPr sz="1600" spc="-25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АЗА</a:t>
                      </a:r>
                      <a:r>
                        <a:rPr lang="kk-KZ" sz="1600" spc="-25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</a:t>
                      </a:r>
                      <a:r>
                        <a:rPr sz="1600" spc="-25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СТАН</a:t>
                      </a:r>
                      <a:endParaRPr sz="16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303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0"/>
                        </a:spcBef>
                      </a:pPr>
                      <a:r>
                        <a:rPr lang="ru-R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180</a:t>
                      </a:r>
                      <a:endParaRPr sz="1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303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19,</a:t>
                      </a:r>
                      <a:r>
                        <a:rPr lang="ru-R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sz="1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95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384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0"/>
                        </a:spcBef>
                      </a:pPr>
                      <a:r>
                        <a:rPr lang="ru-R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sz="16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303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900"/>
                        </a:spcBef>
                      </a:pPr>
                      <a:r>
                        <a:rPr lang="ru-RU" sz="1600" kern="1200" spc="-25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БЕЛАРУСЬ</a:t>
                      </a:r>
                      <a:endParaRPr lang="ru-RU" sz="1600" kern="1200" spc="-25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158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lang="ru-R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sz="1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8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ru-R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9,2</a:t>
                      </a:r>
                      <a:endParaRPr sz="1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95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83291524"/>
                  </a:ext>
                </a:extLst>
              </a:tr>
              <a:tr h="4384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lang="ru-R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sz="16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8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lang="ru-RU" sz="1600" spc="-15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ҰЛЫБРИТАНИЯ</a:t>
                      </a:r>
                      <a:endParaRPr lang="ru-RU" sz="16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8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sz="1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8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68,9</a:t>
                      </a:r>
                      <a:endParaRPr sz="1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95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384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lang="ru-R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sz="16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8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ГЕРМАНИЯ</a:t>
                      </a:r>
                      <a:endParaRPr sz="16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8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sz="1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8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83,2</a:t>
                      </a:r>
                      <a:endParaRPr sz="1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8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384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lang="ru-R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sz="16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8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ӨЗБЕКСТАН</a:t>
                      </a:r>
                      <a:endParaRPr lang="ru-RU" sz="16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8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lang="ru-R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sz="1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8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lang="ru-R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36,02</a:t>
                      </a:r>
                      <a:endParaRPr sz="1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95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72531526"/>
                  </a:ext>
                </a:extLst>
              </a:tr>
              <a:tr h="4384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lang="ru-R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sz="16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8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sz="1600" spc="-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АВСТРАЛИЯ</a:t>
                      </a:r>
                      <a:endParaRPr sz="16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8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sz="1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8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26,6</a:t>
                      </a:r>
                      <a:endParaRPr sz="1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95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384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lang="ru-R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sz="16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8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sz="1600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КУБА</a:t>
                      </a:r>
                      <a:endParaRPr sz="16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8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lang="ru-R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sz="1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8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11,</a:t>
                      </a:r>
                      <a:r>
                        <a:rPr lang="ru-R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sz="1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95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384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lang="ru-R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sz="16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8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sz="1600" spc="-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НИДЕРЛАНДЫ</a:t>
                      </a:r>
                      <a:endParaRPr sz="16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8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lang="ru-R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sz="1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8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17,5</a:t>
                      </a:r>
                      <a:endParaRPr sz="1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95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7634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lang="ru-R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sz="16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8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НОРВЕГИЯ</a:t>
                      </a:r>
                      <a:endParaRPr sz="16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8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lang="ru-RU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sz="1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85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5,5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endParaRPr sz="1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95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6E0EB287-B2AA-D95D-F040-5F6AD249C5B3}"/>
              </a:ext>
            </a:extLst>
          </p:cNvPr>
          <p:cNvSpPr/>
          <p:nvPr/>
        </p:nvSpPr>
        <p:spPr>
          <a:xfrm>
            <a:off x="854275" y="280170"/>
            <a:ext cx="11082261" cy="5833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spc="-5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БАСЫМ СПОРТ ТҮРЛЕРІН ДАМЫТУДЫҢ ХАЛЫҚАРАЛЫҚ ТӘЖІРИБЕСІ</a:t>
            </a:r>
            <a:endParaRPr lang="ru-RU" sz="2400" i="1" spc="-5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7">
            <a:extLst>
              <a:ext uri="{FF2B5EF4-FFF2-40B4-BE49-F238E27FC236}">
                <a16:creationId xmlns:a16="http://schemas.microsoft.com/office/drawing/2014/main" xmlns="" id="{686D64FE-5483-40E3-AC53-1617E98DA489}"/>
              </a:ext>
            </a:extLst>
          </p:cNvPr>
          <p:cNvSpPr txBox="1">
            <a:spLocks/>
          </p:cNvSpPr>
          <p:nvPr/>
        </p:nvSpPr>
        <p:spPr bwMode="auto">
          <a:xfrm>
            <a:off x="10920536" y="6309320"/>
            <a:ext cx="1016000" cy="36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1700" b="1" dirty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</a:rPr>
              <a:t>4</a:t>
            </a:r>
            <a:endParaRPr lang="en-US" altLang="ru-RU" sz="1700" b="1" dirty="0">
              <a:solidFill>
                <a:schemeClr val="accent1">
                  <a:lumMod val="75000"/>
                </a:schemeClr>
              </a:solidFill>
              <a:latin typeface="Century Gothic" pitchFamily="34" charset="0"/>
            </a:endParaRP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xmlns="" id="{AFC19FD3-4D56-45C6-9C6E-F7D7C961E982}"/>
              </a:ext>
            </a:extLst>
          </p:cNvPr>
          <p:cNvCxnSpPr>
            <a:cxnSpLocks/>
          </p:cNvCxnSpPr>
          <p:nvPr/>
        </p:nvCxnSpPr>
        <p:spPr>
          <a:xfrm>
            <a:off x="953837" y="980728"/>
            <a:ext cx="10657184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09082" y="1021439"/>
            <a:ext cx="4157784" cy="4633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sz="16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Қолданыстағы</a:t>
            </a:r>
            <a:r>
              <a:rPr lang="ru-RU" sz="16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0" lang="ru-RU" sz="1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427742" y="1027892"/>
            <a:ext cx="4157784" cy="4568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sz="1600" i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Ұсынылады</a:t>
            </a:r>
            <a:endParaRPr kumimoji="0" lang="ru-RU" sz="1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18" name="Схема 17"/>
          <p:cNvGraphicFramePr/>
          <p:nvPr>
            <p:extLst>
              <p:ext uri="{D42A27DB-BD31-4B8C-83A1-F6EECF244321}">
                <p14:modId xmlns:p14="http://schemas.microsoft.com/office/powerpoint/2010/main" val="1683552363"/>
              </p:ext>
            </p:extLst>
          </p:nvPr>
        </p:nvGraphicFramePr>
        <p:xfrm>
          <a:off x="207891" y="1628800"/>
          <a:ext cx="5888109" cy="22152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0" name="Схема 19"/>
          <p:cNvGraphicFramePr/>
          <p:nvPr>
            <p:extLst>
              <p:ext uri="{D42A27DB-BD31-4B8C-83A1-F6EECF244321}">
                <p14:modId xmlns:p14="http://schemas.microsoft.com/office/powerpoint/2010/main" val="1354742521"/>
              </p:ext>
            </p:extLst>
          </p:nvPr>
        </p:nvGraphicFramePr>
        <p:xfrm>
          <a:off x="250095" y="3954326"/>
          <a:ext cx="5705229" cy="19022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21" name="Схема 20"/>
          <p:cNvGraphicFramePr/>
          <p:nvPr>
            <p:extLst>
              <p:ext uri="{D42A27DB-BD31-4B8C-83A1-F6EECF244321}">
                <p14:modId xmlns:p14="http://schemas.microsoft.com/office/powerpoint/2010/main" val="869590385"/>
              </p:ext>
            </p:extLst>
          </p:nvPr>
        </p:nvGraphicFramePr>
        <p:xfrm>
          <a:off x="6508653" y="1628800"/>
          <a:ext cx="5683347" cy="3024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cxnSp>
        <p:nvCxnSpPr>
          <p:cNvPr id="23" name="Прямая соединительная линия 22"/>
          <p:cNvCxnSpPr/>
          <p:nvPr/>
        </p:nvCxnSpPr>
        <p:spPr>
          <a:xfrm>
            <a:off x="6231988" y="1255770"/>
            <a:ext cx="0" cy="4877744"/>
          </a:xfrm>
          <a:prstGeom prst="line">
            <a:avLst/>
          </a:prstGeom>
          <a:ln w="349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>
            <a:off x="6816080" y="5092216"/>
            <a:ext cx="2307101" cy="801859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Спорт </a:t>
            </a: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федерацияларының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нақты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құрылымын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құру</a:t>
            </a:r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9572566" y="5085184"/>
            <a:ext cx="2307101" cy="801859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Жергілікті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кәсіби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федерациялар</a:t>
            </a:r>
            <a:r>
              <a:rPr lang="ru-RU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1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ұлттық</a:t>
            </a:r>
            <a:r>
              <a:rPr lang="ru-RU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федерацияларға</a:t>
            </a:r>
            <a:r>
              <a:rPr lang="ru-RU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бағынышты</a:t>
            </a:r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3" name="Левая фигурная скобка 32"/>
          <p:cNvSpPr/>
          <p:nvPr/>
        </p:nvSpPr>
        <p:spPr>
          <a:xfrm rot="16200000">
            <a:off x="9077162" y="2043081"/>
            <a:ext cx="429514" cy="5433251"/>
          </a:xfrm>
          <a:prstGeom prst="leftBrac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BDEC46B6-E863-48A9-AE5E-FD7AA3D99E5C}"/>
              </a:ext>
            </a:extLst>
          </p:cNvPr>
          <p:cNvSpPr/>
          <p:nvPr/>
        </p:nvSpPr>
        <p:spPr>
          <a:xfrm>
            <a:off x="263351" y="235042"/>
            <a:ext cx="11847717" cy="5833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spc="-5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СПОРТ САЛАСЫНДАҒЫ БАСҚАРУ ИНСТИТУТТАРЫНЫҢ ӨЗАРА ІС-ҚИМЫЛЫ</a:t>
            </a:r>
            <a:endParaRPr lang="ru-RU" sz="2400" i="1" spc="-5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Номер слайда 7">
            <a:extLst>
              <a:ext uri="{FF2B5EF4-FFF2-40B4-BE49-F238E27FC236}">
                <a16:creationId xmlns:a16="http://schemas.microsoft.com/office/drawing/2014/main" xmlns="" id="{027DED0B-7983-405F-A2D9-D75D9C54EA4F}"/>
              </a:ext>
            </a:extLst>
          </p:cNvPr>
          <p:cNvSpPr txBox="1">
            <a:spLocks/>
          </p:cNvSpPr>
          <p:nvPr/>
        </p:nvSpPr>
        <p:spPr bwMode="auto">
          <a:xfrm>
            <a:off x="10992544" y="6342252"/>
            <a:ext cx="1016000" cy="36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1700" b="1" dirty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</a:rPr>
              <a:t>5</a:t>
            </a:r>
            <a:endParaRPr lang="en-US" altLang="ru-RU" sz="1700" b="1" dirty="0">
              <a:solidFill>
                <a:schemeClr val="accent1">
                  <a:lumMod val="75000"/>
                </a:schemeClr>
              </a:solidFill>
              <a:latin typeface="Century Gothic" pitchFamily="34" charset="0"/>
            </a:endParaRPr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xmlns="" id="{61ED35FE-13ED-40FA-A522-E4433614A6E9}"/>
              </a:ext>
            </a:extLst>
          </p:cNvPr>
          <p:cNvCxnSpPr/>
          <p:nvPr/>
        </p:nvCxnSpPr>
        <p:spPr>
          <a:xfrm>
            <a:off x="553601" y="836712"/>
            <a:ext cx="11232000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D8730602-838B-5B8C-C6F8-CC1544DAC1DD}"/>
              </a:ext>
            </a:extLst>
          </p:cNvPr>
          <p:cNvSpPr/>
          <p:nvPr/>
        </p:nvSpPr>
        <p:spPr>
          <a:xfrm>
            <a:off x="6312024" y="6021288"/>
            <a:ext cx="5799045" cy="72008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Дене</a:t>
            </a:r>
            <a:r>
              <a:rPr lang="ru-RU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шынықтыру</a:t>
            </a:r>
            <a:r>
              <a:rPr lang="ru-RU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спорт </a:t>
            </a:r>
            <a:r>
              <a:rPr lang="ru-RU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субъектілерін</a:t>
            </a:r>
            <a:r>
              <a:rPr lang="ru-RU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кеңейту</a:t>
            </a:r>
            <a:r>
              <a:rPr lang="ru-RU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(ҚР ҰОК, ҚР </a:t>
            </a:r>
            <a:r>
              <a:rPr lang="ru-RU" sz="12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ҰПК, </a:t>
            </a:r>
            <a:r>
              <a:rPr lang="ru-RU" sz="12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ҚР </a:t>
            </a:r>
            <a:r>
              <a:rPr lang="ru-RU" sz="12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ҰСК, </a:t>
            </a:r>
            <a:r>
              <a:rPr lang="ru-RU" sz="12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Қазақстанның</a:t>
            </a:r>
            <a:r>
              <a:rPr lang="ru-RU" sz="12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Арнайы</a:t>
            </a:r>
            <a:r>
              <a:rPr lang="ru-RU" sz="12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олимпиадасы</a:t>
            </a:r>
            <a:r>
              <a:rPr lang="ru-RU" sz="12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допингке</a:t>
            </a:r>
            <a:r>
              <a:rPr lang="ru-RU" sz="12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қарсы</a:t>
            </a:r>
            <a:r>
              <a:rPr lang="ru-RU" sz="12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ұйымдар</a:t>
            </a:r>
            <a:r>
              <a:rPr lang="ru-RU" sz="12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дене</a:t>
            </a:r>
            <a:r>
              <a:rPr lang="ru-RU" sz="12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шынықтыру</a:t>
            </a:r>
            <a:r>
              <a:rPr lang="ru-RU" sz="12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-спорт </a:t>
            </a:r>
            <a:r>
              <a:rPr lang="ru-RU" sz="12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қоғамдары</a:t>
            </a:r>
            <a:r>
              <a:rPr lang="ru-RU" sz="12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kumimoji="0" lang="ru-RU" sz="105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462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15465" y="2922007"/>
            <a:ext cx="10585176" cy="4160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spcAft>
                <a:spcPts val="0"/>
              </a:spcAft>
              <a:buClr>
                <a:srgbClr val="19958D"/>
              </a:buClr>
              <a:defRPr/>
            </a:pPr>
            <a:r>
              <a:rPr lang="ru-RU" sz="1600" kern="100" dirty="0" err="1">
                <a:latin typeface="Arial" panose="020B0604020202020204" pitchFamily="34" charset="0"/>
              </a:rPr>
              <a:t>Әкімшілік</a:t>
            </a:r>
            <a:r>
              <a:rPr lang="ru-RU" sz="1600" kern="100" dirty="0">
                <a:latin typeface="Arial" panose="020B0604020202020204" pitchFamily="34" charset="0"/>
              </a:rPr>
              <a:t> </a:t>
            </a:r>
            <a:r>
              <a:rPr lang="ru-RU" sz="1600" kern="100" dirty="0" err="1">
                <a:latin typeface="Arial" panose="020B0604020202020204" pitchFamily="34" charset="0"/>
              </a:rPr>
              <a:t>реформаның</a:t>
            </a:r>
            <a:r>
              <a:rPr lang="ru-RU" sz="1600" kern="100" dirty="0">
                <a:latin typeface="Arial" panose="020B0604020202020204" pitchFamily="34" charset="0"/>
              </a:rPr>
              <a:t> 2-кезеңі </a:t>
            </a:r>
            <a:r>
              <a:rPr lang="ru-RU" sz="1600" kern="100" dirty="0" err="1">
                <a:latin typeface="Arial" panose="020B0604020202020204" pitchFamily="34" charset="0"/>
              </a:rPr>
              <a:t>шеңберінде</a:t>
            </a:r>
            <a:r>
              <a:rPr lang="ru-RU" sz="1600" kern="100" dirty="0">
                <a:latin typeface="Arial" panose="020B0604020202020204" pitchFamily="34" charset="0"/>
              </a:rPr>
              <a:t> </a:t>
            </a:r>
            <a:r>
              <a:rPr lang="ru-RU" sz="1600" kern="100" dirty="0" err="1">
                <a:latin typeface="Arial" panose="020B0604020202020204" pitchFamily="34" charset="0"/>
              </a:rPr>
              <a:t>құзыреттердің</a:t>
            </a:r>
            <a:r>
              <a:rPr lang="ru-RU" sz="1600" kern="100" dirty="0">
                <a:latin typeface="Arial" panose="020B0604020202020204" pitchFamily="34" charset="0"/>
              </a:rPr>
              <a:t> </a:t>
            </a:r>
            <a:r>
              <a:rPr lang="ru-RU" sz="1600" kern="100" dirty="0" err="1">
                <a:latin typeface="Arial" panose="020B0604020202020204" pitchFamily="34" charset="0"/>
              </a:rPr>
              <a:t>аражігін</a:t>
            </a:r>
            <a:r>
              <a:rPr lang="ru-RU" sz="1600" kern="100" dirty="0">
                <a:latin typeface="Arial" panose="020B0604020202020204" pitchFamily="34" charset="0"/>
              </a:rPr>
              <a:t> </a:t>
            </a:r>
            <a:r>
              <a:rPr lang="ru-RU" sz="1600" kern="100" dirty="0" err="1">
                <a:latin typeface="Arial" panose="020B0604020202020204" pitchFamily="34" charset="0"/>
              </a:rPr>
              <a:t>ажырату</a:t>
            </a:r>
            <a:r>
              <a:rPr lang="ru-RU" sz="1600" kern="100" dirty="0">
                <a:latin typeface="Arial" panose="020B0604020202020204" pitchFamily="34" charset="0"/>
              </a:rPr>
              <a:t> (ревизия).</a:t>
            </a:r>
            <a:endParaRPr lang="ru-RU" sz="1600" dirty="0">
              <a:solidFill>
                <a:srgbClr val="19958D"/>
              </a:solidFill>
              <a:latin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255666" y="243399"/>
            <a:ext cx="1082698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СПОРТ САЛАСЫН ЖЕТІЛДІРУ БОЙЫНША ҰСЫНЫЛАТЫН НОРМАЛАР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Номер слайда 7">
            <a:extLst>
              <a:ext uri="{FF2B5EF4-FFF2-40B4-BE49-F238E27FC236}">
                <a16:creationId xmlns:a16="http://schemas.microsoft.com/office/drawing/2014/main" xmlns="" id="{5EE75BD2-D705-4A9E-BC1C-E5C7B6BCD6AE}"/>
              </a:ext>
            </a:extLst>
          </p:cNvPr>
          <p:cNvSpPr txBox="1">
            <a:spLocks/>
          </p:cNvSpPr>
          <p:nvPr/>
        </p:nvSpPr>
        <p:spPr bwMode="auto">
          <a:xfrm>
            <a:off x="10769601" y="6172200"/>
            <a:ext cx="1016000" cy="36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1700" b="1" dirty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</a:rPr>
              <a:t>6</a:t>
            </a:r>
            <a:endParaRPr lang="en-US" altLang="ru-RU" sz="1700" b="1" dirty="0">
              <a:solidFill>
                <a:schemeClr val="accent1">
                  <a:lumMod val="75000"/>
                </a:schemeClr>
              </a:solidFill>
              <a:latin typeface="Century Gothic" pitchFamily="34" charset="0"/>
            </a:endParaRP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xmlns="" id="{B25DEA1E-3528-4FB7-A46F-6C8F8E7E4ABB}"/>
              </a:ext>
            </a:extLst>
          </p:cNvPr>
          <p:cNvCxnSpPr>
            <a:cxnSpLocks/>
          </p:cNvCxnSpPr>
          <p:nvPr/>
        </p:nvCxnSpPr>
        <p:spPr>
          <a:xfrm>
            <a:off x="1271464" y="764704"/>
            <a:ext cx="10514137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E403C67F-D7A7-43A4-9CBE-E9EAAC0D0C5E}"/>
              </a:ext>
            </a:extLst>
          </p:cNvPr>
          <p:cNvSpPr txBox="1"/>
          <p:nvPr/>
        </p:nvSpPr>
        <p:spPr>
          <a:xfrm>
            <a:off x="553601" y="980728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Arial" panose="020B0604020202020204" pitchFamily="34" charset="0"/>
              </a:rPr>
              <a:t>01</a:t>
            </a:r>
            <a:endParaRPr lang="x-none" sz="2000" b="1" dirty="0">
              <a:latin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CB9715E2-CB72-4606-89CE-EF09FCD4680F}"/>
              </a:ext>
            </a:extLst>
          </p:cNvPr>
          <p:cNvSpPr txBox="1"/>
          <p:nvPr/>
        </p:nvSpPr>
        <p:spPr>
          <a:xfrm>
            <a:off x="553601" y="1596861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Arial" panose="020B0604020202020204" pitchFamily="34" charset="0"/>
              </a:rPr>
              <a:t>02</a:t>
            </a:r>
            <a:endParaRPr lang="x-none" sz="2000" b="1" dirty="0">
              <a:latin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42C48D62-CE38-4CF9-AB86-99B72ADB6276}"/>
              </a:ext>
            </a:extLst>
          </p:cNvPr>
          <p:cNvSpPr txBox="1"/>
          <p:nvPr/>
        </p:nvSpPr>
        <p:spPr>
          <a:xfrm>
            <a:off x="553601" y="2380818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Arial" panose="020B0604020202020204" pitchFamily="34" charset="0"/>
              </a:rPr>
              <a:t>03</a:t>
            </a:r>
            <a:endParaRPr lang="x-none" sz="2000" b="1" dirty="0">
              <a:latin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CEDD73DF-8CA1-48EE-9F4E-EEABF995A4A8}"/>
              </a:ext>
            </a:extLst>
          </p:cNvPr>
          <p:cNvSpPr txBox="1"/>
          <p:nvPr/>
        </p:nvSpPr>
        <p:spPr>
          <a:xfrm>
            <a:off x="537060" y="2974778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Arial" panose="020B0604020202020204" pitchFamily="34" charset="0"/>
              </a:rPr>
              <a:t>04</a:t>
            </a:r>
            <a:endParaRPr lang="x-none" sz="2000" b="1" dirty="0">
              <a:latin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C142C9C4-484D-41BC-95C5-36922FAAA252}"/>
              </a:ext>
            </a:extLst>
          </p:cNvPr>
          <p:cNvSpPr txBox="1"/>
          <p:nvPr/>
        </p:nvSpPr>
        <p:spPr>
          <a:xfrm>
            <a:off x="553601" y="3660993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Arial" panose="020B0604020202020204" pitchFamily="34" charset="0"/>
              </a:rPr>
              <a:t>05</a:t>
            </a:r>
            <a:endParaRPr lang="x-none" sz="2000" b="1" dirty="0">
              <a:latin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AB1BC204-373B-49C9-89D4-40DA9DEECC33}"/>
              </a:ext>
            </a:extLst>
          </p:cNvPr>
          <p:cNvSpPr txBox="1"/>
          <p:nvPr/>
        </p:nvSpPr>
        <p:spPr>
          <a:xfrm>
            <a:off x="553601" y="4304786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Arial" panose="020B0604020202020204" pitchFamily="34" charset="0"/>
              </a:rPr>
              <a:t>06</a:t>
            </a:r>
            <a:endParaRPr lang="x-none" sz="2000" b="1" dirty="0">
              <a:latin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F60830B8-1C9A-481A-9D5A-5C9C544C3642}"/>
              </a:ext>
            </a:extLst>
          </p:cNvPr>
          <p:cNvSpPr txBox="1"/>
          <p:nvPr/>
        </p:nvSpPr>
        <p:spPr>
          <a:xfrm>
            <a:off x="551384" y="4998371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Arial" panose="020B0604020202020204" pitchFamily="34" charset="0"/>
              </a:rPr>
              <a:t>07</a:t>
            </a:r>
            <a:endParaRPr lang="x-none" sz="2000" b="1" dirty="0">
              <a:latin typeface="Arial" panose="020B0604020202020204" pitchFamily="34" charset="0"/>
            </a:endParaRPr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xmlns="" id="{AE955C46-CBAB-489F-8E47-54C7D869FCD6}"/>
              </a:ext>
            </a:extLst>
          </p:cNvPr>
          <p:cNvCxnSpPr/>
          <p:nvPr/>
        </p:nvCxnSpPr>
        <p:spPr>
          <a:xfrm>
            <a:off x="1104495" y="980728"/>
            <a:ext cx="0" cy="432048"/>
          </a:xfrm>
          <a:prstGeom prst="line">
            <a:avLst/>
          </a:prstGeom>
          <a:ln w="285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xmlns="" id="{A2B0FAA8-960D-4B3B-BAF2-F4741E0D6BA9}"/>
              </a:ext>
            </a:extLst>
          </p:cNvPr>
          <p:cNvCxnSpPr/>
          <p:nvPr/>
        </p:nvCxnSpPr>
        <p:spPr>
          <a:xfrm>
            <a:off x="1104495" y="1700808"/>
            <a:ext cx="0" cy="432048"/>
          </a:xfrm>
          <a:prstGeom prst="line">
            <a:avLst/>
          </a:prstGeom>
          <a:ln w="285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xmlns="" id="{19CD417F-F10B-4FD7-9745-B55E98CACEFF}"/>
              </a:ext>
            </a:extLst>
          </p:cNvPr>
          <p:cNvCxnSpPr>
            <a:cxnSpLocks/>
          </p:cNvCxnSpPr>
          <p:nvPr/>
        </p:nvCxnSpPr>
        <p:spPr>
          <a:xfrm>
            <a:off x="1109639" y="2420888"/>
            <a:ext cx="0" cy="371944"/>
          </a:xfrm>
          <a:prstGeom prst="line">
            <a:avLst/>
          </a:prstGeom>
          <a:ln w="285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xmlns="" id="{D1501D90-7419-474F-A888-8F948098CBC0}"/>
              </a:ext>
            </a:extLst>
          </p:cNvPr>
          <p:cNvCxnSpPr/>
          <p:nvPr/>
        </p:nvCxnSpPr>
        <p:spPr>
          <a:xfrm>
            <a:off x="1091883" y="2996952"/>
            <a:ext cx="0" cy="432048"/>
          </a:xfrm>
          <a:prstGeom prst="line">
            <a:avLst/>
          </a:prstGeom>
          <a:ln w="285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xmlns="" id="{6EDF883F-C88C-412B-8B13-49154E9CAEC3}"/>
              </a:ext>
            </a:extLst>
          </p:cNvPr>
          <p:cNvCxnSpPr/>
          <p:nvPr/>
        </p:nvCxnSpPr>
        <p:spPr>
          <a:xfrm>
            <a:off x="1109639" y="3645024"/>
            <a:ext cx="0" cy="432048"/>
          </a:xfrm>
          <a:prstGeom prst="line">
            <a:avLst/>
          </a:prstGeom>
          <a:ln w="285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xmlns="" id="{C5A6E558-4056-4A15-ABB9-2CCA8BF4950B}"/>
              </a:ext>
            </a:extLst>
          </p:cNvPr>
          <p:cNvCxnSpPr/>
          <p:nvPr/>
        </p:nvCxnSpPr>
        <p:spPr>
          <a:xfrm>
            <a:off x="1141511" y="4277783"/>
            <a:ext cx="0" cy="432048"/>
          </a:xfrm>
          <a:prstGeom prst="line">
            <a:avLst/>
          </a:prstGeom>
          <a:ln w="285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xmlns="" id="{7A9BC4E4-8D4A-4351-80A1-3BC9B605FD1D}"/>
              </a:ext>
            </a:extLst>
          </p:cNvPr>
          <p:cNvCxnSpPr/>
          <p:nvPr/>
        </p:nvCxnSpPr>
        <p:spPr>
          <a:xfrm>
            <a:off x="1104495" y="4981821"/>
            <a:ext cx="0" cy="432048"/>
          </a:xfrm>
          <a:prstGeom prst="line">
            <a:avLst/>
          </a:prstGeom>
          <a:ln w="285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7FE105E8-CA9A-4582-B7B1-C5D8CBDF994E}"/>
              </a:ext>
            </a:extLst>
          </p:cNvPr>
          <p:cNvSpPr txBox="1"/>
          <p:nvPr/>
        </p:nvSpPr>
        <p:spPr>
          <a:xfrm>
            <a:off x="1376356" y="5546269"/>
            <a:ext cx="1037011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kern="100" dirty="0" err="1">
                <a:latin typeface="Arial" panose="020B0604020202020204" pitchFamily="34" charset="0"/>
              </a:rPr>
              <a:t>Жоғары</a:t>
            </a:r>
            <a:r>
              <a:rPr lang="ru-RU" sz="1600" kern="100" dirty="0">
                <a:latin typeface="Arial" panose="020B0604020202020204" pitchFamily="34" charset="0"/>
              </a:rPr>
              <a:t> </a:t>
            </a:r>
            <a:r>
              <a:rPr lang="ru-RU" sz="1600" kern="100" dirty="0" err="1">
                <a:latin typeface="Arial" panose="020B0604020202020204" pitchFamily="34" charset="0"/>
              </a:rPr>
              <a:t>жетістіктер</a:t>
            </a:r>
            <a:r>
              <a:rPr lang="ru-RU" sz="1600" kern="100" dirty="0">
                <a:latin typeface="Arial" panose="020B0604020202020204" pitchFamily="34" charset="0"/>
              </a:rPr>
              <a:t> </a:t>
            </a:r>
            <a:r>
              <a:rPr lang="ru-RU" sz="1600" kern="100" dirty="0" err="1">
                <a:latin typeface="Arial" panose="020B0604020202020204" pitchFamily="34" charset="0"/>
              </a:rPr>
              <a:t>спортына</a:t>
            </a:r>
            <a:r>
              <a:rPr lang="ru-RU" sz="1600" kern="100" dirty="0">
                <a:latin typeface="Arial" panose="020B0604020202020204" pitchFamily="34" charset="0"/>
              </a:rPr>
              <a:t> </a:t>
            </a:r>
            <a:r>
              <a:rPr lang="ru-RU" sz="1600" kern="100" dirty="0" err="1">
                <a:latin typeface="Arial" panose="020B0604020202020204" pitchFamily="34" charset="0"/>
              </a:rPr>
              <a:t>жататын</a:t>
            </a:r>
            <a:r>
              <a:rPr lang="ru-RU" sz="1600" kern="100" dirty="0">
                <a:latin typeface="Arial" panose="020B0604020202020204" pitchFamily="34" charset="0"/>
              </a:rPr>
              <a:t> спорт </a:t>
            </a:r>
            <a:r>
              <a:rPr lang="ru-RU" sz="1600" kern="100" dirty="0" err="1">
                <a:latin typeface="Arial" panose="020B0604020202020204" pitchFamily="34" charset="0"/>
              </a:rPr>
              <a:t>түрлерін</a:t>
            </a:r>
            <a:r>
              <a:rPr lang="ru-RU" sz="1600" kern="100" dirty="0">
                <a:latin typeface="Arial" panose="020B0604020202020204" pitchFamily="34" charset="0"/>
              </a:rPr>
              <a:t> </a:t>
            </a:r>
            <a:r>
              <a:rPr lang="ru-RU" sz="1600" kern="100" dirty="0" err="1" smtClean="0">
                <a:latin typeface="Arial" panose="020B0604020202020204" pitchFamily="34" charset="0"/>
              </a:rPr>
              <a:t>кезең-кезеңмен</a:t>
            </a:r>
            <a:r>
              <a:rPr lang="ru-RU" sz="1600" kern="100" dirty="0" smtClean="0">
                <a:latin typeface="Arial" panose="020B0604020202020204" pitchFamily="34" charset="0"/>
              </a:rPr>
              <a:t> </a:t>
            </a:r>
            <a:r>
              <a:rPr lang="ru-RU" sz="1600" kern="100" dirty="0" err="1">
                <a:latin typeface="Arial" panose="020B0604020202020204" pitchFamily="34" charset="0"/>
              </a:rPr>
              <a:t>қысқарту</a:t>
            </a:r>
            <a:r>
              <a:rPr lang="ru-RU" sz="1600" kern="100" dirty="0">
                <a:latin typeface="Arial" panose="020B0604020202020204" pitchFamily="34" charset="0"/>
              </a:rPr>
              <a:t> </a:t>
            </a:r>
            <a:r>
              <a:rPr lang="ru-RU" sz="1400" i="1" kern="100" dirty="0">
                <a:latin typeface="Arial" panose="020B0604020202020204" pitchFamily="34" charset="0"/>
              </a:rPr>
              <a:t>(Олимпиада, </a:t>
            </a:r>
            <a:r>
              <a:rPr lang="ru-RU" sz="1400" i="1" kern="100" dirty="0" err="1">
                <a:latin typeface="Arial" panose="020B0604020202020204" pitchFamily="34" charset="0"/>
              </a:rPr>
              <a:t>Паралимпиада</a:t>
            </a:r>
            <a:r>
              <a:rPr lang="ru-RU" sz="1400" i="1" kern="100" dirty="0">
                <a:latin typeface="Arial" panose="020B0604020202020204" pitchFamily="34" charset="0"/>
              </a:rPr>
              <a:t>, </a:t>
            </a:r>
            <a:r>
              <a:rPr lang="ru-RU" sz="1400" i="1" kern="100" dirty="0" err="1">
                <a:latin typeface="Arial" panose="020B0604020202020204" pitchFamily="34" charset="0"/>
              </a:rPr>
              <a:t>Сурдлимпиада</a:t>
            </a:r>
            <a:r>
              <a:rPr lang="ru-RU" sz="1400" i="1" kern="100" dirty="0">
                <a:latin typeface="Arial" panose="020B0604020202020204" pitchFamily="34" charset="0"/>
              </a:rPr>
              <a:t>, Азия </a:t>
            </a:r>
            <a:r>
              <a:rPr lang="ru-RU" sz="1400" i="1" kern="100" dirty="0" err="1">
                <a:latin typeface="Arial" panose="020B0604020202020204" pitchFamily="34" charset="0"/>
              </a:rPr>
              <a:t>және</a:t>
            </a:r>
            <a:r>
              <a:rPr lang="ru-RU" sz="1400" i="1" kern="100" dirty="0">
                <a:latin typeface="Arial" panose="020B0604020202020204" pitchFamily="34" charset="0"/>
              </a:rPr>
              <a:t> </a:t>
            </a:r>
            <a:r>
              <a:rPr lang="ru-RU" sz="1400" i="1" kern="100" dirty="0" smtClean="0">
                <a:latin typeface="Arial" panose="020B0604020202020204" pitchFamily="34" charset="0"/>
              </a:rPr>
              <a:t>пара </a:t>
            </a:r>
            <a:r>
              <a:rPr lang="ru-RU" sz="1400" i="1" kern="100" dirty="0">
                <a:latin typeface="Arial" panose="020B0604020202020204" pitchFamily="34" charset="0"/>
              </a:rPr>
              <a:t>Азия </a:t>
            </a:r>
            <a:r>
              <a:rPr lang="ru-RU" sz="1400" i="1" kern="100" dirty="0" err="1">
                <a:latin typeface="Arial" panose="020B0604020202020204" pitchFamily="34" charset="0"/>
              </a:rPr>
              <a:t>ойындарының</a:t>
            </a:r>
            <a:r>
              <a:rPr lang="ru-RU" sz="1400" i="1" kern="100" dirty="0">
                <a:latin typeface="Arial" panose="020B0604020202020204" pitchFamily="34" charset="0"/>
              </a:rPr>
              <a:t> </a:t>
            </a:r>
            <a:r>
              <a:rPr lang="ru-RU" sz="1400" i="1" kern="100" dirty="0" err="1">
                <a:latin typeface="Arial" panose="020B0604020202020204" pitchFamily="34" charset="0"/>
              </a:rPr>
              <a:t>бағдарламасына</a:t>
            </a:r>
            <a:r>
              <a:rPr lang="ru-RU" sz="1400" i="1" kern="100" dirty="0">
                <a:latin typeface="Arial" panose="020B0604020202020204" pitchFamily="34" charset="0"/>
              </a:rPr>
              <a:t> </a:t>
            </a:r>
            <a:r>
              <a:rPr lang="ru-RU" sz="1400" i="1" kern="100" dirty="0" err="1">
                <a:latin typeface="Arial" panose="020B0604020202020204" pitchFamily="34" charset="0"/>
              </a:rPr>
              <a:t>енгізілген</a:t>
            </a:r>
            <a:r>
              <a:rPr lang="ru-RU" sz="1400" i="1" kern="100" dirty="0">
                <a:latin typeface="Arial" panose="020B0604020202020204" pitchFamily="34" charset="0"/>
              </a:rPr>
              <a:t> спорт </a:t>
            </a:r>
            <a:r>
              <a:rPr lang="ru-RU" sz="1400" i="1" kern="100" dirty="0" err="1">
                <a:latin typeface="Arial" panose="020B0604020202020204" pitchFamily="34" charset="0"/>
              </a:rPr>
              <a:t>түрлері</a:t>
            </a:r>
            <a:r>
              <a:rPr lang="ru-RU" sz="1400" i="1" kern="100" dirty="0">
                <a:latin typeface="Arial" panose="020B0604020202020204" pitchFamily="34" charset="0"/>
              </a:rPr>
              <a:t>);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D94817F5-7E84-4985-B1CB-8823B7700BF4}"/>
              </a:ext>
            </a:extLst>
          </p:cNvPr>
          <p:cNvSpPr txBox="1"/>
          <p:nvPr/>
        </p:nvSpPr>
        <p:spPr>
          <a:xfrm>
            <a:off x="1407932" y="4188807"/>
            <a:ext cx="102151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kern="100" dirty="0" err="1">
                <a:latin typeface="Arial" panose="020B0604020202020204" pitchFamily="34" charset="0"/>
              </a:rPr>
              <a:t>Кешенді</a:t>
            </a:r>
            <a:r>
              <a:rPr lang="ru-RU" sz="1600" kern="100" dirty="0">
                <a:latin typeface="Arial" panose="020B0604020202020204" pitchFamily="34" charset="0"/>
              </a:rPr>
              <a:t> </a:t>
            </a:r>
            <a:r>
              <a:rPr lang="ru-RU" sz="1600" kern="100" dirty="0" err="1">
                <a:latin typeface="Arial" panose="020B0604020202020204" pitchFamily="34" charset="0"/>
              </a:rPr>
              <a:t>халықаралық</a:t>
            </a:r>
            <a:r>
              <a:rPr lang="ru-RU" sz="1600" kern="100" dirty="0">
                <a:latin typeface="Arial" panose="020B0604020202020204" pitchFamily="34" charset="0"/>
              </a:rPr>
              <a:t> </a:t>
            </a:r>
            <a:r>
              <a:rPr lang="ru-RU" sz="1600" kern="100" dirty="0" err="1">
                <a:latin typeface="Arial" panose="020B0604020202020204" pitchFamily="34" charset="0"/>
              </a:rPr>
              <a:t>жарыстарда</a:t>
            </a:r>
            <a:r>
              <a:rPr lang="ru-RU" sz="1600" kern="100" dirty="0">
                <a:latin typeface="Arial" panose="020B0604020202020204" pitchFamily="34" charset="0"/>
              </a:rPr>
              <a:t> </a:t>
            </a:r>
            <a:r>
              <a:rPr lang="ru-RU" sz="1600" kern="100" dirty="0" err="1">
                <a:latin typeface="Arial" panose="020B0604020202020204" pitchFamily="34" charset="0"/>
              </a:rPr>
              <a:t>ұлттық</a:t>
            </a:r>
            <a:r>
              <a:rPr lang="ru-RU" sz="1600" kern="100" dirty="0">
                <a:latin typeface="Arial" panose="020B0604020202020204" pitchFamily="34" charset="0"/>
              </a:rPr>
              <a:t> </a:t>
            </a:r>
            <a:r>
              <a:rPr lang="ru-RU" sz="1600" kern="100" dirty="0" err="1">
                <a:latin typeface="Arial" panose="020B0604020202020204" pitchFamily="34" charset="0"/>
              </a:rPr>
              <a:t>командалардың</a:t>
            </a:r>
            <a:r>
              <a:rPr lang="ru-RU" sz="1600" kern="100" dirty="0">
                <a:latin typeface="Arial" panose="020B0604020202020204" pitchFamily="34" charset="0"/>
              </a:rPr>
              <a:t> </a:t>
            </a:r>
            <a:r>
              <a:rPr lang="ru-RU" sz="1600" kern="100" dirty="0" err="1">
                <a:latin typeface="Arial" panose="020B0604020202020204" pitchFamily="34" charset="0"/>
              </a:rPr>
              <a:t>өнер</a:t>
            </a:r>
            <a:r>
              <a:rPr lang="ru-RU" sz="1600" kern="100" dirty="0">
                <a:latin typeface="Arial" panose="020B0604020202020204" pitchFamily="34" charset="0"/>
              </a:rPr>
              <a:t> </a:t>
            </a:r>
            <a:r>
              <a:rPr lang="ru-RU" sz="1600" kern="100" dirty="0" err="1">
                <a:latin typeface="Arial" panose="020B0604020202020204" pitchFamily="34" charset="0"/>
              </a:rPr>
              <a:t>көрсету</a:t>
            </a:r>
            <a:r>
              <a:rPr lang="ru-RU" sz="1600" kern="100" dirty="0">
                <a:latin typeface="Arial" panose="020B0604020202020204" pitchFamily="34" charset="0"/>
              </a:rPr>
              <a:t> </a:t>
            </a:r>
            <a:r>
              <a:rPr lang="ru-RU" sz="1600" kern="100" dirty="0" err="1">
                <a:latin typeface="Arial" panose="020B0604020202020204" pitchFamily="34" charset="0"/>
              </a:rPr>
              <a:t>қорытындылары</a:t>
            </a:r>
            <a:r>
              <a:rPr lang="ru-RU" sz="1600" kern="100" dirty="0">
                <a:latin typeface="Arial" panose="020B0604020202020204" pitchFamily="34" charset="0"/>
              </a:rPr>
              <a:t> </a:t>
            </a:r>
            <a:r>
              <a:rPr lang="ru-RU" sz="1600" kern="100" dirty="0" err="1">
                <a:latin typeface="Arial" panose="020B0604020202020204" pitchFamily="34" charset="0"/>
              </a:rPr>
              <a:t>бойынша</a:t>
            </a:r>
            <a:r>
              <a:rPr lang="ru-RU" sz="1600" kern="100" dirty="0">
                <a:latin typeface="Arial" panose="020B0604020202020204" pitchFamily="34" charset="0"/>
              </a:rPr>
              <a:t> </a:t>
            </a:r>
            <a:r>
              <a:rPr lang="ru-RU" sz="1600" kern="100" dirty="0" err="1">
                <a:latin typeface="Arial" panose="020B0604020202020204" pitchFamily="34" charset="0"/>
              </a:rPr>
              <a:t>басым</a:t>
            </a:r>
            <a:r>
              <a:rPr lang="ru-RU" sz="1600" kern="100" dirty="0">
                <a:latin typeface="Arial" panose="020B0604020202020204" pitchFamily="34" charset="0"/>
              </a:rPr>
              <a:t> спорт </a:t>
            </a:r>
            <a:r>
              <a:rPr lang="ru-RU" sz="1600" kern="100" dirty="0" err="1">
                <a:latin typeface="Arial" panose="020B0604020202020204" pitchFamily="34" charset="0"/>
              </a:rPr>
              <a:t>түрлерінің</a:t>
            </a:r>
            <a:r>
              <a:rPr lang="ru-RU" sz="1600" kern="100" dirty="0">
                <a:latin typeface="Arial" panose="020B0604020202020204" pitchFamily="34" charset="0"/>
              </a:rPr>
              <a:t> </a:t>
            </a:r>
            <a:r>
              <a:rPr lang="ru-RU" sz="1600" kern="100" dirty="0" err="1">
                <a:latin typeface="Arial" panose="020B0604020202020204" pitchFamily="34" charset="0"/>
              </a:rPr>
              <a:t>тізбесін</a:t>
            </a:r>
            <a:r>
              <a:rPr lang="ru-RU" sz="1600" kern="100" dirty="0">
                <a:latin typeface="Arial" panose="020B0604020202020204" pitchFamily="34" charset="0"/>
              </a:rPr>
              <a:t> </a:t>
            </a:r>
            <a:r>
              <a:rPr lang="ru-RU" sz="1600" kern="100" dirty="0" err="1">
                <a:latin typeface="Arial" panose="020B0604020202020204" pitchFamily="34" charset="0"/>
              </a:rPr>
              <a:t>бекіту</a:t>
            </a:r>
            <a:r>
              <a:rPr lang="ru-RU" sz="1600" kern="100" dirty="0">
                <a:latin typeface="Arial" panose="020B0604020202020204" pitchFamily="34" charset="0"/>
              </a:rPr>
              <a:t>;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AF5ABAD2-F166-48E2-94CD-2CCA8B839F07}"/>
              </a:ext>
            </a:extLst>
          </p:cNvPr>
          <p:cNvSpPr txBox="1"/>
          <p:nvPr/>
        </p:nvSpPr>
        <p:spPr>
          <a:xfrm>
            <a:off x="1407675" y="4990648"/>
            <a:ext cx="105141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err="1">
                <a:solidFill>
                  <a:prstClr val="black"/>
                </a:solidFill>
                <a:latin typeface="Arial" panose="020B0604020202020204" pitchFamily="34" charset="0"/>
              </a:rPr>
              <a:t>Аккредиттелген</a:t>
            </a:r>
            <a:r>
              <a:rPr lang="ru-RU" sz="1600" dirty="0">
                <a:solidFill>
                  <a:prstClr val="black"/>
                </a:solidFill>
                <a:latin typeface="Arial" panose="020B0604020202020204" pitchFamily="34" charset="0"/>
              </a:rPr>
              <a:t> спорт </a:t>
            </a:r>
            <a:r>
              <a:rPr lang="ru-RU" sz="1600" dirty="0" err="1">
                <a:solidFill>
                  <a:prstClr val="black"/>
                </a:solidFill>
                <a:latin typeface="Arial" panose="020B0604020202020204" pitchFamily="34" charset="0"/>
              </a:rPr>
              <a:t>федерацияларының</a:t>
            </a:r>
            <a:r>
              <a:rPr lang="ru-RU" sz="1600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Arial" panose="020B0604020202020204" pitchFamily="34" charset="0"/>
              </a:rPr>
              <a:t>құқықтары</a:t>
            </a:r>
            <a:r>
              <a:rPr lang="ru-RU" sz="1600" dirty="0">
                <a:solidFill>
                  <a:prstClr val="black"/>
                </a:solidFill>
                <a:latin typeface="Arial" panose="020B0604020202020204" pitchFamily="34" charset="0"/>
              </a:rPr>
              <a:t> мен </a:t>
            </a:r>
            <a:r>
              <a:rPr lang="ru-RU" sz="1600" dirty="0" err="1">
                <a:solidFill>
                  <a:prstClr val="black"/>
                </a:solidFill>
                <a:latin typeface="Arial" panose="020B0604020202020204" pitchFamily="34" charset="0"/>
              </a:rPr>
              <a:t>міндеттерін</a:t>
            </a:r>
            <a:r>
              <a:rPr lang="ru-RU" sz="1600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prstClr val="black"/>
                </a:solidFill>
                <a:latin typeface="Arial" panose="020B0604020202020204" pitchFamily="34" charset="0"/>
              </a:rPr>
              <a:t>кеңейту</a:t>
            </a:r>
            <a:r>
              <a:rPr lang="ru-RU" sz="1600" dirty="0" smtClean="0">
                <a:solidFill>
                  <a:prstClr val="black"/>
                </a:solidFill>
                <a:latin typeface="Arial" panose="020B0604020202020204" pitchFamily="34" charset="0"/>
              </a:rPr>
              <a:t>;</a:t>
            </a:r>
            <a:endParaRPr kumimoji="0" lang="ru-RU" sz="140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68D79687-131D-49C2-9041-59EEA72BC4B5}"/>
              </a:ext>
            </a:extLst>
          </p:cNvPr>
          <p:cNvSpPr txBox="1"/>
          <p:nvPr/>
        </p:nvSpPr>
        <p:spPr>
          <a:xfrm>
            <a:off x="1407932" y="3523870"/>
            <a:ext cx="104855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err="1">
                <a:solidFill>
                  <a:prstClr val="black"/>
                </a:solidFill>
                <a:latin typeface="Arial" panose="020B0604020202020204" pitchFamily="34" charset="0"/>
              </a:rPr>
              <a:t>Бұқаралық</a:t>
            </a:r>
            <a:r>
              <a:rPr lang="ru-RU" sz="1600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Arial" panose="020B0604020202020204" pitchFamily="34" charset="0"/>
              </a:rPr>
              <a:t>және</a:t>
            </a:r>
            <a:r>
              <a:rPr lang="ru-RU" sz="1600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Arial" panose="020B0604020202020204" pitchFamily="34" charset="0"/>
              </a:rPr>
              <a:t>балалар-жасөспірімдер</a:t>
            </a:r>
            <a:r>
              <a:rPr lang="ru-RU" sz="1600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Arial" panose="020B0604020202020204" pitchFamily="34" charset="0"/>
              </a:rPr>
              <a:t>спортын</a:t>
            </a:r>
            <a:r>
              <a:rPr lang="ru-RU" sz="1600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Arial" panose="020B0604020202020204" pitchFamily="34" charset="0"/>
              </a:rPr>
              <a:t>дамытуға</a:t>
            </a:r>
            <a:r>
              <a:rPr lang="ru-RU" sz="1600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Arial" panose="020B0604020202020204" pitchFamily="34" charset="0"/>
              </a:rPr>
              <a:t>қаражатты</a:t>
            </a:r>
            <a:r>
              <a:rPr lang="ru-RU" sz="1600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Arial" panose="020B0604020202020204" pitchFamily="34" charset="0"/>
              </a:rPr>
              <a:t>қайта</a:t>
            </a:r>
            <a:r>
              <a:rPr lang="ru-RU" sz="1600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Arial" panose="020B0604020202020204" pitchFamily="34" charset="0"/>
              </a:rPr>
              <a:t>бағдарлау</a:t>
            </a:r>
            <a:r>
              <a:rPr lang="ru-RU" sz="1600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Arial" panose="020B0604020202020204" pitchFamily="34" charset="0"/>
              </a:rPr>
              <a:t>мақсатында</a:t>
            </a:r>
            <a:r>
              <a:rPr lang="ru-RU" sz="1600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Arial" panose="020B0604020202020204" pitchFamily="34" charset="0"/>
              </a:rPr>
              <a:t>кәсіби</a:t>
            </a:r>
            <a:r>
              <a:rPr lang="ru-RU" sz="1600" dirty="0">
                <a:solidFill>
                  <a:prstClr val="black"/>
                </a:solidFill>
                <a:latin typeface="Arial" panose="020B0604020202020204" pitchFamily="34" charset="0"/>
              </a:rPr>
              <a:t> спорт </a:t>
            </a:r>
            <a:r>
              <a:rPr lang="ru-RU" sz="1600" dirty="0" err="1">
                <a:solidFill>
                  <a:prstClr val="black"/>
                </a:solidFill>
                <a:latin typeface="Arial" panose="020B0604020202020204" pitchFamily="34" charset="0"/>
              </a:rPr>
              <a:t>клубтарын</a:t>
            </a:r>
            <a:r>
              <a:rPr lang="ru-RU" sz="1600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Arial" panose="020B0604020202020204" pitchFamily="34" charset="0"/>
              </a:rPr>
              <a:t>ұстауға</a:t>
            </a:r>
            <a:r>
              <a:rPr lang="ru-RU" sz="1600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Arial" panose="020B0604020202020204" pitchFamily="34" charset="0"/>
              </a:rPr>
              <a:t>арналған</a:t>
            </a:r>
            <a:r>
              <a:rPr lang="ru-RU" sz="1600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Arial" panose="020B0604020202020204" pitchFamily="34" charset="0"/>
              </a:rPr>
              <a:t>лимиттерді</a:t>
            </a:r>
            <a:r>
              <a:rPr lang="ru-RU" sz="1600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prstClr val="black"/>
                </a:solidFill>
                <a:latin typeface="Arial" panose="020B0604020202020204" pitchFamily="34" charset="0"/>
              </a:rPr>
              <a:t>бекіту</a:t>
            </a:r>
            <a:r>
              <a:rPr lang="ru-RU" sz="1600" dirty="0" smtClean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1400" i="1" dirty="0">
                <a:solidFill>
                  <a:prstClr val="black"/>
                </a:solidFill>
                <a:latin typeface="Arial" panose="020B0604020202020204" pitchFamily="34" charset="0"/>
              </a:rPr>
              <a:t>(1,2 млрд. </a:t>
            </a:r>
            <a:r>
              <a:rPr lang="ru-RU" sz="1400" i="1" dirty="0" err="1">
                <a:solidFill>
                  <a:prstClr val="black"/>
                </a:solidFill>
                <a:latin typeface="Arial" panose="020B0604020202020204" pitchFamily="34" charset="0"/>
              </a:rPr>
              <a:t>теңгеден</a:t>
            </a:r>
            <a:r>
              <a:rPr lang="ru-RU" sz="1400" i="1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1400" i="1" dirty="0" err="1">
                <a:solidFill>
                  <a:prstClr val="black"/>
                </a:solidFill>
                <a:latin typeface="Arial" panose="020B0604020202020204" pitchFamily="34" charset="0"/>
              </a:rPr>
              <a:t>артық</a:t>
            </a:r>
            <a:r>
              <a:rPr lang="ru-RU" sz="1400" i="1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ru-RU" sz="1400" i="1" dirty="0" err="1">
                <a:solidFill>
                  <a:prstClr val="black"/>
                </a:solidFill>
                <a:latin typeface="Arial" panose="020B0604020202020204" pitchFamily="34" charset="0"/>
              </a:rPr>
              <a:t>емес</a:t>
            </a:r>
            <a:r>
              <a:rPr lang="ru-RU" sz="1400" i="1" dirty="0">
                <a:solidFill>
                  <a:prstClr val="black"/>
                </a:solidFill>
                <a:latin typeface="Arial" panose="020B0604020202020204" pitchFamily="34" charset="0"/>
              </a:rPr>
              <a:t>/клуб</a:t>
            </a:r>
            <a:r>
              <a:rPr lang="ru-RU" sz="1400" i="1" dirty="0" smtClean="0">
                <a:solidFill>
                  <a:prstClr val="black"/>
                </a:solidFill>
                <a:latin typeface="Arial" panose="020B0604020202020204" pitchFamily="34" charset="0"/>
              </a:rPr>
              <a:t>)</a:t>
            </a:r>
            <a:r>
              <a:rPr kumimoji="0" lang="ru-RU" sz="140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;</a:t>
            </a:r>
            <a:endParaRPr kumimoji="0" lang="ru-RU" sz="140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79F958C1-807D-408C-A504-0194919F34B5}"/>
              </a:ext>
            </a:extLst>
          </p:cNvPr>
          <p:cNvSpPr txBox="1"/>
          <p:nvPr/>
        </p:nvSpPr>
        <p:spPr>
          <a:xfrm>
            <a:off x="1415465" y="1460098"/>
            <a:ext cx="1062855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480" marR="5792" algn="just">
              <a:tabLst>
                <a:tab pos="304794" algn="l"/>
              </a:tabLst>
            </a:pPr>
            <a:r>
              <a:rPr lang="ru-RU" sz="1600" spc="-23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Спортшыларды</a:t>
            </a:r>
            <a:r>
              <a:rPr lang="ru-RU" sz="1600" spc="-23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 </a:t>
            </a:r>
            <a:r>
              <a:rPr lang="ru-RU" sz="1600" spc="-23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спорттық</a:t>
            </a:r>
            <a:r>
              <a:rPr lang="ru-RU" sz="1600" spc="-23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 </a:t>
            </a:r>
            <a:r>
              <a:rPr lang="ru-RU" sz="1600" spc="-23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даярлаудың</a:t>
            </a:r>
            <a:r>
              <a:rPr lang="ru-RU" sz="1600" spc="-23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 </a:t>
            </a:r>
            <a:r>
              <a:rPr lang="ru-RU" sz="1600" spc="-23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бірыңғай</a:t>
            </a:r>
            <a:r>
              <a:rPr lang="ru-RU" sz="1600" spc="-23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 </a:t>
            </a:r>
            <a:r>
              <a:rPr lang="ru-RU" sz="1600" spc="-23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тәсілдері</a:t>
            </a:r>
            <a:r>
              <a:rPr lang="ru-RU" sz="1600" spc="-23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 </a:t>
            </a:r>
            <a:r>
              <a:rPr lang="ru-RU" sz="1600" spc="-23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және</a:t>
            </a:r>
            <a:r>
              <a:rPr lang="ru-RU" sz="1600" spc="-23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 спорт </a:t>
            </a:r>
            <a:r>
              <a:rPr lang="ru-RU" sz="1600" spc="-23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түрлерімен</a:t>
            </a:r>
            <a:r>
              <a:rPr lang="ru-RU" sz="1600" spc="-23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 </a:t>
            </a:r>
            <a:r>
              <a:rPr lang="ru-RU" sz="1600" spc="-23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айналысу</a:t>
            </a:r>
            <a:r>
              <a:rPr lang="ru-RU" sz="1600" spc="-23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 </a:t>
            </a:r>
            <a:r>
              <a:rPr lang="ru-RU" sz="1600" spc="-23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үшін</a:t>
            </a:r>
            <a:r>
              <a:rPr lang="ru-RU" sz="1600" spc="-23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 </a:t>
            </a:r>
            <a:r>
              <a:rPr lang="ru-RU" sz="1600" spc="-23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ең</a:t>
            </a:r>
            <a:r>
              <a:rPr lang="ru-RU" sz="1600" spc="-23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 </a:t>
            </a:r>
            <a:r>
              <a:rPr lang="ru-RU" sz="1600" spc="-23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төменгі</a:t>
            </a:r>
            <a:r>
              <a:rPr lang="ru-RU" sz="1600" spc="-23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 </a:t>
            </a:r>
            <a:r>
              <a:rPr lang="ru-RU" sz="1600" spc="-23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рұқсат</a:t>
            </a:r>
            <a:r>
              <a:rPr lang="ru-RU" sz="1600" spc="-23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 </a:t>
            </a:r>
            <a:r>
              <a:rPr lang="ru-RU" sz="1600" spc="-23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етілген</a:t>
            </a:r>
            <a:r>
              <a:rPr lang="ru-RU" sz="1600" spc="-23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 </a:t>
            </a:r>
            <a:r>
              <a:rPr lang="ru-RU" sz="1600" spc="-23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жасты</a:t>
            </a:r>
            <a:r>
              <a:rPr lang="ru-RU" sz="1600" spc="-23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 </a:t>
            </a:r>
            <a:r>
              <a:rPr lang="ru-RU" sz="1600" spc="-23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ғылыми</a:t>
            </a:r>
            <a:r>
              <a:rPr lang="ru-RU" sz="1600" spc="-23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 </a:t>
            </a:r>
            <a:r>
              <a:rPr lang="ru-RU" sz="1600" spc="-23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негіздеу</a:t>
            </a:r>
            <a:r>
              <a:rPr lang="ru-RU" sz="1600" spc="-23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 </a:t>
            </a:r>
            <a:r>
              <a:rPr lang="ru-RU" sz="1600" spc="-23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және</a:t>
            </a:r>
            <a:r>
              <a:rPr lang="ru-RU" sz="1600" spc="-23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 </a:t>
            </a:r>
            <a:r>
              <a:rPr lang="ru-RU" sz="1600" spc="-23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МОРМИК, СДБАМИ </a:t>
            </a:r>
            <a:r>
              <a:rPr lang="ru-RU" sz="1600" spc="-23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және</a:t>
            </a:r>
            <a:r>
              <a:rPr lang="ru-RU" sz="1600" spc="-23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 спорт </a:t>
            </a:r>
            <a:r>
              <a:rPr lang="ru-RU" sz="1600" spc="-23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колледжінің</a:t>
            </a:r>
            <a:r>
              <a:rPr lang="ru-RU" sz="1600" spc="-23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 </a:t>
            </a:r>
            <a:r>
              <a:rPr lang="ru-RU" sz="1600" spc="-23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оқушыларын</a:t>
            </a:r>
            <a:r>
              <a:rPr lang="ru-RU" sz="1600" spc="-23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 </a:t>
            </a:r>
            <a:r>
              <a:rPr lang="ru-RU" sz="1600" spc="-23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дене</a:t>
            </a:r>
            <a:r>
              <a:rPr lang="ru-RU" sz="1600" spc="-23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 </a:t>
            </a:r>
            <a:r>
              <a:rPr lang="ru-RU" sz="1600" spc="-23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шынықтыру</a:t>
            </a:r>
            <a:r>
              <a:rPr lang="ru-RU" sz="1600" spc="-23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 </a:t>
            </a:r>
            <a:r>
              <a:rPr lang="ru-RU" sz="1600" spc="-23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сабақтарынан</a:t>
            </a:r>
            <a:r>
              <a:rPr lang="ru-RU" sz="1600" spc="-23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 </a:t>
            </a:r>
            <a:r>
              <a:rPr lang="ru-RU" sz="1600" spc="-23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босату</a:t>
            </a:r>
            <a:endParaRPr lang="ru-RU" sz="1600" spc="-23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+mj-ea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79F958C1-807D-408C-A504-0194919F34B5}"/>
              </a:ext>
            </a:extLst>
          </p:cNvPr>
          <p:cNvSpPr txBox="1"/>
          <p:nvPr/>
        </p:nvSpPr>
        <p:spPr>
          <a:xfrm>
            <a:off x="1415480" y="1027475"/>
            <a:ext cx="1062855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480" marR="5792" algn="just">
              <a:tabLst>
                <a:tab pos="304794" algn="l"/>
              </a:tabLst>
            </a:pPr>
            <a:r>
              <a:rPr lang="ru-RU" sz="1600" spc="-23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Спорттық</a:t>
            </a:r>
            <a:r>
              <a:rPr lang="ru-RU" sz="1600" spc="-23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 </a:t>
            </a:r>
            <a:r>
              <a:rPr lang="ru-RU" sz="1600" spc="-23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даярлықтың</a:t>
            </a:r>
            <a:r>
              <a:rPr lang="ru-RU" sz="1600" spc="-23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 </a:t>
            </a:r>
            <a:r>
              <a:rPr lang="ru-RU" sz="1600" spc="-23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ұлттық</a:t>
            </a:r>
            <a:r>
              <a:rPr lang="ru-RU" sz="1600" spc="-23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 </a:t>
            </a:r>
            <a:r>
              <a:rPr lang="ru-RU" sz="1600" spc="-23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стандарттарын</a:t>
            </a:r>
            <a:r>
              <a:rPr lang="ru-RU" sz="1600" spc="-23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 </a:t>
            </a:r>
            <a:r>
              <a:rPr lang="ru-RU" sz="1600" spc="-23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әзірлеу</a:t>
            </a:r>
            <a:r>
              <a:rPr lang="ru-RU" sz="1600" spc="-23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 </a:t>
            </a:r>
            <a:r>
              <a:rPr lang="ru-RU" sz="1600" spc="-23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және</a:t>
            </a:r>
            <a:r>
              <a:rPr lang="ru-RU" sz="1600" spc="-23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 </a:t>
            </a:r>
            <a:r>
              <a:rPr lang="ru-RU" sz="1600" spc="-23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бекіту</a:t>
            </a:r>
            <a:r>
              <a:rPr lang="ru-RU" sz="1600" spc="-23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j-ea"/>
              </a:rPr>
              <a:t>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F60830B8-1C9A-481A-9D5A-5C9C544C3642}"/>
              </a:ext>
            </a:extLst>
          </p:cNvPr>
          <p:cNvSpPr txBox="1"/>
          <p:nvPr/>
        </p:nvSpPr>
        <p:spPr>
          <a:xfrm>
            <a:off x="605583" y="5700157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Arial" panose="020B0604020202020204" pitchFamily="34" charset="0"/>
              </a:rPr>
              <a:t>08</a:t>
            </a:r>
            <a:endParaRPr lang="x-none" sz="2000" b="1" dirty="0">
              <a:latin typeface="Arial" panose="020B0604020202020204" pitchFamily="34" charset="0"/>
            </a:endParaRPr>
          </a:p>
        </p:txBody>
      </p:sp>
      <p:cxnSp>
        <p:nvCxnSpPr>
          <p:cNvPr id="35" name="Прямая соединительная линия 34">
            <a:extLst>
              <a:ext uri="{FF2B5EF4-FFF2-40B4-BE49-F238E27FC236}">
                <a16:creationId xmlns:a16="http://schemas.microsoft.com/office/drawing/2014/main" xmlns="" id="{7A9BC4E4-8D4A-4351-80A1-3BC9B605FD1D}"/>
              </a:ext>
            </a:extLst>
          </p:cNvPr>
          <p:cNvCxnSpPr/>
          <p:nvPr/>
        </p:nvCxnSpPr>
        <p:spPr>
          <a:xfrm>
            <a:off x="1114196" y="5684188"/>
            <a:ext cx="0" cy="432048"/>
          </a:xfrm>
          <a:prstGeom prst="line">
            <a:avLst/>
          </a:prstGeom>
          <a:ln w="285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1407932" y="2304526"/>
            <a:ext cx="105786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kern="100" dirty="0" smtClean="0">
                <a:latin typeface="Arial" panose="020B0604020202020204" pitchFamily="34" charset="0"/>
              </a:rPr>
              <a:t>«</a:t>
            </a:r>
            <a:r>
              <a:rPr lang="ru-RU" sz="1600" kern="100" dirty="0" err="1" smtClean="0">
                <a:latin typeface="Arial" panose="020B0604020202020204" pitchFamily="34" charset="0"/>
              </a:rPr>
              <a:t>Спорттық</a:t>
            </a:r>
            <a:r>
              <a:rPr lang="ru-RU" sz="1600" kern="100" dirty="0" smtClean="0">
                <a:latin typeface="Arial" panose="020B0604020202020204" pitchFamily="34" charset="0"/>
              </a:rPr>
              <a:t> </a:t>
            </a:r>
            <a:r>
              <a:rPr lang="ru-RU" sz="1600" kern="100" dirty="0" err="1">
                <a:latin typeface="Arial" panose="020B0604020202020204" pitchFamily="34" charset="0"/>
              </a:rPr>
              <a:t>медицинаны</a:t>
            </a:r>
            <a:r>
              <a:rPr lang="ru-RU" sz="1600" kern="100" dirty="0">
                <a:latin typeface="Arial" panose="020B0604020202020204" pitchFamily="34" charset="0"/>
              </a:rPr>
              <a:t> </a:t>
            </a:r>
            <a:r>
              <a:rPr lang="ru-RU" sz="1600" kern="100" dirty="0" err="1" smtClean="0">
                <a:latin typeface="Arial" panose="020B0604020202020204" pitchFamily="34" charset="0"/>
              </a:rPr>
              <a:t>ұйымдастыру</a:t>
            </a:r>
            <a:r>
              <a:rPr lang="ru-RU" sz="1600" kern="100" dirty="0" smtClean="0">
                <a:latin typeface="Arial" panose="020B0604020202020204" pitchFamily="34" charset="0"/>
              </a:rPr>
              <a:t>», «</a:t>
            </a:r>
            <a:r>
              <a:rPr lang="ru-RU" sz="1600" kern="100" dirty="0" err="1" smtClean="0">
                <a:latin typeface="Arial" panose="020B0604020202020204" pitchFamily="34" charset="0"/>
              </a:rPr>
              <a:t>спорттық</a:t>
            </a:r>
            <a:r>
              <a:rPr lang="ru-RU" sz="1600" kern="100" dirty="0" smtClean="0">
                <a:latin typeface="Arial" panose="020B0604020202020204" pitchFamily="34" charset="0"/>
              </a:rPr>
              <a:t> медицина» </a:t>
            </a:r>
            <a:r>
              <a:rPr lang="ru-RU" sz="1600" kern="100" dirty="0" err="1">
                <a:latin typeface="Arial" panose="020B0604020202020204" pitchFamily="34" charset="0"/>
              </a:rPr>
              <a:t>сияқты</a:t>
            </a:r>
            <a:r>
              <a:rPr lang="ru-RU" sz="1600" kern="100" dirty="0">
                <a:latin typeface="Arial" panose="020B0604020202020204" pitchFamily="34" charset="0"/>
              </a:rPr>
              <a:t> </a:t>
            </a:r>
            <a:r>
              <a:rPr lang="ru-RU" sz="1600" kern="100" dirty="0" err="1">
                <a:latin typeface="Arial" panose="020B0604020202020204" pitchFamily="34" charset="0"/>
              </a:rPr>
              <a:t>ұғымдарды</a:t>
            </a:r>
            <a:r>
              <a:rPr lang="ru-RU" sz="1600" kern="100" dirty="0">
                <a:latin typeface="Arial" panose="020B0604020202020204" pitchFamily="34" charset="0"/>
              </a:rPr>
              <a:t> </a:t>
            </a:r>
            <a:r>
              <a:rPr lang="ru-RU" sz="1600" kern="100" dirty="0" err="1">
                <a:latin typeface="Arial" panose="020B0604020202020204" pitchFamily="34" charset="0"/>
              </a:rPr>
              <a:t>енгізу</a:t>
            </a:r>
            <a:r>
              <a:rPr lang="ru-RU" sz="1600" kern="100" dirty="0">
                <a:latin typeface="Arial" panose="020B0604020202020204" pitchFamily="34" charset="0"/>
              </a:rPr>
              <a:t>, </a:t>
            </a:r>
            <a:r>
              <a:rPr lang="ru-RU" sz="1600" kern="100" dirty="0" err="1">
                <a:latin typeface="Arial" panose="020B0604020202020204" pitchFamily="34" charset="0"/>
              </a:rPr>
              <a:t>сондай-ақ</a:t>
            </a:r>
            <a:r>
              <a:rPr lang="ru-RU" sz="1600" kern="100" dirty="0">
                <a:latin typeface="Arial" panose="020B0604020202020204" pitchFamily="34" charset="0"/>
              </a:rPr>
              <a:t> </a:t>
            </a:r>
            <a:r>
              <a:rPr lang="ru-RU" sz="1600" kern="100" dirty="0" err="1">
                <a:latin typeface="Arial" panose="020B0604020202020204" pitchFamily="34" charset="0"/>
              </a:rPr>
              <a:t>ұлттық</a:t>
            </a:r>
            <a:r>
              <a:rPr lang="ru-RU" sz="1600" kern="100" dirty="0">
                <a:latin typeface="Arial" panose="020B0604020202020204" pitchFamily="34" charset="0"/>
              </a:rPr>
              <a:t> </a:t>
            </a:r>
            <a:r>
              <a:rPr lang="ru-RU" sz="1600" kern="100" dirty="0" err="1">
                <a:latin typeface="Arial" panose="020B0604020202020204" pitchFamily="34" charset="0"/>
              </a:rPr>
              <a:t>спорттық</a:t>
            </a:r>
            <a:r>
              <a:rPr lang="ru-RU" sz="1600" kern="100" dirty="0">
                <a:latin typeface="Arial" panose="020B0604020202020204" pitchFamily="34" charset="0"/>
              </a:rPr>
              <a:t> медицина </a:t>
            </a:r>
            <a:r>
              <a:rPr lang="ru-RU" sz="1600" kern="100" dirty="0" err="1">
                <a:latin typeface="Arial" panose="020B0604020202020204" pitchFamily="34" charset="0"/>
              </a:rPr>
              <a:t>және</a:t>
            </a:r>
            <a:r>
              <a:rPr lang="ru-RU" sz="1600" kern="100" dirty="0">
                <a:latin typeface="Arial" panose="020B0604020202020204" pitchFamily="34" charset="0"/>
              </a:rPr>
              <a:t> </a:t>
            </a:r>
            <a:r>
              <a:rPr lang="ru-RU" sz="1600" kern="100" dirty="0" err="1">
                <a:latin typeface="Arial" panose="020B0604020202020204" pitchFamily="34" charset="0"/>
              </a:rPr>
              <a:t>оңалту</a:t>
            </a:r>
            <a:r>
              <a:rPr lang="ru-RU" sz="1600" kern="100" dirty="0">
                <a:latin typeface="Arial" panose="020B0604020202020204" pitchFamily="34" charset="0"/>
              </a:rPr>
              <a:t> </a:t>
            </a:r>
            <a:r>
              <a:rPr lang="ru-RU" sz="1600" kern="100" dirty="0" err="1">
                <a:latin typeface="Arial" panose="020B0604020202020204" pitchFamily="34" charset="0"/>
              </a:rPr>
              <a:t>ұйымының</a:t>
            </a:r>
            <a:r>
              <a:rPr lang="ru-RU" sz="1600" kern="100" dirty="0">
                <a:latin typeface="Arial" panose="020B0604020202020204" pitchFamily="34" charset="0"/>
              </a:rPr>
              <a:t> </a:t>
            </a:r>
            <a:r>
              <a:rPr lang="ru-RU" sz="1600" kern="100" dirty="0" err="1">
                <a:latin typeface="Arial" panose="020B0604020202020204" pitchFamily="34" charset="0"/>
              </a:rPr>
              <a:t>функцияларын</a:t>
            </a:r>
            <a:r>
              <a:rPr lang="ru-RU" sz="1600" kern="100" dirty="0">
                <a:latin typeface="Arial" panose="020B0604020202020204" pitchFamily="34" charset="0"/>
              </a:rPr>
              <a:t> </a:t>
            </a:r>
            <a:r>
              <a:rPr lang="ru-RU" sz="1600" kern="100" dirty="0" err="1">
                <a:latin typeface="Arial" panose="020B0604020202020204" pitchFamily="34" charset="0"/>
              </a:rPr>
              <a:t>жеке</a:t>
            </a:r>
            <a:r>
              <a:rPr lang="ru-RU" sz="1600" kern="100" dirty="0">
                <a:latin typeface="Arial" panose="020B0604020202020204" pitchFamily="34" charset="0"/>
              </a:rPr>
              <a:t> </a:t>
            </a:r>
            <a:r>
              <a:rPr lang="ru-RU" sz="1600" kern="100" dirty="0" err="1" smtClean="0">
                <a:latin typeface="Arial" panose="020B0604020202020204" pitchFamily="34" charset="0"/>
              </a:rPr>
              <a:t>бөліп</a:t>
            </a:r>
            <a:r>
              <a:rPr lang="ru-RU" sz="1600" kern="100" dirty="0" smtClean="0">
                <a:latin typeface="Arial" panose="020B0604020202020204" pitchFamily="34" charset="0"/>
              </a:rPr>
              <a:t> </a:t>
            </a:r>
            <a:r>
              <a:rPr lang="ru-RU" sz="1600" kern="100" dirty="0" err="1" smtClean="0">
                <a:latin typeface="Arial" panose="020B0604020202020204" pitchFamily="34" charset="0"/>
              </a:rPr>
              <a:t>шығару</a:t>
            </a:r>
            <a:endParaRPr lang="ru-RU" sz="1600" kern="1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0511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47850" y="1"/>
            <a:ext cx="8362950" cy="765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2200" dirty="0"/>
              <a:t/>
            </a:r>
            <a:br>
              <a:rPr lang="ru-RU" sz="2200" dirty="0"/>
            </a:br>
            <a:r>
              <a:rPr lang="ru-RU" sz="2200" dirty="0"/>
              <a:t/>
            </a:r>
            <a:br>
              <a:rPr lang="ru-RU" sz="2200" dirty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39416" y="2865710"/>
            <a:ext cx="1080661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spc="-20" dirty="0">
                <a:solidFill>
                  <a:schemeClr val="accent1">
                    <a:lumMod val="75000"/>
                  </a:schemeClr>
                </a:solidFill>
              </a:rPr>
              <a:t>НАЗАР </a:t>
            </a:r>
            <a:r>
              <a:rPr lang="ru-RU" sz="5400" b="1" spc="-20" dirty="0" smtClean="0">
                <a:solidFill>
                  <a:schemeClr val="accent1">
                    <a:lumMod val="75000"/>
                  </a:schemeClr>
                </a:solidFill>
              </a:rPr>
              <a:t>АУДАРҒАНЫҢЫЗҒА </a:t>
            </a:r>
            <a:r>
              <a:rPr lang="ru-RU" sz="5400" b="1" spc="-20" dirty="0">
                <a:solidFill>
                  <a:schemeClr val="accent1">
                    <a:lumMod val="75000"/>
                  </a:schemeClr>
                </a:solidFill>
              </a:rPr>
              <a:t>РАХМЕТ</a:t>
            </a:r>
            <a:r>
              <a:rPr lang="ru-RU" sz="5400" b="1" spc="5" dirty="0" smtClean="0">
                <a:solidFill>
                  <a:schemeClr val="accent1">
                    <a:lumMod val="75000"/>
                  </a:schemeClr>
                </a:solidFill>
              </a:rPr>
              <a:t>!</a:t>
            </a:r>
            <a:endParaRPr lang="ru-RU" sz="5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2423592" y="3789040"/>
            <a:ext cx="7272808" cy="0"/>
          </a:xfrm>
          <a:prstGeom prst="line">
            <a:avLst/>
          </a:prstGeom>
          <a:ln w="38100">
            <a:gradFill flip="none" rotWithShape="1">
              <a:gsLst>
                <a:gs pos="0">
                  <a:schemeClr val="accent6">
                    <a:lumMod val="20000"/>
                    <a:lumOff val="80000"/>
                  </a:schemeClr>
                </a:gs>
                <a:gs pos="24000">
                  <a:srgbClr val="F16A0F">
                    <a:lumMod val="83000"/>
                  </a:srgbClr>
                </a:gs>
                <a:gs pos="65000">
                  <a:srgbClr val="F16A0F"/>
                </a:gs>
                <a:gs pos="100000">
                  <a:schemeClr val="accent6">
                    <a:lumMod val="20000"/>
                    <a:lumOff val="80000"/>
                  </a:schemeClr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4516509"/>
      </p:ext>
    </p:extLst>
  </p:cSld>
  <p:clrMapOvr>
    <a:masterClrMapping/>
  </p:clrMapOvr>
</p:sld>
</file>

<file path=ppt/theme/theme1.xml><?xml version="1.0" encoding="utf-8"?>
<a:theme xmlns:a="http://schemas.openxmlformats.org/drawingml/2006/main" name="10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6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17362</TotalTime>
  <Words>691</Words>
  <Application>Microsoft Office PowerPoint</Application>
  <PresentationFormat>Широкоэкранный</PresentationFormat>
  <Paragraphs>132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7</vt:i4>
      </vt:variant>
    </vt:vector>
  </HeadingPairs>
  <TitlesOfParts>
    <vt:vector size="19" baseType="lpstr">
      <vt:lpstr>Arial</vt:lpstr>
      <vt:lpstr>Calibri</vt:lpstr>
      <vt:lpstr>Calibri Light</vt:lpstr>
      <vt:lpstr>Century Gothic</vt:lpstr>
      <vt:lpstr>Lato Black</vt:lpstr>
      <vt:lpstr>Montserrat</vt:lpstr>
      <vt:lpstr>Roboto Slab</vt:lpstr>
      <vt:lpstr>Times New Roman</vt:lpstr>
      <vt:lpstr>Trebuchet MS</vt:lpstr>
      <vt:lpstr>10_Тема Office</vt:lpstr>
      <vt:lpstr>Тема Office</vt:lpstr>
      <vt:lpstr>6_Тема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МАТ</dc:creator>
  <cp:lastModifiedBy>Асия Зейнелова</cp:lastModifiedBy>
  <cp:revision>911</cp:revision>
  <cp:lastPrinted>2024-01-22T12:59:06Z</cp:lastPrinted>
  <dcterms:created xsi:type="dcterms:W3CDTF">2017-02-23T02:55:50Z</dcterms:created>
  <dcterms:modified xsi:type="dcterms:W3CDTF">2024-01-31T04:11:57Z</dcterms:modified>
</cp:coreProperties>
</file>