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7206B-19F9-4965-9903-B2700F0F1FF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1B264ED-2F03-417D-AAF3-8D51E96E441F}">
      <dgm:prSet/>
      <dgm:spPr/>
      <dgm:t>
        <a:bodyPr/>
        <a:lstStyle/>
        <a:p>
          <a:pPr rtl="0"/>
          <a:r>
            <a:rPr lang="kk-KZ" baseline="0" dirty="0" smtClean="0"/>
            <a:t>АГРОЛЕСОМЕЛИОРАТИВНЫЕ МЕРОПРИЯТИЯ НА ЗЕМЛЯХ СЕЛЬСКОХОЗЯЙСТВЕННОГО НАЗНАЧЕНИЯ</a:t>
          </a:r>
          <a:endParaRPr lang="ru-RU" dirty="0"/>
        </a:p>
      </dgm:t>
    </dgm:pt>
    <dgm:pt modelId="{42CB6A58-3D47-4EAC-92F0-87EBC1EFE4C3}" type="parTrans" cxnId="{C179FBCF-C6CB-444E-AE3C-5F0AF3655C8A}">
      <dgm:prSet/>
      <dgm:spPr/>
      <dgm:t>
        <a:bodyPr/>
        <a:lstStyle/>
        <a:p>
          <a:endParaRPr lang="ru-RU"/>
        </a:p>
      </dgm:t>
    </dgm:pt>
    <dgm:pt modelId="{A2333B5C-D6DA-4DF7-ABC1-A5499D9C8FC6}" type="sibTrans" cxnId="{C179FBCF-C6CB-444E-AE3C-5F0AF3655C8A}">
      <dgm:prSet/>
      <dgm:spPr/>
      <dgm:t>
        <a:bodyPr/>
        <a:lstStyle/>
        <a:p>
          <a:endParaRPr lang="ru-RU"/>
        </a:p>
      </dgm:t>
    </dgm:pt>
    <dgm:pt modelId="{8F446568-AA24-4EF1-90B5-D43DEDCC0462}" type="pres">
      <dgm:prSet presAssocID="{0A57206B-19F9-4965-9903-B2700F0F1FF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C77742-F6E0-48D2-9F58-9E00D88ABE70}" type="pres">
      <dgm:prSet presAssocID="{81B264ED-2F03-417D-AAF3-8D51E96E441F}" presName="circle1" presStyleLbl="node1" presStyleIdx="0" presStyleCnt="1"/>
      <dgm:spPr/>
    </dgm:pt>
    <dgm:pt modelId="{97457D0E-163C-44E9-ACCC-BB7ACFC2079B}" type="pres">
      <dgm:prSet presAssocID="{81B264ED-2F03-417D-AAF3-8D51E96E441F}" presName="space" presStyleCnt="0"/>
      <dgm:spPr/>
    </dgm:pt>
    <dgm:pt modelId="{55A650E3-80CB-4A84-B2F4-62BF90630801}" type="pres">
      <dgm:prSet presAssocID="{81B264ED-2F03-417D-AAF3-8D51E96E441F}" presName="rect1" presStyleLbl="alignAcc1" presStyleIdx="0" presStyleCnt="1"/>
      <dgm:spPr/>
      <dgm:t>
        <a:bodyPr/>
        <a:lstStyle/>
        <a:p>
          <a:endParaRPr lang="ru-RU"/>
        </a:p>
      </dgm:t>
    </dgm:pt>
    <dgm:pt modelId="{9338CAB5-310F-4A6A-BE48-CBF2FFF67C31}" type="pres">
      <dgm:prSet presAssocID="{81B264ED-2F03-417D-AAF3-8D51E96E441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79FBCF-C6CB-444E-AE3C-5F0AF3655C8A}" srcId="{0A57206B-19F9-4965-9903-B2700F0F1FFB}" destId="{81B264ED-2F03-417D-AAF3-8D51E96E441F}" srcOrd="0" destOrd="0" parTransId="{42CB6A58-3D47-4EAC-92F0-87EBC1EFE4C3}" sibTransId="{A2333B5C-D6DA-4DF7-ABC1-A5499D9C8FC6}"/>
    <dgm:cxn modelId="{5864A11C-6CE9-400D-B2B4-939A40DFDFB0}" type="presOf" srcId="{81B264ED-2F03-417D-AAF3-8D51E96E441F}" destId="{9338CAB5-310F-4A6A-BE48-CBF2FFF67C31}" srcOrd="1" destOrd="0" presId="urn:microsoft.com/office/officeart/2005/8/layout/target3"/>
    <dgm:cxn modelId="{29EF3CD8-05BD-46AA-AEB9-14C3B6F5992F}" type="presOf" srcId="{81B264ED-2F03-417D-AAF3-8D51E96E441F}" destId="{55A650E3-80CB-4A84-B2F4-62BF90630801}" srcOrd="0" destOrd="0" presId="urn:microsoft.com/office/officeart/2005/8/layout/target3"/>
    <dgm:cxn modelId="{6D314DD9-A1C6-4EBE-9BC7-83D235D20C00}" type="presOf" srcId="{0A57206B-19F9-4965-9903-B2700F0F1FFB}" destId="{8F446568-AA24-4EF1-90B5-D43DEDCC0462}" srcOrd="0" destOrd="0" presId="urn:microsoft.com/office/officeart/2005/8/layout/target3"/>
    <dgm:cxn modelId="{36830EA8-46CA-40BB-AB75-79A6EBBA68C9}" type="presParOf" srcId="{8F446568-AA24-4EF1-90B5-D43DEDCC0462}" destId="{E9C77742-F6E0-48D2-9F58-9E00D88ABE70}" srcOrd="0" destOrd="0" presId="urn:microsoft.com/office/officeart/2005/8/layout/target3"/>
    <dgm:cxn modelId="{F93CC5B0-66DD-427D-9BC5-B34A8D3DB464}" type="presParOf" srcId="{8F446568-AA24-4EF1-90B5-D43DEDCC0462}" destId="{97457D0E-163C-44E9-ACCC-BB7ACFC2079B}" srcOrd="1" destOrd="0" presId="urn:microsoft.com/office/officeart/2005/8/layout/target3"/>
    <dgm:cxn modelId="{35A3DDA2-E3F2-48CE-8F2F-80AC126BF525}" type="presParOf" srcId="{8F446568-AA24-4EF1-90B5-D43DEDCC0462}" destId="{55A650E3-80CB-4A84-B2F4-62BF90630801}" srcOrd="2" destOrd="0" presId="urn:microsoft.com/office/officeart/2005/8/layout/target3"/>
    <dgm:cxn modelId="{B56DF2D7-330C-4C6C-8ACB-A8F1050F31C9}" type="presParOf" srcId="{8F446568-AA24-4EF1-90B5-D43DEDCC0462}" destId="{9338CAB5-310F-4A6A-BE48-CBF2FFF67C3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A0F235-1321-4C09-A78A-7D27CFBE09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CA2EE3-DAB0-4918-A94A-362BABFBB000}">
      <dgm:prSet/>
      <dgm:spPr/>
      <dgm:t>
        <a:bodyPr/>
        <a:lstStyle/>
        <a:p>
          <a:pPr rtl="0"/>
          <a:r>
            <a:rPr lang="ru-RU" dirty="0" smtClean="0"/>
            <a:t>Кормовые растения, которые могут быть рекомендованы к использованию при создании кормовых угодий в пастбищезащитном лесоразведении в различных почвенно-климатических зонах Казахстана </a:t>
          </a:r>
          <a:endParaRPr lang="ru-RU" dirty="0"/>
        </a:p>
      </dgm:t>
    </dgm:pt>
    <dgm:pt modelId="{4AEC3398-A741-4EB9-A58D-023CC18CF006}" type="parTrans" cxnId="{0B70B7E8-255C-4144-9C0C-4B6638074F83}">
      <dgm:prSet/>
      <dgm:spPr/>
      <dgm:t>
        <a:bodyPr/>
        <a:lstStyle/>
        <a:p>
          <a:endParaRPr lang="ru-RU"/>
        </a:p>
      </dgm:t>
    </dgm:pt>
    <dgm:pt modelId="{D5153C20-2DD0-499E-B4D2-B073C20683DB}" type="sibTrans" cxnId="{0B70B7E8-255C-4144-9C0C-4B6638074F83}">
      <dgm:prSet/>
      <dgm:spPr/>
      <dgm:t>
        <a:bodyPr/>
        <a:lstStyle/>
        <a:p>
          <a:endParaRPr lang="ru-RU"/>
        </a:p>
      </dgm:t>
    </dgm:pt>
    <dgm:pt modelId="{5C02BEBB-673F-41D4-BC23-299AD338F409}" type="pres">
      <dgm:prSet presAssocID="{7EA0F235-1321-4C09-A78A-7D27CFBE09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DC0626-3815-489B-83A7-802025DE386C}" type="pres">
      <dgm:prSet presAssocID="{82CA2EE3-DAB0-4918-A94A-362BABFBB0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70B7E8-255C-4144-9C0C-4B6638074F83}" srcId="{7EA0F235-1321-4C09-A78A-7D27CFBE090A}" destId="{82CA2EE3-DAB0-4918-A94A-362BABFBB000}" srcOrd="0" destOrd="0" parTransId="{4AEC3398-A741-4EB9-A58D-023CC18CF006}" sibTransId="{D5153C20-2DD0-499E-B4D2-B073C20683DB}"/>
    <dgm:cxn modelId="{2432E80C-1BDA-40E1-877C-05D532CAE8BA}" type="presOf" srcId="{82CA2EE3-DAB0-4918-A94A-362BABFBB000}" destId="{60DC0626-3815-489B-83A7-802025DE386C}" srcOrd="0" destOrd="0" presId="urn:microsoft.com/office/officeart/2005/8/layout/vList2"/>
    <dgm:cxn modelId="{675DF5CF-C777-42A0-B9F5-ACA7A483FC7B}" type="presOf" srcId="{7EA0F235-1321-4C09-A78A-7D27CFBE090A}" destId="{5C02BEBB-673F-41D4-BC23-299AD338F409}" srcOrd="0" destOrd="0" presId="urn:microsoft.com/office/officeart/2005/8/layout/vList2"/>
    <dgm:cxn modelId="{04ECC2D7-1F60-4BDA-A071-37F28E876E4E}" type="presParOf" srcId="{5C02BEBB-673F-41D4-BC23-299AD338F409}" destId="{60DC0626-3815-489B-83A7-802025DE38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58F6E2-AD64-4FA8-AE4E-55CFDA4507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76C5DA-0E76-4F02-AB87-642399E88D58}">
      <dgm:prSet custT="1"/>
      <dgm:spPr/>
      <dgm:t>
        <a:bodyPr/>
        <a:lstStyle/>
        <a:p>
          <a:pPr algn="ctr" rtl="0"/>
          <a:r>
            <a:rPr lang="ru-RU" sz="2800" b="1" dirty="0" smtClean="0">
              <a:latin typeface="Arial" panose="020B0604020202020204" pitchFamily="34" charset="0"/>
              <a:cs typeface="Arial" panose="020B0604020202020204" pitchFamily="34" charset="0"/>
            </a:rPr>
            <a:t>Защитные лесные насаждения на пастбищных землях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DD2E6A-4A91-4AAE-BE73-ACB10F193E73}" type="parTrans" cxnId="{85A6BF25-317A-4F3E-B8A7-8E5E3F54A4A8}">
      <dgm:prSet/>
      <dgm:spPr/>
      <dgm:t>
        <a:bodyPr/>
        <a:lstStyle/>
        <a:p>
          <a:endParaRPr lang="ru-RU"/>
        </a:p>
      </dgm:t>
    </dgm:pt>
    <dgm:pt modelId="{FEA307FC-EC9D-41BA-A7A6-473335D6DAD8}" type="sibTrans" cxnId="{85A6BF25-317A-4F3E-B8A7-8E5E3F54A4A8}">
      <dgm:prSet/>
      <dgm:spPr/>
      <dgm:t>
        <a:bodyPr/>
        <a:lstStyle/>
        <a:p>
          <a:endParaRPr lang="ru-RU"/>
        </a:p>
      </dgm:t>
    </dgm:pt>
    <dgm:pt modelId="{575941F1-B5D5-4B13-A1B7-F7BA7B813EE2}" type="pres">
      <dgm:prSet presAssocID="{4B58F6E2-AD64-4FA8-AE4E-55CFDA4507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26E4C0-344D-49B3-9EAE-8E700E00C192}" type="pres">
      <dgm:prSet presAssocID="{8E76C5DA-0E76-4F02-AB87-642399E88D58}" presName="parentText" presStyleLbl="node1" presStyleIdx="0" presStyleCnt="1" custScaleY="806783" custLinFactY="-200000" custLinFactNeighborX="616" custLinFactNeighborY="-2644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A6BF25-317A-4F3E-B8A7-8E5E3F54A4A8}" srcId="{4B58F6E2-AD64-4FA8-AE4E-55CFDA450796}" destId="{8E76C5DA-0E76-4F02-AB87-642399E88D58}" srcOrd="0" destOrd="0" parTransId="{EDDD2E6A-4A91-4AAE-BE73-ACB10F193E73}" sibTransId="{FEA307FC-EC9D-41BA-A7A6-473335D6DAD8}"/>
    <dgm:cxn modelId="{3B4513C3-61F6-4C78-BB5E-F90B4C74C342}" type="presOf" srcId="{8E76C5DA-0E76-4F02-AB87-642399E88D58}" destId="{9026E4C0-344D-49B3-9EAE-8E700E00C192}" srcOrd="0" destOrd="0" presId="urn:microsoft.com/office/officeart/2005/8/layout/vList2"/>
    <dgm:cxn modelId="{68563D82-FF26-429D-A40B-42BEBC5B1B4D}" type="presOf" srcId="{4B58F6E2-AD64-4FA8-AE4E-55CFDA450796}" destId="{575941F1-B5D5-4B13-A1B7-F7BA7B813EE2}" srcOrd="0" destOrd="0" presId="urn:microsoft.com/office/officeart/2005/8/layout/vList2"/>
    <dgm:cxn modelId="{278E3629-0053-44FD-892C-ACCA18CB77B6}" type="presParOf" srcId="{575941F1-B5D5-4B13-A1B7-F7BA7B813EE2}" destId="{9026E4C0-344D-49B3-9EAE-8E700E00C1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D97E0C-E94B-405C-AB51-C5A9E8AA859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A4901F-826C-4F3C-86B5-8602D36D03D5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 Казахстане естественные пастбищные угодья занимают свыше 187 млн. га. Располагаясь, в основном, в пределах сухостепной, полупустынной и пустынной зон республики, представляющих собой преимущественно животноводческие районы, пастбищные угодья крайне нуждаются в комплексе мероприятий, направленных на повышение их продуктивности и защиту сельскохозяйственных животных от неблагоприятных природных условий.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D79DEF-3F5E-45EE-8EA6-7A83BF9C8F1D}" type="parTrans" cxnId="{1DF19BA4-9CD2-4D99-916D-3A08CC92F4D9}">
      <dgm:prSet/>
      <dgm:spPr/>
      <dgm:t>
        <a:bodyPr/>
        <a:lstStyle/>
        <a:p>
          <a:endParaRPr lang="ru-RU"/>
        </a:p>
      </dgm:t>
    </dgm:pt>
    <dgm:pt modelId="{A15F85AA-F918-4FC2-8FF6-74473E91B2EC}" type="sibTrans" cxnId="{1DF19BA4-9CD2-4D99-916D-3A08CC92F4D9}">
      <dgm:prSet/>
      <dgm:spPr/>
      <dgm:t>
        <a:bodyPr/>
        <a:lstStyle/>
        <a:p>
          <a:endParaRPr lang="ru-RU"/>
        </a:p>
      </dgm:t>
    </dgm:pt>
    <dgm:pt modelId="{CD0238D5-8E65-43E3-8C1C-BE907142B549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Система защитных лесонасаждений на пастбищах включает:</a:t>
          </a:r>
          <a:endParaRPr lang="ru-RU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018EA0-2D68-402D-8CA0-3C042F313AC3}" type="parTrans" cxnId="{2AE0CD3F-A5B2-475A-93FD-39F12EF72D24}">
      <dgm:prSet/>
      <dgm:spPr/>
      <dgm:t>
        <a:bodyPr/>
        <a:lstStyle/>
        <a:p>
          <a:endParaRPr lang="ru-RU"/>
        </a:p>
      </dgm:t>
    </dgm:pt>
    <dgm:pt modelId="{F4532048-DFDB-4BAC-8186-3969F95AC8F7}" type="sibTrans" cxnId="{2AE0CD3F-A5B2-475A-93FD-39F12EF72D24}">
      <dgm:prSet/>
      <dgm:spPr/>
      <dgm:t>
        <a:bodyPr/>
        <a:lstStyle/>
        <a:p>
          <a:endParaRPr lang="ru-RU"/>
        </a:p>
      </dgm:t>
    </dgm:pt>
    <dgm:pt modelId="{A2B23688-9C91-4728-801E-20D5FFA07603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Пастбищезащитные лесные полосы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D0D68C-1329-4D9A-A205-59468C07A9CE}" type="parTrans" cxnId="{EC560FFF-7591-42F8-95B9-598FD5BDEA98}">
      <dgm:prSet/>
      <dgm:spPr/>
      <dgm:t>
        <a:bodyPr/>
        <a:lstStyle/>
        <a:p>
          <a:endParaRPr lang="ru-RU"/>
        </a:p>
      </dgm:t>
    </dgm:pt>
    <dgm:pt modelId="{06C36626-637A-4D2F-9D53-B5747A62A982}" type="sibTrans" cxnId="{EC560FFF-7591-42F8-95B9-598FD5BDEA98}">
      <dgm:prSet/>
      <dgm:spPr/>
      <dgm:t>
        <a:bodyPr/>
        <a:lstStyle/>
        <a:p>
          <a:endParaRPr lang="ru-RU"/>
        </a:p>
      </dgm:t>
    </dgm:pt>
    <dgm:pt modelId="{BF88ECE1-86BF-4FC0-AC34-9FFDD9FE76FF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Зелёные или древесные зонты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081EF4-884A-470A-A70D-F0DF7CEF96A3}" type="parTrans" cxnId="{E51F5943-CBA3-4143-AB16-AA53BC2B1986}">
      <dgm:prSet/>
      <dgm:spPr/>
      <dgm:t>
        <a:bodyPr/>
        <a:lstStyle/>
        <a:p>
          <a:endParaRPr lang="ru-RU"/>
        </a:p>
      </dgm:t>
    </dgm:pt>
    <dgm:pt modelId="{FC86FF4E-036C-41C8-AA0D-D3E911749641}" type="sibTrans" cxnId="{E51F5943-CBA3-4143-AB16-AA53BC2B1986}">
      <dgm:prSet/>
      <dgm:spPr/>
      <dgm:t>
        <a:bodyPr/>
        <a:lstStyle/>
        <a:p>
          <a:endParaRPr lang="ru-RU"/>
        </a:p>
      </dgm:t>
    </dgm:pt>
    <dgm:pt modelId="{9A277732-B30D-4B9D-B0F9-6E851583A0E5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Прифермские и прикошарные защитные лесные насаждения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8E81E0-67D4-4EC8-A8A4-30924E90D1D2}" type="parTrans" cxnId="{DB9BA316-F616-43D0-A561-5286B8868B11}">
      <dgm:prSet/>
      <dgm:spPr/>
      <dgm:t>
        <a:bodyPr/>
        <a:lstStyle/>
        <a:p>
          <a:endParaRPr lang="ru-RU"/>
        </a:p>
      </dgm:t>
    </dgm:pt>
    <dgm:pt modelId="{6D02434F-46BE-4757-89E8-133778A05B8A}" type="sibTrans" cxnId="{DB9BA316-F616-43D0-A561-5286B8868B11}">
      <dgm:prSet/>
      <dgm:spPr/>
      <dgm:t>
        <a:bodyPr/>
        <a:lstStyle/>
        <a:p>
          <a:endParaRPr lang="ru-RU"/>
        </a:p>
      </dgm:t>
    </dgm:pt>
    <dgm:pt modelId="{A14827F1-BA44-4FC5-A93E-B7A5B7B2683F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Затишковые защитные насаждения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E366A0-D9B8-4394-B7B0-7CFED6F52487}" type="parTrans" cxnId="{0103E137-38D8-49E3-BE49-5C05B469D60E}">
      <dgm:prSet/>
      <dgm:spPr/>
      <dgm:t>
        <a:bodyPr/>
        <a:lstStyle/>
        <a:p>
          <a:endParaRPr lang="ru-RU"/>
        </a:p>
      </dgm:t>
    </dgm:pt>
    <dgm:pt modelId="{DAE94FBB-65B3-4CAC-9CD5-B61FAA7412AF}" type="sibTrans" cxnId="{0103E137-38D8-49E3-BE49-5C05B469D60E}">
      <dgm:prSet/>
      <dgm:spPr/>
      <dgm:t>
        <a:bodyPr/>
        <a:lstStyle/>
        <a:p>
          <a:endParaRPr lang="ru-RU"/>
        </a:p>
      </dgm:t>
    </dgm:pt>
    <dgm:pt modelId="{D6753A6F-14D8-41E5-8587-A1E8C48A0BAB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Пастбищные мелиоративно-кормовые насаждения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9D5C35-5796-4650-AD0F-2FF0C05F0A3B}" type="parTrans" cxnId="{30CB5288-BCB1-46E0-8040-468BFE0DADDF}">
      <dgm:prSet/>
      <dgm:spPr/>
      <dgm:t>
        <a:bodyPr/>
        <a:lstStyle/>
        <a:p>
          <a:endParaRPr lang="ru-RU"/>
        </a:p>
      </dgm:t>
    </dgm:pt>
    <dgm:pt modelId="{FB16FF56-4C38-41B3-B25C-4529B2C47572}" type="sibTrans" cxnId="{30CB5288-BCB1-46E0-8040-468BFE0DADDF}">
      <dgm:prSet/>
      <dgm:spPr/>
      <dgm:t>
        <a:bodyPr/>
        <a:lstStyle/>
        <a:p>
          <a:endParaRPr lang="ru-RU"/>
        </a:p>
      </dgm:t>
    </dgm:pt>
    <dgm:pt modelId="{D958C42E-CE09-4D44-8E28-753B0A1C874E}" type="pres">
      <dgm:prSet presAssocID="{3CD97E0C-E94B-405C-AB51-C5A9E8AA859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C079E-812A-4318-AB95-EC2E5C93B33A}" type="pres">
      <dgm:prSet presAssocID="{6AA4901F-826C-4F3C-86B5-8602D36D03D5}" presName="circ1" presStyleLbl="vennNode1" presStyleIdx="0" presStyleCnt="7" custLinFactNeighborX="3934" custLinFactNeighborY="57525"/>
      <dgm:spPr/>
    </dgm:pt>
    <dgm:pt modelId="{E411283C-048F-466E-ADF1-6A1B8616981E}" type="pres">
      <dgm:prSet presAssocID="{6AA4901F-826C-4F3C-86B5-8602D36D03D5}" presName="circ1Tx" presStyleLbl="revTx" presStyleIdx="0" presStyleCnt="0" custScaleX="346345" custScaleY="981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FE7FB-036A-46D4-8FD0-EA51DB01864E}" type="pres">
      <dgm:prSet presAssocID="{CD0238D5-8E65-43E3-8C1C-BE907142B549}" presName="circ2" presStyleLbl="vennNode1" presStyleIdx="1" presStyleCnt="7" custLinFactNeighborX="3934" custLinFactNeighborY="57525"/>
      <dgm:spPr/>
    </dgm:pt>
    <dgm:pt modelId="{13FD4B55-617E-4EC6-92E4-14AA2771A336}" type="pres">
      <dgm:prSet presAssocID="{CD0238D5-8E65-43E3-8C1C-BE907142B549}" presName="circ2Tx" presStyleLbl="revTx" presStyleIdx="0" presStyleCnt="0" custScaleX="182630" custLinFactX="-24459" custLinFactNeighborX="-100000" custLinFactNeighborY="-135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D8020-85B9-4BD8-888C-A9F40D2F768D}" type="pres">
      <dgm:prSet presAssocID="{A2B23688-9C91-4728-801E-20D5FFA07603}" presName="circ3" presStyleLbl="vennNode1" presStyleIdx="2" presStyleCnt="7" custLinFactNeighborX="3934" custLinFactNeighborY="57525"/>
      <dgm:spPr/>
    </dgm:pt>
    <dgm:pt modelId="{CBEEB839-C662-4398-A03F-CC39FC32594F}" type="pres">
      <dgm:prSet presAssocID="{A2B23688-9C91-4728-801E-20D5FFA07603}" presName="circ3Tx" presStyleLbl="revTx" presStyleIdx="0" presStyleCnt="0" custLinFactX="-100000" custLinFactY="34051" custLinFactNeighborX="-15901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BCFBE-6239-49E5-BF6F-059345C43C4C}" type="pres">
      <dgm:prSet presAssocID="{BF88ECE1-86BF-4FC0-AC34-9FFDD9FE76FF}" presName="circ4" presStyleLbl="vennNode1" presStyleIdx="3" presStyleCnt="7" custLinFactNeighborX="3934" custLinFactNeighborY="57525"/>
      <dgm:spPr/>
      <dgm:t>
        <a:bodyPr/>
        <a:lstStyle/>
        <a:p>
          <a:endParaRPr lang="ru-RU"/>
        </a:p>
      </dgm:t>
    </dgm:pt>
    <dgm:pt modelId="{F361EEC1-4D30-4C42-B907-16460C0F8482}" type="pres">
      <dgm:prSet presAssocID="{BF88ECE1-86BF-4FC0-AC34-9FFDD9FE76FF}" presName="circ4Tx" presStyleLbl="revTx" presStyleIdx="0" presStyleCnt="0" custLinFactX="-100000" custLinFactNeighborX="-120302" custLinFactNeighborY="-95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9A7E9-9BEE-4CFF-AEB8-7EAAD692EEAF}" type="pres">
      <dgm:prSet presAssocID="{9A277732-B30D-4B9D-B0F9-6E851583A0E5}" presName="circ5" presStyleLbl="vennNode1" presStyleIdx="4" presStyleCnt="7" custLinFactNeighborX="3934" custLinFactNeighborY="57525"/>
      <dgm:spPr/>
    </dgm:pt>
    <dgm:pt modelId="{EC918D7D-03C9-4147-8DD3-4874EDA45136}" type="pres">
      <dgm:prSet presAssocID="{9A277732-B30D-4B9D-B0F9-6E851583A0E5}" presName="circ5Tx" presStyleLbl="revTx" presStyleIdx="0" presStyleCnt="0" custLinFactX="100000" custLinFactNeighborX="130886" custLinFactNeighborY="-558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D0D4A-D62A-40D0-BE45-0F97856E26BC}" type="pres">
      <dgm:prSet presAssocID="{A14827F1-BA44-4FC5-A93E-B7A5B7B2683F}" presName="circ6" presStyleLbl="vennNode1" presStyleIdx="5" presStyleCnt="7" custLinFactNeighborX="3934" custLinFactNeighborY="57525"/>
      <dgm:spPr/>
    </dgm:pt>
    <dgm:pt modelId="{30B5FA09-6EA1-4F15-8046-09A8FE37E657}" type="pres">
      <dgm:prSet presAssocID="{A14827F1-BA44-4FC5-A93E-B7A5B7B2683F}" presName="circ6Tx" presStyleLbl="revTx" presStyleIdx="0" presStyleCnt="0" custLinFactNeighborX="27069" custLinFactNeighborY="-586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AB235-6DB5-4414-9F89-351012640868}" type="pres">
      <dgm:prSet presAssocID="{D6753A6F-14D8-41E5-8587-A1E8C48A0BAB}" presName="circ7" presStyleLbl="vennNode1" presStyleIdx="6" presStyleCnt="7" custLinFactNeighborX="3934" custLinFactNeighborY="57525"/>
      <dgm:spPr/>
    </dgm:pt>
    <dgm:pt modelId="{2FF3CF07-9D20-47E3-95CD-B2CE92C1312B}" type="pres">
      <dgm:prSet presAssocID="{D6753A6F-14D8-41E5-8587-A1E8C48A0BAB}" presName="circ7Tx" presStyleLbl="revTx" presStyleIdx="0" presStyleCnt="0" custLinFactX="100000" custLinFactY="15521" custLinFactNeighborX="16832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A0FB17-5F1D-43B7-8AC7-12A0E0386B63}" type="presOf" srcId="{A2B23688-9C91-4728-801E-20D5FFA07603}" destId="{CBEEB839-C662-4398-A03F-CC39FC32594F}" srcOrd="0" destOrd="0" presId="urn:microsoft.com/office/officeart/2005/8/layout/venn1"/>
    <dgm:cxn modelId="{B03BAF13-BF8E-4C3B-915F-5F121D048FD8}" type="presOf" srcId="{A14827F1-BA44-4FC5-A93E-B7A5B7B2683F}" destId="{30B5FA09-6EA1-4F15-8046-09A8FE37E657}" srcOrd="0" destOrd="0" presId="urn:microsoft.com/office/officeart/2005/8/layout/venn1"/>
    <dgm:cxn modelId="{0403C143-4FBF-4C95-9097-5B3EB54D0D07}" type="presOf" srcId="{3CD97E0C-E94B-405C-AB51-C5A9E8AA8590}" destId="{D958C42E-CE09-4D44-8E28-753B0A1C874E}" srcOrd="0" destOrd="0" presId="urn:microsoft.com/office/officeart/2005/8/layout/venn1"/>
    <dgm:cxn modelId="{5965530A-DAED-4418-9A22-BF34E36DD88B}" type="presOf" srcId="{9A277732-B30D-4B9D-B0F9-6E851583A0E5}" destId="{EC918D7D-03C9-4147-8DD3-4874EDA45136}" srcOrd="0" destOrd="0" presId="urn:microsoft.com/office/officeart/2005/8/layout/venn1"/>
    <dgm:cxn modelId="{30CB5288-BCB1-46E0-8040-468BFE0DADDF}" srcId="{3CD97E0C-E94B-405C-AB51-C5A9E8AA8590}" destId="{D6753A6F-14D8-41E5-8587-A1E8C48A0BAB}" srcOrd="6" destOrd="0" parTransId="{5C9D5C35-5796-4650-AD0F-2FF0C05F0A3B}" sibTransId="{FB16FF56-4C38-41B3-B25C-4529B2C47572}"/>
    <dgm:cxn modelId="{EC560FFF-7591-42F8-95B9-598FD5BDEA98}" srcId="{3CD97E0C-E94B-405C-AB51-C5A9E8AA8590}" destId="{A2B23688-9C91-4728-801E-20D5FFA07603}" srcOrd="2" destOrd="0" parTransId="{EDD0D68C-1329-4D9A-A205-59468C07A9CE}" sibTransId="{06C36626-637A-4D2F-9D53-B5747A62A982}"/>
    <dgm:cxn modelId="{2857B688-8E83-404E-AA95-3A39D47F67E9}" type="presOf" srcId="{BF88ECE1-86BF-4FC0-AC34-9FFDD9FE76FF}" destId="{F361EEC1-4D30-4C42-B907-16460C0F8482}" srcOrd="0" destOrd="0" presId="urn:microsoft.com/office/officeart/2005/8/layout/venn1"/>
    <dgm:cxn modelId="{9F6CA71F-1C10-4081-A532-0FC2E6584D32}" type="presOf" srcId="{6AA4901F-826C-4F3C-86B5-8602D36D03D5}" destId="{E411283C-048F-466E-ADF1-6A1B8616981E}" srcOrd="0" destOrd="0" presId="urn:microsoft.com/office/officeart/2005/8/layout/venn1"/>
    <dgm:cxn modelId="{DB9BA316-F616-43D0-A561-5286B8868B11}" srcId="{3CD97E0C-E94B-405C-AB51-C5A9E8AA8590}" destId="{9A277732-B30D-4B9D-B0F9-6E851583A0E5}" srcOrd="4" destOrd="0" parTransId="{7A8E81E0-67D4-4EC8-A8A4-30924E90D1D2}" sibTransId="{6D02434F-46BE-4757-89E8-133778A05B8A}"/>
    <dgm:cxn modelId="{1DF19BA4-9CD2-4D99-916D-3A08CC92F4D9}" srcId="{3CD97E0C-E94B-405C-AB51-C5A9E8AA8590}" destId="{6AA4901F-826C-4F3C-86B5-8602D36D03D5}" srcOrd="0" destOrd="0" parTransId="{31D79DEF-3F5E-45EE-8EA6-7A83BF9C8F1D}" sibTransId="{A15F85AA-F918-4FC2-8FF6-74473E91B2EC}"/>
    <dgm:cxn modelId="{E51F5943-CBA3-4143-AB16-AA53BC2B1986}" srcId="{3CD97E0C-E94B-405C-AB51-C5A9E8AA8590}" destId="{BF88ECE1-86BF-4FC0-AC34-9FFDD9FE76FF}" srcOrd="3" destOrd="0" parTransId="{96081EF4-884A-470A-A70D-F0DF7CEF96A3}" sibTransId="{FC86FF4E-036C-41C8-AA0D-D3E911749641}"/>
    <dgm:cxn modelId="{2BC8DA39-CD25-41D9-8E59-46B5C8FCC0F5}" type="presOf" srcId="{CD0238D5-8E65-43E3-8C1C-BE907142B549}" destId="{13FD4B55-617E-4EC6-92E4-14AA2771A336}" srcOrd="0" destOrd="0" presId="urn:microsoft.com/office/officeart/2005/8/layout/venn1"/>
    <dgm:cxn modelId="{ED980787-7D15-4C54-B8DA-7AB7209DACFB}" type="presOf" srcId="{D6753A6F-14D8-41E5-8587-A1E8C48A0BAB}" destId="{2FF3CF07-9D20-47E3-95CD-B2CE92C1312B}" srcOrd="0" destOrd="0" presId="urn:microsoft.com/office/officeart/2005/8/layout/venn1"/>
    <dgm:cxn modelId="{0103E137-38D8-49E3-BE49-5C05B469D60E}" srcId="{3CD97E0C-E94B-405C-AB51-C5A9E8AA8590}" destId="{A14827F1-BA44-4FC5-A93E-B7A5B7B2683F}" srcOrd="5" destOrd="0" parTransId="{35E366A0-D9B8-4394-B7B0-7CFED6F52487}" sibTransId="{DAE94FBB-65B3-4CAC-9CD5-B61FAA7412AF}"/>
    <dgm:cxn modelId="{2AE0CD3F-A5B2-475A-93FD-39F12EF72D24}" srcId="{3CD97E0C-E94B-405C-AB51-C5A9E8AA8590}" destId="{CD0238D5-8E65-43E3-8C1C-BE907142B549}" srcOrd="1" destOrd="0" parTransId="{F3018EA0-2D68-402D-8CA0-3C042F313AC3}" sibTransId="{F4532048-DFDB-4BAC-8186-3969F95AC8F7}"/>
    <dgm:cxn modelId="{C8F5FE4C-4D45-494E-A8B4-C39629C28362}" type="presParOf" srcId="{D958C42E-CE09-4D44-8E28-753B0A1C874E}" destId="{F9CC079E-812A-4318-AB95-EC2E5C93B33A}" srcOrd="0" destOrd="0" presId="urn:microsoft.com/office/officeart/2005/8/layout/venn1"/>
    <dgm:cxn modelId="{34797231-A1DB-468F-9A7A-2A4A7BC45435}" type="presParOf" srcId="{D958C42E-CE09-4D44-8E28-753B0A1C874E}" destId="{E411283C-048F-466E-ADF1-6A1B8616981E}" srcOrd="1" destOrd="0" presId="urn:microsoft.com/office/officeart/2005/8/layout/venn1"/>
    <dgm:cxn modelId="{2F341F80-8739-4725-8527-BB30CB1F19BB}" type="presParOf" srcId="{D958C42E-CE09-4D44-8E28-753B0A1C874E}" destId="{C80FE7FB-036A-46D4-8FD0-EA51DB01864E}" srcOrd="2" destOrd="0" presId="urn:microsoft.com/office/officeart/2005/8/layout/venn1"/>
    <dgm:cxn modelId="{F61A7A25-7663-4594-A33F-72077965A2C6}" type="presParOf" srcId="{D958C42E-CE09-4D44-8E28-753B0A1C874E}" destId="{13FD4B55-617E-4EC6-92E4-14AA2771A336}" srcOrd="3" destOrd="0" presId="urn:microsoft.com/office/officeart/2005/8/layout/venn1"/>
    <dgm:cxn modelId="{8D5D57BD-8FD7-4B1F-B185-5D88D98DB136}" type="presParOf" srcId="{D958C42E-CE09-4D44-8E28-753B0A1C874E}" destId="{593D8020-85B9-4BD8-888C-A9F40D2F768D}" srcOrd="4" destOrd="0" presId="urn:microsoft.com/office/officeart/2005/8/layout/venn1"/>
    <dgm:cxn modelId="{FCD9A6A6-4098-4EC1-B141-48443E28DF22}" type="presParOf" srcId="{D958C42E-CE09-4D44-8E28-753B0A1C874E}" destId="{CBEEB839-C662-4398-A03F-CC39FC32594F}" srcOrd="5" destOrd="0" presId="urn:microsoft.com/office/officeart/2005/8/layout/venn1"/>
    <dgm:cxn modelId="{EBEAF534-B040-422E-BA6E-4E173C686709}" type="presParOf" srcId="{D958C42E-CE09-4D44-8E28-753B0A1C874E}" destId="{870BCFBE-6239-49E5-BF6F-059345C43C4C}" srcOrd="6" destOrd="0" presId="urn:microsoft.com/office/officeart/2005/8/layout/venn1"/>
    <dgm:cxn modelId="{3D0B9302-D6A4-482C-94B7-20CE116C9F57}" type="presParOf" srcId="{D958C42E-CE09-4D44-8E28-753B0A1C874E}" destId="{F361EEC1-4D30-4C42-B907-16460C0F8482}" srcOrd="7" destOrd="0" presId="urn:microsoft.com/office/officeart/2005/8/layout/venn1"/>
    <dgm:cxn modelId="{BF94A52B-C218-49D3-AD18-A9B401573A93}" type="presParOf" srcId="{D958C42E-CE09-4D44-8E28-753B0A1C874E}" destId="{3DC9A7E9-9BEE-4CFF-AEB8-7EAAD692EEAF}" srcOrd="8" destOrd="0" presId="urn:microsoft.com/office/officeart/2005/8/layout/venn1"/>
    <dgm:cxn modelId="{DC1932FD-9DF6-43F0-BBC1-A2BAFA09F70A}" type="presParOf" srcId="{D958C42E-CE09-4D44-8E28-753B0A1C874E}" destId="{EC918D7D-03C9-4147-8DD3-4874EDA45136}" srcOrd="9" destOrd="0" presId="urn:microsoft.com/office/officeart/2005/8/layout/venn1"/>
    <dgm:cxn modelId="{98390C5E-4C43-44B7-B955-E9E8B6E653D0}" type="presParOf" srcId="{D958C42E-CE09-4D44-8E28-753B0A1C874E}" destId="{DD9D0D4A-D62A-40D0-BE45-0F97856E26BC}" srcOrd="10" destOrd="0" presId="urn:microsoft.com/office/officeart/2005/8/layout/venn1"/>
    <dgm:cxn modelId="{6537F4C3-FC00-4699-B999-37CBB9C2D9BA}" type="presParOf" srcId="{D958C42E-CE09-4D44-8E28-753B0A1C874E}" destId="{30B5FA09-6EA1-4F15-8046-09A8FE37E657}" srcOrd="11" destOrd="0" presId="urn:microsoft.com/office/officeart/2005/8/layout/venn1"/>
    <dgm:cxn modelId="{4AF594A8-1C3C-436B-BB6A-F22379564FDB}" type="presParOf" srcId="{D958C42E-CE09-4D44-8E28-753B0A1C874E}" destId="{D81AB235-6DB5-4414-9F89-351012640868}" srcOrd="12" destOrd="0" presId="urn:microsoft.com/office/officeart/2005/8/layout/venn1"/>
    <dgm:cxn modelId="{26A9325D-45D8-4FBF-8B2C-91171F5107F1}" type="presParOf" srcId="{D958C42E-CE09-4D44-8E28-753B0A1C874E}" destId="{2FF3CF07-9D20-47E3-95CD-B2CE92C1312B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D9DBB5E-19E6-4D61-B51B-89B124C469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226734-7016-4D2F-9E00-578E179D3113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 рамках проекта ВБ-ГЭФ-7 по восстановлению ландшафтов в Казахстане» в 2022 году «Казахский научно-исследовательский институт лесного хозяйства и агролесомелиорации им. А.Н. Букейхана»  разработал пилотные проекты по созданию агролесоводства в Казахстане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CC824F-3741-414D-885A-564F79273E35}" type="parTrans" cxnId="{C914D39D-00E2-4EDF-BB1D-6D6C56F55040}">
      <dgm:prSet/>
      <dgm:spPr/>
      <dgm:t>
        <a:bodyPr/>
        <a:lstStyle/>
        <a:p>
          <a:endParaRPr lang="ru-RU"/>
        </a:p>
      </dgm:t>
    </dgm:pt>
    <dgm:pt modelId="{EF28B27B-0EA3-4586-9385-2B9F3375E836}" type="sibTrans" cxnId="{C914D39D-00E2-4EDF-BB1D-6D6C56F55040}">
      <dgm:prSet/>
      <dgm:spPr/>
      <dgm:t>
        <a:bodyPr/>
        <a:lstStyle/>
        <a:p>
          <a:endParaRPr lang="ru-RU"/>
        </a:p>
      </dgm:t>
    </dgm:pt>
    <dgm:pt modelId="{90B0E2AE-4A94-4E84-981A-E9B46B3E5F0D}" type="pres">
      <dgm:prSet presAssocID="{5D9DBB5E-19E6-4D61-B51B-89B124C469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D92A13-7B2F-4922-87B9-FD0B73FC8261}" type="pres">
      <dgm:prSet presAssocID="{62226734-7016-4D2F-9E00-578E179D311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A3781B-3867-4D47-81D4-A9A908EAD155}" type="presOf" srcId="{62226734-7016-4D2F-9E00-578E179D3113}" destId="{FBD92A13-7B2F-4922-87B9-FD0B73FC8261}" srcOrd="0" destOrd="0" presId="urn:microsoft.com/office/officeart/2005/8/layout/vList2"/>
    <dgm:cxn modelId="{C542F28C-EBFB-4007-8569-B6C364188D2A}" type="presOf" srcId="{5D9DBB5E-19E6-4D61-B51B-89B124C46975}" destId="{90B0E2AE-4A94-4E84-981A-E9B46B3E5F0D}" srcOrd="0" destOrd="0" presId="urn:microsoft.com/office/officeart/2005/8/layout/vList2"/>
    <dgm:cxn modelId="{C914D39D-00E2-4EDF-BB1D-6D6C56F55040}" srcId="{5D9DBB5E-19E6-4D61-B51B-89B124C46975}" destId="{62226734-7016-4D2F-9E00-578E179D3113}" srcOrd="0" destOrd="0" parTransId="{68CC824F-3741-414D-885A-564F79273E35}" sibTransId="{EF28B27B-0EA3-4586-9385-2B9F3375E836}"/>
    <dgm:cxn modelId="{AB23C4FE-912B-4E6F-B565-3EE3FE616831}" type="presParOf" srcId="{90B0E2AE-4A94-4E84-981A-E9B46B3E5F0D}" destId="{FBD92A13-7B2F-4922-87B9-FD0B73FC82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E12174E-7EDB-4EB9-BE54-CD4AC07956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D301890-BD40-45B5-9B34-8B05C2A7935A}" type="pres">
      <dgm:prSet presAssocID="{FE12174E-7EDB-4EB9-BE54-CD4AC07956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46377ED-0161-4017-9317-286509B7E42B}" type="presOf" srcId="{FE12174E-7EDB-4EB9-BE54-CD4AC0795604}" destId="{1D301890-BD40-45B5-9B34-8B05C2A793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DC58988-B6AB-439D-A737-07C7B8B982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603E48-EE14-4A8D-8B7E-7D3A9A7FADFD}">
      <dgm:prSet custT="1"/>
      <dgm:spPr/>
      <dgm:t>
        <a:bodyPr/>
        <a:lstStyle/>
        <a:p>
          <a:pPr algn="ctr" rtl="0"/>
          <a:r>
            <a:rPr lang="ru-RU" sz="2000" dirty="0" smtClean="0"/>
            <a:t>Казахским научно-исследовательским институтом лесного хозяйства и агролесомелиорации им. А.Н. Букейхана  разработаны ряд рекомендаций по созданию агролесомелиоративных насаждений на землях сельскохозяйственного назначения.</a:t>
          </a:r>
          <a:endParaRPr lang="ru-RU" sz="2000" dirty="0"/>
        </a:p>
      </dgm:t>
    </dgm:pt>
    <dgm:pt modelId="{4C6F4E3E-DEF1-45B8-AFEB-D0FEEECC3FB1}" type="parTrans" cxnId="{409198CB-AE68-4E09-A448-7B2B1873C4CF}">
      <dgm:prSet/>
      <dgm:spPr/>
      <dgm:t>
        <a:bodyPr/>
        <a:lstStyle/>
        <a:p>
          <a:endParaRPr lang="ru-RU"/>
        </a:p>
      </dgm:t>
    </dgm:pt>
    <dgm:pt modelId="{C4AC3B94-82C7-4F67-B24D-8D9ADD96B942}" type="sibTrans" cxnId="{409198CB-AE68-4E09-A448-7B2B1873C4CF}">
      <dgm:prSet/>
      <dgm:spPr/>
      <dgm:t>
        <a:bodyPr/>
        <a:lstStyle/>
        <a:p>
          <a:endParaRPr lang="ru-RU"/>
        </a:p>
      </dgm:t>
    </dgm:pt>
    <dgm:pt modelId="{A31AF038-15A4-4FE3-AB38-4346A1312FFA}" type="pres">
      <dgm:prSet presAssocID="{7DC58988-B6AB-439D-A737-07C7B8B982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FED77E-4192-409C-ABBB-FE16CF63D137}" type="pres">
      <dgm:prSet presAssocID="{74603E48-EE14-4A8D-8B7E-7D3A9A7FADFD}" presName="parentText" presStyleLbl="node1" presStyleIdx="0" presStyleCnt="1" custScaleY="1138321" custLinFactNeighborX="265" custLinFactNeighborY="-70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798DBC-38D8-487C-9741-8727F4575D0C}" type="presOf" srcId="{74603E48-EE14-4A8D-8B7E-7D3A9A7FADFD}" destId="{04FED77E-4192-409C-ABBB-FE16CF63D137}" srcOrd="0" destOrd="0" presId="urn:microsoft.com/office/officeart/2005/8/layout/vList2"/>
    <dgm:cxn modelId="{409198CB-AE68-4E09-A448-7B2B1873C4CF}" srcId="{7DC58988-B6AB-439D-A737-07C7B8B98265}" destId="{74603E48-EE14-4A8D-8B7E-7D3A9A7FADFD}" srcOrd="0" destOrd="0" parTransId="{4C6F4E3E-DEF1-45B8-AFEB-D0FEEECC3FB1}" sibTransId="{C4AC3B94-82C7-4F67-B24D-8D9ADD96B942}"/>
    <dgm:cxn modelId="{DFF8D46F-7FE5-4338-B428-8BE838A6D025}" type="presOf" srcId="{7DC58988-B6AB-439D-A737-07C7B8B98265}" destId="{A31AF038-15A4-4FE3-AB38-4346A1312FFA}" srcOrd="0" destOrd="0" presId="urn:microsoft.com/office/officeart/2005/8/layout/vList2"/>
    <dgm:cxn modelId="{87ACF3EA-B86F-41B8-AD35-5AC70A95D10B}" type="presParOf" srcId="{A31AF038-15A4-4FE3-AB38-4346A1312FFA}" destId="{04FED77E-4192-409C-ABBB-FE16CF63D1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8A59189-8712-4E88-BB1A-AD0ADAB631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5F247A-6C7B-467F-B6A2-D7DCECB42E4B}">
      <dgm:prSet/>
      <dgm:spPr/>
      <dgm:t>
        <a:bodyPr/>
        <a:lstStyle/>
        <a:p>
          <a:pPr rtl="0"/>
          <a:r>
            <a:rPr lang="ru-RU" dirty="0" smtClean="0"/>
            <a:t>Рекомендации по выращиванию защитных лесных полос в хозяйствах Северного и Западного Казахстана.</a:t>
          </a:r>
          <a:endParaRPr lang="ru-RU" dirty="0"/>
        </a:p>
      </dgm:t>
    </dgm:pt>
    <dgm:pt modelId="{0F0A4D99-4FDA-4275-B839-0B9B37B728B7}" type="parTrans" cxnId="{0BBDCD57-B165-4473-93D0-3ED174F7AEF8}">
      <dgm:prSet/>
      <dgm:spPr/>
      <dgm:t>
        <a:bodyPr/>
        <a:lstStyle/>
        <a:p>
          <a:endParaRPr lang="ru-RU"/>
        </a:p>
      </dgm:t>
    </dgm:pt>
    <dgm:pt modelId="{20500E74-A63B-4495-A87D-962A99A9AE50}" type="sibTrans" cxnId="{0BBDCD57-B165-4473-93D0-3ED174F7AEF8}">
      <dgm:prSet/>
      <dgm:spPr/>
      <dgm:t>
        <a:bodyPr/>
        <a:lstStyle/>
        <a:p>
          <a:endParaRPr lang="ru-RU"/>
        </a:p>
      </dgm:t>
    </dgm:pt>
    <dgm:pt modelId="{768AB539-6A17-4651-8074-AAAD1F0D6360}">
      <dgm:prSet/>
      <dgm:spPr/>
      <dgm:t>
        <a:bodyPr/>
        <a:lstStyle/>
        <a:p>
          <a:pPr rtl="0"/>
          <a:r>
            <a:rPr lang="ru-RU" dirty="0" smtClean="0"/>
            <a:t>Рекомендации по созданию, содержанию и сохранению агролесомелиоративных защитных насаждений в Карагандинской области.</a:t>
          </a:r>
          <a:endParaRPr lang="ru-RU" dirty="0"/>
        </a:p>
      </dgm:t>
    </dgm:pt>
    <dgm:pt modelId="{F88B9BA4-A192-4D3E-AC71-AFC537B51A31}" type="parTrans" cxnId="{238451A1-725A-4E83-B51C-C8C9A5890A51}">
      <dgm:prSet/>
      <dgm:spPr/>
      <dgm:t>
        <a:bodyPr/>
        <a:lstStyle/>
        <a:p>
          <a:endParaRPr lang="ru-RU"/>
        </a:p>
      </dgm:t>
    </dgm:pt>
    <dgm:pt modelId="{ACD09F67-9197-4CD9-86F9-E68320FD0D47}" type="sibTrans" cxnId="{238451A1-725A-4E83-B51C-C8C9A5890A51}">
      <dgm:prSet/>
      <dgm:spPr/>
      <dgm:t>
        <a:bodyPr/>
        <a:lstStyle/>
        <a:p>
          <a:endParaRPr lang="ru-RU"/>
        </a:p>
      </dgm:t>
    </dgm:pt>
    <dgm:pt modelId="{592C4F64-508F-41B2-AE49-1EB7999BEEDD}">
      <dgm:prSet/>
      <dgm:spPr/>
      <dgm:t>
        <a:bodyPr/>
        <a:lstStyle/>
        <a:p>
          <a:pPr rtl="0"/>
          <a:r>
            <a:rPr lang="ru-RU" dirty="0" smtClean="0"/>
            <a:t>Рекомендации по разработке технологии искусственного выращивания культур саксаула черного в пустынных зонах   Атырауской и Мангистауской областей.</a:t>
          </a:r>
          <a:endParaRPr lang="ru-RU" dirty="0"/>
        </a:p>
      </dgm:t>
    </dgm:pt>
    <dgm:pt modelId="{A484DA26-8153-4001-9D44-087A64C0AB97}" type="parTrans" cxnId="{B4105776-F7C5-4C8A-AFA2-3AEB0ECFFFE1}">
      <dgm:prSet/>
      <dgm:spPr/>
      <dgm:t>
        <a:bodyPr/>
        <a:lstStyle/>
        <a:p>
          <a:endParaRPr lang="ru-RU"/>
        </a:p>
      </dgm:t>
    </dgm:pt>
    <dgm:pt modelId="{D1C982DF-6E5C-4A45-951C-24F189987C85}" type="sibTrans" cxnId="{B4105776-F7C5-4C8A-AFA2-3AEB0ECFFFE1}">
      <dgm:prSet/>
      <dgm:spPr/>
      <dgm:t>
        <a:bodyPr/>
        <a:lstStyle/>
        <a:p>
          <a:endParaRPr lang="ru-RU"/>
        </a:p>
      </dgm:t>
    </dgm:pt>
    <dgm:pt modelId="{A74B42CF-A6F9-47A4-8F72-0DAD17774CB9}">
      <dgm:prSet/>
      <dgm:spPr/>
      <dgm:t>
        <a:bodyPr/>
        <a:lstStyle/>
        <a:p>
          <a:pPr rtl="0"/>
          <a:r>
            <a:rPr lang="ru-RU" dirty="0" smtClean="0"/>
            <a:t>Рекомендации по повышению эффективности, устойчивости и долговечности агролесомелиоративных и защитно-декоративных насаждений на низкоплодородных почвах Северного и Западного Казахстана</a:t>
          </a:r>
          <a:endParaRPr lang="ru-RU" dirty="0"/>
        </a:p>
      </dgm:t>
    </dgm:pt>
    <dgm:pt modelId="{5DEBF96A-CB1F-42E6-BD45-C92B0264843B}" type="parTrans" cxnId="{EAE0A563-B3A1-4843-8A75-DF19BCE61D6D}">
      <dgm:prSet/>
      <dgm:spPr/>
      <dgm:t>
        <a:bodyPr/>
        <a:lstStyle/>
        <a:p>
          <a:endParaRPr lang="ru-RU"/>
        </a:p>
      </dgm:t>
    </dgm:pt>
    <dgm:pt modelId="{606C489C-5807-4F1D-BC35-17D74AD4DD95}" type="sibTrans" cxnId="{EAE0A563-B3A1-4843-8A75-DF19BCE61D6D}">
      <dgm:prSet/>
      <dgm:spPr/>
      <dgm:t>
        <a:bodyPr/>
        <a:lstStyle/>
        <a:p>
          <a:endParaRPr lang="ru-RU"/>
        </a:p>
      </dgm:t>
    </dgm:pt>
    <dgm:pt modelId="{26C240B3-CA28-44F8-AF4C-7B62BCBD1688}">
      <dgm:prSet/>
      <dgm:spPr/>
      <dgm:t>
        <a:bodyPr/>
        <a:lstStyle/>
        <a:p>
          <a:pPr rtl="0"/>
          <a:r>
            <a:rPr lang="ru-RU" dirty="0" smtClean="0"/>
            <a:t>Рекомендации по созданию мелиоративных насаждений и ассортименту пород для закрепления песков в аридных зонах Западного Казахстана.</a:t>
          </a:r>
          <a:endParaRPr lang="ru-RU" dirty="0"/>
        </a:p>
      </dgm:t>
    </dgm:pt>
    <dgm:pt modelId="{BC2E00C2-1B27-4214-A618-E1ECEAFD0FFB}" type="parTrans" cxnId="{E6A50FC2-3949-432A-B4F6-CBDF59B8A62C}">
      <dgm:prSet/>
      <dgm:spPr/>
      <dgm:t>
        <a:bodyPr/>
        <a:lstStyle/>
        <a:p>
          <a:endParaRPr lang="ru-RU"/>
        </a:p>
      </dgm:t>
    </dgm:pt>
    <dgm:pt modelId="{108452AB-3099-41AA-ADA5-47193D9AA4B5}" type="sibTrans" cxnId="{E6A50FC2-3949-432A-B4F6-CBDF59B8A62C}">
      <dgm:prSet/>
      <dgm:spPr/>
      <dgm:t>
        <a:bodyPr/>
        <a:lstStyle/>
        <a:p>
          <a:endParaRPr lang="ru-RU"/>
        </a:p>
      </dgm:t>
    </dgm:pt>
    <dgm:pt modelId="{5883EA08-E0CF-4A27-99A3-EF02C455D287}">
      <dgm:prSet/>
      <dgm:spPr/>
      <dgm:t>
        <a:bodyPr/>
        <a:lstStyle/>
        <a:p>
          <a:pPr rtl="0"/>
          <a:r>
            <a:rPr lang="ru-RU" dirty="0" smtClean="0"/>
            <a:t>Рекомендации по технологии выращивания полезащитных лесных полос на землях сельскохозяйственных предприятий  Северного и Западного Казахстана</a:t>
          </a:r>
          <a:endParaRPr lang="ru-RU" dirty="0"/>
        </a:p>
      </dgm:t>
    </dgm:pt>
    <dgm:pt modelId="{92828A76-07D4-4F9C-81B8-786078857D07}" type="parTrans" cxnId="{2826B074-164C-45D8-8E93-28BB732D4DBB}">
      <dgm:prSet/>
      <dgm:spPr/>
      <dgm:t>
        <a:bodyPr/>
        <a:lstStyle/>
        <a:p>
          <a:endParaRPr lang="ru-RU"/>
        </a:p>
      </dgm:t>
    </dgm:pt>
    <dgm:pt modelId="{5ACE1C9C-C825-4AC9-A795-CA4CC9775F78}" type="sibTrans" cxnId="{2826B074-164C-45D8-8E93-28BB732D4DBB}">
      <dgm:prSet/>
      <dgm:spPr/>
      <dgm:t>
        <a:bodyPr/>
        <a:lstStyle/>
        <a:p>
          <a:endParaRPr lang="ru-RU"/>
        </a:p>
      </dgm:t>
    </dgm:pt>
    <dgm:pt modelId="{3B57AB53-A75D-46B2-B61B-677D12A4DDBA}">
      <dgm:prSet/>
      <dgm:spPr/>
      <dgm:t>
        <a:bodyPr/>
        <a:lstStyle/>
        <a:p>
          <a:pPr rtl="0"/>
          <a:r>
            <a:rPr lang="ru-RU" dirty="0" smtClean="0"/>
            <a:t>Рекомендации по технологии выращивания сеянцев и создания лесных культур саксаула черного в аридных условиях Западного Казахстана</a:t>
          </a:r>
          <a:endParaRPr lang="ru-RU" dirty="0"/>
        </a:p>
      </dgm:t>
    </dgm:pt>
    <dgm:pt modelId="{C76CDDDB-BC45-4103-B3D8-8F914A0398EB}" type="parTrans" cxnId="{9FE64A18-FB23-4230-9556-7FCAF13F8CC5}">
      <dgm:prSet/>
      <dgm:spPr/>
      <dgm:t>
        <a:bodyPr/>
        <a:lstStyle/>
        <a:p>
          <a:endParaRPr lang="ru-RU"/>
        </a:p>
      </dgm:t>
    </dgm:pt>
    <dgm:pt modelId="{8566895D-2B8C-4A74-8C03-59F46CAB49C0}" type="sibTrans" cxnId="{9FE64A18-FB23-4230-9556-7FCAF13F8CC5}">
      <dgm:prSet/>
      <dgm:spPr/>
      <dgm:t>
        <a:bodyPr/>
        <a:lstStyle/>
        <a:p>
          <a:endParaRPr lang="ru-RU"/>
        </a:p>
      </dgm:t>
    </dgm:pt>
    <dgm:pt modelId="{F220E046-FEA9-4012-95C2-B1C4A244565B}">
      <dgm:prSet/>
      <dgm:spPr/>
      <dgm:t>
        <a:bodyPr/>
        <a:lstStyle/>
        <a:p>
          <a:pPr rtl="0"/>
          <a:r>
            <a:rPr lang="ru-RU" dirty="0" smtClean="0"/>
            <a:t>Рекомендации по технологии создания и содержания полезащитных лесных полос из Лиственницы сибирской на обыкновенных черноземах Северного Казахстана. </a:t>
          </a:r>
          <a:endParaRPr lang="ru-RU" dirty="0"/>
        </a:p>
      </dgm:t>
    </dgm:pt>
    <dgm:pt modelId="{B92C1A65-F900-4DDA-ACA6-36A439D790CE}" type="parTrans" cxnId="{9D65C0C5-0E4B-43CF-A594-BDBF8914064B}">
      <dgm:prSet/>
      <dgm:spPr/>
      <dgm:t>
        <a:bodyPr/>
        <a:lstStyle/>
        <a:p>
          <a:endParaRPr lang="ru-RU"/>
        </a:p>
      </dgm:t>
    </dgm:pt>
    <dgm:pt modelId="{25ED2A7F-64B0-495F-8BDA-8429E6972025}" type="sibTrans" cxnId="{9D65C0C5-0E4B-43CF-A594-BDBF8914064B}">
      <dgm:prSet/>
      <dgm:spPr/>
      <dgm:t>
        <a:bodyPr/>
        <a:lstStyle/>
        <a:p>
          <a:endParaRPr lang="ru-RU"/>
        </a:p>
      </dgm:t>
    </dgm:pt>
    <dgm:pt modelId="{041FE14B-88CD-4A34-9F96-E9D89378D05A}">
      <dgm:prSet/>
      <dgm:spPr/>
      <dgm:t>
        <a:bodyPr/>
        <a:lstStyle/>
        <a:p>
          <a:pPr rtl="0"/>
          <a:r>
            <a:rPr lang="ru-RU" dirty="0" smtClean="0"/>
            <a:t>Мероприятия по созданию и формированию устойчивых и эффективных агролесоландшафтов  - агроэкосистем в Северном и Западном Казахстане.</a:t>
          </a:r>
          <a:endParaRPr lang="ru-RU" dirty="0"/>
        </a:p>
      </dgm:t>
    </dgm:pt>
    <dgm:pt modelId="{70B723A2-6F4A-425F-A4EF-4AC41C8470AD}" type="parTrans" cxnId="{B3B79D73-3098-4ADE-B9B6-95246CE21219}">
      <dgm:prSet/>
      <dgm:spPr/>
      <dgm:t>
        <a:bodyPr/>
        <a:lstStyle/>
        <a:p>
          <a:endParaRPr lang="ru-RU"/>
        </a:p>
      </dgm:t>
    </dgm:pt>
    <dgm:pt modelId="{65B07DAC-0D22-45ED-ADAF-EC93D2FAC204}" type="sibTrans" cxnId="{B3B79D73-3098-4ADE-B9B6-95246CE21219}">
      <dgm:prSet/>
      <dgm:spPr/>
      <dgm:t>
        <a:bodyPr/>
        <a:lstStyle/>
        <a:p>
          <a:endParaRPr lang="ru-RU"/>
        </a:p>
      </dgm:t>
    </dgm:pt>
    <dgm:pt modelId="{B7CB8D6A-2573-402D-94D2-87D22F1E3F95}" type="pres">
      <dgm:prSet presAssocID="{B8A59189-8712-4E88-BB1A-AD0ADAB631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8B5EC9-9E6F-4CF4-BF47-ED5E58848053}" type="pres">
      <dgm:prSet presAssocID="{385F247A-6C7B-467F-B6A2-D7DCECB42E4B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0A430-7CF6-4C82-9756-CA396135A3E1}" type="pres">
      <dgm:prSet presAssocID="{20500E74-A63B-4495-A87D-962A99A9AE50}" presName="spacer" presStyleCnt="0"/>
      <dgm:spPr/>
    </dgm:pt>
    <dgm:pt modelId="{7B72D9CA-476C-4A42-B84B-F44078D80F8B}" type="pres">
      <dgm:prSet presAssocID="{768AB539-6A17-4651-8074-AAAD1F0D6360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25731-0F38-49AA-AB08-61677B815929}" type="pres">
      <dgm:prSet presAssocID="{ACD09F67-9197-4CD9-86F9-E68320FD0D47}" presName="spacer" presStyleCnt="0"/>
      <dgm:spPr/>
    </dgm:pt>
    <dgm:pt modelId="{77341E44-6D6D-4F28-963F-2E9D1FBAA847}" type="pres">
      <dgm:prSet presAssocID="{592C4F64-508F-41B2-AE49-1EB7999BEEDD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A5CE7-BF31-4BD5-A181-67573406B142}" type="pres">
      <dgm:prSet presAssocID="{D1C982DF-6E5C-4A45-951C-24F189987C85}" presName="spacer" presStyleCnt="0"/>
      <dgm:spPr/>
    </dgm:pt>
    <dgm:pt modelId="{A224A39C-F9FF-46F4-9E6B-FCB00A7FC076}" type="pres">
      <dgm:prSet presAssocID="{A74B42CF-A6F9-47A4-8F72-0DAD17774CB9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AFDE3-657F-4C05-B306-019F98B7A525}" type="pres">
      <dgm:prSet presAssocID="{606C489C-5807-4F1D-BC35-17D74AD4DD95}" presName="spacer" presStyleCnt="0"/>
      <dgm:spPr/>
    </dgm:pt>
    <dgm:pt modelId="{1AE16659-3E81-431E-8708-DAFEA06A1DFE}" type="pres">
      <dgm:prSet presAssocID="{26C240B3-CA28-44F8-AF4C-7B62BCBD1688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B2471-322A-4C10-BF66-D844B90C4201}" type="pres">
      <dgm:prSet presAssocID="{108452AB-3099-41AA-ADA5-47193D9AA4B5}" presName="spacer" presStyleCnt="0"/>
      <dgm:spPr/>
    </dgm:pt>
    <dgm:pt modelId="{B1F77D2C-CCB2-4F28-B650-5317C747D26A}" type="pres">
      <dgm:prSet presAssocID="{5883EA08-E0CF-4A27-99A3-EF02C455D287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E3CA2-B660-498D-B473-C8085E903512}" type="pres">
      <dgm:prSet presAssocID="{5ACE1C9C-C825-4AC9-A795-CA4CC9775F78}" presName="spacer" presStyleCnt="0"/>
      <dgm:spPr/>
    </dgm:pt>
    <dgm:pt modelId="{1618940A-C5E8-4552-96EB-B4A5BBC5A2EF}" type="pres">
      <dgm:prSet presAssocID="{3B57AB53-A75D-46B2-B61B-677D12A4DDBA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E7291-8A2C-454E-947C-94E3F5FA816F}" type="pres">
      <dgm:prSet presAssocID="{8566895D-2B8C-4A74-8C03-59F46CAB49C0}" presName="spacer" presStyleCnt="0"/>
      <dgm:spPr/>
    </dgm:pt>
    <dgm:pt modelId="{2A82730C-1CA5-4B73-A552-ACC3AD14A2A3}" type="pres">
      <dgm:prSet presAssocID="{F220E046-FEA9-4012-95C2-B1C4A244565B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A8DFB-5C2D-4D70-8855-019014AE2F1A}" type="pres">
      <dgm:prSet presAssocID="{25ED2A7F-64B0-495F-8BDA-8429E6972025}" presName="spacer" presStyleCnt="0"/>
      <dgm:spPr/>
    </dgm:pt>
    <dgm:pt modelId="{9420C7CE-618A-4EC9-9C20-DEA9BD3BD65D}" type="pres">
      <dgm:prSet presAssocID="{041FE14B-88CD-4A34-9F96-E9D89378D05A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BDCD57-B165-4473-93D0-3ED174F7AEF8}" srcId="{B8A59189-8712-4E88-BB1A-AD0ADAB631A3}" destId="{385F247A-6C7B-467F-B6A2-D7DCECB42E4B}" srcOrd="0" destOrd="0" parTransId="{0F0A4D99-4FDA-4275-B839-0B9B37B728B7}" sibTransId="{20500E74-A63B-4495-A87D-962A99A9AE50}"/>
    <dgm:cxn modelId="{B3B79D73-3098-4ADE-B9B6-95246CE21219}" srcId="{B8A59189-8712-4E88-BB1A-AD0ADAB631A3}" destId="{041FE14B-88CD-4A34-9F96-E9D89378D05A}" srcOrd="8" destOrd="0" parTransId="{70B723A2-6F4A-425F-A4EF-4AC41C8470AD}" sibTransId="{65B07DAC-0D22-45ED-ADAF-EC93D2FAC204}"/>
    <dgm:cxn modelId="{B9117F50-E951-4F76-845F-7EE5F68F7284}" type="presOf" srcId="{385F247A-6C7B-467F-B6A2-D7DCECB42E4B}" destId="{0A8B5EC9-9E6F-4CF4-BF47-ED5E58848053}" srcOrd="0" destOrd="0" presId="urn:microsoft.com/office/officeart/2005/8/layout/vList2"/>
    <dgm:cxn modelId="{F51EF91C-BFF8-4F07-A244-CB4962C21E55}" type="presOf" srcId="{3B57AB53-A75D-46B2-B61B-677D12A4DDBA}" destId="{1618940A-C5E8-4552-96EB-B4A5BBC5A2EF}" srcOrd="0" destOrd="0" presId="urn:microsoft.com/office/officeart/2005/8/layout/vList2"/>
    <dgm:cxn modelId="{6EEB0A91-B49C-4120-8AFA-C7883F03A76F}" type="presOf" srcId="{F220E046-FEA9-4012-95C2-B1C4A244565B}" destId="{2A82730C-1CA5-4B73-A552-ACC3AD14A2A3}" srcOrd="0" destOrd="0" presId="urn:microsoft.com/office/officeart/2005/8/layout/vList2"/>
    <dgm:cxn modelId="{E6A50FC2-3949-432A-B4F6-CBDF59B8A62C}" srcId="{B8A59189-8712-4E88-BB1A-AD0ADAB631A3}" destId="{26C240B3-CA28-44F8-AF4C-7B62BCBD1688}" srcOrd="4" destOrd="0" parTransId="{BC2E00C2-1B27-4214-A618-E1ECEAFD0FFB}" sibTransId="{108452AB-3099-41AA-ADA5-47193D9AA4B5}"/>
    <dgm:cxn modelId="{F991614B-1FA5-4ABC-B593-0EE8B468D059}" type="presOf" srcId="{592C4F64-508F-41B2-AE49-1EB7999BEEDD}" destId="{77341E44-6D6D-4F28-963F-2E9D1FBAA847}" srcOrd="0" destOrd="0" presId="urn:microsoft.com/office/officeart/2005/8/layout/vList2"/>
    <dgm:cxn modelId="{3754712F-933E-4C20-A7C0-A37F31D05876}" type="presOf" srcId="{5883EA08-E0CF-4A27-99A3-EF02C455D287}" destId="{B1F77D2C-CCB2-4F28-B650-5317C747D26A}" srcOrd="0" destOrd="0" presId="urn:microsoft.com/office/officeart/2005/8/layout/vList2"/>
    <dgm:cxn modelId="{AF179DE1-C71D-44FB-8ED7-05ECB1726DB1}" type="presOf" srcId="{041FE14B-88CD-4A34-9F96-E9D89378D05A}" destId="{9420C7CE-618A-4EC9-9C20-DEA9BD3BD65D}" srcOrd="0" destOrd="0" presId="urn:microsoft.com/office/officeart/2005/8/layout/vList2"/>
    <dgm:cxn modelId="{2826B074-164C-45D8-8E93-28BB732D4DBB}" srcId="{B8A59189-8712-4E88-BB1A-AD0ADAB631A3}" destId="{5883EA08-E0CF-4A27-99A3-EF02C455D287}" srcOrd="5" destOrd="0" parTransId="{92828A76-07D4-4F9C-81B8-786078857D07}" sibTransId="{5ACE1C9C-C825-4AC9-A795-CA4CC9775F78}"/>
    <dgm:cxn modelId="{B4105776-F7C5-4C8A-AFA2-3AEB0ECFFFE1}" srcId="{B8A59189-8712-4E88-BB1A-AD0ADAB631A3}" destId="{592C4F64-508F-41B2-AE49-1EB7999BEEDD}" srcOrd="2" destOrd="0" parTransId="{A484DA26-8153-4001-9D44-087A64C0AB97}" sibTransId="{D1C982DF-6E5C-4A45-951C-24F189987C85}"/>
    <dgm:cxn modelId="{238451A1-725A-4E83-B51C-C8C9A5890A51}" srcId="{B8A59189-8712-4E88-BB1A-AD0ADAB631A3}" destId="{768AB539-6A17-4651-8074-AAAD1F0D6360}" srcOrd="1" destOrd="0" parTransId="{F88B9BA4-A192-4D3E-AC71-AFC537B51A31}" sibTransId="{ACD09F67-9197-4CD9-86F9-E68320FD0D47}"/>
    <dgm:cxn modelId="{BCDFBFFD-0C99-4CF3-89B3-F357F6245FDD}" type="presOf" srcId="{26C240B3-CA28-44F8-AF4C-7B62BCBD1688}" destId="{1AE16659-3E81-431E-8708-DAFEA06A1DFE}" srcOrd="0" destOrd="0" presId="urn:microsoft.com/office/officeart/2005/8/layout/vList2"/>
    <dgm:cxn modelId="{7BFF3B48-9C1C-4A73-A239-AC7DF49D8A17}" type="presOf" srcId="{A74B42CF-A6F9-47A4-8F72-0DAD17774CB9}" destId="{A224A39C-F9FF-46F4-9E6B-FCB00A7FC076}" srcOrd="0" destOrd="0" presId="urn:microsoft.com/office/officeart/2005/8/layout/vList2"/>
    <dgm:cxn modelId="{91DBF77C-0E9C-4AD9-8FC8-80249DD2A5EA}" type="presOf" srcId="{768AB539-6A17-4651-8074-AAAD1F0D6360}" destId="{7B72D9CA-476C-4A42-B84B-F44078D80F8B}" srcOrd="0" destOrd="0" presId="urn:microsoft.com/office/officeart/2005/8/layout/vList2"/>
    <dgm:cxn modelId="{9D65C0C5-0E4B-43CF-A594-BDBF8914064B}" srcId="{B8A59189-8712-4E88-BB1A-AD0ADAB631A3}" destId="{F220E046-FEA9-4012-95C2-B1C4A244565B}" srcOrd="7" destOrd="0" parTransId="{B92C1A65-F900-4DDA-ACA6-36A439D790CE}" sibTransId="{25ED2A7F-64B0-495F-8BDA-8429E6972025}"/>
    <dgm:cxn modelId="{EAE0A563-B3A1-4843-8A75-DF19BCE61D6D}" srcId="{B8A59189-8712-4E88-BB1A-AD0ADAB631A3}" destId="{A74B42CF-A6F9-47A4-8F72-0DAD17774CB9}" srcOrd="3" destOrd="0" parTransId="{5DEBF96A-CB1F-42E6-BD45-C92B0264843B}" sibTransId="{606C489C-5807-4F1D-BC35-17D74AD4DD95}"/>
    <dgm:cxn modelId="{50A45D7C-E719-4017-AC74-7EA08C151F89}" type="presOf" srcId="{B8A59189-8712-4E88-BB1A-AD0ADAB631A3}" destId="{B7CB8D6A-2573-402D-94D2-87D22F1E3F95}" srcOrd="0" destOrd="0" presId="urn:microsoft.com/office/officeart/2005/8/layout/vList2"/>
    <dgm:cxn modelId="{9FE64A18-FB23-4230-9556-7FCAF13F8CC5}" srcId="{B8A59189-8712-4E88-BB1A-AD0ADAB631A3}" destId="{3B57AB53-A75D-46B2-B61B-677D12A4DDBA}" srcOrd="6" destOrd="0" parTransId="{C76CDDDB-BC45-4103-B3D8-8F914A0398EB}" sibTransId="{8566895D-2B8C-4A74-8C03-59F46CAB49C0}"/>
    <dgm:cxn modelId="{A6217C8D-9210-4759-878E-93E2A8BD1DE5}" type="presParOf" srcId="{B7CB8D6A-2573-402D-94D2-87D22F1E3F95}" destId="{0A8B5EC9-9E6F-4CF4-BF47-ED5E58848053}" srcOrd="0" destOrd="0" presId="urn:microsoft.com/office/officeart/2005/8/layout/vList2"/>
    <dgm:cxn modelId="{C1EEC0BD-0193-4C59-9D97-3DF832CC7FDC}" type="presParOf" srcId="{B7CB8D6A-2573-402D-94D2-87D22F1E3F95}" destId="{FA20A430-7CF6-4C82-9756-CA396135A3E1}" srcOrd="1" destOrd="0" presId="urn:microsoft.com/office/officeart/2005/8/layout/vList2"/>
    <dgm:cxn modelId="{2445EFED-2A28-4B91-A748-BE7FFFF20E68}" type="presParOf" srcId="{B7CB8D6A-2573-402D-94D2-87D22F1E3F95}" destId="{7B72D9CA-476C-4A42-B84B-F44078D80F8B}" srcOrd="2" destOrd="0" presId="urn:microsoft.com/office/officeart/2005/8/layout/vList2"/>
    <dgm:cxn modelId="{A14FA8D9-543C-4D94-9229-6BDAEBC2DE84}" type="presParOf" srcId="{B7CB8D6A-2573-402D-94D2-87D22F1E3F95}" destId="{3D225731-0F38-49AA-AB08-61677B815929}" srcOrd="3" destOrd="0" presId="urn:microsoft.com/office/officeart/2005/8/layout/vList2"/>
    <dgm:cxn modelId="{3CB7E520-FC65-482D-9115-D49DBAA483F2}" type="presParOf" srcId="{B7CB8D6A-2573-402D-94D2-87D22F1E3F95}" destId="{77341E44-6D6D-4F28-963F-2E9D1FBAA847}" srcOrd="4" destOrd="0" presId="urn:microsoft.com/office/officeart/2005/8/layout/vList2"/>
    <dgm:cxn modelId="{3AC0FFA2-1485-491D-97A5-A697EA5A48A2}" type="presParOf" srcId="{B7CB8D6A-2573-402D-94D2-87D22F1E3F95}" destId="{CA6A5CE7-BF31-4BD5-A181-67573406B142}" srcOrd="5" destOrd="0" presId="urn:microsoft.com/office/officeart/2005/8/layout/vList2"/>
    <dgm:cxn modelId="{F096443D-2568-4C89-9D74-585C08820D8B}" type="presParOf" srcId="{B7CB8D6A-2573-402D-94D2-87D22F1E3F95}" destId="{A224A39C-F9FF-46F4-9E6B-FCB00A7FC076}" srcOrd="6" destOrd="0" presId="urn:microsoft.com/office/officeart/2005/8/layout/vList2"/>
    <dgm:cxn modelId="{0EC5FD8B-1C40-400F-A2BF-73FE60121D41}" type="presParOf" srcId="{B7CB8D6A-2573-402D-94D2-87D22F1E3F95}" destId="{8A3AFDE3-657F-4C05-B306-019F98B7A525}" srcOrd="7" destOrd="0" presId="urn:microsoft.com/office/officeart/2005/8/layout/vList2"/>
    <dgm:cxn modelId="{C3BA5924-517B-49BF-9633-CCFDB6073319}" type="presParOf" srcId="{B7CB8D6A-2573-402D-94D2-87D22F1E3F95}" destId="{1AE16659-3E81-431E-8708-DAFEA06A1DFE}" srcOrd="8" destOrd="0" presId="urn:microsoft.com/office/officeart/2005/8/layout/vList2"/>
    <dgm:cxn modelId="{F2B39F95-BA84-4D59-9B47-39C240B0C774}" type="presParOf" srcId="{B7CB8D6A-2573-402D-94D2-87D22F1E3F95}" destId="{5A0B2471-322A-4C10-BF66-D844B90C4201}" srcOrd="9" destOrd="0" presId="urn:microsoft.com/office/officeart/2005/8/layout/vList2"/>
    <dgm:cxn modelId="{D4C48860-98F2-452C-A8F2-DEFC24D911D8}" type="presParOf" srcId="{B7CB8D6A-2573-402D-94D2-87D22F1E3F95}" destId="{B1F77D2C-CCB2-4F28-B650-5317C747D26A}" srcOrd="10" destOrd="0" presId="urn:microsoft.com/office/officeart/2005/8/layout/vList2"/>
    <dgm:cxn modelId="{4B176270-C5DC-4051-AF92-5E9C36B5E803}" type="presParOf" srcId="{B7CB8D6A-2573-402D-94D2-87D22F1E3F95}" destId="{CAEE3CA2-B660-498D-B473-C8085E903512}" srcOrd="11" destOrd="0" presId="urn:microsoft.com/office/officeart/2005/8/layout/vList2"/>
    <dgm:cxn modelId="{D27CAC5D-A397-43E1-8B63-34A4D5055522}" type="presParOf" srcId="{B7CB8D6A-2573-402D-94D2-87D22F1E3F95}" destId="{1618940A-C5E8-4552-96EB-B4A5BBC5A2EF}" srcOrd="12" destOrd="0" presId="urn:microsoft.com/office/officeart/2005/8/layout/vList2"/>
    <dgm:cxn modelId="{622A9A58-4526-4822-BDFE-841C2D7A23E4}" type="presParOf" srcId="{B7CB8D6A-2573-402D-94D2-87D22F1E3F95}" destId="{7F2E7291-8A2C-454E-947C-94E3F5FA816F}" srcOrd="13" destOrd="0" presId="urn:microsoft.com/office/officeart/2005/8/layout/vList2"/>
    <dgm:cxn modelId="{48FB2260-6D00-41D6-A06B-BB5DA862BEF9}" type="presParOf" srcId="{B7CB8D6A-2573-402D-94D2-87D22F1E3F95}" destId="{2A82730C-1CA5-4B73-A552-ACC3AD14A2A3}" srcOrd="14" destOrd="0" presId="urn:microsoft.com/office/officeart/2005/8/layout/vList2"/>
    <dgm:cxn modelId="{E3C66970-BB00-4C2B-A043-E326547DA9F2}" type="presParOf" srcId="{B7CB8D6A-2573-402D-94D2-87D22F1E3F95}" destId="{DF3A8DFB-5C2D-4D70-8855-019014AE2F1A}" srcOrd="15" destOrd="0" presId="urn:microsoft.com/office/officeart/2005/8/layout/vList2"/>
    <dgm:cxn modelId="{E51038B7-18D1-430A-9ECE-6F1DDA88B072}" type="presParOf" srcId="{B7CB8D6A-2573-402D-94D2-87D22F1E3F95}" destId="{9420C7CE-618A-4EC9-9C20-DEA9BD3BD65D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C1DA5EE-D748-408D-9142-6CC04BE90D4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1EF830C-14D6-431D-90DA-95170F472582}">
      <dgm:prSet/>
      <dgm:spPr/>
      <dgm:t>
        <a:bodyPr/>
        <a:lstStyle/>
        <a:p>
          <a:pPr rtl="0"/>
          <a:r>
            <a:rPr lang="ru-RU" b="1" smtClean="0"/>
            <a:t>СПАСИБО ЗА ВНИМАНИЕ!</a:t>
          </a:r>
          <a:endParaRPr lang="ru-RU"/>
        </a:p>
      </dgm:t>
    </dgm:pt>
    <dgm:pt modelId="{DA28D72E-6406-48CD-A63D-93AA98CA2080}" type="parTrans" cxnId="{45435144-F8B2-445A-9F6D-775D28293920}">
      <dgm:prSet/>
      <dgm:spPr/>
      <dgm:t>
        <a:bodyPr/>
        <a:lstStyle/>
        <a:p>
          <a:endParaRPr lang="ru-RU"/>
        </a:p>
      </dgm:t>
    </dgm:pt>
    <dgm:pt modelId="{3FFD37C4-6959-4A24-8F3D-567F28DBCA0A}" type="sibTrans" cxnId="{45435144-F8B2-445A-9F6D-775D28293920}">
      <dgm:prSet/>
      <dgm:spPr/>
      <dgm:t>
        <a:bodyPr/>
        <a:lstStyle/>
        <a:p>
          <a:endParaRPr lang="ru-RU"/>
        </a:p>
      </dgm:t>
    </dgm:pt>
    <dgm:pt modelId="{FC57E9F0-FECD-4B70-8BF5-EB965452886B}" type="pres">
      <dgm:prSet presAssocID="{7C1DA5EE-D748-408D-9142-6CC04BE90D4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315D4B-389D-4735-94E7-5040811FF543}" type="pres">
      <dgm:prSet presAssocID="{01EF830C-14D6-431D-90DA-95170F472582}" presName="circle1" presStyleLbl="node1" presStyleIdx="0" presStyleCnt="1"/>
      <dgm:spPr/>
    </dgm:pt>
    <dgm:pt modelId="{C998D6C6-9732-4A96-A142-B69EF6804045}" type="pres">
      <dgm:prSet presAssocID="{01EF830C-14D6-431D-90DA-95170F472582}" presName="space" presStyleCnt="0"/>
      <dgm:spPr/>
    </dgm:pt>
    <dgm:pt modelId="{D97114AA-838C-4A8A-B14D-CAC77011619F}" type="pres">
      <dgm:prSet presAssocID="{01EF830C-14D6-431D-90DA-95170F472582}" presName="rect1" presStyleLbl="alignAcc1" presStyleIdx="0" presStyleCnt="1"/>
      <dgm:spPr/>
      <dgm:t>
        <a:bodyPr/>
        <a:lstStyle/>
        <a:p>
          <a:endParaRPr lang="ru-RU"/>
        </a:p>
      </dgm:t>
    </dgm:pt>
    <dgm:pt modelId="{BC8BDD15-2BE2-4424-B405-99CFD98B6285}" type="pres">
      <dgm:prSet presAssocID="{01EF830C-14D6-431D-90DA-95170F47258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435144-F8B2-445A-9F6D-775D28293920}" srcId="{7C1DA5EE-D748-408D-9142-6CC04BE90D48}" destId="{01EF830C-14D6-431D-90DA-95170F472582}" srcOrd="0" destOrd="0" parTransId="{DA28D72E-6406-48CD-A63D-93AA98CA2080}" sibTransId="{3FFD37C4-6959-4A24-8F3D-567F28DBCA0A}"/>
    <dgm:cxn modelId="{F5EBCE74-7D58-4E71-94B7-1E63195848AB}" type="presOf" srcId="{01EF830C-14D6-431D-90DA-95170F472582}" destId="{BC8BDD15-2BE2-4424-B405-99CFD98B6285}" srcOrd="1" destOrd="0" presId="urn:microsoft.com/office/officeart/2005/8/layout/target3"/>
    <dgm:cxn modelId="{29A71CFB-25D9-419B-AE58-0BE352E33950}" type="presOf" srcId="{7C1DA5EE-D748-408D-9142-6CC04BE90D48}" destId="{FC57E9F0-FECD-4B70-8BF5-EB965452886B}" srcOrd="0" destOrd="0" presId="urn:microsoft.com/office/officeart/2005/8/layout/target3"/>
    <dgm:cxn modelId="{1D48E992-EBD4-4B01-81C5-8993927D2835}" type="presOf" srcId="{01EF830C-14D6-431D-90DA-95170F472582}" destId="{D97114AA-838C-4A8A-B14D-CAC77011619F}" srcOrd="0" destOrd="0" presId="urn:microsoft.com/office/officeart/2005/8/layout/target3"/>
    <dgm:cxn modelId="{974BC6DE-5198-4440-A9D6-6FD9BFCEEA1D}" type="presParOf" srcId="{FC57E9F0-FECD-4B70-8BF5-EB965452886B}" destId="{86315D4B-389D-4735-94E7-5040811FF543}" srcOrd="0" destOrd="0" presId="urn:microsoft.com/office/officeart/2005/8/layout/target3"/>
    <dgm:cxn modelId="{9D76A6CB-E9F6-4928-92C4-F27CBEE763A5}" type="presParOf" srcId="{FC57E9F0-FECD-4B70-8BF5-EB965452886B}" destId="{C998D6C6-9732-4A96-A142-B69EF6804045}" srcOrd="1" destOrd="0" presId="urn:microsoft.com/office/officeart/2005/8/layout/target3"/>
    <dgm:cxn modelId="{32C8F9C9-A1A4-43F8-8033-493C1F9F3B7C}" type="presParOf" srcId="{FC57E9F0-FECD-4B70-8BF5-EB965452886B}" destId="{D97114AA-838C-4A8A-B14D-CAC77011619F}" srcOrd="2" destOrd="0" presId="urn:microsoft.com/office/officeart/2005/8/layout/target3"/>
    <dgm:cxn modelId="{C726F609-B6DD-47A5-8AA8-7CD0CEAA3D1E}" type="presParOf" srcId="{FC57E9F0-FECD-4B70-8BF5-EB965452886B}" destId="{BC8BDD15-2BE2-4424-B405-99CFD98B628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7749E3-F7E9-4AAA-9A67-3F9FC766B3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7896B90-C569-4142-810D-8521B698DB53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Агролесомелиоративные насаждения, особенно в комплексе с другими мерами, хорошо защищают почву от эрозии, повышают влажность полей, ослабляют вредное влияние засух, суховеев и пыльных бурь. Урожайность сельскохозяйственных культур и валовый сбор зерна и других продуктов на полях, защищённых лесными полосами выше, чем на открытых, не только в годы засух, но и в благоприятные годы. Кроме того, лесомелиоративные насаждения надёжно защищают сельскохозяйственные территории от разрушения смывом и размывом.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A841A-F537-4621-B626-2CE054C60E3D}" type="parTrans" cxnId="{F84E35F0-2608-49AE-AA46-E354C48E7607}">
      <dgm:prSet/>
      <dgm:spPr/>
      <dgm:t>
        <a:bodyPr/>
        <a:lstStyle/>
        <a:p>
          <a:endParaRPr lang="ru-RU"/>
        </a:p>
      </dgm:t>
    </dgm:pt>
    <dgm:pt modelId="{D2876E05-1105-4F2F-8B3E-BFF56ED90E8B}" type="sibTrans" cxnId="{F84E35F0-2608-49AE-AA46-E354C48E7607}">
      <dgm:prSet/>
      <dgm:spPr/>
      <dgm:t>
        <a:bodyPr/>
        <a:lstStyle/>
        <a:p>
          <a:endParaRPr lang="ru-RU"/>
        </a:p>
      </dgm:t>
    </dgm:pt>
    <dgm:pt modelId="{1ADA712A-8033-473E-88FD-518A9EDED9EF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Очень важное значение имеет выращивание лесных насаждений по берегам рек, озёр, водоёмов, вокруг балок и оврагов, вдоль железнодорожных и шоссейных дорог для защиты их от заносов снегом и песком, а также создание лесных насаждений для закрепления и хозяйственного освоения песчаных массивов.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8EDE08-D834-434D-9B42-0E96E353CA75}" type="parTrans" cxnId="{D5AFD9D2-8FA2-4CD8-8B5B-3A8197E7045D}">
      <dgm:prSet/>
      <dgm:spPr/>
      <dgm:t>
        <a:bodyPr/>
        <a:lstStyle/>
        <a:p>
          <a:endParaRPr lang="ru-RU"/>
        </a:p>
      </dgm:t>
    </dgm:pt>
    <dgm:pt modelId="{480943D4-B3E1-4863-B4AA-F70995B090D9}" type="sibTrans" cxnId="{D5AFD9D2-8FA2-4CD8-8B5B-3A8197E7045D}">
      <dgm:prSet/>
      <dgm:spPr/>
      <dgm:t>
        <a:bodyPr/>
        <a:lstStyle/>
        <a:p>
          <a:endParaRPr lang="ru-RU"/>
        </a:p>
      </dgm:t>
    </dgm:pt>
    <dgm:pt modelId="{BBFB6005-2C54-4286-9EEA-172509A11B71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Использование леса в качестве средства мелиорации основано на его естественных свойствах. Он уменьшает скорость ветра, почвы под лесом быстрее впитывают воду атмосферных осадков, в результате чего не образуется поверхностного стока воды. Эти свойства леса распространяются не только на непосредственно занятую площадь, но и на прилегающую территорию.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CDCAB9-7AF3-45AD-A663-C736C093C3C8}" type="parTrans" cxnId="{BEC0DA3D-9F9C-4FF4-BBC7-165E2AF01D85}">
      <dgm:prSet/>
      <dgm:spPr/>
      <dgm:t>
        <a:bodyPr/>
        <a:lstStyle/>
        <a:p>
          <a:endParaRPr lang="ru-RU"/>
        </a:p>
      </dgm:t>
    </dgm:pt>
    <dgm:pt modelId="{9E0A5834-2931-4B0F-82C8-9902E0D365B0}" type="sibTrans" cxnId="{BEC0DA3D-9F9C-4FF4-BBC7-165E2AF01D85}">
      <dgm:prSet/>
      <dgm:spPr/>
      <dgm:t>
        <a:bodyPr/>
        <a:lstStyle/>
        <a:p>
          <a:endParaRPr lang="ru-RU"/>
        </a:p>
      </dgm:t>
    </dgm:pt>
    <dgm:pt modelId="{EA1927C7-023D-4987-BAD6-0B76508B6DC4}" type="pres">
      <dgm:prSet presAssocID="{177749E3-F7E9-4AAA-9A67-3F9FC766B3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1E2C07-B030-4A91-BE76-A4C096C24179}" type="pres">
      <dgm:prSet presAssocID="{57896B90-C569-4142-810D-8521B698DB5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6B9B5-4F4E-4CE0-8491-C4ACF7054F49}" type="pres">
      <dgm:prSet presAssocID="{D2876E05-1105-4F2F-8B3E-BFF56ED90E8B}" presName="spacer" presStyleCnt="0"/>
      <dgm:spPr/>
    </dgm:pt>
    <dgm:pt modelId="{45FE9AC1-5845-47D9-A07F-3F913D53172B}" type="pres">
      <dgm:prSet presAssocID="{1ADA712A-8033-473E-88FD-518A9EDED9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BA12F-EA43-4AD7-BCFF-71AE6B3A5CC3}" type="pres">
      <dgm:prSet presAssocID="{480943D4-B3E1-4863-B4AA-F70995B090D9}" presName="spacer" presStyleCnt="0"/>
      <dgm:spPr/>
    </dgm:pt>
    <dgm:pt modelId="{004F3E4E-2B46-49A5-8E4A-3BF901B9D297}" type="pres">
      <dgm:prSet presAssocID="{BBFB6005-2C54-4286-9EEA-172509A11B7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C0DA3D-9F9C-4FF4-BBC7-165E2AF01D85}" srcId="{177749E3-F7E9-4AAA-9A67-3F9FC766B3FC}" destId="{BBFB6005-2C54-4286-9EEA-172509A11B71}" srcOrd="2" destOrd="0" parTransId="{26CDCAB9-7AF3-45AD-A663-C736C093C3C8}" sibTransId="{9E0A5834-2931-4B0F-82C8-9902E0D365B0}"/>
    <dgm:cxn modelId="{F84E35F0-2608-49AE-AA46-E354C48E7607}" srcId="{177749E3-F7E9-4AAA-9A67-3F9FC766B3FC}" destId="{57896B90-C569-4142-810D-8521B698DB53}" srcOrd="0" destOrd="0" parTransId="{0FEA841A-F537-4621-B626-2CE054C60E3D}" sibTransId="{D2876E05-1105-4F2F-8B3E-BFF56ED90E8B}"/>
    <dgm:cxn modelId="{D5AFD9D2-8FA2-4CD8-8B5B-3A8197E7045D}" srcId="{177749E3-F7E9-4AAA-9A67-3F9FC766B3FC}" destId="{1ADA712A-8033-473E-88FD-518A9EDED9EF}" srcOrd="1" destOrd="0" parTransId="{588EDE08-D834-434D-9B42-0E96E353CA75}" sibTransId="{480943D4-B3E1-4863-B4AA-F70995B090D9}"/>
    <dgm:cxn modelId="{84AB31C1-60F9-4314-ABF8-616BBEC3A0CB}" type="presOf" srcId="{1ADA712A-8033-473E-88FD-518A9EDED9EF}" destId="{45FE9AC1-5845-47D9-A07F-3F913D53172B}" srcOrd="0" destOrd="0" presId="urn:microsoft.com/office/officeart/2005/8/layout/vList2"/>
    <dgm:cxn modelId="{1C78ADFF-D45F-4242-AFDF-63C5B48904BB}" type="presOf" srcId="{177749E3-F7E9-4AAA-9A67-3F9FC766B3FC}" destId="{EA1927C7-023D-4987-BAD6-0B76508B6DC4}" srcOrd="0" destOrd="0" presId="urn:microsoft.com/office/officeart/2005/8/layout/vList2"/>
    <dgm:cxn modelId="{757B5BFE-2678-4698-8DA9-4B8C350C8A8C}" type="presOf" srcId="{57896B90-C569-4142-810D-8521B698DB53}" destId="{3F1E2C07-B030-4A91-BE76-A4C096C24179}" srcOrd="0" destOrd="0" presId="urn:microsoft.com/office/officeart/2005/8/layout/vList2"/>
    <dgm:cxn modelId="{6C3463A3-6E1C-409B-83FA-3280F1C72704}" type="presOf" srcId="{BBFB6005-2C54-4286-9EEA-172509A11B71}" destId="{004F3E4E-2B46-49A5-8E4A-3BF901B9D297}" srcOrd="0" destOrd="0" presId="urn:microsoft.com/office/officeart/2005/8/layout/vList2"/>
    <dgm:cxn modelId="{EFB8918C-C78C-4D2F-B69E-EBD14DFA7762}" type="presParOf" srcId="{EA1927C7-023D-4987-BAD6-0B76508B6DC4}" destId="{3F1E2C07-B030-4A91-BE76-A4C096C24179}" srcOrd="0" destOrd="0" presId="urn:microsoft.com/office/officeart/2005/8/layout/vList2"/>
    <dgm:cxn modelId="{427FEFF5-523F-4A81-8130-A058F96C7CAF}" type="presParOf" srcId="{EA1927C7-023D-4987-BAD6-0B76508B6DC4}" destId="{9286B9B5-4F4E-4CE0-8491-C4ACF7054F49}" srcOrd="1" destOrd="0" presId="urn:microsoft.com/office/officeart/2005/8/layout/vList2"/>
    <dgm:cxn modelId="{66BBB468-9C35-46B3-A3B3-2D97CB082ADA}" type="presParOf" srcId="{EA1927C7-023D-4987-BAD6-0B76508B6DC4}" destId="{45FE9AC1-5845-47D9-A07F-3F913D53172B}" srcOrd="2" destOrd="0" presId="urn:microsoft.com/office/officeart/2005/8/layout/vList2"/>
    <dgm:cxn modelId="{A8B462C6-4EB0-451F-BAA4-F691EEF2CD50}" type="presParOf" srcId="{EA1927C7-023D-4987-BAD6-0B76508B6DC4}" destId="{720BA12F-EA43-4AD7-BCFF-71AE6B3A5CC3}" srcOrd="3" destOrd="0" presId="urn:microsoft.com/office/officeart/2005/8/layout/vList2"/>
    <dgm:cxn modelId="{E1546AC5-4C8E-43C3-A2B1-BC70E2130096}" type="presParOf" srcId="{EA1927C7-023D-4987-BAD6-0B76508B6DC4}" destId="{004F3E4E-2B46-49A5-8E4A-3BF901B9D29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F86B2D-6E19-40A4-B439-0A4E0015A3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101B0E5-DC96-46FD-9270-F86354531658}">
      <dgm:prSet/>
      <dgm:spPr/>
      <dgm:t>
        <a:bodyPr/>
        <a:lstStyle/>
        <a:p>
          <a:pPr rtl="0"/>
          <a:r>
            <a:rPr lang="ru-RU" dirty="0" smtClean="0"/>
            <a:t>Виды агролесомелиоративных насаждений</a:t>
          </a:r>
          <a:endParaRPr lang="ru-RU" dirty="0"/>
        </a:p>
      </dgm:t>
    </dgm:pt>
    <dgm:pt modelId="{F6462635-D976-47E7-B646-CA79C3D3D4A5}" type="parTrans" cxnId="{4DF831DC-720C-48F5-9299-7D463FC8AB75}">
      <dgm:prSet/>
      <dgm:spPr/>
      <dgm:t>
        <a:bodyPr/>
        <a:lstStyle/>
        <a:p>
          <a:endParaRPr lang="ru-RU"/>
        </a:p>
      </dgm:t>
    </dgm:pt>
    <dgm:pt modelId="{E4FFBB03-418F-45B5-A684-09A362E73DD7}" type="sibTrans" cxnId="{4DF831DC-720C-48F5-9299-7D463FC8AB75}">
      <dgm:prSet/>
      <dgm:spPr/>
      <dgm:t>
        <a:bodyPr/>
        <a:lstStyle/>
        <a:p>
          <a:endParaRPr lang="ru-RU"/>
        </a:p>
      </dgm:t>
    </dgm:pt>
    <dgm:pt modelId="{5B9D648A-1208-4023-93AD-22E2105273D8}" type="pres">
      <dgm:prSet presAssocID="{05F86B2D-6E19-40A4-B439-0A4E0015A3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E9DF00-2CE1-4FDD-B4F2-4CE4F1910DA5}" type="pres">
      <dgm:prSet presAssocID="{A101B0E5-DC96-46FD-9270-F8635453165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F831DC-720C-48F5-9299-7D463FC8AB75}" srcId="{05F86B2D-6E19-40A4-B439-0A4E0015A3A8}" destId="{A101B0E5-DC96-46FD-9270-F86354531658}" srcOrd="0" destOrd="0" parTransId="{F6462635-D976-47E7-B646-CA79C3D3D4A5}" sibTransId="{E4FFBB03-418F-45B5-A684-09A362E73DD7}"/>
    <dgm:cxn modelId="{7501F113-7A6D-4A66-9609-9437F827D363}" type="presOf" srcId="{05F86B2D-6E19-40A4-B439-0A4E0015A3A8}" destId="{5B9D648A-1208-4023-93AD-22E2105273D8}" srcOrd="0" destOrd="0" presId="urn:microsoft.com/office/officeart/2005/8/layout/vList2"/>
    <dgm:cxn modelId="{A4E4C8D0-BE1A-455E-94A5-08B4ABAFAEF2}" type="presOf" srcId="{A101B0E5-DC96-46FD-9270-F86354531658}" destId="{00E9DF00-2CE1-4FDD-B4F2-4CE4F1910DA5}" srcOrd="0" destOrd="0" presId="urn:microsoft.com/office/officeart/2005/8/layout/vList2"/>
    <dgm:cxn modelId="{12409BD7-D1A3-4EDC-96CF-82B96C71F5B4}" type="presParOf" srcId="{5B9D648A-1208-4023-93AD-22E2105273D8}" destId="{00E9DF00-2CE1-4FDD-B4F2-4CE4F1910D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F7E43F-7FF7-4DB4-B4C6-52C86FC3E1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03C1E3D-E5DD-4A7D-8114-4C85A708A80A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Лесомелиоративные мероприятия по защите почвы от ветровой и водной эрозии и улучшению микроклимата предусматривают создание высокоэффективных систем контурно-мелиоративных насаждений водосборных площадей, целесообразно размещённых по территории землепользования с учётом рельефа местности и состояния почвенного покрова. Эта система включает следующие виды защитных лесонасаждений: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345907-8E65-458F-B5B2-67E2D5209CC2}" type="parTrans" cxnId="{8A508F75-9DC6-4BDC-A0D5-322FB03A45D2}">
      <dgm:prSet/>
      <dgm:spPr/>
      <dgm:t>
        <a:bodyPr/>
        <a:lstStyle/>
        <a:p>
          <a:endParaRPr lang="ru-RU"/>
        </a:p>
      </dgm:t>
    </dgm:pt>
    <dgm:pt modelId="{7DBCA2F2-3464-4392-8254-3653A7AB93D3}" type="sibTrans" cxnId="{8A508F75-9DC6-4BDC-A0D5-322FB03A45D2}">
      <dgm:prSet/>
      <dgm:spPr/>
      <dgm:t>
        <a:bodyPr/>
        <a:lstStyle/>
        <a:p>
          <a:endParaRPr lang="ru-RU"/>
        </a:p>
      </dgm:t>
    </dgm:pt>
    <dgm:pt modelId="{C08ADD15-9132-4A77-9730-F432C24183B7}">
      <dgm:prSet custT="1"/>
      <dgm:spPr/>
      <dgm:t>
        <a:bodyPr/>
        <a:lstStyle/>
        <a:p>
          <a:pPr rtl="0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полезащитные лесные полосы;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71BDE0-DE3C-42FC-9424-B76729B59E2B}" type="parTrans" cxnId="{C6657CB1-D839-49B0-A751-A8F631B22238}">
      <dgm:prSet/>
      <dgm:spPr/>
      <dgm:t>
        <a:bodyPr/>
        <a:lstStyle/>
        <a:p>
          <a:endParaRPr lang="ru-RU"/>
        </a:p>
      </dgm:t>
    </dgm:pt>
    <dgm:pt modelId="{9032560C-D3FF-45CD-8277-3460A963B78F}" type="sibTrans" cxnId="{C6657CB1-D839-49B0-A751-A8F631B22238}">
      <dgm:prSet/>
      <dgm:spPr/>
      <dgm:t>
        <a:bodyPr/>
        <a:lstStyle/>
        <a:p>
          <a:endParaRPr lang="ru-RU"/>
        </a:p>
      </dgm:t>
    </dgm:pt>
    <dgm:pt modelId="{E3E0FC34-6C9B-4246-81C6-E28379F8D1AE}">
      <dgm:prSet custT="1"/>
      <dgm:spPr/>
      <dgm:t>
        <a:bodyPr/>
        <a:lstStyle/>
        <a:p>
          <a:pPr rtl="0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водорегулирующие лесные полосы;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02C30C-2060-4C44-8CA8-7B30AD95DE47}" type="parTrans" cxnId="{3920F2CE-CB9E-40C9-B6F8-C139540AD1BB}">
      <dgm:prSet/>
      <dgm:spPr/>
      <dgm:t>
        <a:bodyPr/>
        <a:lstStyle/>
        <a:p>
          <a:endParaRPr lang="ru-RU"/>
        </a:p>
      </dgm:t>
    </dgm:pt>
    <dgm:pt modelId="{515A6C66-4B4E-4488-83DA-BCB48D292DF1}" type="sibTrans" cxnId="{3920F2CE-CB9E-40C9-B6F8-C139540AD1BB}">
      <dgm:prSet/>
      <dgm:spPr/>
      <dgm:t>
        <a:bodyPr/>
        <a:lstStyle/>
        <a:p>
          <a:endParaRPr lang="ru-RU"/>
        </a:p>
      </dgm:t>
    </dgm:pt>
    <dgm:pt modelId="{EC1637B6-47CC-4A77-9F6A-EFE470A1A62D}">
      <dgm:prSet custT="1"/>
      <dgm:spPr/>
      <dgm:t>
        <a:bodyPr/>
        <a:lstStyle/>
        <a:p>
          <a:pPr rtl="0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прибалочные и приовражные лесные полосы ;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BDE72-586E-48A4-BFD5-25268BAD8C31}" type="parTrans" cxnId="{0110BE60-C9FD-4940-869D-4FA4EDEBC49F}">
      <dgm:prSet/>
      <dgm:spPr/>
      <dgm:t>
        <a:bodyPr/>
        <a:lstStyle/>
        <a:p>
          <a:endParaRPr lang="ru-RU"/>
        </a:p>
      </dgm:t>
    </dgm:pt>
    <dgm:pt modelId="{70A3D495-E8CF-4A1F-8C24-5E6C1578C04A}" type="sibTrans" cxnId="{0110BE60-C9FD-4940-869D-4FA4EDEBC49F}">
      <dgm:prSet/>
      <dgm:spPr/>
      <dgm:t>
        <a:bodyPr/>
        <a:lstStyle/>
        <a:p>
          <a:endParaRPr lang="ru-RU"/>
        </a:p>
      </dgm:t>
    </dgm:pt>
    <dgm:pt modelId="{93813CC9-5A06-496D-9E13-862885D650CB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Кроме этих основных для сельскохозяйственных полей видов мелиоративных насаждений, имеются и другие, учитывающие специфику защищаемой территории: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EE14CE-E88E-4C71-8244-42603A1A1172}" type="parTrans" cxnId="{BB7A9B8E-BB98-48C5-89D2-A8A87EEF52D4}">
      <dgm:prSet/>
      <dgm:spPr/>
      <dgm:t>
        <a:bodyPr/>
        <a:lstStyle/>
        <a:p>
          <a:endParaRPr lang="ru-RU"/>
        </a:p>
      </dgm:t>
    </dgm:pt>
    <dgm:pt modelId="{B37A89EC-339E-4801-9FAF-E46CA087CB72}" type="sibTrans" cxnId="{BB7A9B8E-BB98-48C5-89D2-A8A87EEF52D4}">
      <dgm:prSet/>
      <dgm:spPr/>
      <dgm:t>
        <a:bodyPr/>
        <a:lstStyle/>
        <a:p>
          <a:endParaRPr lang="ru-RU"/>
        </a:p>
      </dgm:t>
    </dgm:pt>
    <dgm:pt modelId="{05E81069-1C66-4517-8C41-4AEEA60FEE0A}">
      <dgm:prSet/>
      <dgm:spPr/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лесные полосы на орошаемых землях вдоль оросительных и водосбросных каналов;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3654E-B8D6-424E-A439-BBA3083A03B6}" type="parTrans" cxnId="{03DF12A7-749C-4B30-B905-1F2713E14F5B}">
      <dgm:prSet/>
      <dgm:spPr/>
      <dgm:t>
        <a:bodyPr/>
        <a:lstStyle/>
        <a:p>
          <a:endParaRPr lang="ru-RU"/>
        </a:p>
      </dgm:t>
    </dgm:pt>
    <dgm:pt modelId="{46B851BD-4C27-4842-9B12-756E4799B053}" type="sibTrans" cxnId="{03DF12A7-749C-4B30-B905-1F2713E14F5B}">
      <dgm:prSet/>
      <dgm:spPr/>
      <dgm:t>
        <a:bodyPr/>
        <a:lstStyle/>
        <a:p>
          <a:endParaRPr lang="ru-RU"/>
        </a:p>
      </dgm:t>
    </dgm:pt>
    <dgm:pt modelId="{7F5C5BEA-5169-48F2-8572-1A9F83D98C1F}">
      <dgm:prSet/>
      <dgm:spPr/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лесные полосы и насаждения на пастбищных землях;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A7E1F8-1D17-474D-9A08-2EDDE0609E3E}" type="parTrans" cxnId="{52149A04-A86F-4ECA-BE88-4436DEF15511}">
      <dgm:prSet/>
      <dgm:spPr/>
      <dgm:t>
        <a:bodyPr/>
        <a:lstStyle/>
        <a:p>
          <a:endParaRPr lang="ru-RU"/>
        </a:p>
      </dgm:t>
    </dgm:pt>
    <dgm:pt modelId="{CF7FD9E2-1641-4AB4-8BAE-0DCF9B31B969}" type="sibTrans" cxnId="{52149A04-A86F-4ECA-BE88-4436DEF15511}">
      <dgm:prSet/>
      <dgm:spPr/>
      <dgm:t>
        <a:bodyPr/>
        <a:lstStyle/>
        <a:p>
          <a:endParaRPr lang="ru-RU"/>
        </a:p>
      </dgm:t>
    </dgm:pt>
    <dgm:pt modelId="{2F41E254-13BA-49B4-AB6C-875D060F1B8B}">
      <dgm:prSet/>
      <dgm:spPr/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кулисные и массивные лесные насаждения на неиспользуемых в сельском хозяйстве разбитых песчаных почвах для закрепления песков.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4ABFA2-3BC6-4E07-9594-8AD277EDADD6}" type="parTrans" cxnId="{33993767-8CC4-4A2C-82FF-842A4713D8B4}">
      <dgm:prSet/>
      <dgm:spPr/>
      <dgm:t>
        <a:bodyPr/>
        <a:lstStyle/>
        <a:p>
          <a:endParaRPr lang="ru-RU"/>
        </a:p>
      </dgm:t>
    </dgm:pt>
    <dgm:pt modelId="{BB79FCF9-B6F0-453C-AAF6-4D69778AD6AC}" type="sibTrans" cxnId="{33993767-8CC4-4A2C-82FF-842A4713D8B4}">
      <dgm:prSet/>
      <dgm:spPr/>
      <dgm:t>
        <a:bodyPr/>
        <a:lstStyle/>
        <a:p>
          <a:endParaRPr lang="ru-RU"/>
        </a:p>
      </dgm:t>
    </dgm:pt>
    <dgm:pt modelId="{C91F3726-D042-4B7F-A39D-CE13D1CED64F}" type="pres">
      <dgm:prSet presAssocID="{C4F7E43F-7FF7-4DB4-B4C6-52C86FC3E1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035507-71F6-4216-B1D8-E4F6A5CB1E38}" type="pres">
      <dgm:prSet presAssocID="{403C1E3D-E5DD-4A7D-8114-4C85A708A80A}" presName="linNode" presStyleCnt="0"/>
      <dgm:spPr/>
    </dgm:pt>
    <dgm:pt modelId="{37D47193-BE3B-4F27-AD8F-E9E98C1C1DA8}" type="pres">
      <dgm:prSet presAssocID="{403C1E3D-E5DD-4A7D-8114-4C85A708A80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A345E-9979-44E5-9DA8-65265B28C9F2}" type="pres">
      <dgm:prSet presAssocID="{403C1E3D-E5DD-4A7D-8114-4C85A708A80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FF104-24C3-43F1-A1D8-AA27509E711C}" type="pres">
      <dgm:prSet presAssocID="{7DBCA2F2-3464-4392-8254-3653A7AB93D3}" presName="sp" presStyleCnt="0"/>
      <dgm:spPr/>
    </dgm:pt>
    <dgm:pt modelId="{215B8222-CAAD-4E32-B924-849E9B9D287D}" type="pres">
      <dgm:prSet presAssocID="{93813CC9-5A06-496D-9E13-862885D650CB}" presName="linNode" presStyleCnt="0"/>
      <dgm:spPr/>
    </dgm:pt>
    <dgm:pt modelId="{D26EA48A-85C5-46B0-A0CF-916A9E8F18C1}" type="pres">
      <dgm:prSet presAssocID="{93813CC9-5A06-496D-9E13-862885D650C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DD753-40CC-4D6F-8E66-514D2DE065A5}" type="pres">
      <dgm:prSet presAssocID="{93813CC9-5A06-496D-9E13-862885D650C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DF12A7-749C-4B30-B905-1F2713E14F5B}" srcId="{93813CC9-5A06-496D-9E13-862885D650CB}" destId="{05E81069-1C66-4517-8C41-4AEEA60FEE0A}" srcOrd="0" destOrd="0" parTransId="{A003654E-B8D6-424E-A439-BBA3083A03B6}" sibTransId="{46B851BD-4C27-4842-9B12-756E4799B053}"/>
    <dgm:cxn modelId="{7CC42AAF-F5EA-4ECE-B01D-6BAFE3AB591D}" type="presOf" srcId="{403C1E3D-E5DD-4A7D-8114-4C85A708A80A}" destId="{37D47193-BE3B-4F27-AD8F-E9E98C1C1DA8}" srcOrd="0" destOrd="0" presId="urn:microsoft.com/office/officeart/2005/8/layout/vList5"/>
    <dgm:cxn modelId="{08D35CC4-E6FA-4CA0-8DAE-F78F15497621}" type="presOf" srcId="{C4F7E43F-7FF7-4DB4-B4C6-52C86FC3E10B}" destId="{C91F3726-D042-4B7F-A39D-CE13D1CED64F}" srcOrd="0" destOrd="0" presId="urn:microsoft.com/office/officeart/2005/8/layout/vList5"/>
    <dgm:cxn modelId="{7A85AD79-3E0A-43BA-927E-4FCFC12E6BA4}" type="presOf" srcId="{05E81069-1C66-4517-8C41-4AEEA60FEE0A}" destId="{109DD753-40CC-4D6F-8E66-514D2DE065A5}" srcOrd="0" destOrd="0" presId="urn:microsoft.com/office/officeart/2005/8/layout/vList5"/>
    <dgm:cxn modelId="{08EB356D-4DB8-40B8-8570-954E183D331D}" type="presOf" srcId="{7F5C5BEA-5169-48F2-8572-1A9F83D98C1F}" destId="{109DD753-40CC-4D6F-8E66-514D2DE065A5}" srcOrd="0" destOrd="1" presId="urn:microsoft.com/office/officeart/2005/8/layout/vList5"/>
    <dgm:cxn modelId="{52149A04-A86F-4ECA-BE88-4436DEF15511}" srcId="{93813CC9-5A06-496D-9E13-862885D650CB}" destId="{7F5C5BEA-5169-48F2-8572-1A9F83D98C1F}" srcOrd="1" destOrd="0" parTransId="{08A7E1F8-1D17-474D-9A08-2EDDE0609E3E}" sibTransId="{CF7FD9E2-1641-4AB4-8BAE-0DCF9B31B969}"/>
    <dgm:cxn modelId="{33993767-8CC4-4A2C-82FF-842A4713D8B4}" srcId="{93813CC9-5A06-496D-9E13-862885D650CB}" destId="{2F41E254-13BA-49B4-AB6C-875D060F1B8B}" srcOrd="2" destOrd="0" parTransId="{1B4ABFA2-3BC6-4E07-9594-8AD277EDADD6}" sibTransId="{BB79FCF9-B6F0-453C-AAF6-4D69778AD6AC}"/>
    <dgm:cxn modelId="{BB7A9B8E-BB98-48C5-89D2-A8A87EEF52D4}" srcId="{C4F7E43F-7FF7-4DB4-B4C6-52C86FC3E10B}" destId="{93813CC9-5A06-496D-9E13-862885D650CB}" srcOrd="1" destOrd="0" parTransId="{51EE14CE-E88E-4C71-8244-42603A1A1172}" sibTransId="{B37A89EC-339E-4801-9FAF-E46CA087CB72}"/>
    <dgm:cxn modelId="{0110BE60-C9FD-4940-869D-4FA4EDEBC49F}" srcId="{403C1E3D-E5DD-4A7D-8114-4C85A708A80A}" destId="{EC1637B6-47CC-4A77-9F6A-EFE470A1A62D}" srcOrd="2" destOrd="0" parTransId="{952BDE72-586E-48A4-BFD5-25268BAD8C31}" sibTransId="{70A3D495-E8CF-4A1F-8C24-5E6C1578C04A}"/>
    <dgm:cxn modelId="{48134D29-F6FE-4BE9-873A-0F256EE4C6AF}" type="presOf" srcId="{93813CC9-5A06-496D-9E13-862885D650CB}" destId="{D26EA48A-85C5-46B0-A0CF-916A9E8F18C1}" srcOrd="0" destOrd="0" presId="urn:microsoft.com/office/officeart/2005/8/layout/vList5"/>
    <dgm:cxn modelId="{5A7B9F94-0A86-4A47-B007-11BE5FF6CDD2}" type="presOf" srcId="{E3E0FC34-6C9B-4246-81C6-E28379F8D1AE}" destId="{5D4A345E-9979-44E5-9DA8-65265B28C9F2}" srcOrd="0" destOrd="1" presId="urn:microsoft.com/office/officeart/2005/8/layout/vList5"/>
    <dgm:cxn modelId="{8A508F75-9DC6-4BDC-A0D5-322FB03A45D2}" srcId="{C4F7E43F-7FF7-4DB4-B4C6-52C86FC3E10B}" destId="{403C1E3D-E5DD-4A7D-8114-4C85A708A80A}" srcOrd="0" destOrd="0" parTransId="{2D345907-8E65-458F-B5B2-67E2D5209CC2}" sibTransId="{7DBCA2F2-3464-4392-8254-3653A7AB93D3}"/>
    <dgm:cxn modelId="{3920F2CE-CB9E-40C9-B6F8-C139540AD1BB}" srcId="{403C1E3D-E5DD-4A7D-8114-4C85A708A80A}" destId="{E3E0FC34-6C9B-4246-81C6-E28379F8D1AE}" srcOrd="1" destOrd="0" parTransId="{3402C30C-2060-4C44-8CA8-7B30AD95DE47}" sibTransId="{515A6C66-4B4E-4488-83DA-BCB48D292DF1}"/>
    <dgm:cxn modelId="{C6657CB1-D839-49B0-A751-A8F631B22238}" srcId="{403C1E3D-E5DD-4A7D-8114-4C85A708A80A}" destId="{C08ADD15-9132-4A77-9730-F432C24183B7}" srcOrd="0" destOrd="0" parTransId="{EB71BDE0-DE3C-42FC-9424-B76729B59E2B}" sibTransId="{9032560C-D3FF-45CD-8277-3460A963B78F}"/>
    <dgm:cxn modelId="{0BA4676C-9EC3-4116-B1EC-2AD918589773}" type="presOf" srcId="{2F41E254-13BA-49B4-AB6C-875D060F1B8B}" destId="{109DD753-40CC-4D6F-8E66-514D2DE065A5}" srcOrd="0" destOrd="2" presId="urn:microsoft.com/office/officeart/2005/8/layout/vList5"/>
    <dgm:cxn modelId="{7DC2ABB2-C7C0-4E9F-A587-5DDE45A653C0}" type="presOf" srcId="{C08ADD15-9132-4A77-9730-F432C24183B7}" destId="{5D4A345E-9979-44E5-9DA8-65265B28C9F2}" srcOrd="0" destOrd="0" presId="urn:microsoft.com/office/officeart/2005/8/layout/vList5"/>
    <dgm:cxn modelId="{AD1FAA89-EE0F-40F1-B9B6-241A57BEF300}" type="presOf" srcId="{EC1637B6-47CC-4A77-9F6A-EFE470A1A62D}" destId="{5D4A345E-9979-44E5-9DA8-65265B28C9F2}" srcOrd="0" destOrd="2" presId="urn:microsoft.com/office/officeart/2005/8/layout/vList5"/>
    <dgm:cxn modelId="{01D00BEE-F853-4F4D-9D62-0941137F3235}" type="presParOf" srcId="{C91F3726-D042-4B7F-A39D-CE13D1CED64F}" destId="{41035507-71F6-4216-B1D8-E4F6A5CB1E38}" srcOrd="0" destOrd="0" presId="urn:microsoft.com/office/officeart/2005/8/layout/vList5"/>
    <dgm:cxn modelId="{CF651BC1-0BE3-4A1B-A9AB-160A0FEDD29E}" type="presParOf" srcId="{41035507-71F6-4216-B1D8-E4F6A5CB1E38}" destId="{37D47193-BE3B-4F27-AD8F-E9E98C1C1DA8}" srcOrd="0" destOrd="0" presId="urn:microsoft.com/office/officeart/2005/8/layout/vList5"/>
    <dgm:cxn modelId="{C1487972-7C02-44E7-9BAF-71CF743F238E}" type="presParOf" srcId="{41035507-71F6-4216-B1D8-E4F6A5CB1E38}" destId="{5D4A345E-9979-44E5-9DA8-65265B28C9F2}" srcOrd="1" destOrd="0" presId="urn:microsoft.com/office/officeart/2005/8/layout/vList5"/>
    <dgm:cxn modelId="{6FA5FDAD-B177-4EF7-BB88-E037F7943CFF}" type="presParOf" srcId="{C91F3726-D042-4B7F-A39D-CE13D1CED64F}" destId="{F1EFF104-24C3-43F1-A1D8-AA27509E711C}" srcOrd="1" destOrd="0" presId="urn:microsoft.com/office/officeart/2005/8/layout/vList5"/>
    <dgm:cxn modelId="{92198A04-FD71-467F-A991-78308C72B993}" type="presParOf" srcId="{C91F3726-D042-4B7F-A39D-CE13D1CED64F}" destId="{215B8222-CAAD-4E32-B924-849E9B9D287D}" srcOrd="2" destOrd="0" presId="urn:microsoft.com/office/officeart/2005/8/layout/vList5"/>
    <dgm:cxn modelId="{604DB8E2-173C-4FA7-A69C-8270A21223A8}" type="presParOf" srcId="{215B8222-CAAD-4E32-B924-849E9B9D287D}" destId="{D26EA48A-85C5-46B0-A0CF-916A9E8F18C1}" srcOrd="0" destOrd="0" presId="urn:microsoft.com/office/officeart/2005/8/layout/vList5"/>
    <dgm:cxn modelId="{EA29C19D-5BD2-4B3A-A8D5-921AA5807716}" type="presParOf" srcId="{215B8222-CAAD-4E32-B924-849E9B9D287D}" destId="{109DD753-40CC-4D6F-8E66-514D2DE065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B06705-1F29-455E-9C3B-C54DFB0AE43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B2E374-E607-446D-929B-F265D9FAA1B6}">
      <dgm:prSet custT="1"/>
      <dgm:spPr/>
      <dgm:t>
        <a:bodyPr/>
        <a:lstStyle/>
        <a:p>
          <a:pPr rtl="0"/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Казахским НИИ лесного хозяйства и агролесомелиорации  разработаны нормативы прибавок урожая важнейших сельскохозяйственных культур от мелиоративного влияния защитных лесонасаждений для неорошаемых земель по 4 природным зонам и подзонам: 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461890-BB4C-46B1-86F3-BF02135F97CA}" type="parTrans" cxnId="{7CF10C12-207E-498F-9E32-74B66128A2CC}">
      <dgm:prSet/>
      <dgm:spPr/>
      <dgm:t>
        <a:bodyPr/>
        <a:lstStyle/>
        <a:p>
          <a:endParaRPr lang="ru-RU"/>
        </a:p>
      </dgm:t>
    </dgm:pt>
    <dgm:pt modelId="{6322C007-3926-47BF-BB04-D3C2AAE0C9E7}" type="sibTrans" cxnId="{7CF10C12-207E-498F-9E32-74B66128A2CC}">
      <dgm:prSet/>
      <dgm:spPr/>
      <dgm:t>
        <a:bodyPr/>
        <a:lstStyle/>
        <a:p>
          <a:endParaRPr lang="ru-RU"/>
        </a:p>
      </dgm:t>
    </dgm:pt>
    <dgm:pt modelId="{8102A487-ADCA-4BCD-A1D8-844B1247C8EE}">
      <dgm:prSet/>
      <dgm:spPr/>
      <dgm:t>
        <a:bodyPr/>
        <a:lstStyle/>
        <a:p>
          <a:pPr rtl="0"/>
          <a:r>
            <a:rPr lang="ru-RU" b="1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Лесостепная зона с лесными почвами, выщелоченными и обыкновенными чернозёмами;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44E6F-48F4-4B6A-AED2-CE7BACA92642}" type="parTrans" cxnId="{10B66BF0-75E5-41E5-A5AC-E1BF39CED5F3}">
      <dgm:prSet/>
      <dgm:spPr/>
      <dgm:t>
        <a:bodyPr/>
        <a:lstStyle/>
        <a:p>
          <a:endParaRPr lang="ru-RU"/>
        </a:p>
      </dgm:t>
    </dgm:pt>
    <dgm:pt modelId="{F0094097-F54B-419B-B3E3-604698E0957B}" type="sibTrans" cxnId="{10B66BF0-75E5-41E5-A5AC-E1BF39CED5F3}">
      <dgm:prSet/>
      <dgm:spPr/>
      <dgm:t>
        <a:bodyPr/>
        <a:lstStyle/>
        <a:p>
          <a:endParaRPr lang="ru-RU"/>
        </a:p>
      </dgm:t>
    </dgm:pt>
    <dgm:pt modelId="{282B8211-AAD3-4423-A526-CF7806462BC7}">
      <dgm:prSet/>
      <dgm:spPr/>
      <dgm:t>
        <a:bodyPr/>
        <a:lstStyle/>
        <a:p>
          <a:pPr rtl="0"/>
          <a:r>
            <a:rPr lang="ru-RU" b="1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Степная зона, почвы – обыкновенные среднегумусные и южные малогумусные чернозёмы;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45D81E-BD51-4679-ABD2-8A3AC20CD6E1}" type="parTrans" cxnId="{6573D447-162F-4A0F-A44E-5205AD995D1C}">
      <dgm:prSet/>
      <dgm:spPr/>
      <dgm:t>
        <a:bodyPr/>
        <a:lstStyle/>
        <a:p>
          <a:endParaRPr lang="ru-RU"/>
        </a:p>
      </dgm:t>
    </dgm:pt>
    <dgm:pt modelId="{D685A1F6-8F39-4582-A185-3A64BF170923}" type="sibTrans" cxnId="{6573D447-162F-4A0F-A44E-5205AD995D1C}">
      <dgm:prSet/>
      <dgm:spPr/>
      <dgm:t>
        <a:bodyPr/>
        <a:lstStyle/>
        <a:p>
          <a:endParaRPr lang="ru-RU"/>
        </a:p>
      </dgm:t>
    </dgm:pt>
    <dgm:pt modelId="{75C08CDE-00DF-4BBD-BBFC-D74ECCFEE4F6}">
      <dgm:prSet/>
      <dgm:spPr/>
      <dgm:t>
        <a:bodyPr/>
        <a:lstStyle/>
        <a:p>
          <a:pPr rtl="0"/>
          <a:r>
            <a:rPr lang="ru-RU" b="1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Сухостепная подзона, почвы – тёмнокаштановые и каштановые;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CA72D9-A7C7-4837-8EED-487C500448DE}" type="parTrans" cxnId="{CB63649C-1ADD-4B27-9FB8-319C9AD11294}">
      <dgm:prSet/>
      <dgm:spPr/>
      <dgm:t>
        <a:bodyPr/>
        <a:lstStyle/>
        <a:p>
          <a:endParaRPr lang="ru-RU"/>
        </a:p>
      </dgm:t>
    </dgm:pt>
    <dgm:pt modelId="{19DE3F30-5934-4891-AF9C-E926ECF79C8F}" type="sibTrans" cxnId="{CB63649C-1ADD-4B27-9FB8-319C9AD11294}">
      <dgm:prSet/>
      <dgm:spPr/>
      <dgm:t>
        <a:bodyPr/>
        <a:lstStyle/>
        <a:p>
          <a:endParaRPr lang="ru-RU"/>
        </a:p>
      </dgm:t>
    </dgm:pt>
    <dgm:pt modelId="{5FC5C69F-81A0-4261-9C5B-492415F02B9D}">
      <dgm:prSet/>
      <dgm:spPr/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Полупустыня, почвы – светлокаштановые и бурые полупустынные.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522797-2D74-441B-9051-49496E7981FB}" type="parTrans" cxnId="{3A43324E-3CF7-4D95-9F66-54DEC975F56D}">
      <dgm:prSet/>
      <dgm:spPr/>
      <dgm:t>
        <a:bodyPr/>
        <a:lstStyle/>
        <a:p>
          <a:endParaRPr lang="ru-RU"/>
        </a:p>
      </dgm:t>
    </dgm:pt>
    <dgm:pt modelId="{6A859E67-9F68-4F93-A209-A7607354C129}" type="sibTrans" cxnId="{3A43324E-3CF7-4D95-9F66-54DEC975F56D}">
      <dgm:prSet/>
      <dgm:spPr/>
      <dgm:t>
        <a:bodyPr/>
        <a:lstStyle/>
        <a:p>
          <a:endParaRPr lang="ru-RU"/>
        </a:p>
      </dgm:t>
    </dgm:pt>
    <dgm:pt modelId="{4A3161D8-EDC1-41BB-B13C-F0B0EFBD2AFC}" type="pres">
      <dgm:prSet presAssocID="{0DB06705-1F29-455E-9C3B-C54DFB0AE43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8CBC4F-826E-4A29-8210-142D3B408B24}" type="pres">
      <dgm:prSet presAssocID="{0DB06705-1F29-455E-9C3B-C54DFB0AE43E}" presName="arrow" presStyleLbl="bgShp" presStyleIdx="0" presStyleCnt="1"/>
      <dgm:spPr/>
    </dgm:pt>
    <dgm:pt modelId="{2F21C96F-27C7-4B76-B6DF-B027E7EBE066}" type="pres">
      <dgm:prSet presAssocID="{0DB06705-1F29-455E-9C3B-C54DFB0AE43E}" presName="linearProcess" presStyleCnt="0"/>
      <dgm:spPr/>
    </dgm:pt>
    <dgm:pt modelId="{D13D5952-F4CF-4965-B45F-E583A1252783}" type="pres">
      <dgm:prSet presAssocID="{62B2E374-E607-446D-929B-F265D9FAA1B6}" presName="textNode" presStyleLbl="node1" presStyleIdx="0" presStyleCnt="5" custScaleY="179176" custLinFactNeighborX="16289" custLinFactNeighborY="1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4E693-5CFE-45D4-AB0E-721D996E4EBA}" type="pres">
      <dgm:prSet presAssocID="{6322C007-3926-47BF-BB04-D3C2AAE0C9E7}" presName="sibTrans" presStyleCnt="0"/>
      <dgm:spPr/>
    </dgm:pt>
    <dgm:pt modelId="{F26E4F6D-2DF6-47DD-A1C5-0F1F0EB0C111}" type="pres">
      <dgm:prSet presAssocID="{8102A487-ADCA-4BCD-A1D8-844B1247C8EE}" presName="textNode" presStyleLbl="node1" presStyleIdx="1" presStyleCnt="5" custScaleY="179176" custLinFactNeighborX="16289" custLinFactNeighborY="1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55974-5344-4CCF-BECB-592E75DDE1C1}" type="pres">
      <dgm:prSet presAssocID="{F0094097-F54B-419B-B3E3-604698E0957B}" presName="sibTrans" presStyleCnt="0"/>
      <dgm:spPr/>
    </dgm:pt>
    <dgm:pt modelId="{7C26FA5C-61BC-414E-B2BE-837152D1D8A9}" type="pres">
      <dgm:prSet presAssocID="{282B8211-AAD3-4423-A526-CF7806462BC7}" presName="textNode" presStyleLbl="node1" presStyleIdx="2" presStyleCnt="5" custScaleY="179176" custLinFactNeighborX="16289" custLinFactNeighborY="1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42746-C4EA-4948-9D95-A0AA7CF69807}" type="pres">
      <dgm:prSet presAssocID="{D685A1F6-8F39-4582-A185-3A64BF170923}" presName="sibTrans" presStyleCnt="0"/>
      <dgm:spPr/>
    </dgm:pt>
    <dgm:pt modelId="{52A5191F-E661-4EC4-A0F4-B96DD5B39E42}" type="pres">
      <dgm:prSet presAssocID="{75C08CDE-00DF-4BBD-BBFC-D74ECCFEE4F6}" presName="textNode" presStyleLbl="node1" presStyleIdx="3" presStyleCnt="5" custScaleY="179176" custLinFactNeighborX="16289" custLinFactNeighborY="1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711CA-BF19-4A6E-84DB-EAC1FA214515}" type="pres">
      <dgm:prSet presAssocID="{19DE3F30-5934-4891-AF9C-E926ECF79C8F}" presName="sibTrans" presStyleCnt="0"/>
      <dgm:spPr/>
    </dgm:pt>
    <dgm:pt modelId="{029A4602-2596-4E0E-8194-EAFC5062EC1C}" type="pres">
      <dgm:prSet presAssocID="{5FC5C69F-81A0-4261-9C5B-492415F02B9D}" presName="textNode" presStyleLbl="node1" presStyleIdx="4" presStyleCnt="5" custScaleY="179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1BB5C1-0B17-49AF-A2D3-BDF5155D94D6}" type="presOf" srcId="{282B8211-AAD3-4423-A526-CF7806462BC7}" destId="{7C26FA5C-61BC-414E-B2BE-837152D1D8A9}" srcOrd="0" destOrd="0" presId="urn:microsoft.com/office/officeart/2005/8/layout/hProcess9"/>
    <dgm:cxn modelId="{CB63649C-1ADD-4B27-9FB8-319C9AD11294}" srcId="{0DB06705-1F29-455E-9C3B-C54DFB0AE43E}" destId="{75C08CDE-00DF-4BBD-BBFC-D74ECCFEE4F6}" srcOrd="3" destOrd="0" parTransId="{C3CA72D9-A7C7-4837-8EED-487C500448DE}" sibTransId="{19DE3F30-5934-4891-AF9C-E926ECF79C8F}"/>
    <dgm:cxn modelId="{1044BFC4-562B-491C-BDD3-F11144C091D8}" type="presOf" srcId="{8102A487-ADCA-4BCD-A1D8-844B1247C8EE}" destId="{F26E4F6D-2DF6-47DD-A1C5-0F1F0EB0C111}" srcOrd="0" destOrd="0" presId="urn:microsoft.com/office/officeart/2005/8/layout/hProcess9"/>
    <dgm:cxn modelId="{E6439EA1-5B27-46B4-B555-7461B8451BE5}" type="presOf" srcId="{62B2E374-E607-446D-929B-F265D9FAA1B6}" destId="{D13D5952-F4CF-4965-B45F-E583A1252783}" srcOrd="0" destOrd="0" presId="urn:microsoft.com/office/officeart/2005/8/layout/hProcess9"/>
    <dgm:cxn modelId="{6573D447-162F-4A0F-A44E-5205AD995D1C}" srcId="{0DB06705-1F29-455E-9C3B-C54DFB0AE43E}" destId="{282B8211-AAD3-4423-A526-CF7806462BC7}" srcOrd="2" destOrd="0" parTransId="{B145D81E-BD51-4679-ABD2-8A3AC20CD6E1}" sibTransId="{D685A1F6-8F39-4582-A185-3A64BF170923}"/>
    <dgm:cxn modelId="{0570DC87-71AD-4CD2-9ED0-AEB2FD7AAA3E}" type="presOf" srcId="{5FC5C69F-81A0-4261-9C5B-492415F02B9D}" destId="{029A4602-2596-4E0E-8194-EAFC5062EC1C}" srcOrd="0" destOrd="0" presId="urn:microsoft.com/office/officeart/2005/8/layout/hProcess9"/>
    <dgm:cxn modelId="{10B66BF0-75E5-41E5-A5AC-E1BF39CED5F3}" srcId="{0DB06705-1F29-455E-9C3B-C54DFB0AE43E}" destId="{8102A487-ADCA-4BCD-A1D8-844B1247C8EE}" srcOrd="1" destOrd="0" parTransId="{36E44E6F-48F4-4B6A-AED2-CE7BACA92642}" sibTransId="{F0094097-F54B-419B-B3E3-604698E0957B}"/>
    <dgm:cxn modelId="{071E4078-FC32-48F0-87F2-715E2F05067F}" type="presOf" srcId="{75C08CDE-00DF-4BBD-BBFC-D74ECCFEE4F6}" destId="{52A5191F-E661-4EC4-A0F4-B96DD5B39E42}" srcOrd="0" destOrd="0" presId="urn:microsoft.com/office/officeart/2005/8/layout/hProcess9"/>
    <dgm:cxn modelId="{7CF10C12-207E-498F-9E32-74B66128A2CC}" srcId="{0DB06705-1F29-455E-9C3B-C54DFB0AE43E}" destId="{62B2E374-E607-446D-929B-F265D9FAA1B6}" srcOrd="0" destOrd="0" parTransId="{1C461890-BB4C-46B1-86F3-BF02135F97CA}" sibTransId="{6322C007-3926-47BF-BB04-D3C2AAE0C9E7}"/>
    <dgm:cxn modelId="{3A43324E-3CF7-4D95-9F66-54DEC975F56D}" srcId="{0DB06705-1F29-455E-9C3B-C54DFB0AE43E}" destId="{5FC5C69F-81A0-4261-9C5B-492415F02B9D}" srcOrd="4" destOrd="0" parTransId="{D6522797-2D74-441B-9051-49496E7981FB}" sibTransId="{6A859E67-9F68-4F93-A209-A7607354C129}"/>
    <dgm:cxn modelId="{54512A81-822B-4B79-B10B-5921FE8D8FBF}" type="presOf" srcId="{0DB06705-1F29-455E-9C3B-C54DFB0AE43E}" destId="{4A3161D8-EDC1-41BB-B13C-F0B0EFBD2AFC}" srcOrd="0" destOrd="0" presId="urn:microsoft.com/office/officeart/2005/8/layout/hProcess9"/>
    <dgm:cxn modelId="{893FB6F7-5CF7-43A5-9BFC-8FC4E64CC319}" type="presParOf" srcId="{4A3161D8-EDC1-41BB-B13C-F0B0EFBD2AFC}" destId="{688CBC4F-826E-4A29-8210-142D3B408B24}" srcOrd="0" destOrd="0" presId="urn:microsoft.com/office/officeart/2005/8/layout/hProcess9"/>
    <dgm:cxn modelId="{30750C44-79D8-4C60-8CD5-80A8F0244FBB}" type="presParOf" srcId="{4A3161D8-EDC1-41BB-B13C-F0B0EFBD2AFC}" destId="{2F21C96F-27C7-4B76-B6DF-B027E7EBE066}" srcOrd="1" destOrd="0" presId="urn:microsoft.com/office/officeart/2005/8/layout/hProcess9"/>
    <dgm:cxn modelId="{D3AA4ACC-B80B-4E02-BD2C-9ACC214703BA}" type="presParOf" srcId="{2F21C96F-27C7-4B76-B6DF-B027E7EBE066}" destId="{D13D5952-F4CF-4965-B45F-E583A1252783}" srcOrd="0" destOrd="0" presId="urn:microsoft.com/office/officeart/2005/8/layout/hProcess9"/>
    <dgm:cxn modelId="{3D988D59-502A-470E-B4A7-6E8179A3E608}" type="presParOf" srcId="{2F21C96F-27C7-4B76-B6DF-B027E7EBE066}" destId="{9D84E693-5CFE-45D4-AB0E-721D996E4EBA}" srcOrd="1" destOrd="0" presId="urn:microsoft.com/office/officeart/2005/8/layout/hProcess9"/>
    <dgm:cxn modelId="{86E289E4-0FFD-4DA5-BF89-C1E6C1DEECD4}" type="presParOf" srcId="{2F21C96F-27C7-4B76-B6DF-B027E7EBE066}" destId="{F26E4F6D-2DF6-47DD-A1C5-0F1F0EB0C111}" srcOrd="2" destOrd="0" presId="urn:microsoft.com/office/officeart/2005/8/layout/hProcess9"/>
    <dgm:cxn modelId="{FCDAE6ED-1798-4268-8BFE-2184DFD55BA0}" type="presParOf" srcId="{2F21C96F-27C7-4B76-B6DF-B027E7EBE066}" destId="{C9855974-5344-4CCF-BECB-592E75DDE1C1}" srcOrd="3" destOrd="0" presId="urn:microsoft.com/office/officeart/2005/8/layout/hProcess9"/>
    <dgm:cxn modelId="{7AB4287E-7D91-44A2-A9A1-AC3D7C89AE63}" type="presParOf" srcId="{2F21C96F-27C7-4B76-B6DF-B027E7EBE066}" destId="{7C26FA5C-61BC-414E-B2BE-837152D1D8A9}" srcOrd="4" destOrd="0" presId="urn:microsoft.com/office/officeart/2005/8/layout/hProcess9"/>
    <dgm:cxn modelId="{2E850FE1-0EC2-4369-B56B-5E5686C50B91}" type="presParOf" srcId="{2F21C96F-27C7-4B76-B6DF-B027E7EBE066}" destId="{0E942746-C4EA-4948-9D95-A0AA7CF69807}" srcOrd="5" destOrd="0" presId="urn:microsoft.com/office/officeart/2005/8/layout/hProcess9"/>
    <dgm:cxn modelId="{64F37195-2581-427B-A57D-FF83D1D27510}" type="presParOf" srcId="{2F21C96F-27C7-4B76-B6DF-B027E7EBE066}" destId="{52A5191F-E661-4EC4-A0F4-B96DD5B39E42}" srcOrd="6" destOrd="0" presId="urn:microsoft.com/office/officeart/2005/8/layout/hProcess9"/>
    <dgm:cxn modelId="{7CD152B0-17D1-4575-91A3-638C01E49024}" type="presParOf" srcId="{2F21C96F-27C7-4B76-B6DF-B027E7EBE066}" destId="{1F9711CA-BF19-4A6E-84DB-EAC1FA214515}" srcOrd="7" destOrd="0" presId="urn:microsoft.com/office/officeart/2005/8/layout/hProcess9"/>
    <dgm:cxn modelId="{0A76FC19-46BD-48CF-BD4D-A1E229DB8A40}" type="presParOf" srcId="{2F21C96F-27C7-4B76-B6DF-B027E7EBE066}" destId="{029A4602-2596-4E0E-8194-EAFC5062EC1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513C0A-B293-4D8F-A2C3-8907F5AD2DA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38C7269-84A8-4EDE-85D7-8FC02E3DA0A8}">
      <dgm:prSet/>
      <dgm:spPr/>
      <dgm:t>
        <a:bodyPr/>
        <a:lstStyle/>
        <a:p>
          <a:pPr rtl="0"/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Нормативы прибавок урожая важнейших сельскохозяйственных культур от мелиоративного влияния защитных лесонасаждений (по данным Б.М. Муканова)</a:t>
          </a:r>
          <a:endParaRPr lang="ru-RU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057E0D-6E09-4971-9C78-E9744F2949CC}" type="parTrans" cxnId="{9A4CCACB-F805-4901-8464-593AA9AC8A82}">
      <dgm:prSet/>
      <dgm:spPr/>
      <dgm:t>
        <a:bodyPr/>
        <a:lstStyle/>
        <a:p>
          <a:endParaRPr lang="ru-RU"/>
        </a:p>
      </dgm:t>
    </dgm:pt>
    <dgm:pt modelId="{120B2E99-B44B-4446-AF8F-61BC515096A4}" type="sibTrans" cxnId="{9A4CCACB-F805-4901-8464-593AA9AC8A82}">
      <dgm:prSet/>
      <dgm:spPr/>
      <dgm:t>
        <a:bodyPr/>
        <a:lstStyle/>
        <a:p>
          <a:endParaRPr lang="ru-RU"/>
        </a:p>
      </dgm:t>
    </dgm:pt>
    <dgm:pt modelId="{AB952364-53C1-4CDB-9B6E-313DE3190FEB}" type="pres">
      <dgm:prSet presAssocID="{58513C0A-B293-4D8F-A2C3-8907F5AD2DA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BAB441-22AF-451A-ACB6-24A6EE3EE179}" type="pres">
      <dgm:prSet presAssocID="{E38C7269-84A8-4EDE-85D7-8FC02E3DA0A8}" presName="circle1" presStyleLbl="node1" presStyleIdx="0" presStyleCnt="1"/>
      <dgm:spPr/>
    </dgm:pt>
    <dgm:pt modelId="{214D9F33-5305-4D86-B1A0-F7A4F64B1B77}" type="pres">
      <dgm:prSet presAssocID="{E38C7269-84A8-4EDE-85D7-8FC02E3DA0A8}" presName="space" presStyleCnt="0"/>
      <dgm:spPr/>
    </dgm:pt>
    <dgm:pt modelId="{EAF5C86E-E3F3-4543-A8EF-CC51038239F3}" type="pres">
      <dgm:prSet presAssocID="{E38C7269-84A8-4EDE-85D7-8FC02E3DA0A8}" presName="rect1" presStyleLbl="alignAcc1" presStyleIdx="0" presStyleCnt="1"/>
      <dgm:spPr/>
      <dgm:t>
        <a:bodyPr/>
        <a:lstStyle/>
        <a:p>
          <a:endParaRPr lang="ru-RU"/>
        </a:p>
      </dgm:t>
    </dgm:pt>
    <dgm:pt modelId="{CBBDDA05-2EA1-44BF-A0C1-19065CEC7A4A}" type="pres">
      <dgm:prSet presAssocID="{E38C7269-84A8-4EDE-85D7-8FC02E3DA0A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4CCACB-F805-4901-8464-593AA9AC8A82}" srcId="{58513C0A-B293-4D8F-A2C3-8907F5AD2DAE}" destId="{E38C7269-84A8-4EDE-85D7-8FC02E3DA0A8}" srcOrd="0" destOrd="0" parTransId="{06057E0D-6E09-4971-9C78-E9744F2949CC}" sibTransId="{120B2E99-B44B-4446-AF8F-61BC515096A4}"/>
    <dgm:cxn modelId="{B6E58E74-FFE5-4046-8874-511589E60710}" type="presOf" srcId="{E38C7269-84A8-4EDE-85D7-8FC02E3DA0A8}" destId="{EAF5C86E-E3F3-4543-A8EF-CC51038239F3}" srcOrd="0" destOrd="0" presId="urn:microsoft.com/office/officeart/2005/8/layout/target3"/>
    <dgm:cxn modelId="{EB09E80B-7DEC-48C2-8DF5-EB86D281EB47}" type="presOf" srcId="{E38C7269-84A8-4EDE-85D7-8FC02E3DA0A8}" destId="{CBBDDA05-2EA1-44BF-A0C1-19065CEC7A4A}" srcOrd="1" destOrd="0" presId="urn:microsoft.com/office/officeart/2005/8/layout/target3"/>
    <dgm:cxn modelId="{5374CD7B-C3D9-4D7C-93D6-A8952D1A61A8}" type="presOf" srcId="{58513C0A-B293-4D8F-A2C3-8907F5AD2DAE}" destId="{AB952364-53C1-4CDB-9B6E-313DE3190FEB}" srcOrd="0" destOrd="0" presId="urn:microsoft.com/office/officeart/2005/8/layout/target3"/>
    <dgm:cxn modelId="{F6B233C5-9100-41D4-9FE0-71BFE5417DEB}" type="presParOf" srcId="{AB952364-53C1-4CDB-9B6E-313DE3190FEB}" destId="{B1BAB441-22AF-451A-ACB6-24A6EE3EE179}" srcOrd="0" destOrd="0" presId="urn:microsoft.com/office/officeart/2005/8/layout/target3"/>
    <dgm:cxn modelId="{00D3EFAC-2986-4F04-A475-D0934DB3F06D}" type="presParOf" srcId="{AB952364-53C1-4CDB-9B6E-313DE3190FEB}" destId="{214D9F33-5305-4D86-B1A0-F7A4F64B1B77}" srcOrd="1" destOrd="0" presId="urn:microsoft.com/office/officeart/2005/8/layout/target3"/>
    <dgm:cxn modelId="{F1416112-B72E-488B-B037-7E4989CF2A37}" type="presParOf" srcId="{AB952364-53C1-4CDB-9B6E-313DE3190FEB}" destId="{EAF5C86E-E3F3-4543-A8EF-CC51038239F3}" srcOrd="2" destOrd="0" presId="urn:microsoft.com/office/officeart/2005/8/layout/target3"/>
    <dgm:cxn modelId="{6A67C904-4984-4F8B-823E-CF6983E0D44D}" type="presParOf" srcId="{AB952364-53C1-4CDB-9B6E-313DE3190FEB}" destId="{CBBDDA05-2EA1-44BF-A0C1-19065CEC7A4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D845A2-FD3A-474E-8111-5EB84052FF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253EBC1-8D5C-4856-8B2A-385F86B7455D}">
      <dgm:prSet/>
      <dgm:spPr/>
      <dgm:t>
        <a:bodyPr/>
        <a:lstStyle/>
        <a:p>
          <a:pPr rtl="0"/>
          <a:r>
            <a:rPr lang="ru-RU" b="1" dirty="0" smtClean="0"/>
            <a:t>Влияние лесных полос на урожай сельскохозяйственных культур</a:t>
          </a:r>
          <a:endParaRPr lang="ru-RU" dirty="0"/>
        </a:p>
      </dgm:t>
    </dgm:pt>
    <dgm:pt modelId="{D79D4788-D0B4-42C5-ADC8-903E922AB705}" type="parTrans" cxnId="{A580B5DF-D432-42D2-AF60-7821FC504CFC}">
      <dgm:prSet/>
      <dgm:spPr/>
      <dgm:t>
        <a:bodyPr/>
        <a:lstStyle/>
        <a:p>
          <a:endParaRPr lang="ru-RU"/>
        </a:p>
      </dgm:t>
    </dgm:pt>
    <dgm:pt modelId="{C23B5C3D-FFD1-46B1-A505-B35924FB39E5}" type="sibTrans" cxnId="{A580B5DF-D432-42D2-AF60-7821FC504CFC}">
      <dgm:prSet/>
      <dgm:spPr/>
      <dgm:t>
        <a:bodyPr/>
        <a:lstStyle/>
        <a:p>
          <a:endParaRPr lang="ru-RU"/>
        </a:p>
      </dgm:t>
    </dgm:pt>
    <dgm:pt modelId="{582C5363-70D5-4B68-855A-8078701E4E64}" type="pres">
      <dgm:prSet presAssocID="{21D845A2-FD3A-474E-8111-5EB84052FF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138310-AF2F-4419-A21E-A52E590593CD}" type="pres">
      <dgm:prSet presAssocID="{7253EBC1-8D5C-4856-8B2A-385F86B7455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ADBC86-9F06-480F-BA0B-DE839377DA7F}" type="presOf" srcId="{7253EBC1-8D5C-4856-8B2A-385F86B7455D}" destId="{8B138310-AF2F-4419-A21E-A52E590593CD}" srcOrd="0" destOrd="0" presId="urn:microsoft.com/office/officeart/2005/8/layout/vList2"/>
    <dgm:cxn modelId="{A580B5DF-D432-42D2-AF60-7821FC504CFC}" srcId="{21D845A2-FD3A-474E-8111-5EB84052FF0D}" destId="{7253EBC1-8D5C-4856-8B2A-385F86B7455D}" srcOrd="0" destOrd="0" parTransId="{D79D4788-D0B4-42C5-ADC8-903E922AB705}" sibTransId="{C23B5C3D-FFD1-46B1-A505-B35924FB39E5}"/>
    <dgm:cxn modelId="{88CD8108-686F-4C21-9F67-C0C3A5744A80}" type="presOf" srcId="{21D845A2-FD3A-474E-8111-5EB84052FF0D}" destId="{582C5363-70D5-4B68-855A-8078701E4E64}" srcOrd="0" destOrd="0" presId="urn:microsoft.com/office/officeart/2005/8/layout/vList2"/>
    <dgm:cxn modelId="{DB2BE917-8A74-485F-A7B2-00614BD1CDCD}" type="presParOf" srcId="{582C5363-70D5-4B68-855A-8078701E4E64}" destId="{8B138310-AF2F-4419-A21E-A52E590593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A0F235-1321-4C09-A78A-7D27CFBE09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CA2EE3-DAB0-4918-A94A-362BABFBB000}">
      <dgm:prSet/>
      <dgm:spPr/>
      <dgm:t>
        <a:bodyPr/>
        <a:lstStyle/>
        <a:p>
          <a:pPr rtl="0"/>
          <a:r>
            <a:rPr lang="ru-RU" dirty="0" smtClean="0"/>
            <a:t>Древесные и кустарниковые породы, которые могут быть рекомендованы к использованию в защитном лесоразведении на сельскохозяйственных землях в различных почвенно-климатических зонах Казахстана </a:t>
          </a:r>
          <a:endParaRPr lang="ru-RU" dirty="0"/>
        </a:p>
      </dgm:t>
    </dgm:pt>
    <dgm:pt modelId="{4AEC3398-A741-4EB9-A58D-023CC18CF006}" type="parTrans" cxnId="{0B70B7E8-255C-4144-9C0C-4B6638074F83}">
      <dgm:prSet/>
      <dgm:spPr/>
      <dgm:t>
        <a:bodyPr/>
        <a:lstStyle/>
        <a:p>
          <a:endParaRPr lang="ru-RU"/>
        </a:p>
      </dgm:t>
    </dgm:pt>
    <dgm:pt modelId="{D5153C20-2DD0-499E-B4D2-B073C20683DB}" type="sibTrans" cxnId="{0B70B7E8-255C-4144-9C0C-4B6638074F83}">
      <dgm:prSet/>
      <dgm:spPr/>
      <dgm:t>
        <a:bodyPr/>
        <a:lstStyle/>
        <a:p>
          <a:endParaRPr lang="ru-RU"/>
        </a:p>
      </dgm:t>
    </dgm:pt>
    <dgm:pt modelId="{5C02BEBB-673F-41D4-BC23-299AD338F409}" type="pres">
      <dgm:prSet presAssocID="{7EA0F235-1321-4C09-A78A-7D27CFBE09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DC0626-3815-489B-83A7-802025DE386C}" type="pres">
      <dgm:prSet presAssocID="{82CA2EE3-DAB0-4918-A94A-362BABFBB0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70B7E8-255C-4144-9C0C-4B6638074F83}" srcId="{7EA0F235-1321-4C09-A78A-7D27CFBE090A}" destId="{82CA2EE3-DAB0-4918-A94A-362BABFBB000}" srcOrd="0" destOrd="0" parTransId="{4AEC3398-A741-4EB9-A58D-023CC18CF006}" sibTransId="{D5153C20-2DD0-499E-B4D2-B073C20683DB}"/>
    <dgm:cxn modelId="{2432E80C-1BDA-40E1-877C-05D532CAE8BA}" type="presOf" srcId="{82CA2EE3-DAB0-4918-A94A-362BABFBB000}" destId="{60DC0626-3815-489B-83A7-802025DE386C}" srcOrd="0" destOrd="0" presId="urn:microsoft.com/office/officeart/2005/8/layout/vList2"/>
    <dgm:cxn modelId="{675DF5CF-C777-42A0-B9F5-ACA7A483FC7B}" type="presOf" srcId="{7EA0F235-1321-4C09-A78A-7D27CFBE090A}" destId="{5C02BEBB-673F-41D4-BC23-299AD338F409}" srcOrd="0" destOrd="0" presId="urn:microsoft.com/office/officeart/2005/8/layout/vList2"/>
    <dgm:cxn modelId="{04ECC2D7-1F60-4BDA-A071-37F28E876E4E}" type="presParOf" srcId="{5C02BEBB-673F-41D4-BC23-299AD338F409}" destId="{60DC0626-3815-489B-83A7-802025DE38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F2A916-8B58-4DE5-96D8-1736B105B8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A76E3B1-A55E-49DA-B6C7-6D9E5D6F32AF}">
      <dgm:prSet/>
      <dgm:spPr/>
      <dgm:t>
        <a:bodyPr/>
        <a:lstStyle/>
        <a:p>
          <a:pPr algn="ctr" rtl="0"/>
          <a:r>
            <a:rPr lang="ru-RU" dirty="0" smtClean="0"/>
            <a:t>Древесные и кустарниковые породы</a:t>
          </a:r>
          <a:endParaRPr lang="ru-RU" dirty="0"/>
        </a:p>
      </dgm:t>
    </dgm:pt>
    <dgm:pt modelId="{F8127170-C0D0-42D2-B5A1-CF2448857C41}" type="parTrans" cxnId="{D203411E-9868-4973-B091-0439019F471B}">
      <dgm:prSet/>
      <dgm:spPr/>
      <dgm:t>
        <a:bodyPr/>
        <a:lstStyle/>
        <a:p>
          <a:endParaRPr lang="ru-RU"/>
        </a:p>
      </dgm:t>
    </dgm:pt>
    <dgm:pt modelId="{51C2CD80-A97A-48C0-8512-2CD9858AA53B}" type="sibTrans" cxnId="{D203411E-9868-4973-B091-0439019F471B}">
      <dgm:prSet/>
      <dgm:spPr/>
      <dgm:t>
        <a:bodyPr/>
        <a:lstStyle/>
        <a:p>
          <a:endParaRPr lang="ru-RU"/>
        </a:p>
      </dgm:t>
    </dgm:pt>
    <dgm:pt modelId="{3AAF283E-AD37-4B24-B4F9-546A48A66C86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Сосна обыкновенная (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Pinus silvestris L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.);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793974-A293-43A0-B853-3875060CD4E2}" type="parTrans" cxnId="{469FC4F0-B3A1-4834-8BF3-07B1BDBB4FA1}">
      <dgm:prSet/>
      <dgm:spPr/>
      <dgm:t>
        <a:bodyPr/>
        <a:lstStyle/>
        <a:p>
          <a:endParaRPr lang="ru-RU"/>
        </a:p>
      </dgm:t>
    </dgm:pt>
    <dgm:pt modelId="{0E9D80B3-D764-436A-809D-205F2627C3CC}" type="sibTrans" cxnId="{469FC4F0-B3A1-4834-8BF3-07B1BDBB4FA1}">
      <dgm:prSet/>
      <dgm:spPr/>
      <dgm:t>
        <a:bodyPr/>
        <a:lstStyle/>
        <a:p>
          <a:endParaRPr lang="ru-RU"/>
        </a:p>
      </dgm:t>
    </dgm:pt>
    <dgm:pt modelId="{00A62B9E-EA6C-4A7D-A9C7-A5429399F27B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Лиственница сибирская (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Larix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sibirica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Ldb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);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8855A6-5F1E-4C10-AF1C-202F7D002AE4}" type="parTrans" cxnId="{D9D0B757-DF49-4F32-93B9-80F6D248B4D8}">
      <dgm:prSet/>
      <dgm:spPr/>
      <dgm:t>
        <a:bodyPr/>
        <a:lstStyle/>
        <a:p>
          <a:endParaRPr lang="ru-RU"/>
        </a:p>
      </dgm:t>
    </dgm:pt>
    <dgm:pt modelId="{F259334B-6417-4A14-8EDA-92041E1ECCEF}" type="sibTrans" cxnId="{D9D0B757-DF49-4F32-93B9-80F6D248B4D8}">
      <dgm:prSet/>
      <dgm:spPr/>
      <dgm:t>
        <a:bodyPr/>
        <a:lstStyle/>
        <a:p>
          <a:endParaRPr lang="ru-RU"/>
        </a:p>
      </dgm:t>
    </dgm:pt>
    <dgm:pt modelId="{54DA1F05-F39A-4FA7-ADA5-3CF2D397F3C0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Берёза повислая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(Betula pendula Roth)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98F0C7-3121-499E-85A5-A0A2B5F65A9F}" type="parTrans" cxnId="{DF6C39C6-1E0A-4C50-B544-FF46B4AAC1BC}">
      <dgm:prSet/>
      <dgm:spPr/>
      <dgm:t>
        <a:bodyPr/>
        <a:lstStyle/>
        <a:p>
          <a:endParaRPr lang="ru-RU"/>
        </a:p>
      </dgm:t>
    </dgm:pt>
    <dgm:pt modelId="{F5EA4D16-D56F-4FBE-8002-E6E123D87670}" type="sibTrans" cxnId="{DF6C39C6-1E0A-4C50-B544-FF46B4AAC1BC}">
      <dgm:prSet/>
      <dgm:spPr/>
      <dgm:t>
        <a:bodyPr/>
        <a:lstStyle/>
        <a:p>
          <a:endParaRPr lang="ru-RU"/>
        </a:p>
      </dgm:t>
    </dgm:pt>
    <dgm:pt modelId="{9BE00A92-83EA-4544-8457-968CBF3FB173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Вяз гладкий (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Ulmus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laevis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Pall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);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EA7BBD-4BA9-4C29-AAFF-F470B8814093}" type="parTrans" cxnId="{A90BE304-7ABD-44E5-89C1-DED5456AF7DA}">
      <dgm:prSet/>
      <dgm:spPr/>
      <dgm:t>
        <a:bodyPr/>
        <a:lstStyle/>
        <a:p>
          <a:endParaRPr lang="ru-RU"/>
        </a:p>
      </dgm:t>
    </dgm:pt>
    <dgm:pt modelId="{B8D61EDF-9789-40D2-9FD9-BCCE896C8E49}" type="sibTrans" cxnId="{A90BE304-7ABD-44E5-89C1-DED5456AF7DA}">
      <dgm:prSet/>
      <dgm:spPr/>
      <dgm:t>
        <a:bodyPr/>
        <a:lstStyle/>
        <a:p>
          <a:endParaRPr lang="ru-RU"/>
        </a:p>
      </dgm:t>
    </dgm:pt>
    <dgm:pt modelId="{122F0A13-B7DA-4202-8D0F-B68639ED3DAA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Вяз приземистый (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Ulmus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pumila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L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.);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6E6B2A-08C0-4498-9A3D-58E016B958C4}" type="parTrans" cxnId="{35761085-EDF2-46B1-B96B-B024D70C7F79}">
      <dgm:prSet/>
      <dgm:spPr/>
      <dgm:t>
        <a:bodyPr/>
        <a:lstStyle/>
        <a:p>
          <a:endParaRPr lang="ru-RU"/>
        </a:p>
      </dgm:t>
    </dgm:pt>
    <dgm:pt modelId="{E5793C61-4BC4-4590-81F0-12C466F0BF9A}" type="sibTrans" cxnId="{35761085-EDF2-46B1-B96B-B024D70C7F79}">
      <dgm:prSet/>
      <dgm:spPr/>
      <dgm:t>
        <a:bodyPr/>
        <a:lstStyle/>
        <a:p>
          <a:endParaRPr lang="ru-RU"/>
        </a:p>
      </dgm:t>
    </dgm:pt>
    <dgm:pt modelId="{608681B2-47A3-4C7D-805F-D8F100629081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Липа мелколистная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Tilia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cordata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Mill)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9BE827-298F-4322-AA95-C227BDD2D2D0}" type="parTrans" cxnId="{C5D9824F-CE80-43CC-9768-3246A3A7B303}">
      <dgm:prSet/>
      <dgm:spPr/>
      <dgm:t>
        <a:bodyPr/>
        <a:lstStyle/>
        <a:p>
          <a:endParaRPr lang="ru-RU"/>
        </a:p>
      </dgm:t>
    </dgm:pt>
    <dgm:pt modelId="{5EB7CA88-EB40-4916-8373-937BEA5AE385}" type="sibTrans" cxnId="{C5D9824F-CE80-43CC-9768-3246A3A7B303}">
      <dgm:prSet/>
      <dgm:spPr/>
      <dgm:t>
        <a:bodyPr/>
        <a:lstStyle/>
        <a:p>
          <a:endParaRPr lang="ru-RU"/>
        </a:p>
      </dgm:t>
    </dgm:pt>
    <dgm:pt modelId="{C5DBA1D3-335F-4BB0-B18B-66758E9EAD7B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Ясень обыкновенный (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Fraxinus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excelsior L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.);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C0733D-057E-47A3-8232-458E21EE68FD}" type="parTrans" cxnId="{00B2F5B6-5D50-4502-A84C-A4A9F74A2D20}">
      <dgm:prSet/>
      <dgm:spPr/>
      <dgm:t>
        <a:bodyPr/>
        <a:lstStyle/>
        <a:p>
          <a:endParaRPr lang="ru-RU"/>
        </a:p>
      </dgm:t>
    </dgm:pt>
    <dgm:pt modelId="{15BC2BA5-3744-4370-8C93-45A921A4923E}" type="sibTrans" cxnId="{00B2F5B6-5D50-4502-A84C-A4A9F74A2D20}">
      <dgm:prSet/>
      <dgm:spPr/>
      <dgm:t>
        <a:bodyPr/>
        <a:lstStyle/>
        <a:p>
          <a:endParaRPr lang="ru-RU"/>
        </a:p>
      </dgm:t>
    </dgm:pt>
    <dgm:pt modelId="{2C393C07-64C9-41B1-9409-D44ED7CA5F82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Ясень зелёный (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Fraxinus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viridis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Michx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);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7C17C9-097A-4EB9-8D9C-213997B0CA9F}" type="parTrans" cxnId="{C44C2ADE-B35C-441E-8E56-318523015947}">
      <dgm:prSet/>
      <dgm:spPr/>
      <dgm:t>
        <a:bodyPr/>
        <a:lstStyle/>
        <a:p>
          <a:endParaRPr lang="ru-RU"/>
        </a:p>
      </dgm:t>
    </dgm:pt>
    <dgm:pt modelId="{73CB76B0-A21C-4198-A7EB-7D0C5CD7777F}" type="sibTrans" cxnId="{C44C2ADE-B35C-441E-8E56-318523015947}">
      <dgm:prSet/>
      <dgm:spPr/>
      <dgm:t>
        <a:bodyPr/>
        <a:lstStyle/>
        <a:p>
          <a:endParaRPr lang="ru-RU"/>
        </a:p>
      </dgm:t>
    </dgm:pt>
    <dgm:pt modelId="{6448B15A-CD06-4D3F-8E70-3D53E59E6787}">
      <dgm:prSet/>
      <dgm:spPr/>
      <dgm:t>
        <a:bodyPr/>
        <a:lstStyle/>
        <a:p>
          <a:pPr rtl="0"/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Тополь бальзамический (</a:t>
          </a:r>
          <a:r>
            <a:rPr lang="en-US" i="1" dirty="0" err="1" smtClean="0">
              <a:latin typeface="Arial" panose="020B0604020202020204" pitchFamily="34" charset="0"/>
              <a:cs typeface="Arial" panose="020B0604020202020204" pitchFamily="34" charset="0"/>
            </a:rPr>
            <a:t>Populus</a:t>
          </a:r>
          <a:r>
            <a:rPr lang="en-US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i="1" dirty="0" err="1" smtClean="0">
              <a:latin typeface="Arial" panose="020B0604020202020204" pitchFamily="34" charset="0"/>
              <a:cs typeface="Arial" panose="020B0604020202020204" pitchFamily="34" charset="0"/>
            </a:rPr>
            <a:t>balsamifera</a:t>
          </a:r>
          <a:r>
            <a:rPr lang="en-US" i="1" dirty="0" smtClean="0">
              <a:latin typeface="Arial" panose="020B0604020202020204" pitchFamily="34" charset="0"/>
              <a:cs typeface="Arial" panose="020B0604020202020204" pitchFamily="34" charset="0"/>
            </a:rPr>
            <a:t> L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.)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FF2ABF-A264-48A9-8793-FBE45199CB8F}" type="parTrans" cxnId="{C29786FA-0487-4514-86BF-308ADEA65768}">
      <dgm:prSet/>
      <dgm:spPr/>
      <dgm:t>
        <a:bodyPr/>
        <a:lstStyle/>
        <a:p>
          <a:endParaRPr lang="ru-RU"/>
        </a:p>
      </dgm:t>
    </dgm:pt>
    <dgm:pt modelId="{2057D3C9-D89D-41BA-A40E-3E3FA0119661}" type="sibTrans" cxnId="{C29786FA-0487-4514-86BF-308ADEA65768}">
      <dgm:prSet/>
      <dgm:spPr/>
      <dgm:t>
        <a:bodyPr/>
        <a:lstStyle/>
        <a:p>
          <a:endParaRPr lang="ru-RU"/>
        </a:p>
      </dgm:t>
    </dgm:pt>
    <dgm:pt modelId="{1681BA9D-FF0A-4BA1-9A95-E74A1F4CDCB8}">
      <dgm:prSet/>
      <dgm:spPr/>
      <dgm:t>
        <a:bodyPr/>
        <a:lstStyle/>
        <a:p>
          <a:pPr rtl="0"/>
          <a:r>
            <a:rPr lang="ru-RU" i="1" smtClean="0">
              <a:latin typeface="Arial" panose="020B0604020202020204" pitchFamily="34" charset="0"/>
              <a:cs typeface="Arial" panose="020B0604020202020204" pitchFamily="34" charset="0"/>
            </a:rPr>
            <a:t>Тополь белый (</a:t>
          </a:r>
          <a:r>
            <a:rPr lang="en-US" i="1" smtClean="0">
              <a:latin typeface="Arial" panose="020B0604020202020204" pitchFamily="34" charset="0"/>
              <a:cs typeface="Arial" panose="020B0604020202020204" pitchFamily="34" charset="0"/>
            </a:rPr>
            <a:t>Populus alba L</a:t>
          </a:r>
          <a:r>
            <a:rPr lang="ru-RU" i="1" smtClean="0">
              <a:latin typeface="Arial" panose="020B0604020202020204" pitchFamily="34" charset="0"/>
              <a:cs typeface="Arial" panose="020B0604020202020204" pitchFamily="34" charset="0"/>
            </a:rPr>
            <a:t>.)</a:t>
          </a:r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B9B8A4-20D9-49E0-AE17-CF05632D64F8}" type="parTrans" cxnId="{59B46D45-B24B-46F2-B645-2517E2B37EFE}">
      <dgm:prSet/>
      <dgm:spPr/>
      <dgm:t>
        <a:bodyPr/>
        <a:lstStyle/>
        <a:p>
          <a:endParaRPr lang="ru-RU"/>
        </a:p>
      </dgm:t>
    </dgm:pt>
    <dgm:pt modelId="{3E2E705D-A0A3-4CA9-A535-032F561A4583}" type="sibTrans" cxnId="{59B46D45-B24B-46F2-B645-2517E2B37EFE}">
      <dgm:prSet/>
      <dgm:spPr/>
      <dgm:t>
        <a:bodyPr/>
        <a:lstStyle/>
        <a:p>
          <a:endParaRPr lang="ru-RU"/>
        </a:p>
      </dgm:t>
    </dgm:pt>
    <dgm:pt modelId="{9B776D54-6384-41CA-BF0F-BFEE7F956FFF}">
      <dgm:prSet/>
      <dgm:spPr/>
      <dgm:t>
        <a:bodyPr/>
        <a:lstStyle/>
        <a:p>
          <a:pPr rtl="0"/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Тополь чёрный</a:t>
          </a:r>
          <a:r>
            <a:rPr lang="en-US" i="1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i="1" dirty="0" err="1" smtClean="0">
              <a:latin typeface="Arial" panose="020B0604020202020204" pitchFamily="34" charset="0"/>
              <a:cs typeface="Arial" panose="020B0604020202020204" pitchFamily="34" charset="0"/>
            </a:rPr>
            <a:t>Populus</a:t>
          </a:r>
          <a:r>
            <a:rPr lang="en-US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i="1" dirty="0" err="1" smtClean="0">
              <a:latin typeface="Arial" panose="020B0604020202020204" pitchFamily="34" charset="0"/>
              <a:cs typeface="Arial" panose="020B0604020202020204" pitchFamily="34" charset="0"/>
            </a:rPr>
            <a:t>nigra</a:t>
          </a:r>
          <a:r>
            <a:rPr lang="en-US" i="1" dirty="0" smtClean="0">
              <a:latin typeface="Arial" panose="020B0604020202020204" pitchFamily="34" charset="0"/>
              <a:cs typeface="Arial" panose="020B0604020202020204" pitchFamily="34" charset="0"/>
            </a:rPr>
            <a:t> L.)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32EBD7-6C3C-4825-8CFC-C02351688D36}" type="parTrans" cxnId="{14B2A260-CBBA-4176-B391-5ADFA0A68D80}">
      <dgm:prSet/>
      <dgm:spPr/>
      <dgm:t>
        <a:bodyPr/>
        <a:lstStyle/>
        <a:p>
          <a:endParaRPr lang="ru-RU"/>
        </a:p>
      </dgm:t>
    </dgm:pt>
    <dgm:pt modelId="{FFFD9147-4FB1-46B3-8703-16269093B4C4}" type="sibTrans" cxnId="{14B2A260-CBBA-4176-B391-5ADFA0A68D80}">
      <dgm:prSet/>
      <dgm:spPr/>
      <dgm:t>
        <a:bodyPr/>
        <a:lstStyle/>
        <a:p>
          <a:endParaRPr lang="ru-RU"/>
        </a:p>
      </dgm:t>
    </dgm:pt>
    <dgm:pt modelId="{C2758AA4-8131-4E24-9D09-6CD9D9FC025B}">
      <dgm:prSet/>
      <dgm:spPr/>
      <dgm:t>
        <a:bodyPr/>
        <a:lstStyle/>
        <a:p>
          <a:pPr rtl="0"/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Тополь пирамидальный (</a:t>
          </a:r>
          <a:r>
            <a:rPr lang="en-US" i="1" dirty="0" err="1" smtClean="0">
              <a:latin typeface="Arial" panose="020B0604020202020204" pitchFamily="34" charset="0"/>
              <a:cs typeface="Arial" panose="020B0604020202020204" pitchFamily="34" charset="0"/>
            </a:rPr>
            <a:t>Populus</a:t>
          </a:r>
          <a:r>
            <a:rPr lang="en-US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i="1" dirty="0" err="1" smtClean="0">
              <a:latin typeface="Arial" panose="020B0604020202020204" pitchFamily="34" charset="0"/>
              <a:cs typeface="Arial" panose="020B0604020202020204" pitchFamily="34" charset="0"/>
            </a:rPr>
            <a:t>pyramidalis</a:t>
          </a:r>
          <a:r>
            <a:rPr lang="en-US" i="1" dirty="0" smtClean="0">
              <a:latin typeface="Arial" panose="020B0604020202020204" pitchFamily="34" charset="0"/>
              <a:cs typeface="Arial" panose="020B0604020202020204" pitchFamily="34" charset="0"/>
            </a:rPr>
            <a:t> Roz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627BF4-4742-4065-8AA5-5198A126CC87}" type="parTrans" cxnId="{909585B0-A4D8-40C6-A9AE-A09E73CCAE3C}">
      <dgm:prSet/>
      <dgm:spPr/>
      <dgm:t>
        <a:bodyPr/>
        <a:lstStyle/>
        <a:p>
          <a:endParaRPr lang="ru-RU"/>
        </a:p>
      </dgm:t>
    </dgm:pt>
    <dgm:pt modelId="{883BDD90-FF5B-45CB-A32B-B03D36EA405C}" type="sibTrans" cxnId="{909585B0-A4D8-40C6-A9AE-A09E73CCAE3C}">
      <dgm:prSet/>
      <dgm:spPr/>
      <dgm:t>
        <a:bodyPr/>
        <a:lstStyle/>
        <a:p>
          <a:endParaRPr lang="ru-RU"/>
        </a:p>
      </dgm:t>
    </dgm:pt>
    <dgm:pt modelId="{B2C35217-0F11-4825-867A-DAE288517DE0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Клён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ясенелистный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Acer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negundo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L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.);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972D38-0459-4B8E-9E15-1FD1541060B0}" type="parTrans" cxnId="{B0E0C48F-6071-4D15-9B99-C92BB3CEA8EE}">
      <dgm:prSet/>
      <dgm:spPr/>
      <dgm:t>
        <a:bodyPr/>
        <a:lstStyle/>
        <a:p>
          <a:endParaRPr lang="ru-RU"/>
        </a:p>
      </dgm:t>
    </dgm:pt>
    <dgm:pt modelId="{15D24A84-5CED-438A-A96B-942C03F440AD}" type="sibTrans" cxnId="{B0E0C48F-6071-4D15-9B99-C92BB3CEA8EE}">
      <dgm:prSet/>
      <dgm:spPr/>
      <dgm:t>
        <a:bodyPr/>
        <a:lstStyle/>
        <a:p>
          <a:endParaRPr lang="ru-RU"/>
        </a:p>
      </dgm:t>
    </dgm:pt>
    <dgm:pt modelId="{B60A859A-156A-4A75-A6C6-386E0FD48938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Клён татарский (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Acer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tataricum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L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.);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3018DC-6B85-478A-9F92-478F2B4692C0}" type="parTrans" cxnId="{B435EA03-B574-43DE-9721-A716E88D0128}">
      <dgm:prSet/>
      <dgm:spPr/>
      <dgm:t>
        <a:bodyPr/>
        <a:lstStyle/>
        <a:p>
          <a:endParaRPr lang="ru-RU"/>
        </a:p>
      </dgm:t>
    </dgm:pt>
    <dgm:pt modelId="{82242152-BDEE-45E8-B61D-82F917C5A3AB}" type="sibTrans" cxnId="{B435EA03-B574-43DE-9721-A716E88D0128}">
      <dgm:prSet/>
      <dgm:spPr/>
      <dgm:t>
        <a:bodyPr/>
        <a:lstStyle/>
        <a:p>
          <a:endParaRPr lang="ru-RU"/>
        </a:p>
      </dgm:t>
    </dgm:pt>
    <dgm:pt modelId="{40BF6105-CF83-434B-B833-25B97F7D6E7C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Саксаул чёрный (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Haloxylon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aphyllum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Minkw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);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B56947-FA5C-4F9C-B217-B455B56810C3}" type="parTrans" cxnId="{6D855BA9-DABB-40A4-9750-8DBB820CCA43}">
      <dgm:prSet/>
      <dgm:spPr/>
      <dgm:t>
        <a:bodyPr/>
        <a:lstStyle/>
        <a:p>
          <a:endParaRPr lang="ru-RU"/>
        </a:p>
      </dgm:t>
    </dgm:pt>
    <dgm:pt modelId="{829D03F5-B9A1-44E9-930F-530D5FA112E8}" type="sibTrans" cxnId="{6D855BA9-DABB-40A4-9750-8DBB820CCA43}">
      <dgm:prSet/>
      <dgm:spPr/>
      <dgm:t>
        <a:bodyPr/>
        <a:lstStyle/>
        <a:p>
          <a:endParaRPr lang="ru-RU"/>
        </a:p>
      </dgm:t>
    </dgm:pt>
    <dgm:pt modelId="{6F7B32CB-06E2-498E-8AB3-1EB583438129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Лох узколистный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Elaeagnus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angustifolia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L.)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40DA2E-0007-4ED4-B2EC-3636E90FA6D1}" type="parTrans" cxnId="{EC98CC04-32FC-46CA-84C4-2A730A4C3145}">
      <dgm:prSet/>
      <dgm:spPr/>
      <dgm:t>
        <a:bodyPr/>
        <a:lstStyle/>
        <a:p>
          <a:endParaRPr lang="ru-RU"/>
        </a:p>
      </dgm:t>
    </dgm:pt>
    <dgm:pt modelId="{C7F3FE80-C3E8-41C0-9E41-2819406D6275}" type="sibTrans" cxnId="{EC98CC04-32FC-46CA-84C4-2A730A4C3145}">
      <dgm:prSet/>
      <dgm:spPr/>
      <dgm:t>
        <a:bodyPr/>
        <a:lstStyle/>
        <a:p>
          <a:endParaRPr lang="ru-RU"/>
        </a:p>
      </dgm:t>
    </dgm:pt>
    <dgm:pt modelId="{F5EE80F3-8E4C-4E10-8333-23C0C9D1EB4F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Смородина золотистая (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Ribes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aureum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Pursh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);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5CD225-485D-492B-BBD1-94A25BAD0171}" type="parTrans" cxnId="{FC3D1AC3-7D54-4631-B89F-4ABE089FFED2}">
      <dgm:prSet/>
      <dgm:spPr/>
      <dgm:t>
        <a:bodyPr/>
        <a:lstStyle/>
        <a:p>
          <a:endParaRPr lang="ru-RU"/>
        </a:p>
      </dgm:t>
    </dgm:pt>
    <dgm:pt modelId="{2FBC33B4-404E-41DB-9A9E-833C09C01DAE}" type="sibTrans" cxnId="{FC3D1AC3-7D54-4631-B89F-4ABE089FFED2}">
      <dgm:prSet/>
      <dgm:spPr/>
      <dgm:t>
        <a:bodyPr/>
        <a:lstStyle/>
        <a:p>
          <a:endParaRPr lang="ru-RU"/>
        </a:p>
      </dgm:t>
    </dgm:pt>
    <dgm:pt modelId="{FA90FC88-9597-4DDD-848F-18455B06823E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Жимолость татарская (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Lonicera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tatarica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L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.);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32976D-9C22-41EE-83A5-8E5656580674}" type="parTrans" cxnId="{992D70C4-572B-46C8-A367-D567B5B883A4}">
      <dgm:prSet/>
      <dgm:spPr/>
      <dgm:t>
        <a:bodyPr/>
        <a:lstStyle/>
        <a:p>
          <a:endParaRPr lang="ru-RU"/>
        </a:p>
      </dgm:t>
    </dgm:pt>
    <dgm:pt modelId="{F8A22646-CD3B-46EB-8307-39E5FF411AE2}" type="sibTrans" cxnId="{992D70C4-572B-46C8-A367-D567B5B883A4}">
      <dgm:prSet/>
      <dgm:spPr/>
      <dgm:t>
        <a:bodyPr/>
        <a:lstStyle/>
        <a:p>
          <a:endParaRPr lang="ru-RU"/>
        </a:p>
      </dgm:t>
    </dgm:pt>
    <dgm:pt modelId="{A10F2AA5-BC98-4FC3-A133-CA958C727C8D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Тамарикс или гребенщик (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Tamarix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L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.)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B431E1-5CFD-4FB5-AAF4-9FEB8D3F4AE8}" type="parTrans" cxnId="{9BBCBD9D-9912-4EFB-B38F-ACD335D505E4}">
      <dgm:prSet/>
      <dgm:spPr/>
      <dgm:t>
        <a:bodyPr/>
        <a:lstStyle/>
        <a:p>
          <a:endParaRPr lang="ru-RU"/>
        </a:p>
      </dgm:t>
    </dgm:pt>
    <dgm:pt modelId="{C4F34A17-BEE5-4F8C-B83A-CD697317C6E7}" type="sibTrans" cxnId="{9BBCBD9D-9912-4EFB-B38F-ACD335D505E4}">
      <dgm:prSet/>
      <dgm:spPr/>
      <dgm:t>
        <a:bodyPr/>
        <a:lstStyle/>
        <a:p>
          <a:endParaRPr lang="ru-RU"/>
        </a:p>
      </dgm:t>
    </dgm:pt>
    <dgm:pt modelId="{42AF68E7-930F-4D43-BE4B-9D8F5BAE5351}" type="pres">
      <dgm:prSet presAssocID="{3FF2A916-8B58-4DE5-96D8-1736B105B8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2CAFD2-C745-4B42-83FC-73EFD9099C12}" type="pres">
      <dgm:prSet presAssocID="{3A76E3B1-A55E-49DA-B6C7-6D9E5D6F32A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A731D-7AA7-49D6-9453-6B1F359B6C79}" type="pres">
      <dgm:prSet presAssocID="{3A76E3B1-A55E-49DA-B6C7-6D9E5D6F32A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6C39C6-1E0A-4C50-B544-FF46B4AAC1BC}" srcId="{3A76E3B1-A55E-49DA-B6C7-6D9E5D6F32AF}" destId="{54DA1F05-F39A-4FA7-ADA5-3CF2D397F3C0}" srcOrd="2" destOrd="0" parTransId="{5B98F0C7-3121-499E-85A5-A0A2B5F65A9F}" sibTransId="{F5EA4D16-D56F-4FBE-8002-E6E123D87670}"/>
    <dgm:cxn modelId="{B435EA03-B574-43DE-9721-A716E88D0128}" srcId="{3A76E3B1-A55E-49DA-B6C7-6D9E5D6F32AF}" destId="{B60A859A-156A-4A75-A6C6-386E0FD48938}" srcOrd="13" destOrd="0" parTransId="{CD3018DC-6B85-478A-9F92-478F2B4692C0}" sibTransId="{82242152-BDEE-45E8-B61D-82F917C5A3AB}"/>
    <dgm:cxn modelId="{A90BE304-7ABD-44E5-89C1-DED5456AF7DA}" srcId="{3A76E3B1-A55E-49DA-B6C7-6D9E5D6F32AF}" destId="{9BE00A92-83EA-4544-8457-968CBF3FB173}" srcOrd="3" destOrd="0" parTransId="{A4EA7BBD-4BA9-4C29-AAFF-F470B8814093}" sibTransId="{B8D61EDF-9789-40D2-9FD9-BCCE896C8E49}"/>
    <dgm:cxn modelId="{2635B50B-D71D-4B95-876D-754F45B3BC94}" type="presOf" srcId="{1681BA9D-FF0A-4BA1-9A95-E74A1F4CDCB8}" destId="{445A731D-7AA7-49D6-9453-6B1F359B6C79}" srcOrd="0" destOrd="9" presId="urn:microsoft.com/office/officeart/2005/8/layout/vList2"/>
    <dgm:cxn modelId="{E9BF9680-E0D3-47CF-89A0-F6103E93D783}" type="presOf" srcId="{3FF2A916-8B58-4DE5-96D8-1736B105B85D}" destId="{42AF68E7-930F-4D43-BE4B-9D8F5BAE5351}" srcOrd="0" destOrd="0" presId="urn:microsoft.com/office/officeart/2005/8/layout/vList2"/>
    <dgm:cxn modelId="{4BD30BE7-0740-4E32-AD89-0917B326A708}" type="presOf" srcId="{00A62B9E-EA6C-4A7D-A9C7-A5429399F27B}" destId="{445A731D-7AA7-49D6-9453-6B1F359B6C79}" srcOrd="0" destOrd="1" presId="urn:microsoft.com/office/officeart/2005/8/layout/vList2"/>
    <dgm:cxn modelId="{D9D0B757-DF49-4F32-93B9-80F6D248B4D8}" srcId="{3A76E3B1-A55E-49DA-B6C7-6D9E5D6F32AF}" destId="{00A62B9E-EA6C-4A7D-A9C7-A5429399F27B}" srcOrd="1" destOrd="0" parTransId="{C68855A6-5F1E-4C10-AF1C-202F7D002AE4}" sibTransId="{F259334B-6417-4A14-8EDA-92041E1ECCEF}"/>
    <dgm:cxn modelId="{61874BC3-58F5-40D6-A802-95A52D6DDEC0}" type="presOf" srcId="{C2758AA4-8131-4E24-9D09-6CD9D9FC025B}" destId="{445A731D-7AA7-49D6-9453-6B1F359B6C79}" srcOrd="0" destOrd="11" presId="urn:microsoft.com/office/officeart/2005/8/layout/vList2"/>
    <dgm:cxn modelId="{6D855BA9-DABB-40A4-9750-8DBB820CCA43}" srcId="{3A76E3B1-A55E-49DA-B6C7-6D9E5D6F32AF}" destId="{40BF6105-CF83-434B-B833-25B97F7D6E7C}" srcOrd="14" destOrd="0" parTransId="{38B56947-FA5C-4F9C-B217-B455B56810C3}" sibTransId="{829D03F5-B9A1-44E9-930F-530D5FA112E8}"/>
    <dgm:cxn modelId="{9BBCBD9D-9912-4EFB-B38F-ACD335D505E4}" srcId="{3A76E3B1-A55E-49DA-B6C7-6D9E5D6F32AF}" destId="{A10F2AA5-BC98-4FC3-A133-CA958C727C8D}" srcOrd="18" destOrd="0" parTransId="{E4B431E1-5CFD-4FB5-AAF4-9FEB8D3F4AE8}" sibTransId="{C4F34A17-BEE5-4F8C-B83A-CD697317C6E7}"/>
    <dgm:cxn modelId="{A022C91C-6C0A-495B-BEA3-71CC0FB04C30}" type="presOf" srcId="{B60A859A-156A-4A75-A6C6-386E0FD48938}" destId="{445A731D-7AA7-49D6-9453-6B1F359B6C79}" srcOrd="0" destOrd="13" presId="urn:microsoft.com/office/officeart/2005/8/layout/vList2"/>
    <dgm:cxn modelId="{D4757FE6-504B-4E81-9B8D-D28391AFEB8F}" type="presOf" srcId="{6F7B32CB-06E2-498E-8AB3-1EB583438129}" destId="{445A731D-7AA7-49D6-9453-6B1F359B6C79}" srcOrd="0" destOrd="15" presId="urn:microsoft.com/office/officeart/2005/8/layout/vList2"/>
    <dgm:cxn modelId="{59B46D45-B24B-46F2-B645-2517E2B37EFE}" srcId="{3A76E3B1-A55E-49DA-B6C7-6D9E5D6F32AF}" destId="{1681BA9D-FF0A-4BA1-9A95-E74A1F4CDCB8}" srcOrd="9" destOrd="0" parTransId="{D4B9B8A4-20D9-49E0-AE17-CF05632D64F8}" sibTransId="{3E2E705D-A0A3-4CA9-A535-032F561A4583}"/>
    <dgm:cxn modelId="{14B2A260-CBBA-4176-B391-5ADFA0A68D80}" srcId="{3A76E3B1-A55E-49DA-B6C7-6D9E5D6F32AF}" destId="{9B776D54-6384-41CA-BF0F-BFEE7F956FFF}" srcOrd="10" destOrd="0" parTransId="{4632EBD7-6C3C-4825-8CFC-C02351688D36}" sibTransId="{FFFD9147-4FB1-46B3-8703-16269093B4C4}"/>
    <dgm:cxn modelId="{1B85FDAC-97A0-4F3E-8ECA-76C421DADCB0}" type="presOf" srcId="{3AAF283E-AD37-4B24-B4F9-546A48A66C86}" destId="{445A731D-7AA7-49D6-9453-6B1F359B6C79}" srcOrd="0" destOrd="0" presId="urn:microsoft.com/office/officeart/2005/8/layout/vList2"/>
    <dgm:cxn modelId="{21EAF978-9D6B-460D-BBB8-9BF374753E42}" type="presOf" srcId="{9B776D54-6384-41CA-BF0F-BFEE7F956FFF}" destId="{445A731D-7AA7-49D6-9453-6B1F359B6C79}" srcOrd="0" destOrd="10" presId="urn:microsoft.com/office/officeart/2005/8/layout/vList2"/>
    <dgm:cxn modelId="{9B6A9006-E8DC-44DF-A8D8-659B72DEB380}" type="presOf" srcId="{54DA1F05-F39A-4FA7-ADA5-3CF2D397F3C0}" destId="{445A731D-7AA7-49D6-9453-6B1F359B6C79}" srcOrd="0" destOrd="2" presId="urn:microsoft.com/office/officeart/2005/8/layout/vList2"/>
    <dgm:cxn modelId="{AC9A8FC9-6141-4D43-9921-792147889D5F}" type="presOf" srcId="{608681B2-47A3-4C7D-805F-D8F100629081}" destId="{445A731D-7AA7-49D6-9453-6B1F359B6C79}" srcOrd="0" destOrd="5" presId="urn:microsoft.com/office/officeart/2005/8/layout/vList2"/>
    <dgm:cxn modelId="{00B2F5B6-5D50-4502-A84C-A4A9F74A2D20}" srcId="{3A76E3B1-A55E-49DA-B6C7-6D9E5D6F32AF}" destId="{C5DBA1D3-335F-4BB0-B18B-66758E9EAD7B}" srcOrd="6" destOrd="0" parTransId="{EFC0733D-057E-47A3-8232-458E21EE68FD}" sibTransId="{15BC2BA5-3744-4370-8C93-45A921A4923E}"/>
    <dgm:cxn modelId="{D203411E-9868-4973-B091-0439019F471B}" srcId="{3FF2A916-8B58-4DE5-96D8-1736B105B85D}" destId="{3A76E3B1-A55E-49DA-B6C7-6D9E5D6F32AF}" srcOrd="0" destOrd="0" parTransId="{F8127170-C0D0-42D2-B5A1-CF2448857C41}" sibTransId="{51C2CD80-A97A-48C0-8512-2CD9858AA53B}"/>
    <dgm:cxn modelId="{A913C8F7-6E8C-43CC-8FEC-3383C85A8971}" type="presOf" srcId="{3A76E3B1-A55E-49DA-B6C7-6D9E5D6F32AF}" destId="{D32CAFD2-C745-4B42-83FC-73EFD9099C12}" srcOrd="0" destOrd="0" presId="urn:microsoft.com/office/officeart/2005/8/layout/vList2"/>
    <dgm:cxn modelId="{992D70C4-572B-46C8-A367-D567B5B883A4}" srcId="{3A76E3B1-A55E-49DA-B6C7-6D9E5D6F32AF}" destId="{FA90FC88-9597-4DDD-848F-18455B06823E}" srcOrd="17" destOrd="0" parTransId="{F032976D-9C22-41EE-83A5-8E5656580674}" sibTransId="{F8A22646-CD3B-46EB-8307-39E5FF411AE2}"/>
    <dgm:cxn modelId="{1842B63D-5A49-4722-AE23-2FA217E8BA51}" type="presOf" srcId="{122F0A13-B7DA-4202-8D0F-B68639ED3DAA}" destId="{445A731D-7AA7-49D6-9453-6B1F359B6C79}" srcOrd="0" destOrd="4" presId="urn:microsoft.com/office/officeart/2005/8/layout/vList2"/>
    <dgm:cxn modelId="{49CA24F9-B571-4C82-8B0A-B83B0438996E}" type="presOf" srcId="{C5DBA1D3-335F-4BB0-B18B-66758E9EAD7B}" destId="{445A731D-7AA7-49D6-9453-6B1F359B6C79}" srcOrd="0" destOrd="6" presId="urn:microsoft.com/office/officeart/2005/8/layout/vList2"/>
    <dgm:cxn modelId="{C29786FA-0487-4514-86BF-308ADEA65768}" srcId="{3A76E3B1-A55E-49DA-B6C7-6D9E5D6F32AF}" destId="{6448B15A-CD06-4D3F-8E70-3D53E59E6787}" srcOrd="8" destOrd="0" parTransId="{88FF2ABF-A264-48A9-8793-FBE45199CB8F}" sibTransId="{2057D3C9-D89D-41BA-A40E-3E3FA0119661}"/>
    <dgm:cxn modelId="{88540B13-3255-48FC-B88A-47CB769CF1CE}" type="presOf" srcId="{6448B15A-CD06-4D3F-8E70-3D53E59E6787}" destId="{445A731D-7AA7-49D6-9453-6B1F359B6C79}" srcOrd="0" destOrd="8" presId="urn:microsoft.com/office/officeart/2005/8/layout/vList2"/>
    <dgm:cxn modelId="{0E90B0B0-5843-464F-9950-DBDBC70CFB5C}" type="presOf" srcId="{FA90FC88-9597-4DDD-848F-18455B06823E}" destId="{445A731D-7AA7-49D6-9453-6B1F359B6C79}" srcOrd="0" destOrd="17" presId="urn:microsoft.com/office/officeart/2005/8/layout/vList2"/>
    <dgm:cxn modelId="{0BCAEFF0-6DFA-48BC-A205-B62D3382695F}" type="presOf" srcId="{9BE00A92-83EA-4544-8457-968CBF3FB173}" destId="{445A731D-7AA7-49D6-9453-6B1F359B6C79}" srcOrd="0" destOrd="3" presId="urn:microsoft.com/office/officeart/2005/8/layout/vList2"/>
    <dgm:cxn modelId="{B41F5FC4-5212-4E1C-9735-ECA4C2DADF23}" type="presOf" srcId="{A10F2AA5-BC98-4FC3-A133-CA958C727C8D}" destId="{445A731D-7AA7-49D6-9453-6B1F359B6C79}" srcOrd="0" destOrd="18" presId="urn:microsoft.com/office/officeart/2005/8/layout/vList2"/>
    <dgm:cxn modelId="{C5E5C584-C6CA-469A-8EBD-21CD77876FD5}" type="presOf" srcId="{B2C35217-0F11-4825-867A-DAE288517DE0}" destId="{445A731D-7AA7-49D6-9453-6B1F359B6C79}" srcOrd="0" destOrd="12" presId="urn:microsoft.com/office/officeart/2005/8/layout/vList2"/>
    <dgm:cxn modelId="{46401FDD-FB8B-4F57-A79B-E5B9F54A7D12}" type="presOf" srcId="{40BF6105-CF83-434B-B833-25B97F7D6E7C}" destId="{445A731D-7AA7-49D6-9453-6B1F359B6C79}" srcOrd="0" destOrd="14" presId="urn:microsoft.com/office/officeart/2005/8/layout/vList2"/>
    <dgm:cxn modelId="{EC98CC04-32FC-46CA-84C4-2A730A4C3145}" srcId="{3A76E3B1-A55E-49DA-B6C7-6D9E5D6F32AF}" destId="{6F7B32CB-06E2-498E-8AB3-1EB583438129}" srcOrd="15" destOrd="0" parTransId="{6C40DA2E-0007-4ED4-B2EC-3636E90FA6D1}" sibTransId="{C7F3FE80-C3E8-41C0-9E41-2819406D6275}"/>
    <dgm:cxn modelId="{D0C0E289-3173-4EFB-B2E5-EB0771E6FDE5}" type="presOf" srcId="{2C393C07-64C9-41B1-9409-D44ED7CA5F82}" destId="{445A731D-7AA7-49D6-9453-6B1F359B6C79}" srcOrd="0" destOrd="7" presId="urn:microsoft.com/office/officeart/2005/8/layout/vList2"/>
    <dgm:cxn modelId="{35761085-EDF2-46B1-B96B-B024D70C7F79}" srcId="{3A76E3B1-A55E-49DA-B6C7-6D9E5D6F32AF}" destId="{122F0A13-B7DA-4202-8D0F-B68639ED3DAA}" srcOrd="4" destOrd="0" parTransId="{8F6E6B2A-08C0-4498-9A3D-58E016B958C4}" sibTransId="{E5793C61-4BC4-4590-81F0-12C466F0BF9A}"/>
    <dgm:cxn modelId="{C44C2ADE-B35C-441E-8E56-318523015947}" srcId="{3A76E3B1-A55E-49DA-B6C7-6D9E5D6F32AF}" destId="{2C393C07-64C9-41B1-9409-D44ED7CA5F82}" srcOrd="7" destOrd="0" parTransId="{407C17C9-097A-4EB9-8D9C-213997B0CA9F}" sibTransId="{73CB76B0-A21C-4198-A7EB-7D0C5CD7777F}"/>
    <dgm:cxn modelId="{4D4F847B-C32F-410D-920B-7124408EEB06}" type="presOf" srcId="{F5EE80F3-8E4C-4E10-8333-23C0C9D1EB4F}" destId="{445A731D-7AA7-49D6-9453-6B1F359B6C79}" srcOrd="0" destOrd="16" presId="urn:microsoft.com/office/officeart/2005/8/layout/vList2"/>
    <dgm:cxn modelId="{FC3D1AC3-7D54-4631-B89F-4ABE089FFED2}" srcId="{3A76E3B1-A55E-49DA-B6C7-6D9E5D6F32AF}" destId="{F5EE80F3-8E4C-4E10-8333-23C0C9D1EB4F}" srcOrd="16" destOrd="0" parTransId="{345CD225-485D-492B-BBD1-94A25BAD0171}" sibTransId="{2FBC33B4-404E-41DB-9A9E-833C09C01DAE}"/>
    <dgm:cxn modelId="{C5D9824F-CE80-43CC-9768-3246A3A7B303}" srcId="{3A76E3B1-A55E-49DA-B6C7-6D9E5D6F32AF}" destId="{608681B2-47A3-4C7D-805F-D8F100629081}" srcOrd="5" destOrd="0" parTransId="{019BE827-298F-4322-AA95-C227BDD2D2D0}" sibTransId="{5EB7CA88-EB40-4916-8373-937BEA5AE385}"/>
    <dgm:cxn modelId="{B0E0C48F-6071-4D15-9B99-C92BB3CEA8EE}" srcId="{3A76E3B1-A55E-49DA-B6C7-6D9E5D6F32AF}" destId="{B2C35217-0F11-4825-867A-DAE288517DE0}" srcOrd="12" destOrd="0" parTransId="{9F972D38-0459-4B8E-9E15-1FD1541060B0}" sibTransId="{15D24A84-5CED-438A-A96B-942C03F440AD}"/>
    <dgm:cxn modelId="{909585B0-A4D8-40C6-A9AE-A09E73CCAE3C}" srcId="{3A76E3B1-A55E-49DA-B6C7-6D9E5D6F32AF}" destId="{C2758AA4-8131-4E24-9D09-6CD9D9FC025B}" srcOrd="11" destOrd="0" parTransId="{D3627BF4-4742-4065-8AA5-5198A126CC87}" sibTransId="{883BDD90-FF5B-45CB-A32B-B03D36EA405C}"/>
    <dgm:cxn modelId="{469FC4F0-B3A1-4834-8BF3-07B1BDBB4FA1}" srcId="{3A76E3B1-A55E-49DA-B6C7-6D9E5D6F32AF}" destId="{3AAF283E-AD37-4B24-B4F9-546A48A66C86}" srcOrd="0" destOrd="0" parTransId="{FF793974-A293-43A0-B853-3875060CD4E2}" sibTransId="{0E9D80B3-D764-436A-809D-205F2627C3CC}"/>
    <dgm:cxn modelId="{C094CC54-5A22-4654-B368-8B42EA37B7FE}" type="presParOf" srcId="{42AF68E7-930F-4D43-BE4B-9D8F5BAE5351}" destId="{D32CAFD2-C745-4B42-83FC-73EFD9099C12}" srcOrd="0" destOrd="0" presId="urn:microsoft.com/office/officeart/2005/8/layout/vList2"/>
    <dgm:cxn modelId="{9FFF5F75-D114-41FF-B6F7-BE5311E71EDD}" type="presParOf" srcId="{42AF68E7-930F-4D43-BE4B-9D8F5BAE5351}" destId="{445A731D-7AA7-49D6-9453-6B1F359B6C7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77742-F6E0-48D2-9F58-9E00D88ABE70}">
      <dsp:nvSpPr>
        <dsp:cNvPr id="0" name=""/>
        <dsp:cNvSpPr/>
      </dsp:nvSpPr>
      <dsp:spPr>
        <a:xfrm>
          <a:off x="0" y="0"/>
          <a:ext cx="2679236" cy="26792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650E3-80CB-4A84-B2F4-62BF90630801}">
      <dsp:nvSpPr>
        <dsp:cNvPr id="0" name=""/>
        <dsp:cNvSpPr/>
      </dsp:nvSpPr>
      <dsp:spPr>
        <a:xfrm>
          <a:off x="1339618" y="0"/>
          <a:ext cx="6954021" cy="26792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baseline="0" dirty="0" smtClean="0"/>
            <a:t>АГРОЛЕСОМЕЛИОРАТИВНЫЕ МЕРОПРИЯТИЯ НА ЗЕМЛЯХ СЕЛЬСКОХОЗЯЙСТВЕННОГО НАЗНАЧЕНИЯ</a:t>
          </a:r>
          <a:endParaRPr lang="ru-RU" sz="3200" kern="1200" dirty="0"/>
        </a:p>
      </dsp:txBody>
      <dsp:txXfrm>
        <a:off x="1339618" y="0"/>
        <a:ext cx="6954021" cy="26792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C0626-3815-489B-83A7-802025DE386C}">
      <dsp:nvSpPr>
        <dsp:cNvPr id="0" name=""/>
        <dsp:cNvSpPr/>
      </dsp:nvSpPr>
      <dsp:spPr>
        <a:xfrm>
          <a:off x="0" y="45508"/>
          <a:ext cx="3401226" cy="4797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Кормовые растения, которые могут быть рекомендованы к использованию при создании кормовых угодий в пастбищезащитном лесоразведении в различных почвенно-климатических зонах Казахстана </a:t>
          </a:r>
          <a:endParaRPr lang="ru-RU" sz="2500" kern="1200" dirty="0"/>
        </a:p>
      </dsp:txBody>
      <dsp:txXfrm>
        <a:off x="0" y="45508"/>
        <a:ext cx="3401226" cy="4797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E4C0-344D-49B3-9EAE-8E700E00C192}">
      <dsp:nvSpPr>
        <dsp:cNvPr id="0" name=""/>
        <dsp:cNvSpPr/>
      </dsp:nvSpPr>
      <dsp:spPr>
        <a:xfrm>
          <a:off x="0" y="0"/>
          <a:ext cx="3170297" cy="2498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Защитные лесные насаждения на пастбищных землях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3170297" cy="24989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C079E-812A-4318-AB95-EC2E5C93B33A}">
      <dsp:nvSpPr>
        <dsp:cNvPr id="0" name=""/>
        <dsp:cNvSpPr/>
      </dsp:nvSpPr>
      <dsp:spPr>
        <a:xfrm>
          <a:off x="2638418" y="2585204"/>
          <a:ext cx="1831535" cy="18317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411283C-048F-466E-ADF1-6A1B8616981E}">
      <dsp:nvSpPr>
        <dsp:cNvPr id="0" name=""/>
        <dsp:cNvSpPr/>
      </dsp:nvSpPr>
      <dsp:spPr>
        <a:xfrm>
          <a:off x="-152123" y="112415"/>
          <a:ext cx="7268513" cy="110184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Казахстане естественные пастбищные угодья занимают свыше 187 млн. га. Располагаясь, в основном, в пределах сухостепной, полупустынной и пустынной зон республики, представляющих собой преимущественно животноводческие районы, пастбищные угодья крайне нуждаются в комплексе мероприятий, направленных на повышение их продуктивности и защиту сельскохозяйственных животных от неблагоприятных природных условий.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52123" y="112415"/>
        <a:ext cx="7268513" cy="1101841"/>
      </dsp:txXfrm>
    </dsp:sp>
    <dsp:sp modelId="{C80FE7FB-036A-46D4-8FD0-EA51DB01864E}">
      <dsp:nvSpPr>
        <dsp:cNvPr id="0" name=""/>
        <dsp:cNvSpPr/>
      </dsp:nvSpPr>
      <dsp:spPr>
        <a:xfrm>
          <a:off x="3175668" y="2843515"/>
          <a:ext cx="1831535" cy="18317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3FD4B55-617E-4EC6-92E4-14AA2771A336}">
      <dsp:nvSpPr>
        <dsp:cNvPr id="0" name=""/>
        <dsp:cNvSpPr/>
      </dsp:nvSpPr>
      <dsp:spPr>
        <a:xfrm>
          <a:off x="1871814" y="1001725"/>
          <a:ext cx="3623676" cy="123539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Система защитных лесонасаждений на пастбищах включает:</a:t>
          </a:r>
          <a:endParaRPr lang="ru-RU" sz="13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71814" y="1001725"/>
        <a:ext cx="3623676" cy="1235398"/>
      </dsp:txXfrm>
    </dsp:sp>
    <dsp:sp modelId="{593D8020-85B9-4BD8-888C-A9F40D2F768D}">
      <dsp:nvSpPr>
        <dsp:cNvPr id="0" name=""/>
        <dsp:cNvSpPr/>
      </dsp:nvSpPr>
      <dsp:spPr>
        <a:xfrm>
          <a:off x="3307691" y="3424714"/>
          <a:ext cx="1831535" cy="18317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EEB839-C662-4398-A03F-CC39FC32594F}">
      <dsp:nvSpPr>
        <dsp:cNvPr id="0" name=""/>
        <dsp:cNvSpPr/>
      </dsp:nvSpPr>
      <dsp:spPr>
        <a:xfrm>
          <a:off x="311436" y="4510026"/>
          <a:ext cx="1946005" cy="13196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Пастбищезащитные лесные полосы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436" y="4510026"/>
        <a:ext cx="1946005" cy="1319630"/>
      </dsp:txXfrm>
    </dsp:sp>
    <dsp:sp modelId="{870BCFBE-6239-49E5-BF6F-059345C43C4C}">
      <dsp:nvSpPr>
        <dsp:cNvPr id="0" name=""/>
        <dsp:cNvSpPr/>
      </dsp:nvSpPr>
      <dsp:spPr>
        <a:xfrm>
          <a:off x="2936043" y="3890796"/>
          <a:ext cx="1831535" cy="18317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361EEC1-4D30-4C42-B907-16460C0F8482}">
      <dsp:nvSpPr>
        <dsp:cNvPr id="0" name=""/>
        <dsp:cNvSpPr/>
      </dsp:nvSpPr>
      <dsp:spPr>
        <a:xfrm>
          <a:off x="0" y="3361551"/>
          <a:ext cx="2098633" cy="12073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Зелёные или древесные зонты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361551"/>
        <a:ext cx="2098633" cy="1207321"/>
      </dsp:txXfrm>
    </dsp:sp>
    <dsp:sp modelId="{3DC9A7E9-9BEE-4CFF-AEB8-7EAAD692EEAF}">
      <dsp:nvSpPr>
        <dsp:cNvPr id="0" name=""/>
        <dsp:cNvSpPr/>
      </dsp:nvSpPr>
      <dsp:spPr>
        <a:xfrm>
          <a:off x="2340794" y="3890796"/>
          <a:ext cx="1831535" cy="18317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C918D7D-03C9-4147-8DD3-4874EDA45136}">
      <dsp:nvSpPr>
        <dsp:cNvPr id="0" name=""/>
        <dsp:cNvSpPr/>
      </dsp:nvSpPr>
      <dsp:spPr>
        <a:xfrm>
          <a:off x="5198713" y="3836125"/>
          <a:ext cx="2098633" cy="12073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Прифермские и прикошарные защитные лесные насаждения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8713" y="3836125"/>
        <a:ext cx="2098633" cy="1207321"/>
      </dsp:txXfrm>
    </dsp:sp>
    <dsp:sp modelId="{DD9D0D4A-D62A-40D0-BE45-0F97856E26BC}">
      <dsp:nvSpPr>
        <dsp:cNvPr id="0" name=""/>
        <dsp:cNvSpPr/>
      </dsp:nvSpPr>
      <dsp:spPr>
        <a:xfrm>
          <a:off x="1969145" y="3424714"/>
          <a:ext cx="1831535" cy="18317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0B5FA09-6EA1-4F15-8046-09A8FE37E657}">
      <dsp:nvSpPr>
        <dsp:cNvPr id="0" name=""/>
        <dsp:cNvSpPr/>
      </dsp:nvSpPr>
      <dsp:spPr>
        <a:xfrm>
          <a:off x="193199" y="1966891"/>
          <a:ext cx="1946005" cy="13196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Затишковые защитные насаждения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199" y="1966891"/>
        <a:ext cx="1946005" cy="1319630"/>
      </dsp:txXfrm>
    </dsp:sp>
    <dsp:sp modelId="{D81AB235-6DB5-4414-9F89-351012640868}">
      <dsp:nvSpPr>
        <dsp:cNvPr id="0" name=""/>
        <dsp:cNvSpPr/>
      </dsp:nvSpPr>
      <dsp:spPr>
        <a:xfrm>
          <a:off x="2101168" y="2843515"/>
          <a:ext cx="1831535" cy="18317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FF3CF07-9D20-47E3-95CD-B2CE92C1312B}">
      <dsp:nvSpPr>
        <dsp:cNvPr id="0" name=""/>
        <dsp:cNvSpPr/>
      </dsp:nvSpPr>
      <dsp:spPr>
        <a:xfrm>
          <a:off x="5143088" y="2595872"/>
          <a:ext cx="1984162" cy="123539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Пастбищные мелиоративно-кормовые насаждения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3088" y="2595872"/>
        <a:ext cx="1984162" cy="12353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92A13-7B2F-4922-87B9-FD0B73FC8261}">
      <dsp:nvSpPr>
        <dsp:cNvPr id="0" name=""/>
        <dsp:cNvSpPr/>
      </dsp:nvSpPr>
      <dsp:spPr>
        <a:xfrm>
          <a:off x="0" y="75856"/>
          <a:ext cx="3298676" cy="491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рамках проекта ВБ-ГЭФ-7 по восстановлению ландшафтов в Казахстане» в 2022 году «Казахский научно-исследовательский институт лесного хозяйства и агролесомелиорации им. А.Н. Букейхана»  разработал пилотные проекты по созданию агролесоводства в Казахстане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5856"/>
        <a:ext cx="3298676" cy="4914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ED77E-4192-409C-ABBB-FE16CF63D137}">
      <dsp:nvSpPr>
        <dsp:cNvPr id="0" name=""/>
        <dsp:cNvSpPr/>
      </dsp:nvSpPr>
      <dsp:spPr>
        <a:xfrm>
          <a:off x="0" y="0"/>
          <a:ext cx="3238500" cy="4656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Казахским научно-исследовательским институтом лесного хозяйства и агролесомелиорации им. А.Н. Букейхана  разработаны ряд рекомендаций по созданию агролесомелиоративных насаждений на землях сельскохозяйственного назначения.</a:t>
          </a:r>
          <a:endParaRPr lang="ru-RU" sz="2000" kern="1200" dirty="0"/>
        </a:p>
      </dsp:txBody>
      <dsp:txXfrm>
        <a:off x="0" y="0"/>
        <a:ext cx="3238500" cy="46568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B5EC9-9E6F-4CF4-BF47-ED5E58848053}">
      <dsp:nvSpPr>
        <dsp:cNvPr id="0" name=""/>
        <dsp:cNvSpPr/>
      </dsp:nvSpPr>
      <dsp:spPr>
        <a:xfrm>
          <a:off x="0" y="764601"/>
          <a:ext cx="7415362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Рекомендации по выращиванию защитных лесных полос в хозяйствах Северного и Западного Казахстана.</a:t>
          </a:r>
          <a:endParaRPr lang="ru-RU" sz="1200" kern="1200" dirty="0"/>
        </a:p>
      </dsp:txBody>
      <dsp:txXfrm>
        <a:off x="0" y="764601"/>
        <a:ext cx="7415362" cy="476701"/>
      </dsp:txXfrm>
    </dsp:sp>
    <dsp:sp modelId="{7B72D9CA-476C-4A42-B84B-F44078D80F8B}">
      <dsp:nvSpPr>
        <dsp:cNvPr id="0" name=""/>
        <dsp:cNvSpPr/>
      </dsp:nvSpPr>
      <dsp:spPr>
        <a:xfrm>
          <a:off x="0" y="1275863"/>
          <a:ext cx="7415362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Рекомендации по созданию, содержанию и сохранению агролесомелиоративных защитных насаждений в Карагандинской области.</a:t>
          </a:r>
          <a:endParaRPr lang="ru-RU" sz="1200" kern="1200" dirty="0"/>
        </a:p>
      </dsp:txBody>
      <dsp:txXfrm>
        <a:off x="0" y="1275863"/>
        <a:ext cx="7415362" cy="476701"/>
      </dsp:txXfrm>
    </dsp:sp>
    <dsp:sp modelId="{77341E44-6D6D-4F28-963F-2E9D1FBAA847}">
      <dsp:nvSpPr>
        <dsp:cNvPr id="0" name=""/>
        <dsp:cNvSpPr/>
      </dsp:nvSpPr>
      <dsp:spPr>
        <a:xfrm>
          <a:off x="0" y="1787125"/>
          <a:ext cx="7415362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Рекомендации по разработке технологии искусственного выращивания культур саксаула черного в пустынных зонах   Атырауской и Мангистауской областей.</a:t>
          </a:r>
          <a:endParaRPr lang="ru-RU" sz="1200" kern="1200" dirty="0"/>
        </a:p>
      </dsp:txBody>
      <dsp:txXfrm>
        <a:off x="0" y="1787125"/>
        <a:ext cx="7415362" cy="476701"/>
      </dsp:txXfrm>
    </dsp:sp>
    <dsp:sp modelId="{A224A39C-F9FF-46F4-9E6B-FCB00A7FC076}">
      <dsp:nvSpPr>
        <dsp:cNvPr id="0" name=""/>
        <dsp:cNvSpPr/>
      </dsp:nvSpPr>
      <dsp:spPr>
        <a:xfrm>
          <a:off x="0" y="2298387"/>
          <a:ext cx="7415362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Рекомендации по повышению эффективности, устойчивости и долговечности агролесомелиоративных и защитно-декоративных насаждений на низкоплодородных почвах Северного и Западного Казахстана</a:t>
          </a:r>
          <a:endParaRPr lang="ru-RU" sz="1200" kern="1200" dirty="0"/>
        </a:p>
      </dsp:txBody>
      <dsp:txXfrm>
        <a:off x="0" y="2298387"/>
        <a:ext cx="7415362" cy="476701"/>
      </dsp:txXfrm>
    </dsp:sp>
    <dsp:sp modelId="{1AE16659-3E81-431E-8708-DAFEA06A1DFE}">
      <dsp:nvSpPr>
        <dsp:cNvPr id="0" name=""/>
        <dsp:cNvSpPr/>
      </dsp:nvSpPr>
      <dsp:spPr>
        <a:xfrm>
          <a:off x="0" y="2809649"/>
          <a:ext cx="7415362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Рекомендации по созданию мелиоративных насаждений и ассортименту пород для закрепления песков в аридных зонах Западного Казахстана.</a:t>
          </a:r>
          <a:endParaRPr lang="ru-RU" sz="1200" kern="1200" dirty="0"/>
        </a:p>
      </dsp:txBody>
      <dsp:txXfrm>
        <a:off x="0" y="2809649"/>
        <a:ext cx="7415362" cy="476701"/>
      </dsp:txXfrm>
    </dsp:sp>
    <dsp:sp modelId="{B1F77D2C-CCB2-4F28-B650-5317C747D26A}">
      <dsp:nvSpPr>
        <dsp:cNvPr id="0" name=""/>
        <dsp:cNvSpPr/>
      </dsp:nvSpPr>
      <dsp:spPr>
        <a:xfrm>
          <a:off x="0" y="3320910"/>
          <a:ext cx="7415362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Рекомендации по технологии выращивания полезащитных лесных полос на землях сельскохозяйственных предприятий  Северного и Западного Казахстана</a:t>
          </a:r>
          <a:endParaRPr lang="ru-RU" sz="1200" kern="1200" dirty="0"/>
        </a:p>
      </dsp:txBody>
      <dsp:txXfrm>
        <a:off x="0" y="3320910"/>
        <a:ext cx="7415362" cy="476701"/>
      </dsp:txXfrm>
    </dsp:sp>
    <dsp:sp modelId="{1618940A-C5E8-4552-96EB-B4A5BBC5A2EF}">
      <dsp:nvSpPr>
        <dsp:cNvPr id="0" name=""/>
        <dsp:cNvSpPr/>
      </dsp:nvSpPr>
      <dsp:spPr>
        <a:xfrm>
          <a:off x="0" y="3832172"/>
          <a:ext cx="7415362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Рекомендации по технологии выращивания сеянцев и создания лесных культур саксаула черного в аридных условиях Западного Казахстана</a:t>
          </a:r>
          <a:endParaRPr lang="ru-RU" sz="1200" kern="1200" dirty="0"/>
        </a:p>
      </dsp:txBody>
      <dsp:txXfrm>
        <a:off x="0" y="3832172"/>
        <a:ext cx="7415362" cy="476701"/>
      </dsp:txXfrm>
    </dsp:sp>
    <dsp:sp modelId="{2A82730C-1CA5-4B73-A552-ACC3AD14A2A3}">
      <dsp:nvSpPr>
        <dsp:cNvPr id="0" name=""/>
        <dsp:cNvSpPr/>
      </dsp:nvSpPr>
      <dsp:spPr>
        <a:xfrm>
          <a:off x="0" y="4343434"/>
          <a:ext cx="7415362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Рекомендации по технологии создания и содержания полезащитных лесных полос из Лиственницы сибирской на обыкновенных черноземах Северного Казахстана. </a:t>
          </a:r>
          <a:endParaRPr lang="ru-RU" sz="1200" kern="1200" dirty="0"/>
        </a:p>
      </dsp:txBody>
      <dsp:txXfrm>
        <a:off x="0" y="4343434"/>
        <a:ext cx="7415362" cy="476701"/>
      </dsp:txXfrm>
    </dsp:sp>
    <dsp:sp modelId="{9420C7CE-618A-4EC9-9C20-DEA9BD3BD65D}">
      <dsp:nvSpPr>
        <dsp:cNvPr id="0" name=""/>
        <dsp:cNvSpPr/>
      </dsp:nvSpPr>
      <dsp:spPr>
        <a:xfrm>
          <a:off x="0" y="4854696"/>
          <a:ext cx="7415362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Мероприятия по созданию и формированию устойчивых и эффективных агролесоландшафтов  - агроэкосистем в Северном и Западном Казахстане.</a:t>
          </a:r>
          <a:endParaRPr lang="ru-RU" sz="1200" kern="1200" dirty="0"/>
        </a:p>
      </dsp:txBody>
      <dsp:txXfrm>
        <a:off x="0" y="4854696"/>
        <a:ext cx="7415362" cy="4767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15D4B-389D-4735-94E7-5040811FF543}">
      <dsp:nvSpPr>
        <dsp:cNvPr id="0" name=""/>
        <dsp:cNvSpPr/>
      </dsp:nvSpPr>
      <dsp:spPr>
        <a:xfrm>
          <a:off x="0" y="0"/>
          <a:ext cx="2680920" cy="26809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114AA-838C-4A8A-B14D-CAC77011619F}">
      <dsp:nvSpPr>
        <dsp:cNvPr id="0" name=""/>
        <dsp:cNvSpPr/>
      </dsp:nvSpPr>
      <dsp:spPr>
        <a:xfrm>
          <a:off x="1340460" y="0"/>
          <a:ext cx="6165596" cy="26809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b="1" kern="1200" smtClean="0"/>
            <a:t>СПАСИБО ЗА ВНИМАНИЕ!</a:t>
          </a:r>
          <a:endParaRPr lang="ru-RU" sz="6400" kern="1200"/>
        </a:p>
      </dsp:txBody>
      <dsp:txXfrm>
        <a:off x="1340460" y="0"/>
        <a:ext cx="6165596" cy="2680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E2C07-B030-4A91-BE76-A4C096C24179}">
      <dsp:nvSpPr>
        <dsp:cNvPr id="0" name=""/>
        <dsp:cNvSpPr/>
      </dsp:nvSpPr>
      <dsp:spPr>
        <a:xfrm>
          <a:off x="0" y="245755"/>
          <a:ext cx="7996844" cy="168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Агролесомелиоративные насаждения, особенно в комплексе с другими мерами, хорошо защищают почву от эрозии, повышают влажность полей, ослабляют вредное влияние засух, суховеев и пыльных бурь. Урожайность сельскохозяйственных культур и валовый сбор зерна и других продуктов на полях, защищённых лесными полосами выше, чем на открытых, не только в годы засух, но и в благоприятные годы. Кроме того, лесомелиоративные насаждения надёжно защищают сельскохозяйственные территории от разрушения смывом и размывом.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5755"/>
        <a:ext cx="7996844" cy="1684800"/>
      </dsp:txXfrm>
    </dsp:sp>
    <dsp:sp modelId="{45FE9AC1-5845-47D9-A07F-3F913D53172B}">
      <dsp:nvSpPr>
        <dsp:cNvPr id="0" name=""/>
        <dsp:cNvSpPr/>
      </dsp:nvSpPr>
      <dsp:spPr>
        <a:xfrm>
          <a:off x="0" y="1973755"/>
          <a:ext cx="7996844" cy="168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Очень важное значение имеет выращивание лесных насаждений по берегам рек, озёр, водоёмов, вокруг балок и оврагов, вдоль железнодорожных и шоссейных дорог для защиты их от заносов снегом и песком, а также создание лесных насаждений для закрепления и хозяйственного освоения песчаных массивов.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73755"/>
        <a:ext cx="7996844" cy="1684800"/>
      </dsp:txXfrm>
    </dsp:sp>
    <dsp:sp modelId="{004F3E4E-2B46-49A5-8E4A-3BF901B9D297}">
      <dsp:nvSpPr>
        <dsp:cNvPr id="0" name=""/>
        <dsp:cNvSpPr/>
      </dsp:nvSpPr>
      <dsp:spPr>
        <a:xfrm>
          <a:off x="0" y="3701755"/>
          <a:ext cx="7996844" cy="168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Использование леса в качестве средства мелиорации основано на его естественных свойствах. Он уменьшает скорость ветра, почвы под лесом быстрее впитывают воду атмосферных осадков, в результате чего не образуется поверхностного стока воды. Эти свойства леса распространяются не только на непосредственно занятую площадь, но и на прилегающую территорию.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701755"/>
        <a:ext cx="7996844" cy="168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9DF00-2CE1-4FDD-B4F2-4CE4F1910DA5}">
      <dsp:nvSpPr>
        <dsp:cNvPr id="0" name=""/>
        <dsp:cNvSpPr/>
      </dsp:nvSpPr>
      <dsp:spPr>
        <a:xfrm>
          <a:off x="0" y="1159253"/>
          <a:ext cx="3325090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Виды агролесомелиоративных насаждений</a:t>
          </a:r>
          <a:endParaRPr lang="ru-RU" sz="2200" kern="1200" dirty="0"/>
        </a:p>
      </dsp:txBody>
      <dsp:txXfrm>
        <a:off x="0" y="1159253"/>
        <a:ext cx="3325090" cy="1209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A345E-9979-44E5-9DA8-65265B28C9F2}">
      <dsp:nvSpPr>
        <dsp:cNvPr id="0" name=""/>
        <dsp:cNvSpPr/>
      </dsp:nvSpPr>
      <dsp:spPr>
        <a:xfrm rot="5400000">
          <a:off x="4585555" y="-1343425"/>
          <a:ext cx="2089826" cy="52992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полезащитные лесные полосы;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водорегулирующие лесные полосы;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прибалочные и приовражные лесные полосы 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80836" y="363311"/>
        <a:ext cx="5197248" cy="1885792"/>
      </dsp:txXfrm>
    </dsp:sp>
    <dsp:sp modelId="{37D47193-BE3B-4F27-AD8F-E9E98C1C1DA8}">
      <dsp:nvSpPr>
        <dsp:cNvPr id="0" name=""/>
        <dsp:cNvSpPr/>
      </dsp:nvSpPr>
      <dsp:spPr>
        <a:xfrm>
          <a:off x="0" y="65"/>
          <a:ext cx="2980836" cy="2612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Лесомелиоративные мероприятия по защите почвы от ветровой и водной эрозии и улучшению микроклимата предусматривают создание высокоэффективных систем контурно-мелиоративных насаждений водосборных площадей, целесообразно размещённых по территории землепользования с учётом рельефа местности и состояния почвенного покрова. Эта система включает следующие виды защитных лесонасаждений: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521" y="127586"/>
        <a:ext cx="2725794" cy="2357241"/>
      </dsp:txXfrm>
    </dsp:sp>
    <dsp:sp modelId="{109DD753-40CC-4D6F-8E66-514D2DE065A5}">
      <dsp:nvSpPr>
        <dsp:cNvPr id="0" name=""/>
        <dsp:cNvSpPr/>
      </dsp:nvSpPr>
      <dsp:spPr>
        <a:xfrm rot="5400000">
          <a:off x="4585555" y="1399472"/>
          <a:ext cx="2089826" cy="52992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лесные полосы на орошаемых землях вдоль оросительных и водосбросных каналов;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лесные полосы и насаждения на пастбищных землях;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кулисные и массивные лесные насаждения на неиспользуемых в сельском хозяйстве разбитых песчаных почвах для закрепления песков.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80836" y="3106209"/>
        <a:ext cx="5197248" cy="1885792"/>
      </dsp:txXfrm>
    </dsp:sp>
    <dsp:sp modelId="{D26EA48A-85C5-46B0-A0CF-916A9E8F18C1}">
      <dsp:nvSpPr>
        <dsp:cNvPr id="0" name=""/>
        <dsp:cNvSpPr/>
      </dsp:nvSpPr>
      <dsp:spPr>
        <a:xfrm>
          <a:off x="0" y="2742963"/>
          <a:ext cx="2980836" cy="2612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Кроме этих основных для сельскохозяйственных полей видов мелиоративных насаждений, имеются и другие, учитывающие специфику защищаемой территории: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521" y="2870484"/>
        <a:ext cx="2725794" cy="23572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CBC4F-826E-4A29-8210-142D3B408B24}">
      <dsp:nvSpPr>
        <dsp:cNvPr id="0" name=""/>
        <dsp:cNvSpPr/>
      </dsp:nvSpPr>
      <dsp:spPr>
        <a:xfrm>
          <a:off x="612306" y="0"/>
          <a:ext cx="6939470" cy="240902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D5952-F4CF-4965-B45F-E583A1252783}">
      <dsp:nvSpPr>
        <dsp:cNvPr id="0" name=""/>
        <dsp:cNvSpPr/>
      </dsp:nvSpPr>
      <dsp:spPr>
        <a:xfrm>
          <a:off x="16363" y="354502"/>
          <a:ext cx="1568636" cy="1726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Казахским НИИ лесного хозяйства и агролесомелиорации  разработаны нормативы прибавок урожая важнейших сельскохозяйственных культур от мелиоративного влияния защитных лесонасаждений для неорошаемых земель по 4 природным зонам и подзонам: 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63" y="354502"/>
        <a:ext cx="1568636" cy="1726558"/>
      </dsp:txXfrm>
    </dsp:sp>
    <dsp:sp modelId="{F26E4F6D-2DF6-47DD-A1C5-0F1F0EB0C111}">
      <dsp:nvSpPr>
        <dsp:cNvPr id="0" name=""/>
        <dsp:cNvSpPr/>
      </dsp:nvSpPr>
      <dsp:spPr>
        <a:xfrm>
          <a:off x="1663431" y="354502"/>
          <a:ext cx="1568636" cy="1726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Лесостепная зона с лесными почвами, выщелоченными и обыкновенными чернозёмами;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63431" y="354502"/>
        <a:ext cx="1568636" cy="1726558"/>
      </dsp:txXfrm>
    </dsp:sp>
    <dsp:sp modelId="{7C26FA5C-61BC-414E-B2BE-837152D1D8A9}">
      <dsp:nvSpPr>
        <dsp:cNvPr id="0" name=""/>
        <dsp:cNvSpPr/>
      </dsp:nvSpPr>
      <dsp:spPr>
        <a:xfrm>
          <a:off x="3310499" y="354502"/>
          <a:ext cx="1568636" cy="1726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Степная зона, почвы – обыкновенные среднегумусные и южные малогумусные чернозёмы;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0499" y="354502"/>
        <a:ext cx="1568636" cy="1726558"/>
      </dsp:txXfrm>
    </dsp:sp>
    <dsp:sp modelId="{52A5191F-E661-4EC4-A0F4-B96DD5B39E42}">
      <dsp:nvSpPr>
        <dsp:cNvPr id="0" name=""/>
        <dsp:cNvSpPr/>
      </dsp:nvSpPr>
      <dsp:spPr>
        <a:xfrm>
          <a:off x="4957567" y="354502"/>
          <a:ext cx="1568636" cy="1726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Сухостепная подзона, почвы – тёмнокаштановые и каштановые;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57567" y="354502"/>
        <a:ext cx="1568636" cy="1726558"/>
      </dsp:txXfrm>
    </dsp:sp>
    <dsp:sp modelId="{029A4602-2596-4E0E-8194-EAFC5062EC1C}">
      <dsp:nvSpPr>
        <dsp:cNvPr id="0" name=""/>
        <dsp:cNvSpPr/>
      </dsp:nvSpPr>
      <dsp:spPr>
        <a:xfrm>
          <a:off x="6591859" y="341233"/>
          <a:ext cx="1568636" cy="1726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Полупустыня, почвы – светлокаштановые и бурые полупустынные.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91859" y="341233"/>
        <a:ext cx="1568636" cy="17265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AB441-22AF-451A-ACB6-24A6EE3EE179}">
      <dsp:nvSpPr>
        <dsp:cNvPr id="0" name=""/>
        <dsp:cNvSpPr/>
      </dsp:nvSpPr>
      <dsp:spPr>
        <a:xfrm>
          <a:off x="0" y="0"/>
          <a:ext cx="523220" cy="5232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5C86E-E3F3-4543-A8EF-CC51038239F3}">
      <dsp:nvSpPr>
        <dsp:cNvPr id="0" name=""/>
        <dsp:cNvSpPr/>
      </dsp:nvSpPr>
      <dsp:spPr>
        <a:xfrm>
          <a:off x="261610" y="0"/>
          <a:ext cx="7754344" cy="5232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Нормативы прибавок урожая важнейших сельскохозяйственных культур от мелиоративного влияния защитных лесонасаждений (по данным Б.М. Муканова)</a:t>
          </a:r>
          <a:endParaRPr lang="ru-RU" sz="15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610" y="0"/>
        <a:ext cx="7754344" cy="5232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38310-AF2F-4419-A21E-A52E590593CD}">
      <dsp:nvSpPr>
        <dsp:cNvPr id="0" name=""/>
        <dsp:cNvSpPr/>
      </dsp:nvSpPr>
      <dsp:spPr>
        <a:xfrm>
          <a:off x="0" y="105254"/>
          <a:ext cx="3426864" cy="989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Влияние лесных полос на урожай сельскохозяйственных культур</a:t>
          </a:r>
          <a:endParaRPr lang="ru-RU" sz="1800" kern="1200" dirty="0"/>
        </a:p>
      </dsp:txBody>
      <dsp:txXfrm>
        <a:off x="0" y="105254"/>
        <a:ext cx="3426864" cy="9898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C0626-3815-489B-83A7-802025DE386C}">
      <dsp:nvSpPr>
        <dsp:cNvPr id="0" name=""/>
        <dsp:cNvSpPr/>
      </dsp:nvSpPr>
      <dsp:spPr>
        <a:xfrm>
          <a:off x="0" y="256416"/>
          <a:ext cx="3401226" cy="422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Древесные и кустарниковые породы, которые могут быть рекомендованы к использованию в защитном лесоразведении на сельскохозяйственных землях в различных почвенно-климатических зонах Казахстана </a:t>
          </a:r>
          <a:endParaRPr lang="ru-RU" sz="2200" kern="1200" dirty="0"/>
        </a:p>
      </dsp:txBody>
      <dsp:txXfrm>
        <a:off x="0" y="256416"/>
        <a:ext cx="3401226" cy="42213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CAFD2-C745-4B42-83FC-73EFD9099C12}">
      <dsp:nvSpPr>
        <dsp:cNvPr id="0" name=""/>
        <dsp:cNvSpPr/>
      </dsp:nvSpPr>
      <dsp:spPr>
        <a:xfrm>
          <a:off x="0" y="86522"/>
          <a:ext cx="815069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Древесные и кустарниковые породы</a:t>
          </a:r>
          <a:endParaRPr lang="ru-RU" sz="2100" kern="1200" dirty="0"/>
        </a:p>
      </dsp:txBody>
      <dsp:txXfrm>
        <a:off x="0" y="86522"/>
        <a:ext cx="8150690" cy="503685"/>
      </dsp:txXfrm>
    </dsp:sp>
    <dsp:sp modelId="{445A731D-7AA7-49D6-9453-6B1F359B6C79}">
      <dsp:nvSpPr>
        <dsp:cNvPr id="0" name=""/>
        <dsp:cNvSpPr/>
      </dsp:nvSpPr>
      <dsp:spPr>
        <a:xfrm>
          <a:off x="0" y="590207"/>
          <a:ext cx="8150690" cy="4955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784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Сосна обыкновенная (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Pinus silvestris L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.);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Лиственница сибирская (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Larix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sibirica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Ldb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);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Берёза повислая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(Betula pendula Roth)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Вяз гладкий (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Ulmus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laevis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Pall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);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Вяз приземистый (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Ulmus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pumila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L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.);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Липа мелколистная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Tilia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cordata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Mill)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Ясень обыкновенный (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Fraxinus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excelsior L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.);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Ясень зелёный (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Fraxinus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viridis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Michx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);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Тополь бальзамический (</a:t>
          </a:r>
          <a:r>
            <a:rPr lang="en-US" sz="16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Populus</a:t>
          </a:r>
          <a:r>
            <a:rPr lang="en-US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balsamifera</a:t>
          </a:r>
          <a:r>
            <a:rPr lang="en-US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L</a:t>
          </a:r>
          <a:r>
            <a:rPr lang="ru-RU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.)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i="1" kern="1200" smtClean="0">
              <a:latin typeface="Arial" panose="020B0604020202020204" pitchFamily="34" charset="0"/>
              <a:cs typeface="Arial" panose="020B0604020202020204" pitchFamily="34" charset="0"/>
            </a:rPr>
            <a:t>Тополь белый (</a:t>
          </a:r>
          <a:r>
            <a:rPr lang="en-US" sz="1600" i="1" kern="1200" smtClean="0">
              <a:latin typeface="Arial" panose="020B0604020202020204" pitchFamily="34" charset="0"/>
              <a:cs typeface="Arial" panose="020B0604020202020204" pitchFamily="34" charset="0"/>
            </a:rPr>
            <a:t>Populus alba L</a:t>
          </a:r>
          <a:r>
            <a:rPr lang="ru-RU" sz="1600" i="1" kern="1200" smtClean="0">
              <a:latin typeface="Arial" panose="020B0604020202020204" pitchFamily="34" charset="0"/>
              <a:cs typeface="Arial" panose="020B0604020202020204" pitchFamily="34" charset="0"/>
            </a:rPr>
            <a:t>.)</a:t>
          </a:r>
          <a:r>
            <a:rPr lang="ru-RU" sz="1600" kern="120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Тополь чёрный</a:t>
          </a:r>
          <a:r>
            <a:rPr lang="en-US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6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Populus</a:t>
          </a:r>
          <a:r>
            <a:rPr lang="en-US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nigra</a:t>
          </a:r>
          <a:r>
            <a:rPr lang="en-US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L.)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Тополь пирамидальный (</a:t>
          </a:r>
          <a:r>
            <a:rPr lang="en-US" sz="16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Populus</a:t>
          </a:r>
          <a:r>
            <a:rPr lang="en-US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pyramidalis</a:t>
          </a:r>
          <a:r>
            <a:rPr lang="en-US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Roz</a:t>
          </a:r>
          <a:r>
            <a:rPr lang="ru-RU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Клён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ясенелистный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Acer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negundo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L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.);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Клён татарский (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Acer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tataricum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L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.);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Саксаул чёрный (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Haloxylon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aphyllum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Minkw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);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Лох узколистный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Elaeagnus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angustifolia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L.)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Смородина золотистая (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Ribes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aureum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Pursh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);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Жимолость татарская (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Lonicera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tatarica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L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.);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Тамарикс или гребенщик (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Tamarix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L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.)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90207"/>
        <a:ext cx="8150690" cy="4955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CA62F-BB55-4B4F-8E8C-A500AE961DF5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B24DF-0594-40E7-9023-D34925BBA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32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4581-F3EB-4CFB-8193-38FAFD9E8A86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DDD1-1BAD-48A3-8C01-BA177DF5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13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F8BF-500C-424C-A2BC-9C1A3C89754A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DDD1-1BAD-48A3-8C01-BA177DF5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3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39C-4701-49D9-9420-245CA27C625F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DDD1-1BAD-48A3-8C01-BA177DF5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3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3A08-3889-4286-B39A-33BB2CE597A9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DDD1-1BAD-48A3-8C01-BA177DF5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CF56-836F-4C95-BDB0-9E477B8682EF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DDD1-1BAD-48A3-8C01-BA177DF5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4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02526-0EE5-4232-9785-1682267B2CCA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DDD1-1BAD-48A3-8C01-BA177DF5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87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7BD3-C2D4-4131-BE00-613394267F69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DDD1-1BAD-48A3-8C01-BA177DF5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1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9265-6A01-42C3-B127-1FF1C0FF9539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DDD1-1BAD-48A3-8C01-BA177DF5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2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847D-F002-4005-B9A7-E4B6DEECFB81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DDD1-1BAD-48A3-8C01-BA177DF5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9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EDD0-A8D9-4367-BC9C-8102BDE565B8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DDD1-1BAD-48A3-8C01-BA177DF5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CC4A-7BF8-4873-B0CC-E19B2D438CA5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DDD1-1BAD-48A3-8C01-BA177DF5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80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244B13-9430-4847-90C7-2B6CDB862193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EBCDDD1-1BAD-48A3-8C01-BA177DF5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7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8.jpeg"/><Relationship Id="rId18" Type="http://schemas.openxmlformats.org/officeDocument/2006/relationships/image" Target="../media/image13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openxmlformats.org/officeDocument/2006/relationships/image" Target="../media/image12.png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image" Target="../media/image10.jpeg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01226" y="1620982"/>
          <a:ext cx="8293639" cy="267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3" y="58189"/>
            <a:ext cx="672426" cy="68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61504" y="92289"/>
            <a:ext cx="10559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Казахский научно-исследовательский институт лесного хозяйства и агролесомелиорации 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имени А.Н. Букейхана»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82408" y="6200544"/>
            <a:ext cx="53181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3695" tIns="51844" rIns="103695" bIns="51844" anchor="ctr">
            <a:spAutoFit/>
          </a:bodyPr>
          <a:lstStyle/>
          <a:p>
            <a:pPr algn="ctr" defTabSz="1036971"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Астана, 2024 год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84080" y="1225591"/>
            <a:ext cx="21058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alt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Докладчик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</a:p>
          <a:p>
            <a:pPr algn="ctr">
              <a:defRPr/>
            </a:pPr>
            <a:endParaRPr lang="ru-RU" alt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Рахимжанов Алимжан Нурсултанович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DDD1-1BAD-48A3-8C01-BA177DF5C1E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DDD1-1BAD-48A3-8C01-BA177DF5C1E1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1" y="58189"/>
            <a:ext cx="672426" cy="68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61504" y="92289"/>
            <a:ext cx="10559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Казахский научно-исследовательский институт лесного хозяйства и агролесомелиорации 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имени А.Н. Букейхана»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68227770"/>
              </p:ext>
            </p:extLst>
          </p:nvPr>
        </p:nvGraphicFramePr>
        <p:xfrm>
          <a:off x="3637660" y="2079087"/>
          <a:ext cx="7506056" cy="268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76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DDD1-1BAD-48A3-8C01-BA177DF5C1E1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62263569"/>
              </p:ext>
            </p:extLst>
          </p:nvPr>
        </p:nvGraphicFramePr>
        <p:xfrm>
          <a:off x="3632034" y="869829"/>
          <a:ext cx="7996844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3" y="58189"/>
            <a:ext cx="672426" cy="68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61504" y="92289"/>
            <a:ext cx="10559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Казахский научно-исследовательский институт лесного хозяйства и агролесомелиорации 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имени А.Н. Букейхана»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26" name="Picture 2" descr="https://cdn-st1.rtr-vesti.ru/vh/pictures/hd/401/373/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38620"/>
            <a:ext cx="3441469" cy="193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vcevod.com/wp-content/uploads/2019/02/image_01781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74446"/>
            <a:ext cx="3441469" cy="193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riroda.club/uploads/posts/2022-12/1669925500_priroda-club-p-verkhnyaya-volga-krasivo-foto-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0271"/>
            <a:ext cx="3441468" cy="217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3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3" y="58189"/>
            <a:ext cx="672426" cy="68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1504" y="92289"/>
            <a:ext cx="10559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Казахский научно-исследовательский институт лесного хозяйства и агролесомелиорации 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имени А.Н. Букейхана»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DDD1-1BAD-48A3-8C01-BA177DF5C1E1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36690553"/>
              </p:ext>
            </p:extLst>
          </p:nvPr>
        </p:nvGraphicFramePr>
        <p:xfrm>
          <a:off x="83128" y="1265905"/>
          <a:ext cx="3325090" cy="352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90238955"/>
              </p:ext>
            </p:extLst>
          </p:nvPr>
        </p:nvGraphicFramePr>
        <p:xfrm>
          <a:off x="3532283" y="827759"/>
          <a:ext cx="8280102" cy="5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49" name="Picture 1" descr="IMAGE002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" y="3834040"/>
            <a:ext cx="3191107" cy="207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5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DDD1-1BAD-48A3-8C01-BA177DF5C1E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3" y="58189"/>
            <a:ext cx="672426" cy="68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61504" y="92289"/>
            <a:ext cx="10559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Казахский научно-исследовательский институт лесного хозяйства и агролесомелиорации 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имени А.Н. Букейхана»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874530363"/>
              </p:ext>
            </p:extLst>
          </p:nvPr>
        </p:nvGraphicFramePr>
        <p:xfrm>
          <a:off x="3510200" y="738620"/>
          <a:ext cx="8164083" cy="240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013279115"/>
              </p:ext>
            </p:extLst>
          </p:nvPr>
        </p:nvGraphicFramePr>
        <p:xfrm>
          <a:off x="3641967" y="2921020"/>
          <a:ext cx="8015954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111296"/>
              </p:ext>
            </p:extLst>
          </p:nvPr>
        </p:nvGraphicFramePr>
        <p:xfrm>
          <a:off x="3526563" y="3444240"/>
          <a:ext cx="8131358" cy="3413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6275">
                  <a:extLst>
                    <a:ext uri="{9D8B030D-6E8A-4147-A177-3AD203B41FA5}">
                      <a16:colId xmlns:a16="http://schemas.microsoft.com/office/drawing/2014/main" val="1793164567"/>
                    </a:ext>
                  </a:extLst>
                </a:gridCol>
                <a:gridCol w="2196275">
                  <a:extLst>
                    <a:ext uri="{9D8B030D-6E8A-4147-A177-3AD203B41FA5}">
                      <a16:colId xmlns:a16="http://schemas.microsoft.com/office/drawing/2014/main" val="2810310044"/>
                    </a:ext>
                  </a:extLst>
                </a:gridCol>
                <a:gridCol w="934498">
                  <a:extLst>
                    <a:ext uri="{9D8B030D-6E8A-4147-A177-3AD203B41FA5}">
                      <a16:colId xmlns:a16="http://schemas.microsoft.com/office/drawing/2014/main" val="1270039982"/>
                    </a:ext>
                  </a:extLst>
                </a:gridCol>
                <a:gridCol w="935314">
                  <a:extLst>
                    <a:ext uri="{9D8B030D-6E8A-4147-A177-3AD203B41FA5}">
                      <a16:colId xmlns:a16="http://schemas.microsoft.com/office/drawing/2014/main" val="565102311"/>
                    </a:ext>
                  </a:extLst>
                </a:gridCol>
                <a:gridCol w="935314">
                  <a:extLst>
                    <a:ext uri="{9D8B030D-6E8A-4147-A177-3AD203B41FA5}">
                      <a16:colId xmlns:a16="http://schemas.microsoft.com/office/drawing/2014/main" val="2876347072"/>
                    </a:ext>
                  </a:extLst>
                </a:gridCol>
                <a:gridCol w="933682">
                  <a:extLst>
                    <a:ext uri="{9D8B030D-6E8A-4147-A177-3AD203B41FA5}">
                      <a16:colId xmlns:a16="http://schemas.microsoft.com/office/drawing/2014/main" val="465115868"/>
                    </a:ext>
                  </a:extLst>
                </a:gridCol>
              </a:tblGrid>
              <a:tr h="14859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Природные зоны и подзоны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Прибавка урожая в зависимости от возраста лесных полос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445173"/>
                  </a:ext>
                </a:extLst>
              </a:tr>
              <a:tr h="159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лет и старше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7-11 лет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538228"/>
                  </a:ext>
                </a:extLst>
              </a:tr>
              <a:tr h="127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ц/га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ц/га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2494725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Лесостепная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Пшеница яровая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37,2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0799178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Степная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Пшеница яровая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592855"/>
                  </a:ext>
                </a:extLst>
              </a:tr>
              <a:tr h="95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Кукуруза на силос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56,1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41,5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36,3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9027973"/>
                  </a:ext>
                </a:extLst>
              </a:tr>
              <a:tr h="9525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Умеренно-сухая и сухая степь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Пшеница яровая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33,8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272074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Ячмень яровой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27,0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0551439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Кукуруза на силос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24,8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17,9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049151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Многолетние травы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23,9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1878366"/>
                  </a:ext>
                </a:extLst>
              </a:tr>
              <a:tr h="63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Полупустынная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Многолетние травы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305037"/>
                  </a:ext>
                </a:extLst>
              </a:tr>
              <a:tr h="9525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среднем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зонам республики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Пшеница яровая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25,2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766146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Ячмень яровой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27,0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2932219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Кукуруза на силос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42,9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41,5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1335732"/>
                  </a:ext>
                </a:extLst>
              </a:tr>
              <a:tr h="95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Многолетние травы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7458477"/>
                  </a:ext>
                </a:extLst>
              </a:tr>
            </a:tbl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0" y="1093122"/>
          <a:ext cx="3426864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4097" name="Picture 1" descr="IMAGE001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" y="2438208"/>
            <a:ext cx="34290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6193" y="4873433"/>
            <a:ext cx="2632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Яровая пшеница под защитой полезащитных лесных полос (Акмолинская область)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-3543300" y="9064625"/>
            <a:ext cx="3429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Рис. 21 – Яровая пшеница под защитой полезащитных лесных полос (Акмолинская область)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DDD1-1BAD-48A3-8C01-BA177DF5C1E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3" y="58189"/>
            <a:ext cx="672426" cy="68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61504" y="92289"/>
            <a:ext cx="10559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Казахский научно-исследовательский институт лесного хозяйства и агролесомелиорации 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имени А.Н. Букейхана»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13024431"/>
              </p:ext>
            </p:extLst>
          </p:nvPr>
        </p:nvGraphicFramePr>
        <p:xfrm>
          <a:off x="0" y="1085492"/>
          <a:ext cx="3401226" cy="4734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65389498"/>
              </p:ext>
            </p:extLst>
          </p:nvPr>
        </p:nvGraphicFramePr>
        <p:xfrm>
          <a:off x="3625415" y="724039"/>
          <a:ext cx="8150690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270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DDD1-1BAD-48A3-8C01-BA177DF5C1E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3" y="58189"/>
            <a:ext cx="672426" cy="68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61504" y="92289"/>
            <a:ext cx="10559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Казахский научно-исследовательский институт лесного хозяйства и агролесомелиорации 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имени А.Н. Букейхана»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05386520"/>
              </p:ext>
            </p:extLst>
          </p:nvPr>
        </p:nvGraphicFramePr>
        <p:xfrm>
          <a:off x="0" y="1085492"/>
          <a:ext cx="3401226" cy="4888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594257" y="764053"/>
            <a:ext cx="7268513" cy="1101841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Группа 10"/>
          <p:cNvGrpSpPr/>
          <p:nvPr/>
        </p:nvGrpSpPr>
        <p:grpSpPr>
          <a:xfrm>
            <a:off x="3529622" y="856181"/>
            <a:ext cx="2015502" cy="804840"/>
            <a:chOff x="0" y="179454"/>
            <a:chExt cx="3831365" cy="213408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179454"/>
              <a:ext cx="3831365" cy="21340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104177" y="283631"/>
              <a:ext cx="3623011" cy="1925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Зона лесостепи</a:t>
              </a:r>
              <a:endParaRPr lang="ru-RU" b="1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594712" y="849190"/>
            <a:ext cx="2015502" cy="804840"/>
            <a:chOff x="0" y="179454"/>
            <a:chExt cx="3831365" cy="213408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179454"/>
              <a:ext cx="3831365" cy="21340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104177" y="283631"/>
              <a:ext cx="3623011" cy="1925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Зона степи и сухой степи</a:t>
              </a:r>
              <a:endParaRPr lang="ru-RU" b="1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658403" y="840801"/>
            <a:ext cx="2015502" cy="804840"/>
            <a:chOff x="0" y="179454"/>
            <a:chExt cx="3831365" cy="213408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179454"/>
              <a:ext cx="3831365" cy="21340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104177" y="283631"/>
              <a:ext cx="3623011" cy="1925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Солонцовые земли</a:t>
              </a:r>
              <a:endParaRPr lang="ru-RU" b="1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722096" y="832412"/>
            <a:ext cx="2015502" cy="804840"/>
            <a:chOff x="0" y="179454"/>
            <a:chExt cx="3831365" cy="213408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179454"/>
              <a:ext cx="3831365" cy="21340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 txBox="1"/>
            <p:nvPr/>
          </p:nvSpPr>
          <p:spPr>
            <a:xfrm>
              <a:off x="104177" y="283631"/>
              <a:ext cx="3623011" cy="1925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Аридные пастбища (зона пустынь и полупустынь)</a:t>
              </a:r>
              <a:endParaRPr lang="ru-RU" sz="1400" b="1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9756396" y="1757488"/>
            <a:ext cx="2030137" cy="3049404"/>
            <a:chOff x="0" y="245755"/>
            <a:chExt cx="7996844" cy="168480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0" y="245755"/>
              <a:ext cx="7996844" cy="1684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82245" y="328000"/>
              <a:ext cx="7832354" cy="1520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indent="536575" algn="just"/>
              <a:r>
                <a:rPr lang="ru-RU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Изень</a:t>
              </a:r>
            </a:p>
            <a:p>
              <a:pPr indent="536575" algn="just"/>
              <a:r>
                <a:rPr lang="ru-RU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Кейреук</a:t>
              </a:r>
            </a:p>
            <a:p>
              <a:pPr indent="536575" algn="just"/>
              <a:r>
                <a:rPr lang="ru-RU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Камфоросма</a:t>
              </a:r>
            </a:p>
            <a:p>
              <a:pPr indent="536575" algn="just"/>
              <a:r>
                <a:rPr lang="ru-RU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Терескен</a:t>
              </a:r>
            </a:p>
            <a:p>
              <a:pPr indent="536575" algn="just"/>
              <a:r>
                <a:rPr lang="ru-RU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Саксаул</a:t>
              </a:r>
            </a:p>
            <a:p>
              <a:pPr indent="536575" algn="just"/>
              <a:r>
                <a:rPr lang="ru-RU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Полынь</a:t>
              </a:r>
            </a:p>
            <a:p>
              <a:pPr indent="536575" algn="just"/>
              <a:r>
                <a:rPr lang="ru-RU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Чогон</a:t>
              </a:r>
            </a:p>
            <a:p>
              <a:pPr indent="536575" algn="just"/>
              <a:r>
                <a:rPr lang="ru-RU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Черкез</a:t>
              </a:r>
              <a:endPara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694102" y="1784053"/>
            <a:ext cx="2003571" cy="3049404"/>
            <a:chOff x="0" y="245755"/>
            <a:chExt cx="7996844" cy="168480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0" y="245755"/>
              <a:ext cx="7996844" cy="1684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82245" y="328000"/>
              <a:ext cx="7832354" cy="1520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indent="444500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Донник</a:t>
              </a:r>
            </a:p>
            <a:p>
              <a:pPr indent="444500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Волоснец</a:t>
              </a:r>
            </a:p>
            <a:p>
              <a:pPr indent="444500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Люцерна, </a:t>
              </a:r>
            </a:p>
            <a:p>
              <a:pPr indent="444500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Житняк</a:t>
              </a:r>
            </a:p>
            <a:p>
              <a:pPr indent="444500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Пырей сизый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596855" y="1792442"/>
            <a:ext cx="2055304" cy="3049404"/>
            <a:chOff x="0" y="245755"/>
            <a:chExt cx="7996844" cy="168480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0" y="245755"/>
              <a:ext cx="7996844" cy="1684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82245" y="328000"/>
              <a:ext cx="7832354" cy="1520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indent="444500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Люцерна </a:t>
              </a:r>
            </a:p>
            <a:p>
              <a:pPr indent="444500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Эспарцет</a:t>
              </a:r>
            </a:p>
            <a:p>
              <a:pPr indent="444500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Волоснец</a:t>
              </a:r>
            </a:p>
            <a:p>
              <a:pPr indent="444500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Житняк</a:t>
              </a:r>
            </a:p>
            <a:p>
              <a:pPr indent="444500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Кострец</a:t>
              </a:r>
              <a:endPara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491218" y="1800831"/>
            <a:ext cx="2055304" cy="3049404"/>
            <a:chOff x="0" y="245755"/>
            <a:chExt cx="7996844" cy="168480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245755"/>
              <a:ext cx="7996844" cy="1684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82245" y="328000"/>
              <a:ext cx="7832354" cy="1520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indent="360363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Люцерна</a:t>
              </a:r>
            </a:p>
            <a:p>
              <a:pPr indent="360363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Эспарцет</a:t>
              </a:r>
            </a:p>
            <a:p>
              <a:pPr indent="360363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Кострец</a:t>
              </a:r>
            </a:p>
            <a:p>
              <a:pPr indent="360363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Житняк </a:t>
              </a:r>
            </a:p>
            <a:p>
              <a:pPr indent="360363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и их смеси</a:t>
              </a:r>
              <a:endPara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0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DDD1-1BAD-48A3-8C01-BA177DF5C1E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3" y="58189"/>
            <a:ext cx="672426" cy="68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61504" y="92289"/>
            <a:ext cx="10559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Казахский научно-исследовательский институт лесного хозяйства и агролесомелиорации 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имени А.Н. Букейхана»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05574148"/>
              </p:ext>
            </p:extLst>
          </p:nvPr>
        </p:nvGraphicFramePr>
        <p:xfrm>
          <a:off x="143079" y="1254371"/>
          <a:ext cx="3170297" cy="3982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14941469"/>
              </p:ext>
            </p:extLst>
          </p:nvPr>
        </p:nvGraphicFramePr>
        <p:xfrm>
          <a:off x="3768202" y="823244"/>
          <a:ext cx="7631396" cy="582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122" name="Picture 2" descr="IMAGE002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5985"/>
            <a:ext cx="3469593" cy="192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0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DDD1-1BAD-48A3-8C01-BA177DF5C1E1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3" y="58189"/>
            <a:ext cx="672426" cy="68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61504" y="92289"/>
            <a:ext cx="10559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Казахский научно-исследовательский институт лесного хозяйства и агролесомелиорации 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имени А.Н. Букейхана»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19208264"/>
              </p:ext>
            </p:extLst>
          </p:nvPr>
        </p:nvGraphicFramePr>
        <p:xfrm>
          <a:off x="76913" y="856523"/>
          <a:ext cx="3298676" cy="5065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896922270"/>
              </p:ext>
            </p:extLst>
          </p:nvPr>
        </p:nvGraphicFramePr>
        <p:xfrm>
          <a:off x="3620568" y="856523"/>
          <a:ext cx="3831365" cy="249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7706633" y="705177"/>
            <a:ext cx="3831365" cy="1012439"/>
            <a:chOff x="0" y="1262334"/>
            <a:chExt cx="3831365" cy="95238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1262334"/>
              <a:ext cx="3831365" cy="9523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46491" y="1308825"/>
              <a:ext cx="3738383" cy="859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i="0" kern="1200" baseline="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  3 МОДЕЛЬНЫХ УЧАСТКОВ НА ОБЩЕЙ ПЛОЩАДИ 15 ГА ПО 5 ГА КАЖДЫЙ В ЗЕЛЕНОМ ПОЯСЕ ГОРОДА </a:t>
              </a:r>
              <a:r>
                <a:rPr lang="ru-RU" sz="1100" b="1" kern="12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ru-RU" sz="1100" b="1" i="0" kern="1200" baseline="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ЫЗЫЛОРДЫ С ЦЕЛЬЮ ДЕМОНСТРАЦИИ ИННОВАЦИОННЫХ  СПОСОБОВ  ВЕДЕНИЯ АГРОЛЕСОВОДСТВА</a:t>
              </a:r>
              <a:endParaRPr lang="ru-RU" sz="1100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630289" y="705178"/>
            <a:ext cx="3831365" cy="1012439"/>
            <a:chOff x="0" y="179454"/>
            <a:chExt cx="3831365" cy="213408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179454"/>
              <a:ext cx="3831365" cy="21340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104177" y="283631"/>
              <a:ext cx="3623011" cy="1925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СОЗДАНИЯ ПИЛОТНЫХ ПРОЕКТОВ ПО АГРОЛЕСОВОДСТВУ НА ОБЩЕЙ ПЛОЩАДИ 120 ГА ПО 20 ГА КАЖДЫЙ В 6 ФЕРМЕРСКИХ ХОЗЯЙСТВАХ, ОСУЩЕСТВЛЯЮЩИХ ДОЛГОСРОЧНОЕ ЛЕСОПОЛЬЗОВАНИЕ В ЖАМБЫЛСКОЙ ОБЛАСТИ</a:t>
              </a:r>
              <a:endParaRPr lang="ru-RU" sz="1100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" descr="\\Wks-pc\общая\2022\Шу ПИР Фото 2022г\П-обрррррр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97334" y="1820655"/>
            <a:ext cx="1964320" cy="1313395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5329565" y="3164435"/>
            <a:ext cx="22253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Затишковые насаждения из саксаула черного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3603886" y="1891395"/>
            <a:ext cx="1670104" cy="1032012"/>
            <a:chOff x="145884" y="3363838"/>
            <a:chExt cx="5777338" cy="1517026"/>
          </a:xfrm>
        </p:grpSpPr>
        <p:pic>
          <p:nvPicPr>
            <p:cNvPr id="25" name="Picture 3" descr="C:\Users\User\OneDrive\Документы\посев кормовых куст 20м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84" y="3363838"/>
              <a:ext cx="5652107" cy="1381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араллелограмм 25"/>
            <p:cNvSpPr/>
            <p:nvPr/>
          </p:nvSpPr>
          <p:spPr>
            <a:xfrm>
              <a:off x="1475656" y="4760420"/>
              <a:ext cx="243665" cy="120444"/>
            </a:xfrm>
            <a:prstGeom prst="parallelogram">
              <a:avLst>
                <a:gd name="adj" fmla="val 2039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27" name="Параллелограмм 26"/>
            <p:cNvSpPr/>
            <p:nvPr/>
          </p:nvSpPr>
          <p:spPr>
            <a:xfrm>
              <a:off x="179512" y="4712586"/>
              <a:ext cx="315673" cy="126866"/>
            </a:xfrm>
            <a:prstGeom prst="parallelogram">
              <a:avLst>
                <a:gd name="adj" fmla="val 81147"/>
              </a:avLst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28" name="Параллелограмм 27"/>
            <p:cNvSpPr/>
            <p:nvPr/>
          </p:nvSpPr>
          <p:spPr>
            <a:xfrm flipH="1">
              <a:off x="2915816" y="4744451"/>
              <a:ext cx="288032" cy="134299"/>
            </a:xfrm>
            <a:prstGeom prst="parallelogram">
              <a:avLst>
                <a:gd name="adj" fmla="val 41035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29" name="Параллелограмм 28"/>
            <p:cNvSpPr/>
            <p:nvPr/>
          </p:nvSpPr>
          <p:spPr>
            <a:xfrm flipH="1">
              <a:off x="4220321" y="4684996"/>
              <a:ext cx="315673" cy="114312"/>
            </a:xfrm>
            <a:prstGeom prst="parallelogram">
              <a:avLst>
                <a:gd name="adj" fmla="val 934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30" name="Параллелограмм 29"/>
            <p:cNvSpPr/>
            <p:nvPr/>
          </p:nvSpPr>
          <p:spPr>
            <a:xfrm flipH="1">
              <a:off x="5635190" y="4669766"/>
              <a:ext cx="288032" cy="72008"/>
            </a:xfrm>
            <a:prstGeom prst="parallelogram">
              <a:avLst>
                <a:gd name="adj" fmla="val 133573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3467856" y="3153847"/>
            <a:ext cx="22071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itchFamily="34" charset="0"/>
                <a:cs typeface="Arial" pitchFamily="34" charset="0"/>
              </a:rPr>
              <a:t>Мелиоративно-кормовые насаждения из саксаула черного и кормовых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растений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" descr="C:\Users\User\OneDrive\Документы\арбуз посадка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866" y="4132552"/>
            <a:ext cx="1501305" cy="10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3412941" y="5289111"/>
            <a:ext cx="2049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Пастбищезащитные насаждения с элементами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агролесоводства (бахчевые культуры)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497334" y="3608125"/>
            <a:ext cx="20162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85725" algn="just">
              <a:spcBef>
                <a:spcPct val="0"/>
              </a:spcBef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В защитных насаждениях на пастбищах с элементами агролесоводства присутствуют зеленые зонты, затишковые насаждения и мелиоративно-кормовые насаждения, а также посев кормовых растений и выращивание бахчевых культур.</a:t>
            </a:r>
          </a:p>
          <a:p>
            <a:pPr lvl="0" indent="85725" algn="just">
              <a:spcBef>
                <a:spcPct val="0"/>
              </a:spcBef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Общая площадь – 120,0 га</a:t>
            </a:r>
          </a:p>
          <a:p>
            <a:pPr lvl="0" indent="85725" algn="just">
              <a:spcBef>
                <a:spcPct val="0"/>
              </a:spcBef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Количество участков – 6</a:t>
            </a:r>
          </a:p>
          <a:p>
            <a:pPr lvl="0" indent="85725" algn="just">
              <a:spcBef>
                <a:spcPct val="0"/>
              </a:spcBef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Площадь 1-го  участка – 20,0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га</a:t>
            </a:r>
          </a:p>
          <a:p>
            <a:pPr lvl="0" indent="85725" algn="just">
              <a:spcBef>
                <a:spcPct val="0"/>
              </a:spcBef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Предусмотрено  также строительство колодца с накопителем для воды и оросительной сети для полива бахчевых культур на каждом участке.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4438" y="1873696"/>
            <a:ext cx="1820882" cy="169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800027" y="1856174"/>
            <a:ext cx="1721412" cy="170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7814438" y="5762561"/>
            <a:ext cx="3995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>
              <a:spcBef>
                <a:spcPct val="0"/>
              </a:spcBef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В демонстративных участках присутствуют  элементы плодовых и ягодных культур, лекарственные и кормовые травы а также бахчевые культуры.  </a:t>
            </a:r>
          </a:p>
          <a:p>
            <a:pPr lvl="0" indent="355600" algn="just">
              <a:spcBef>
                <a:spcPct val="0"/>
              </a:spcBef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Общая площадь – 15,0 га</a:t>
            </a:r>
          </a:p>
          <a:p>
            <a:pPr lvl="0" indent="355600" algn="just">
              <a:spcBef>
                <a:spcPct val="0"/>
              </a:spcBef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Количество участков – 3</a:t>
            </a:r>
          </a:p>
          <a:p>
            <a:pPr lvl="0" indent="355600" algn="just">
              <a:spcBef>
                <a:spcPct val="0"/>
              </a:spcBef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Площадь 1-го  участка – 5,0 га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753124" y="3636867"/>
            <a:ext cx="20013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Посадка плодовых культур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660038" y="3636868"/>
            <a:ext cx="20013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Выращивание бахчевых культур (кабачок, тыква, арбуз и др.)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753125" y="4190866"/>
            <a:ext cx="3908302" cy="149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DDD1-1BAD-48A3-8C01-BA177DF5C1E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3" y="58189"/>
            <a:ext cx="672426" cy="68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61504" y="92289"/>
            <a:ext cx="10559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Казахский научно-исследовательский институт лесного хозяйства и агролесомелиорации 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имени А.Н. Букейхана»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67901138"/>
              </p:ext>
            </p:extLst>
          </p:nvPr>
        </p:nvGraphicFramePr>
        <p:xfrm>
          <a:off x="1" y="1189665"/>
          <a:ext cx="3238500" cy="5166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084287659"/>
              </p:ext>
            </p:extLst>
          </p:nvPr>
        </p:nvGraphicFramePr>
        <p:xfrm>
          <a:off x="3724200" y="482600"/>
          <a:ext cx="7415362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823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351</TotalTime>
  <Words>1386</Words>
  <Application>Microsoft Office PowerPoint</Application>
  <PresentationFormat>Широкоэкранный</PresentationFormat>
  <Paragraphs>217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Times New Roman</vt:lpstr>
      <vt:lpstr>Wingdings 2</vt:lpstr>
      <vt:lpstr>Рамка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АГРОЛЕСОМЕЛИОРАТИВНЫЕ МЕРОПРИЯТИЯ НА ЗЕМЛЯХ СЕЛЬСКОХОЗЯЙСТВЕННОГО НАЗНАЧЕНИЯ</dc:title>
  <dc:creator>MSI</dc:creator>
  <cp:lastModifiedBy>Ескалиева Самал</cp:lastModifiedBy>
  <cp:revision>36</cp:revision>
  <dcterms:created xsi:type="dcterms:W3CDTF">2024-02-20T14:48:25Z</dcterms:created>
  <dcterms:modified xsi:type="dcterms:W3CDTF">2024-02-21T06:35:31Z</dcterms:modified>
</cp:coreProperties>
</file>