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135597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5283" y="1028700"/>
            <a:ext cx="3837431" cy="8641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1770168"/>
            <a:ext cx="8975725" cy="1497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3409" y="4213448"/>
            <a:ext cx="9398000" cy="3850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7457" y="4309663"/>
            <a:ext cx="11834495" cy="1450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350" dirty="0"/>
              <a:t>Л</a:t>
            </a:r>
            <a:r>
              <a:rPr sz="9350" spc="819" dirty="0"/>
              <a:t> </a:t>
            </a:r>
            <a:r>
              <a:rPr sz="9350" dirty="0"/>
              <a:t>Е</a:t>
            </a:r>
            <a:r>
              <a:rPr sz="9350" spc="295" dirty="0"/>
              <a:t> </a:t>
            </a:r>
            <a:r>
              <a:rPr sz="9350" dirty="0"/>
              <a:t>С</a:t>
            </a:r>
            <a:r>
              <a:rPr sz="9350" spc="254" dirty="0"/>
              <a:t> </a:t>
            </a:r>
            <a:r>
              <a:rPr sz="9350" dirty="0"/>
              <a:t>О</a:t>
            </a:r>
            <a:r>
              <a:rPr sz="9350" spc="875" dirty="0"/>
              <a:t> </a:t>
            </a:r>
            <a:r>
              <a:rPr sz="9350" dirty="0"/>
              <a:t>П</a:t>
            </a:r>
            <a:r>
              <a:rPr sz="9350" spc="620" dirty="0"/>
              <a:t> </a:t>
            </a:r>
            <a:r>
              <a:rPr sz="9350" dirty="0"/>
              <a:t>О</a:t>
            </a:r>
            <a:r>
              <a:rPr sz="9350" spc="880" dirty="0"/>
              <a:t> </a:t>
            </a:r>
            <a:r>
              <a:rPr sz="9350" dirty="0"/>
              <a:t>Л</a:t>
            </a:r>
            <a:r>
              <a:rPr sz="9350" spc="830" dirty="0"/>
              <a:t> </a:t>
            </a:r>
            <a:r>
              <a:rPr sz="9350" dirty="0"/>
              <a:t>О</a:t>
            </a:r>
            <a:r>
              <a:rPr sz="9350" spc="875" dirty="0"/>
              <a:t> </a:t>
            </a:r>
            <a:r>
              <a:rPr sz="9350" dirty="0"/>
              <a:t>С</a:t>
            </a:r>
            <a:r>
              <a:rPr sz="9350" spc="265" dirty="0"/>
              <a:t> </a:t>
            </a:r>
            <a:r>
              <a:rPr sz="9350" spc="-50" dirty="0"/>
              <a:t>Ы</a:t>
            </a:r>
            <a:endParaRPr sz="9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7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541568"/>
            <a:ext cx="14448155" cy="149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95"/>
              </a:spcBef>
              <a:tabLst>
                <a:tab pos="1216025" algn="l"/>
                <a:tab pos="3228975" algn="l"/>
                <a:tab pos="3698240" algn="l"/>
                <a:tab pos="3863340" algn="l"/>
                <a:tab pos="4331335" algn="l"/>
                <a:tab pos="7408545" algn="l"/>
                <a:tab pos="11010900" algn="l"/>
              </a:tabLst>
            </a:pPr>
            <a:r>
              <a:rPr dirty="0"/>
              <a:t>Р</a:t>
            </a:r>
            <a:r>
              <a:rPr spc="-360" dirty="0"/>
              <a:t> </a:t>
            </a:r>
            <a:r>
              <a:rPr dirty="0"/>
              <a:t>я</a:t>
            </a:r>
            <a:r>
              <a:rPr spc="-370" dirty="0"/>
              <a:t> </a:t>
            </a:r>
            <a:r>
              <a:rPr spc="-50" dirty="0"/>
              <a:t>д</a:t>
            </a:r>
            <a:r>
              <a:rPr dirty="0"/>
              <a:t>	п</a:t>
            </a:r>
            <a:r>
              <a:rPr spc="-430" dirty="0"/>
              <a:t> </a:t>
            </a:r>
            <a:r>
              <a:rPr dirty="0"/>
              <a:t>р</a:t>
            </a:r>
            <a:r>
              <a:rPr spc="-235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б</a:t>
            </a:r>
            <a:r>
              <a:rPr spc="-380" dirty="0"/>
              <a:t> </a:t>
            </a:r>
            <a:r>
              <a:rPr dirty="0"/>
              <a:t>л</a:t>
            </a:r>
            <a:r>
              <a:rPr spc="-400" dirty="0"/>
              <a:t> </a:t>
            </a:r>
            <a:r>
              <a:rPr dirty="0"/>
              <a:t>е</a:t>
            </a:r>
            <a:r>
              <a:rPr spc="-229" dirty="0"/>
              <a:t> </a:t>
            </a:r>
            <a:r>
              <a:rPr spc="-50" dirty="0"/>
              <a:t>м</a:t>
            </a:r>
            <a:r>
              <a:rPr dirty="0"/>
              <a:t>		</a:t>
            </a:r>
            <a:r>
              <a:rPr spc="-50" dirty="0"/>
              <a:t>в</a:t>
            </a:r>
            <a:r>
              <a:rPr dirty="0"/>
              <a:t>	</a:t>
            </a:r>
            <a:r>
              <a:rPr spc="110" dirty="0"/>
              <a:t>СХ</a:t>
            </a:r>
            <a:r>
              <a:rPr dirty="0"/>
              <a:t> с</a:t>
            </a:r>
            <a:r>
              <a:rPr spc="-459" dirty="0"/>
              <a:t> </a:t>
            </a:r>
            <a:r>
              <a:rPr spc="160" dirty="0"/>
              <a:t>тр</a:t>
            </a:r>
            <a:r>
              <a:rPr spc="-235" dirty="0"/>
              <a:t> </a:t>
            </a:r>
            <a:r>
              <a:rPr dirty="0"/>
              <a:t>а</a:t>
            </a:r>
            <a:r>
              <a:rPr spc="-400" dirty="0"/>
              <a:t> </a:t>
            </a:r>
            <a:r>
              <a:rPr dirty="0"/>
              <a:t>н</a:t>
            </a:r>
            <a:r>
              <a:rPr spc="-405" dirty="0"/>
              <a:t> </a:t>
            </a:r>
            <a:r>
              <a:rPr spc="-50" dirty="0"/>
              <a:t>ы</a:t>
            </a:r>
            <a:r>
              <a:rPr dirty="0"/>
              <a:t>	с</a:t>
            </a:r>
            <a:r>
              <a:rPr spc="-459" dirty="0"/>
              <a:t> </a:t>
            </a:r>
            <a:r>
              <a:rPr dirty="0"/>
              <a:t>в</a:t>
            </a:r>
            <a:r>
              <a:rPr spc="-420" dirty="0"/>
              <a:t> </a:t>
            </a:r>
            <a:r>
              <a:rPr dirty="0"/>
              <a:t>я</a:t>
            </a:r>
            <a:r>
              <a:rPr spc="-370" dirty="0"/>
              <a:t> </a:t>
            </a:r>
            <a:r>
              <a:rPr dirty="0"/>
              <a:t>з</a:t>
            </a:r>
            <a:r>
              <a:rPr spc="-365" dirty="0"/>
              <a:t> </a:t>
            </a:r>
            <a:r>
              <a:rPr dirty="0"/>
              <a:t>а</a:t>
            </a:r>
            <a:r>
              <a:rPr spc="-400" dirty="0"/>
              <a:t> </a:t>
            </a:r>
            <a:r>
              <a:rPr dirty="0"/>
              <a:t>н</a:t>
            </a:r>
            <a:r>
              <a:rPr spc="-405" dirty="0"/>
              <a:t> </a:t>
            </a:r>
            <a:r>
              <a:rPr dirty="0"/>
              <a:t>н</a:t>
            </a:r>
            <a:r>
              <a:rPr spc="-405" dirty="0"/>
              <a:t> </a:t>
            </a:r>
            <a:r>
              <a:rPr dirty="0"/>
              <a:t>ы</a:t>
            </a:r>
            <a:r>
              <a:rPr spc="-370" dirty="0"/>
              <a:t> </a:t>
            </a:r>
            <a:r>
              <a:rPr dirty="0"/>
              <a:t>х</a:t>
            </a:r>
            <a:r>
              <a:rPr spc="375" dirty="0"/>
              <a:t> </a:t>
            </a:r>
            <a:r>
              <a:rPr spc="-50" dirty="0"/>
              <a:t>с</a:t>
            </a:r>
            <a:r>
              <a:rPr dirty="0"/>
              <a:t>	о</a:t>
            </a:r>
            <a:r>
              <a:rPr spc="-434" dirty="0"/>
              <a:t> </a:t>
            </a:r>
            <a:r>
              <a:rPr spc="155" dirty="0"/>
              <a:t>тс</a:t>
            </a:r>
            <a:r>
              <a:rPr spc="-459" dirty="0"/>
              <a:t> </a:t>
            </a:r>
            <a:r>
              <a:rPr spc="229" dirty="0"/>
              <a:t>утс</a:t>
            </a:r>
            <a:r>
              <a:rPr spc="-459" dirty="0"/>
              <a:t> </a:t>
            </a:r>
            <a:r>
              <a:rPr spc="155" dirty="0"/>
              <a:t>тв</a:t>
            </a:r>
            <a:r>
              <a:rPr spc="-415" dirty="0"/>
              <a:t> </a:t>
            </a:r>
            <a:r>
              <a:rPr dirty="0"/>
              <a:t>и</a:t>
            </a:r>
            <a:r>
              <a:rPr spc="-345" dirty="0"/>
              <a:t> </a:t>
            </a:r>
            <a:r>
              <a:rPr dirty="0"/>
              <a:t>е</a:t>
            </a:r>
            <a:r>
              <a:rPr spc="-225" dirty="0"/>
              <a:t> </a:t>
            </a:r>
            <a:r>
              <a:rPr spc="-50" dirty="0"/>
              <a:t>м </a:t>
            </a:r>
            <a:r>
              <a:rPr spc="235" dirty="0"/>
              <a:t>Ле</a:t>
            </a:r>
            <a:r>
              <a:rPr spc="-229" dirty="0"/>
              <a:t> </a:t>
            </a:r>
            <a:r>
              <a:rPr dirty="0"/>
              <a:t>с</a:t>
            </a:r>
            <a:r>
              <a:rPr spc="-459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п</a:t>
            </a:r>
            <a:r>
              <a:rPr spc="-430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л</a:t>
            </a:r>
            <a:r>
              <a:rPr spc="-400" dirty="0"/>
              <a:t> </a:t>
            </a:r>
            <a:r>
              <a:rPr dirty="0"/>
              <a:t>о</a:t>
            </a:r>
            <a:r>
              <a:rPr spc="-425" dirty="0"/>
              <a:t> </a:t>
            </a:r>
            <a:r>
              <a:rPr spc="-50" dirty="0"/>
              <a:t>с</a:t>
            </a:r>
            <a:r>
              <a:rPr dirty="0"/>
              <a:t>	</a:t>
            </a:r>
            <a:r>
              <a:rPr spc="-50" dirty="0"/>
              <a:t>в</a:t>
            </a:r>
            <a:r>
              <a:rPr dirty="0"/>
              <a:t>	п</a:t>
            </a:r>
            <a:r>
              <a:rPr spc="-430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л</a:t>
            </a:r>
            <a:r>
              <a:rPr spc="-400" dirty="0"/>
              <a:t> </a:t>
            </a:r>
            <a:r>
              <a:rPr dirty="0"/>
              <a:t>я</a:t>
            </a:r>
            <a:r>
              <a:rPr spc="-370" dirty="0"/>
              <a:t> </a:t>
            </a:r>
            <a:r>
              <a:rPr spc="105" dirty="0"/>
              <a:t>х: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556492" y="3192781"/>
            <a:ext cx="6055360" cy="6175375"/>
            <a:chOff x="11556492" y="3192781"/>
            <a:chExt cx="6055360" cy="61753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6492" y="3192781"/>
              <a:ext cx="4771631" cy="61081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4224" y="3355847"/>
              <a:ext cx="3627120" cy="601217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32408" y="4055902"/>
            <a:ext cx="10100310" cy="439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5425" indent="-212725">
              <a:lnSpc>
                <a:spcPct val="100000"/>
              </a:lnSpc>
              <a:spcBef>
                <a:spcPts val="105"/>
              </a:spcBef>
              <a:buChar char="•"/>
              <a:tabLst>
                <a:tab pos="22542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зи</a:t>
            </a:r>
            <a:r>
              <a:rPr sz="20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Arial"/>
                <a:cs typeface="Arial"/>
              </a:rPr>
              <a:t>мни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ер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оды</a:t>
            </a:r>
            <a:r>
              <a:rPr sz="20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бур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аны </a:t>
            </a: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Arial"/>
                <a:cs typeface="Arial"/>
              </a:rPr>
              <a:t>озволяют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"/>
                <a:cs typeface="Arial"/>
              </a:rPr>
              <a:t>удер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0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вать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снег</a:t>
            </a:r>
            <a:r>
              <a:rPr sz="20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олях;</a:t>
            </a:r>
            <a:endParaRPr sz="2000">
              <a:latin typeface="Arial"/>
              <a:cs typeface="Arial"/>
            </a:endParaRPr>
          </a:p>
          <a:p>
            <a:pPr marL="224790" marR="603250" indent="-212725">
              <a:lnSpc>
                <a:spcPts val="4010"/>
              </a:lnSpc>
              <a:spcBef>
                <a:spcPts val="385"/>
              </a:spcBef>
              <a:buChar char="•"/>
              <a:tabLst>
                <a:tab pos="227329" algn="l"/>
              </a:tabLst>
            </a:pP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Коли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чество</a:t>
            </a:r>
            <a:r>
              <a:rPr sz="20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"/>
                <a:cs typeface="Arial"/>
              </a:rPr>
              <a:t>осадк</a:t>
            </a: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ов</a:t>
            </a:r>
            <a:r>
              <a:rPr sz="20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аж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дым</a:t>
            </a:r>
            <a:r>
              <a:rPr sz="20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Arial"/>
                <a:cs typeface="Arial"/>
              </a:rPr>
              <a:t>годом</a:t>
            </a:r>
            <a:r>
              <a:rPr sz="20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"/>
                <a:cs typeface="Arial"/>
              </a:rPr>
              <a:t>станови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тся</a:t>
            </a:r>
            <a:r>
              <a:rPr sz="20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Arial"/>
                <a:cs typeface="Arial"/>
              </a:rPr>
              <a:t>меньш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е,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"/>
                <a:cs typeface="Arial"/>
              </a:rPr>
              <a:t>вследствие 	</a:t>
            </a: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чего</a:t>
            </a:r>
            <a:r>
              <a:rPr sz="20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адает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ур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ож</a:t>
            </a:r>
            <a:r>
              <a:rPr sz="20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ай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"/>
                <a:cs typeface="Arial"/>
              </a:rPr>
              <a:t>ность.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(есть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"/>
                <a:cs typeface="Arial"/>
              </a:rPr>
              <a:t>мер</a:t>
            </a:r>
            <a:r>
              <a:rPr sz="20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"/>
                <a:cs typeface="Arial"/>
              </a:rPr>
              <a:t>ци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фр</a:t>
            </a:r>
            <a:r>
              <a:rPr sz="20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ах???)</a:t>
            </a:r>
            <a:endParaRPr sz="2000">
              <a:latin typeface="Arial"/>
              <a:cs typeface="Arial"/>
            </a:endParaRPr>
          </a:p>
          <a:p>
            <a:pPr marL="225425" indent="-212725">
              <a:lnSpc>
                <a:spcPct val="100000"/>
              </a:lnSpc>
              <a:spcBef>
                <a:spcPts val="1190"/>
              </a:spcBef>
              <a:buChar char="•"/>
              <a:tabLst>
                <a:tab pos="225425" algn="l"/>
              </a:tabLst>
            </a:pPr>
            <a:r>
              <a:rPr sz="2000" spc="145" dirty="0">
                <a:solidFill>
                  <a:srgbClr val="FFFFFF"/>
                </a:solidFill>
                <a:latin typeface="Arial"/>
                <a:cs typeface="Arial"/>
              </a:rPr>
              <a:t>Падение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ур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ож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айности</a:t>
            </a:r>
            <a:r>
              <a:rPr sz="20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Arial"/>
                <a:cs typeface="Arial"/>
              </a:rPr>
              <a:t>водит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увели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5" dirty="0">
                <a:solidFill>
                  <a:srgbClr val="FFFFFF"/>
                </a:solidFill>
                <a:latin typeface="Arial"/>
                <a:cs typeface="Arial"/>
              </a:rPr>
              <a:t>чению</a:t>
            </a:r>
            <a:r>
              <a:rPr sz="20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себестоимости</a:t>
            </a:r>
            <a:endParaRPr sz="2000">
              <a:latin typeface="Arial"/>
              <a:cs typeface="Arial"/>
            </a:endParaRPr>
          </a:p>
          <a:p>
            <a:pPr marL="227329" marR="183515">
              <a:lnSpc>
                <a:spcPts val="4010"/>
              </a:lnSpc>
              <a:spcBef>
                <a:spcPts val="390"/>
              </a:spcBef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ои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зводства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так</a:t>
            </a:r>
            <a:r>
              <a:rPr sz="2000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ак</a:t>
            </a:r>
            <a:r>
              <a:rPr sz="2000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еж</a:t>
            </a:r>
            <a:r>
              <a:rPr sz="20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45" dirty="0">
                <a:solidFill>
                  <a:srgbClr val="FFFFFF"/>
                </a:solidFill>
                <a:latin typeface="Arial"/>
                <a:cs typeface="Arial"/>
              </a:rPr>
              <a:t>егодно</a:t>
            </a:r>
            <a:r>
              <a:rPr sz="20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дет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"/>
                <a:cs typeface="Arial"/>
              </a:rPr>
              <a:t>удор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ож</a:t>
            </a:r>
            <a:r>
              <a:rPr sz="20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ани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Arial"/>
                <a:cs typeface="Arial"/>
              </a:rPr>
              <a:t>необходи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мых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товар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Arial"/>
                <a:cs typeface="Arial"/>
              </a:rPr>
              <a:t>ов 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(техни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а,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СЗР,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удобр</a:t>
            </a:r>
            <a:r>
              <a:rPr sz="20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ени</a:t>
            </a:r>
            <a:r>
              <a:rPr sz="20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я,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зап</a:t>
            </a:r>
            <a:r>
              <a:rPr sz="20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части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семена,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зар</a:t>
            </a:r>
            <a:r>
              <a:rPr sz="20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лата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тд.)</a:t>
            </a:r>
            <a:endParaRPr sz="2000">
              <a:latin typeface="Arial"/>
              <a:cs typeface="Arial"/>
            </a:endParaRPr>
          </a:p>
          <a:p>
            <a:pPr marL="225425" indent="-212725">
              <a:lnSpc>
                <a:spcPct val="100000"/>
              </a:lnSpc>
              <a:spcBef>
                <a:spcPts val="1195"/>
              </a:spcBef>
              <a:buChar char="•"/>
              <a:tabLst>
                <a:tab pos="225425" algn="l"/>
              </a:tabLst>
            </a:pP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Ветр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овые</a:t>
            </a:r>
            <a:r>
              <a:rPr sz="20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эр</a:t>
            </a:r>
            <a:r>
              <a:rPr sz="20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"/>
                <a:cs typeface="Arial"/>
              </a:rPr>
              <a:t>ози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ыльные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бур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вли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яют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влагообесп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Arial"/>
                <a:cs typeface="Arial"/>
              </a:rPr>
              <a:t>еченность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"/>
                <a:cs typeface="Arial"/>
              </a:rPr>
              <a:t>земель.</a:t>
            </a:r>
            <a:endParaRPr sz="2000">
              <a:latin typeface="Arial"/>
              <a:cs typeface="Arial"/>
            </a:endParaRPr>
          </a:p>
          <a:p>
            <a:pPr marL="225425" indent="-212725">
              <a:lnSpc>
                <a:spcPct val="100000"/>
              </a:lnSpc>
              <a:spcBef>
                <a:spcPts val="1595"/>
              </a:spcBef>
              <a:buChar char="•"/>
              <a:tabLst>
                <a:tab pos="225425" algn="l"/>
              </a:tabLst>
            </a:pP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Огр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ани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Arial"/>
                <a:cs typeface="Arial"/>
              </a:rPr>
              <a:t>ченность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Arial"/>
                <a:cs typeface="Arial"/>
              </a:rPr>
              <a:t>севообор</a:t>
            </a:r>
            <a:r>
              <a:rPr sz="20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ота,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Arial"/>
                <a:cs typeface="Arial"/>
              </a:rPr>
              <a:t>основном</a:t>
            </a:r>
            <a:r>
              <a:rPr sz="20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зер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Arial"/>
                <a:cs typeface="Arial"/>
              </a:rPr>
              <a:t>новые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ультур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ы.</a:t>
            </a:r>
            <a:endParaRPr sz="2000">
              <a:latin typeface="Arial"/>
              <a:cs typeface="Arial"/>
            </a:endParaRPr>
          </a:p>
          <a:p>
            <a:pPr marL="225425" indent="-212725">
              <a:lnSpc>
                <a:spcPct val="100000"/>
              </a:lnSpc>
              <a:spcBef>
                <a:spcPts val="1605"/>
              </a:spcBef>
              <a:buChar char="•"/>
              <a:tabLst>
                <a:tab pos="225425" algn="l"/>
              </a:tabLst>
            </a:pPr>
            <a:r>
              <a:rPr sz="2000" spc="125" dirty="0">
                <a:solidFill>
                  <a:srgbClr val="FFFFFF"/>
                </a:solidFill>
                <a:latin typeface="Arial"/>
                <a:cs typeface="Arial"/>
              </a:rPr>
              <a:t>Падени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Arial"/>
                <a:cs typeface="Arial"/>
              </a:rPr>
              <a:t>цены</a:t>
            </a:r>
            <a:r>
              <a:rPr sz="20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ур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ож</a:t>
            </a:r>
            <a:r>
              <a:rPr sz="20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ай</a:t>
            </a:r>
            <a:r>
              <a:rPr sz="20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Arial"/>
                <a:cs typeface="Arial"/>
              </a:rPr>
              <a:t>основных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олевых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ультур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ы.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7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22736" y="5577840"/>
              <a:ext cx="6146291" cy="397002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16000" y="3483731"/>
            <a:ext cx="16361410" cy="180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50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195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95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ля</a:t>
            </a:r>
            <a:r>
              <a:rPr sz="195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95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95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950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9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0" dirty="0">
                <a:solidFill>
                  <a:srgbClr val="FFFFFF"/>
                </a:solidFill>
                <a:latin typeface="Times New Roman"/>
                <a:cs typeface="Times New Roman"/>
              </a:rPr>
              <a:t>сп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95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70" dirty="0">
                <a:solidFill>
                  <a:srgbClr val="FFFFFF"/>
                </a:solidFill>
                <a:latin typeface="Times New Roman"/>
                <a:cs typeface="Times New Roman"/>
              </a:rPr>
              <a:t>чен</a:t>
            </a:r>
            <a:r>
              <a:rPr sz="195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95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950" spc="4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5" dirty="0">
                <a:solidFill>
                  <a:srgbClr val="FFFFFF"/>
                </a:solidFill>
                <a:latin typeface="Times New Roman"/>
                <a:cs typeface="Times New Roman"/>
              </a:rPr>
              <a:t>ысо</a:t>
            </a:r>
            <a:r>
              <a:rPr sz="195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80" dirty="0">
                <a:solidFill>
                  <a:srgbClr val="FFFFFF"/>
                </a:solidFill>
                <a:latin typeface="Times New Roman"/>
                <a:cs typeface="Times New Roman"/>
              </a:rPr>
              <a:t>ки</a:t>
            </a:r>
            <a:r>
              <a:rPr sz="195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95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950" spc="4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90" dirty="0">
                <a:solidFill>
                  <a:srgbClr val="FFFFFF"/>
                </a:solidFill>
                <a:latin typeface="Times New Roman"/>
                <a:cs typeface="Times New Roman"/>
              </a:rPr>
              <a:t>усто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95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90" dirty="0">
                <a:solidFill>
                  <a:srgbClr val="FFFFFF"/>
                </a:solidFill>
                <a:latin typeface="Times New Roman"/>
                <a:cs typeface="Times New Roman"/>
              </a:rPr>
              <a:t>чи</a:t>
            </a:r>
            <a:r>
              <a:rPr sz="195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00" dirty="0">
                <a:solidFill>
                  <a:srgbClr val="FFFFFF"/>
                </a:solidFill>
                <a:latin typeface="Times New Roman"/>
                <a:cs typeface="Times New Roman"/>
              </a:rPr>
              <a:t>ых</a:t>
            </a:r>
            <a:r>
              <a:rPr sz="195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ур</a:t>
            </a:r>
            <a:r>
              <a:rPr sz="195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60" dirty="0">
                <a:solidFill>
                  <a:srgbClr val="FFFFFF"/>
                </a:solidFill>
                <a:latin typeface="Times New Roman"/>
                <a:cs typeface="Times New Roman"/>
              </a:rPr>
              <a:t>жае</a:t>
            </a:r>
            <a:r>
              <a:rPr sz="195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950" spc="4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5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95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95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95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05" dirty="0">
                <a:solidFill>
                  <a:srgbClr val="FFFFFF"/>
                </a:solidFill>
                <a:latin typeface="Times New Roman"/>
                <a:cs typeface="Times New Roman"/>
              </a:rPr>
              <a:t>юб</a:t>
            </a:r>
            <a:r>
              <a:rPr sz="195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95" dirty="0">
                <a:solidFill>
                  <a:srgbClr val="FFFFFF"/>
                </a:solidFill>
                <a:latin typeface="Times New Roman"/>
                <a:cs typeface="Times New Roman"/>
              </a:rPr>
              <a:t>ых</a:t>
            </a:r>
            <a:r>
              <a:rPr sz="195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05" dirty="0">
                <a:solidFill>
                  <a:srgbClr val="FFFFFF"/>
                </a:solidFill>
                <a:latin typeface="Times New Roman"/>
                <a:cs typeface="Times New Roman"/>
              </a:rPr>
              <a:t>усл</a:t>
            </a:r>
            <a:r>
              <a:rPr sz="195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95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95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95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95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50" dirty="0">
                <a:solidFill>
                  <a:srgbClr val="FFFFFF"/>
                </a:solidFill>
                <a:latin typeface="Times New Roman"/>
                <a:cs typeface="Times New Roman"/>
              </a:rPr>
              <a:t>го</a:t>
            </a:r>
            <a:r>
              <a:rPr sz="195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950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950" spc="4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55" dirty="0">
                <a:solidFill>
                  <a:srgbClr val="FFFFFF"/>
                </a:solidFill>
                <a:latin typeface="Times New Roman"/>
                <a:cs typeface="Times New Roman"/>
              </a:rPr>
              <a:t>соз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ан</a:t>
            </a:r>
            <a:r>
              <a:rPr sz="195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95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950" spc="4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95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45" dirty="0">
                <a:solidFill>
                  <a:srgbClr val="FFFFFF"/>
                </a:solidFill>
                <a:latin typeface="Times New Roman"/>
                <a:cs typeface="Times New Roman"/>
              </a:rPr>
              <a:t>очн</a:t>
            </a:r>
            <a:r>
              <a:rPr sz="195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ой</a:t>
            </a:r>
            <a:r>
              <a:rPr sz="195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5" dirty="0">
                <a:solidFill>
                  <a:srgbClr val="FFFFFF"/>
                </a:solidFill>
                <a:latin typeface="Times New Roman"/>
                <a:cs typeface="Times New Roman"/>
              </a:rPr>
              <a:t>кор</a:t>
            </a:r>
            <a:r>
              <a:rPr sz="195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950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20" dirty="0">
                <a:solidFill>
                  <a:srgbClr val="FFFFFF"/>
                </a:solidFill>
                <a:latin typeface="Times New Roman"/>
                <a:cs typeface="Times New Roman"/>
              </a:rPr>
              <a:t>ов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95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950" spc="4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950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20" dirty="0">
                <a:solidFill>
                  <a:srgbClr val="FFFFFF"/>
                </a:solidFill>
                <a:latin typeface="Times New Roman"/>
                <a:cs typeface="Times New Roman"/>
              </a:rPr>
              <a:t>аз</a:t>
            </a:r>
            <a:r>
              <a:rPr sz="195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950" spc="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90" dirty="0">
                <a:solidFill>
                  <a:srgbClr val="FFFFFF"/>
                </a:solidFill>
                <a:latin typeface="Times New Roman"/>
                <a:cs typeface="Times New Roman"/>
              </a:rPr>
              <a:t>ля </a:t>
            </a: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95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95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95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0" dirty="0">
                <a:solidFill>
                  <a:srgbClr val="FFFFFF"/>
                </a:solidFill>
                <a:latin typeface="Times New Roman"/>
                <a:cs typeface="Times New Roman"/>
              </a:rPr>
              <a:t>тия</a:t>
            </a:r>
            <a:r>
              <a:rPr sz="195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жи</a:t>
            </a:r>
            <a:r>
              <a:rPr sz="195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тн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20" dirty="0">
                <a:solidFill>
                  <a:srgbClr val="FFFFFF"/>
                </a:solidFill>
                <a:latin typeface="Times New Roman"/>
                <a:cs typeface="Times New Roman"/>
              </a:rPr>
              <a:t>ов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20" dirty="0">
                <a:solidFill>
                  <a:srgbClr val="FFFFFF"/>
                </a:solidFill>
                <a:latin typeface="Times New Roman"/>
                <a:cs typeface="Times New Roman"/>
              </a:rPr>
              <a:t>од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90" dirty="0">
                <a:solidFill>
                  <a:srgbClr val="FFFFFF"/>
                </a:solidFill>
                <a:latin typeface="Times New Roman"/>
                <a:cs typeface="Times New Roman"/>
              </a:rPr>
              <a:t>ств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95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95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9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95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25" dirty="0">
                <a:solidFill>
                  <a:srgbClr val="FFFFFF"/>
                </a:solidFill>
                <a:latin typeface="Times New Roman"/>
                <a:cs typeface="Times New Roman"/>
              </a:rPr>
              <a:t>гае</a:t>
            </a:r>
            <a:r>
              <a:rPr sz="19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endParaRPr sz="1950">
              <a:latin typeface="Times New Roman"/>
              <a:cs typeface="Times New Roman"/>
            </a:endParaRPr>
          </a:p>
          <a:p>
            <a:pPr marL="431800" indent="-208915">
              <a:lnSpc>
                <a:spcPct val="100000"/>
              </a:lnSpc>
              <a:spcBef>
                <a:spcPts val="1565"/>
              </a:spcBef>
              <a:buFont typeface="Arial"/>
              <a:buChar char="•"/>
              <a:tabLst>
                <a:tab pos="431800" algn="l"/>
              </a:tabLst>
            </a:pPr>
            <a:r>
              <a:rPr sz="1950" spc="-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95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95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95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95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ть</a:t>
            </a:r>
            <a:r>
              <a:rPr sz="195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СХ</a:t>
            </a:r>
            <a:r>
              <a:rPr sz="19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45" dirty="0">
                <a:solidFill>
                  <a:srgbClr val="FFFFFF"/>
                </a:solidFill>
                <a:latin typeface="Times New Roman"/>
                <a:cs typeface="Times New Roman"/>
              </a:rPr>
              <a:t>ача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ть</a:t>
            </a:r>
            <a:r>
              <a:rPr sz="195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9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же</a:t>
            </a:r>
            <a:r>
              <a:rPr sz="19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95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95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75" dirty="0">
                <a:solidFill>
                  <a:srgbClr val="FFFFFF"/>
                </a:solidFill>
                <a:latin typeface="Times New Roman"/>
                <a:cs typeface="Times New Roman"/>
              </a:rPr>
              <a:t>сажа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ть</a:t>
            </a:r>
            <a:r>
              <a:rPr sz="1950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5" dirty="0">
                <a:solidFill>
                  <a:srgbClr val="FFFFFF"/>
                </a:solidFill>
                <a:latin typeface="Times New Roman"/>
                <a:cs typeface="Times New Roman"/>
              </a:rPr>
              <a:t>де</a:t>
            </a:r>
            <a:r>
              <a:rPr sz="195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95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95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45" dirty="0">
                <a:solidFill>
                  <a:srgbClr val="FFFFFF"/>
                </a:solidFill>
                <a:latin typeface="Times New Roman"/>
                <a:cs typeface="Times New Roman"/>
              </a:rPr>
              <a:t>вья</a:t>
            </a:r>
            <a:r>
              <a:rPr sz="195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95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00" dirty="0">
                <a:solidFill>
                  <a:srgbClr val="FFFFFF"/>
                </a:solidFill>
                <a:latin typeface="Times New Roman"/>
                <a:cs typeface="Times New Roman"/>
              </a:rPr>
              <a:t>св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95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9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ля</a:t>
            </a:r>
            <a:r>
              <a:rPr sz="195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х.</a:t>
            </a:r>
            <a:r>
              <a:rPr sz="19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8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25" dirty="0">
                <a:solidFill>
                  <a:srgbClr val="FFFFFF"/>
                </a:solidFill>
                <a:latin typeface="Times New Roman"/>
                <a:cs typeface="Times New Roman"/>
              </a:rPr>
              <a:t>ско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95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ьку</a:t>
            </a:r>
            <a:r>
              <a:rPr sz="195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950" spc="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яв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95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50" dirty="0">
                <a:solidFill>
                  <a:srgbClr val="FFFFFF"/>
                </a:solidFill>
                <a:latin typeface="Times New Roman"/>
                <a:cs typeface="Times New Roman"/>
              </a:rPr>
              <a:t>яются</a:t>
            </a:r>
            <a:r>
              <a:rPr sz="1950" spc="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ла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9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45" dirty="0">
                <a:solidFill>
                  <a:srgbClr val="FFFFFF"/>
                </a:solidFill>
                <a:latin typeface="Times New Roman"/>
                <a:cs typeface="Times New Roman"/>
              </a:rPr>
              <a:t>льц</a:t>
            </a:r>
            <a:r>
              <a:rPr sz="195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95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950" spc="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sz="195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ти</a:t>
            </a:r>
            <a:r>
              <a:rPr sz="195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95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95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55" dirty="0">
                <a:solidFill>
                  <a:srgbClr val="FFFFFF"/>
                </a:solidFill>
                <a:latin typeface="Times New Roman"/>
                <a:cs typeface="Times New Roman"/>
              </a:rPr>
              <a:t>ем</a:t>
            </a:r>
            <a:r>
              <a:rPr sz="195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55" dirty="0">
                <a:solidFill>
                  <a:srgbClr val="FFFFFF"/>
                </a:solidFill>
                <a:latin typeface="Times New Roman"/>
                <a:cs typeface="Times New Roman"/>
              </a:rPr>
              <a:t>ел</a:t>
            </a:r>
            <a:r>
              <a:rPr sz="195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70" dirty="0">
                <a:solidFill>
                  <a:srgbClr val="FFFFFF"/>
                </a:solidFill>
                <a:latin typeface="Times New Roman"/>
                <a:cs typeface="Times New Roman"/>
              </a:rPr>
              <a:t>ь.</a:t>
            </a:r>
            <a:endParaRPr sz="1950">
              <a:latin typeface="Times New Roman"/>
              <a:cs typeface="Times New Roman"/>
            </a:endParaRPr>
          </a:p>
          <a:p>
            <a:pPr marL="431800" indent="-208915">
              <a:lnSpc>
                <a:spcPct val="100000"/>
              </a:lnSpc>
              <a:spcBef>
                <a:spcPts val="1560"/>
              </a:spcBef>
              <a:buFont typeface="Arial"/>
              <a:buChar char="•"/>
              <a:tabLst>
                <a:tab pos="431800" algn="l"/>
              </a:tabLst>
            </a:pP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95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60" dirty="0">
                <a:solidFill>
                  <a:srgbClr val="FFFFFF"/>
                </a:solidFill>
                <a:latin typeface="Times New Roman"/>
                <a:cs typeface="Times New Roman"/>
              </a:rPr>
              <a:t>кажд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ом</a:t>
            </a:r>
            <a:r>
              <a:rPr sz="1950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СХТП</a:t>
            </a:r>
            <a:r>
              <a:rPr sz="195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95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уд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ут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55" dirty="0">
                <a:solidFill>
                  <a:srgbClr val="FFFFFF"/>
                </a:solidFill>
                <a:latin typeface="Times New Roman"/>
                <a:cs typeface="Times New Roman"/>
              </a:rPr>
              <a:t>соз</a:t>
            </a:r>
            <a:r>
              <a:rPr sz="195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ан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950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60" dirty="0">
                <a:solidFill>
                  <a:srgbClr val="FFFFFF"/>
                </a:solidFill>
                <a:latin typeface="Times New Roman"/>
                <a:cs typeface="Times New Roman"/>
              </a:rPr>
              <a:t>спе</a:t>
            </a:r>
            <a:r>
              <a:rPr sz="19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195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95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95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95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60" dirty="0">
                <a:solidFill>
                  <a:srgbClr val="FFFFFF"/>
                </a:solidFill>
                <a:latin typeface="Times New Roman"/>
                <a:cs typeface="Times New Roman"/>
              </a:rPr>
              <a:t>ьные</a:t>
            </a:r>
            <a:r>
              <a:rPr sz="195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95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95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95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50" dirty="0">
                <a:solidFill>
                  <a:srgbClr val="FFFFFF"/>
                </a:solidFill>
                <a:latin typeface="Times New Roman"/>
                <a:cs typeface="Times New Roman"/>
              </a:rPr>
              <a:t>га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95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14" dirty="0">
                <a:solidFill>
                  <a:srgbClr val="FFFFFF"/>
                </a:solidFill>
                <a:latin typeface="Times New Roman"/>
                <a:cs typeface="Times New Roman"/>
              </a:rPr>
              <a:t>ля</a:t>
            </a:r>
            <a:r>
              <a:rPr sz="195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80" dirty="0">
                <a:solidFill>
                  <a:srgbClr val="FFFFFF"/>
                </a:solidFill>
                <a:latin typeface="Times New Roman"/>
                <a:cs typeface="Times New Roman"/>
              </a:rPr>
              <a:t>осад</a:t>
            </a:r>
            <a:r>
              <a:rPr sz="19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85" dirty="0">
                <a:solidFill>
                  <a:srgbClr val="FFFFFF"/>
                </a:solidFill>
                <a:latin typeface="Times New Roman"/>
                <a:cs typeface="Times New Roman"/>
              </a:rPr>
              <a:t>ки</a:t>
            </a:r>
            <a:r>
              <a:rPr sz="1950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95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ухо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95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25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95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5" dirty="0">
                <a:solidFill>
                  <a:srgbClr val="FFFFFF"/>
                </a:solidFill>
                <a:latin typeface="Times New Roman"/>
                <a:cs typeface="Times New Roman"/>
              </a:rPr>
              <a:t>де</a:t>
            </a:r>
            <a:r>
              <a:rPr sz="19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95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9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45" dirty="0">
                <a:solidFill>
                  <a:srgbClr val="FFFFFF"/>
                </a:solidFill>
                <a:latin typeface="Times New Roman"/>
                <a:cs typeface="Times New Roman"/>
              </a:rPr>
              <a:t>вья</a:t>
            </a:r>
            <a:r>
              <a:rPr sz="195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95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95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9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05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195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9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95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195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те</a:t>
            </a:r>
            <a:r>
              <a:rPr sz="19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95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60" dirty="0">
                <a:solidFill>
                  <a:srgbClr val="FFFFFF"/>
                </a:solidFill>
                <a:latin typeface="Times New Roman"/>
                <a:cs typeface="Times New Roman"/>
              </a:rPr>
              <a:t>ьные</a:t>
            </a:r>
            <a:r>
              <a:rPr sz="195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95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30" dirty="0">
                <a:solidFill>
                  <a:srgbClr val="FFFFFF"/>
                </a:solidFill>
                <a:latin typeface="Times New Roman"/>
                <a:cs typeface="Times New Roman"/>
              </a:rPr>
              <a:t>аб</a:t>
            </a:r>
            <a:r>
              <a:rPr sz="195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140" dirty="0">
                <a:solidFill>
                  <a:srgbClr val="FFFFFF"/>
                </a:solidFill>
                <a:latin typeface="Times New Roman"/>
                <a:cs typeface="Times New Roman"/>
              </a:rPr>
              <a:t>очи</a:t>
            </a:r>
            <a:r>
              <a:rPr sz="195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950" spc="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95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9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90" dirty="0">
                <a:solidFill>
                  <a:srgbClr val="FFFFFF"/>
                </a:solidFill>
                <a:latin typeface="Times New Roman"/>
                <a:cs typeface="Times New Roman"/>
              </a:rPr>
              <a:t>ста</a:t>
            </a:r>
            <a:r>
              <a:rPr sz="195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spc="-5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1173447"/>
            <a:ext cx="9666605" cy="149796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  <a:tabLst>
                <a:tab pos="1153795" algn="l"/>
              </a:tabLst>
            </a:pPr>
            <a:r>
              <a:rPr spc="204" dirty="0"/>
              <a:t>Что</a:t>
            </a:r>
            <a:r>
              <a:rPr dirty="0"/>
              <a:t>	н</a:t>
            </a:r>
            <a:r>
              <a:rPr spc="-405" dirty="0"/>
              <a:t> </a:t>
            </a:r>
            <a:r>
              <a:rPr dirty="0"/>
              <a:t>е</a:t>
            </a:r>
            <a:r>
              <a:rPr spc="-229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б</a:t>
            </a:r>
            <a:r>
              <a:rPr spc="-380" dirty="0"/>
              <a:t> </a:t>
            </a:r>
            <a:r>
              <a:rPr spc="130" dirty="0"/>
              <a:t>хо</a:t>
            </a:r>
            <a:r>
              <a:rPr spc="-430" dirty="0"/>
              <a:t> </a:t>
            </a:r>
            <a:r>
              <a:rPr dirty="0"/>
              <a:t>д</a:t>
            </a:r>
            <a:r>
              <a:rPr spc="-310" dirty="0"/>
              <a:t> </a:t>
            </a:r>
            <a:r>
              <a:rPr dirty="0"/>
              <a:t>и</a:t>
            </a:r>
            <a:r>
              <a:rPr spc="-345" dirty="0"/>
              <a:t> </a:t>
            </a:r>
            <a:r>
              <a:rPr dirty="0"/>
              <a:t>м</a:t>
            </a:r>
            <a:r>
              <a:rPr spc="-315" dirty="0"/>
              <a:t> </a:t>
            </a:r>
            <a:r>
              <a:rPr spc="-50" dirty="0"/>
              <a:t>о</a:t>
            </a: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1875789" algn="l"/>
                <a:tab pos="3910329" algn="l"/>
              </a:tabLst>
            </a:pPr>
            <a:r>
              <a:rPr spc="265" dirty="0"/>
              <a:t>что</a:t>
            </a:r>
            <a:r>
              <a:rPr spc="-430" dirty="0"/>
              <a:t> </a:t>
            </a:r>
            <a:r>
              <a:rPr dirty="0"/>
              <a:t>б</a:t>
            </a:r>
            <a:r>
              <a:rPr spc="-370" dirty="0"/>
              <a:t> </a:t>
            </a:r>
            <a:r>
              <a:rPr spc="-50" dirty="0"/>
              <a:t>ы</a:t>
            </a:r>
            <a:r>
              <a:rPr dirty="0"/>
              <a:t>	н</a:t>
            </a:r>
            <a:r>
              <a:rPr spc="-405" dirty="0"/>
              <a:t> </a:t>
            </a:r>
            <a:r>
              <a:rPr dirty="0"/>
              <a:t>а</a:t>
            </a:r>
            <a:r>
              <a:rPr spc="-400" dirty="0"/>
              <a:t> </a:t>
            </a:r>
            <a:r>
              <a:rPr spc="245" dirty="0"/>
              <a:t>ча</a:t>
            </a:r>
            <a:r>
              <a:rPr spc="-400" dirty="0"/>
              <a:t> </a:t>
            </a:r>
            <a:r>
              <a:rPr spc="130" dirty="0"/>
              <a:t>ть</a:t>
            </a:r>
            <a:r>
              <a:rPr dirty="0"/>
              <a:t>	в</a:t>
            </a:r>
            <a:r>
              <a:rPr spc="-420" dirty="0"/>
              <a:t> </a:t>
            </a:r>
            <a:r>
              <a:rPr dirty="0"/>
              <a:t>ы</a:t>
            </a:r>
            <a:r>
              <a:rPr spc="-370" dirty="0"/>
              <a:t> </a:t>
            </a:r>
            <a:r>
              <a:rPr dirty="0"/>
              <a:t>с</a:t>
            </a:r>
            <a:r>
              <a:rPr spc="-459" dirty="0"/>
              <a:t> </a:t>
            </a:r>
            <a:r>
              <a:rPr dirty="0"/>
              <a:t>а</a:t>
            </a:r>
            <a:r>
              <a:rPr spc="-400" dirty="0"/>
              <a:t> </a:t>
            </a:r>
            <a:r>
              <a:rPr dirty="0"/>
              <a:t>д</a:t>
            </a:r>
            <a:r>
              <a:rPr spc="-310" dirty="0"/>
              <a:t> </a:t>
            </a:r>
            <a:r>
              <a:rPr dirty="0"/>
              <a:t>к</a:t>
            </a:r>
            <a:r>
              <a:rPr spc="-475" dirty="0"/>
              <a:t> </a:t>
            </a:r>
            <a:r>
              <a:rPr dirty="0"/>
              <a:t>у</a:t>
            </a:r>
            <a:r>
              <a:rPr spc="475" dirty="0"/>
              <a:t> </a:t>
            </a:r>
            <a:r>
              <a:rPr dirty="0"/>
              <a:t>л</a:t>
            </a:r>
            <a:r>
              <a:rPr spc="-400" dirty="0"/>
              <a:t> </a:t>
            </a:r>
            <a:r>
              <a:rPr dirty="0"/>
              <a:t>е</a:t>
            </a:r>
            <a:r>
              <a:rPr spc="-229" dirty="0"/>
              <a:t> </a:t>
            </a:r>
            <a:r>
              <a:rPr dirty="0"/>
              <a:t>с</a:t>
            </a:r>
            <a:r>
              <a:rPr spc="-459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п</a:t>
            </a:r>
            <a:r>
              <a:rPr spc="-430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л</a:t>
            </a:r>
            <a:r>
              <a:rPr spc="-400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с</a:t>
            </a:r>
            <a:r>
              <a:rPr spc="-459" dirty="0"/>
              <a:t> </a:t>
            </a:r>
            <a:r>
              <a:rPr spc="-50" dirty="0"/>
              <a:t>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6000" y="6192263"/>
            <a:ext cx="9688830" cy="2091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Ука</a:t>
            </a:r>
            <a:r>
              <a:rPr sz="14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4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5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5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80" dirty="0">
                <a:solidFill>
                  <a:srgbClr val="FFFFFF"/>
                </a:solidFill>
                <a:latin typeface="Times New Roman"/>
                <a:cs typeface="Times New Roman"/>
              </a:rPr>
              <a:t>ая</a:t>
            </a:r>
            <a:r>
              <a:rPr sz="1450" spc="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80" dirty="0">
                <a:solidFill>
                  <a:srgbClr val="FFFFFF"/>
                </a:solidFill>
                <a:latin typeface="Times New Roman"/>
                <a:cs typeface="Times New Roman"/>
              </a:rPr>
              <a:t>сте</a:t>
            </a:r>
            <a:r>
              <a:rPr sz="145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11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45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35" dirty="0">
                <a:solidFill>
                  <a:srgbClr val="FFFFFF"/>
                </a:solidFill>
                <a:latin typeface="Times New Roman"/>
                <a:cs typeface="Times New Roman"/>
              </a:rPr>
              <a:t>ро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5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5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ти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450" spc="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10" dirty="0">
                <a:solidFill>
                  <a:srgbClr val="FFFFFF"/>
                </a:solidFill>
                <a:latin typeface="Times New Roman"/>
                <a:cs typeface="Times New Roman"/>
              </a:rPr>
              <a:t>яв</a:t>
            </a:r>
            <a:r>
              <a:rPr sz="145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10" dirty="0">
                <a:solidFill>
                  <a:srgbClr val="FFFFFF"/>
                </a:solidFill>
                <a:latin typeface="Times New Roman"/>
                <a:cs typeface="Times New Roman"/>
              </a:rPr>
              <a:t>яе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тс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450" spc="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4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50" dirty="0">
                <a:solidFill>
                  <a:srgbClr val="FFFFFF"/>
                </a:solidFill>
                <a:latin typeface="Times New Roman"/>
                <a:cs typeface="Times New Roman"/>
              </a:rPr>
              <a:t>жным</a:t>
            </a:r>
            <a:r>
              <a:rPr sz="1450" spc="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5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уд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450" spc="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10" dirty="0">
                <a:solidFill>
                  <a:srgbClr val="FFFFFF"/>
                </a:solidFill>
                <a:latin typeface="Times New Roman"/>
                <a:cs typeface="Times New Roman"/>
              </a:rPr>
              <a:t>бо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5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25" dirty="0">
                <a:solidFill>
                  <a:srgbClr val="FFFFFF"/>
                </a:solidFill>
                <a:latin typeface="Times New Roman"/>
                <a:cs typeface="Times New Roman"/>
              </a:rPr>
              <a:t>ьбы</a:t>
            </a:r>
            <a:r>
              <a:rPr sz="1450" spc="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5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4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ухо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45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45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0" dirty="0">
                <a:solidFill>
                  <a:srgbClr val="FFFFFF"/>
                </a:solidFill>
                <a:latin typeface="Times New Roman"/>
                <a:cs typeface="Times New Roman"/>
              </a:rPr>
              <a:t>сп</a:t>
            </a:r>
            <a:r>
              <a:rPr sz="145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со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тв</a:t>
            </a:r>
            <a:r>
              <a:rPr sz="145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уе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-5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endParaRPr sz="145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166700"/>
              </a:lnSpc>
              <a:spcBef>
                <a:spcPts val="5"/>
              </a:spcBef>
            </a:pP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ыш</a:t>
            </a:r>
            <a:r>
              <a:rPr sz="145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145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450" spc="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Times New Roman"/>
                <a:cs typeface="Times New Roman"/>
              </a:rPr>
              <a:t>чв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4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Times New Roman"/>
                <a:cs typeface="Times New Roman"/>
              </a:rPr>
              <a:t>уче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145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80" dirty="0">
                <a:solidFill>
                  <a:srgbClr val="FFFFFF"/>
                </a:solidFill>
                <a:latin typeface="Times New Roman"/>
                <a:cs typeface="Times New Roman"/>
              </a:rPr>
              <a:t>ыс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Times New Roman"/>
                <a:cs typeface="Times New Roman"/>
              </a:rPr>
              <a:t>ки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45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Times New Roman"/>
                <a:cs typeface="Times New Roman"/>
              </a:rPr>
              <a:t>усто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Times New Roman"/>
                <a:cs typeface="Times New Roman"/>
              </a:rPr>
              <a:t>чи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6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45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8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45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Times New Roman"/>
                <a:cs typeface="Times New Roman"/>
              </a:rPr>
              <a:t>кр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145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145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6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86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65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45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95" dirty="0">
                <a:solidFill>
                  <a:srgbClr val="FFFFFF"/>
                </a:solidFill>
                <a:latin typeface="Times New Roman"/>
                <a:cs typeface="Times New Roman"/>
              </a:rPr>
              <a:t>ува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450" spc="8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Times New Roman"/>
                <a:cs typeface="Times New Roman"/>
              </a:rPr>
              <a:t>чв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450" spc="5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Times New Roman"/>
                <a:cs typeface="Times New Roman"/>
              </a:rPr>
              <a:t>кр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20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1450" spc="8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Times New Roman"/>
                <a:cs typeface="Times New Roman"/>
              </a:rPr>
              <a:t>ко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8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86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0" dirty="0">
                <a:solidFill>
                  <a:srgbClr val="FFFFFF"/>
                </a:solidFill>
                <a:latin typeface="Times New Roman"/>
                <a:cs typeface="Times New Roman"/>
              </a:rPr>
              <a:t>ле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9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60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450" spc="7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60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450" spc="17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1450" spc="81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35" dirty="0">
                <a:solidFill>
                  <a:srgbClr val="FFFFFF"/>
                </a:solidFill>
                <a:latin typeface="Times New Roman"/>
                <a:cs typeface="Times New Roman"/>
              </a:rPr>
              <a:t>ем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35" dirty="0">
                <a:solidFill>
                  <a:srgbClr val="FFFFFF"/>
                </a:solidFill>
                <a:latin typeface="Times New Roman"/>
                <a:cs typeface="Times New Roman"/>
              </a:rPr>
              <a:t>ел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60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450" spc="70" dirty="0">
                <a:solidFill>
                  <a:srgbClr val="FFFFFF"/>
                </a:solidFill>
                <a:latin typeface="Times New Roman"/>
                <a:cs typeface="Times New Roman"/>
              </a:rPr>
              <a:t>Вм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30" dirty="0">
                <a:solidFill>
                  <a:srgbClr val="FFFFFF"/>
                </a:solidFill>
                <a:latin typeface="Times New Roman"/>
                <a:cs typeface="Times New Roman"/>
              </a:rPr>
              <a:t>те</a:t>
            </a:r>
            <a:r>
              <a:rPr sz="1450" spc="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5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30" dirty="0">
                <a:solidFill>
                  <a:srgbClr val="FFFFFF"/>
                </a:solidFill>
                <a:latin typeface="Times New Roman"/>
                <a:cs typeface="Times New Roman"/>
              </a:rPr>
              <a:t>те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450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sz="145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25" dirty="0">
                <a:solidFill>
                  <a:srgbClr val="FFFFFF"/>
                </a:solidFill>
                <a:latin typeface="Times New Roman"/>
                <a:cs typeface="Times New Roman"/>
              </a:rPr>
              <a:t>та</a:t>
            </a:r>
            <a:r>
              <a:rPr sz="1450" spc="4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си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80" dirty="0">
                <a:solidFill>
                  <a:srgbClr val="FFFFFF"/>
                </a:solidFill>
                <a:latin typeface="Times New Roman"/>
                <a:cs typeface="Times New Roman"/>
              </a:rPr>
              <a:t>сте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4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5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зм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Times New Roman"/>
                <a:cs typeface="Times New Roman"/>
              </a:rPr>
              <a:t>сть</a:t>
            </a:r>
            <a:r>
              <a:rPr sz="145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5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8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95" dirty="0">
                <a:solidFill>
                  <a:srgbClr val="FFFFFF"/>
                </a:solidFill>
                <a:latin typeface="Times New Roman"/>
                <a:cs typeface="Times New Roman"/>
              </a:rPr>
              <a:t>ва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4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45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9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4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45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Times New Roman"/>
                <a:cs typeface="Times New Roman"/>
              </a:rPr>
              <a:t>ств</a:t>
            </a:r>
            <a:r>
              <a:rPr sz="145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5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40" dirty="0">
                <a:solidFill>
                  <a:srgbClr val="FFFFFF"/>
                </a:solidFill>
                <a:latin typeface="Times New Roman"/>
                <a:cs typeface="Times New Roman"/>
              </a:rPr>
              <a:t>льным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2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30" dirty="0">
                <a:solidFill>
                  <a:srgbClr val="FFFFFF"/>
                </a:solidFill>
                <a:latin typeface="Times New Roman"/>
                <a:cs typeface="Times New Roman"/>
              </a:rPr>
              <a:t>тн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5" dirty="0">
                <a:solidFill>
                  <a:srgbClr val="FFFFFF"/>
                </a:solidFill>
                <a:latin typeface="Times New Roman"/>
                <a:cs typeface="Times New Roman"/>
              </a:rPr>
              <a:t>ош</a:t>
            </a:r>
            <a:r>
              <a:rPr sz="145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450" spc="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21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45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Times New Roman"/>
                <a:cs typeface="Times New Roman"/>
              </a:rPr>
              <a:t>ств</a:t>
            </a:r>
            <a:r>
              <a:rPr sz="145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45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30" dirty="0">
                <a:solidFill>
                  <a:srgbClr val="FFFFFF"/>
                </a:solidFill>
                <a:latin typeface="Times New Roman"/>
                <a:cs typeface="Times New Roman"/>
              </a:rPr>
              <a:t>тн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45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Times New Roman"/>
                <a:cs typeface="Times New Roman"/>
              </a:rPr>
              <a:t>ств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5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45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80" dirty="0">
                <a:solidFill>
                  <a:srgbClr val="FFFFFF"/>
                </a:solidFill>
                <a:latin typeface="Times New Roman"/>
                <a:cs typeface="Times New Roman"/>
              </a:rPr>
              <a:t>уг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45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5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90" dirty="0">
                <a:solidFill>
                  <a:srgbClr val="FFFFFF"/>
                </a:solidFill>
                <a:latin typeface="Times New Roman"/>
                <a:cs typeface="Times New Roman"/>
              </a:rPr>
              <a:t>сл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450" spc="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450" spc="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35" dirty="0">
                <a:solidFill>
                  <a:srgbClr val="FFFFFF"/>
                </a:solidFill>
                <a:latin typeface="Times New Roman"/>
                <a:cs typeface="Times New Roman"/>
              </a:rPr>
              <a:t>ес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Times New Roman"/>
                <a:cs typeface="Times New Roman"/>
              </a:rPr>
              <a:t>чи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45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5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75" dirty="0">
                <a:solidFill>
                  <a:srgbClr val="FFFFFF"/>
                </a:solidFill>
                <a:latin typeface="Times New Roman"/>
                <a:cs typeface="Times New Roman"/>
              </a:rPr>
              <a:t>чи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30" dirty="0">
                <a:solidFill>
                  <a:srgbClr val="FFFFFF"/>
                </a:solidFill>
                <a:latin typeface="Times New Roman"/>
                <a:cs typeface="Times New Roman"/>
              </a:rPr>
              <a:t>те</a:t>
            </a:r>
            <a:r>
              <a:rPr sz="145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14" dirty="0">
                <a:solidFill>
                  <a:srgbClr val="FFFFFF"/>
                </a:solidFill>
                <a:latin typeface="Times New Roman"/>
                <a:cs typeface="Times New Roman"/>
              </a:rPr>
              <a:t>льн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85" dirty="0">
                <a:solidFill>
                  <a:srgbClr val="FFFFFF"/>
                </a:solidFill>
                <a:latin typeface="Times New Roman"/>
                <a:cs typeface="Times New Roman"/>
              </a:rPr>
              <a:t>ый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 р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0" dirty="0">
                <a:solidFill>
                  <a:srgbClr val="FFFFFF"/>
                </a:solidFill>
                <a:latin typeface="Times New Roman"/>
                <a:cs typeface="Times New Roman"/>
              </a:rPr>
              <a:t>ст</a:t>
            </a:r>
            <a:r>
              <a:rPr sz="145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50" spc="21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45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10" dirty="0">
                <a:solidFill>
                  <a:srgbClr val="FFFFFF"/>
                </a:solidFill>
                <a:latin typeface="Times New Roman"/>
                <a:cs typeface="Times New Roman"/>
              </a:rPr>
              <a:t>ос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20" dirty="0">
                <a:solidFill>
                  <a:srgbClr val="FFFFFF"/>
                </a:solidFill>
                <a:latin typeface="Times New Roman"/>
                <a:cs typeface="Times New Roman"/>
              </a:rPr>
              <a:t>ти</a:t>
            </a:r>
            <a:r>
              <a:rPr sz="145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35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100" dirty="0">
                <a:solidFill>
                  <a:srgbClr val="FFFFFF"/>
                </a:solidFill>
                <a:latin typeface="Times New Roman"/>
                <a:cs typeface="Times New Roman"/>
              </a:rPr>
              <a:t>зя</a:t>
            </a:r>
            <a:r>
              <a:rPr sz="14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4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45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4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45919" y="3639687"/>
            <a:ext cx="14303375" cy="524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9040">
              <a:lnSpc>
                <a:spcPct val="128099"/>
              </a:lnSpc>
              <a:spcBef>
                <a:spcPts val="100"/>
              </a:spcBef>
              <a:tabLst>
                <a:tab pos="1969135" algn="l"/>
                <a:tab pos="12733020" algn="l"/>
              </a:tabLst>
            </a:pPr>
            <a:r>
              <a:rPr sz="2600" spc="155" dirty="0">
                <a:solidFill>
                  <a:srgbClr val="FFFFFF"/>
                </a:solidFill>
                <a:latin typeface="Arial"/>
                <a:cs typeface="Arial"/>
              </a:rPr>
              <a:t>Внедр</a:t>
            </a:r>
            <a:r>
              <a:rPr sz="2600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600" spc="-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r>
              <a:rPr sz="2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70" dirty="0">
                <a:solidFill>
                  <a:srgbClr val="FFFFFF"/>
                </a:solidFill>
                <a:latin typeface="Arial"/>
                <a:cs typeface="Arial"/>
              </a:rPr>
              <a:t>ск</a:t>
            </a:r>
            <a:r>
              <a:rPr sz="26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600" spc="-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"/>
                <a:cs typeface="Arial"/>
              </a:rPr>
              <a:t>дк</a:t>
            </a:r>
            <a:r>
              <a:rPr sz="26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60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60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6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6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600" spc="-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"/>
                <a:cs typeface="Arial"/>
              </a:rPr>
              <a:t>еди</a:t>
            </a:r>
            <a:r>
              <a:rPr sz="2600" spc="-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там</a:t>
            </a:r>
            <a:r>
              <a:rPr sz="26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2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Arial"/>
                <a:cs typeface="Arial"/>
              </a:rPr>
              <a:t>высадк</a:t>
            </a:r>
            <a:r>
              <a:rPr sz="26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6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Arial"/>
                <a:cs typeface="Arial"/>
              </a:rPr>
              <a:t>дер</a:t>
            </a:r>
            <a:r>
              <a:rPr sz="2600" spc="-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20" dirty="0">
                <a:solidFill>
                  <a:srgbClr val="FFFFFF"/>
                </a:solidFill>
                <a:latin typeface="Arial"/>
                <a:cs typeface="Arial"/>
              </a:rPr>
              <a:t>евьев,</a:t>
            </a:r>
            <a:r>
              <a:rPr sz="26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50" dirty="0">
                <a:solidFill>
                  <a:srgbClr val="FFFFFF"/>
                </a:solidFill>
                <a:latin typeface="Arial"/>
                <a:cs typeface="Arial"/>
              </a:rPr>
              <a:t>условно</a:t>
            </a:r>
            <a:r>
              <a:rPr sz="26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3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600" spc="12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600" spc="70" dirty="0">
                <a:solidFill>
                  <a:srgbClr val="FFFFFF"/>
                </a:solidFill>
                <a:latin typeface="Times New Roman"/>
                <a:cs typeface="Times New Roman"/>
              </a:rPr>
              <a:t>2%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75" dirty="0">
                <a:solidFill>
                  <a:srgbClr val="FFFFFF"/>
                </a:solidFill>
                <a:latin typeface="Times New Roman"/>
                <a:cs typeface="Times New Roman"/>
              </a:rPr>
              <a:t>ски</a:t>
            </a:r>
            <a:r>
              <a:rPr sz="2600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600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ки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6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т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кр</a:t>
            </a:r>
            <a:r>
              <a:rPr sz="26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6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600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тн</a:t>
            </a:r>
            <a:r>
              <a:rPr sz="2600" spc="-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6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125" dirty="0">
                <a:solidFill>
                  <a:srgbClr val="FFFFFF"/>
                </a:solidFill>
                <a:latin typeface="Times New Roman"/>
                <a:cs typeface="Times New Roman"/>
              </a:rPr>
              <a:t>ста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600" spc="-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ки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28400"/>
              </a:lnSpc>
              <a:tabLst>
                <a:tab pos="559435" algn="l"/>
                <a:tab pos="2752725" algn="l"/>
                <a:tab pos="4138295" algn="l"/>
                <a:tab pos="4826635" algn="l"/>
                <a:tab pos="8786495" algn="l"/>
                <a:tab pos="11189970" algn="l"/>
                <a:tab pos="12881610" algn="l"/>
              </a:tabLst>
            </a:pP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Вн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10" dirty="0">
                <a:solidFill>
                  <a:srgbClr val="FFFFFF"/>
                </a:solidFill>
                <a:latin typeface="Times New Roman"/>
                <a:cs typeface="Times New Roman"/>
              </a:rPr>
              <a:t>ед</a:t>
            </a:r>
            <a:r>
              <a:rPr sz="2600" spc="-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6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ть</a:t>
            </a:r>
            <a:r>
              <a:rPr sz="2600" spc="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сп</a:t>
            </a:r>
            <a:r>
              <a:rPr sz="2600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20" dirty="0">
                <a:solidFill>
                  <a:srgbClr val="FFFFFF"/>
                </a:solidFill>
                <a:latin typeface="Times New Roman"/>
                <a:cs typeface="Times New Roman"/>
              </a:rPr>
              <a:t>ец</a:t>
            </a:r>
            <a:r>
              <a:rPr sz="2600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кр</a:t>
            </a:r>
            <a:r>
              <a:rPr sz="26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10" dirty="0">
                <a:solidFill>
                  <a:srgbClr val="FFFFFF"/>
                </a:solidFill>
                <a:latin typeface="Times New Roman"/>
                <a:cs typeface="Times New Roman"/>
              </a:rPr>
              <a:t>ед</a:t>
            </a:r>
            <a:r>
              <a:rPr sz="2600" spc="-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ты</a:t>
            </a:r>
            <a:r>
              <a:rPr sz="26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600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600" spc="-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95" dirty="0">
                <a:solidFill>
                  <a:srgbClr val="FFFFFF"/>
                </a:solidFill>
                <a:latin typeface="Times New Roman"/>
                <a:cs typeface="Times New Roman"/>
              </a:rPr>
              <a:t>ыса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600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ку</a:t>
            </a:r>
            <a:r>
              <a:rPr sz="26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6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6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со</a:t>
            </a:r>
            <a:r>
              <a:rPr sz="26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600" spc="-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6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6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600" spc="-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то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е</a:t>
            </a:r>
            <a:r>
              <a:rPr sz="260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25" dirty="0">
                <a:solidFill>
                  <a:srgbClr val="FFFFFF"/>
                </a:solidFill>
                <a:latin typeface="Times New Roman"/>
                <a:cs typeface="Times New Roman"/>
              </a:rPr>
              <a:t>сть</a:t>
            </a:r>
            <a:r>
              <a:rPr sz="26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2600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10" dirty="0">
                <a:solidFill>
                  <a:srgbClr val="FFFFFF"/>
                </a:solidFill>
                <a:latin typeface="Times New Roman"/>
                <a:cs typeface="Times New Roman"/>
              </a:rPr>
              <a:t>ел</a:t>
            </a:r>
            <a:r>
              <a:rPr sz="26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10" dirty="0">
                <a:solidFill>
                  <a:srgbClr val="FFFFFF"/>
                </a:solidFill>
                <a:latin typeface="Times New Roman"/>
                <a:cs typeface="Times New Roman"/>
              </a:rPr>
              <a:t>ев</a:t>
            </a:r>
            <a:r>
              <a:rPr sz="2600" spc="-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ые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(з</a:t>
            </a:r>
            <a:r>
              <a:rPr sz="26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10" dirty="0">
                <a:solidFill>
                  <a:srgbClr val="FFFFFF"/>
                </a:solidFill>
                <a:latin typeface="Times New Roman"/>
                <a:cs typeface="Times New Roman"/>
              </a:rPr>
              <a:t>ел</a:t>
            </a:r>
            <a:r>
              <a:rPr sz="26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20" dirty="0">
                <a:solidFill>
                  <a:srgbClr val="FFFFFF"/>
                </a:solidFill>
                <a:latin typeface="Times New Roman"/>
                <a:cs typeface="Times New Roman"/>
              </a:rPr>
              <a:t>ен</a:t>
            </a:r>
            <a:r>
              <a:rPr sz="2600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ый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кр</a:t>
            </a:r>
            <a:r>
              <a:rPr sz="26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10" dirty="0">
                <a:solidFill>
                  <a:srgbClr val="FFFFFF"/>
                </a:solidFill>
                <a:latin typeface="Times New Roman"/>
                <a:cs typeface="Times New Roman"/>
              </a:rPr>
              <a:t>ед</a:t>
            </a:r>
            <a:r>
              <a:rPr sz="2600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т). </a:t>
            </a:r>
            <a:r>
              <a:rPr sz="2600" spc="9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600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те</a:t>
            </a:r>
            <a:r>
              <a:rPr sz="26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25" dirty="0">
                <a:solidFill>
                  <a:srgbClr val="FFFFFF"/>
                </a:solidFill>
                <a:latin typeface="Times New Roman"/>
                <a:cs typeface="Times New Roman"/>
              </a:rPr>
              <a:t>ьн</a:t>
            </a:r>
            <a:r>
              <a:rPr sz="2600" spc="-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Times New Roman"/>
                <a:cs typeface="Times New Roman"/>
              </a:rPr>
              <a:t>ый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6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6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6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85" dirty="0">
                <a:solidFill>
                  <a:srgbClr val="FFFFFF"/>
                </a:solidFill>
                <a:latin typeface="Times New Roman"/>
                <a:cs typeface="Times New Roman"/>
              </a:rPr>
              <a:t>ио</a:t>
            </a:r>
            <a:r>
              <a:rPr sz="26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кр</a:t>
            </a:r>
            <a:r>
              <a:rPr sz="26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6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600" spc="-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ты</a:t>
            </a:r>
            <a:r>
              <a:rPr sz="260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imes New Roman"/>
                <a:cs typeface="Times New Roman"/>
              </a:rPr>
              <a:t>ка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60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6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6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0" dirty="0">
                <a:solidFill>
                  <a:srgbClr val="FFFFFF"/>
                </a:solidFill>
                <a:latin typeface="Times New Roman"/>
                <a:cs typeface="Times New Roman"/>
              </a:rPr>
              <a:t>иа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600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1003300">
              <a:lnSpc>
                <a:spcPct val="128099"/>
              </a:lnSpc>
              <a:tabLst>
                <a:tab pos="2807335" algn="l"/>
                <a:tab pos="7244715" algn="l"/>
                <a:tab pos="8797925" algn="l"/>
              </a:tabLst>
            </a:pP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26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6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600" spc="-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75" dirty="0">
                <a:solidFill>
                  <a:srgbClr val="FFFFFF"/>
                </a:solidFill>
                <a:latin typeface="Times New Roman"/>
                <a:cs typeface="Times New Roman"/>
              </a:rPr>
              <a:t>оста</a:t>
            </a:r>
            <a:r>
              <a:rPr sz="2600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5" dirty="0">
                <a:solidFill>
                  <a:srgbClr val="FFFFFF"/>
                </a:solidFill>
                <a:latin typeface="Times New Roman"/>
                <a:cs typeface="Times New Roman"/>
              </a:rPr>
              <a:t>ви</a:t>
            </a:r>
            <a:r>
              <a:rPr sz="26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ть</a:t>
            </a:r>
            <a:r>
              <a:rPr sz="260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6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600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6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45" dirty="0">
                <a:solidFill>
                  <a:srgbClr val="FFFFFF"/>
                </a:solidFill>
                <a:latin typeface="Times New Roman"/>
                <a:cs typeface="Times New Roman"/>
              </a:rPr>
              <a:t>сп</a:t>
            </a:r>
            <a:r>
              <a:rPr sz="2600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6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2600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те</a:t>
            </a:r>
            <a:r>
              <a:rPr sz="26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хн</a:t>
            </a:r>
            <a:r>
              <a:rPr sz="2600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ку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600" spc="-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6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229" dirty="0">
                <a:solidFill>
                  <a:srgbClr val="FFFFFF"/>
                </a:solidFill>
                <a:latin typeface="Times New Roman"/>
                <a:cs typeface="Times New Roman"/>
              </a:rPr>
              <a:t>выса</a:t>
            </a:r>
            <a:r>
              <a:rPr sz="26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600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ки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600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6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6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6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200" dirty="0">
                <a:solidFill>
                  <a:srgbClr val="FFFFFF"/>
                </a:solidFill>
                <a:latin typeface="Times New Roman"/>
                <a:cs typeface="Times New Roman"/>
              </a:rPr>
              <a:t>вье</a:t>
            </a:r>
            <a:r>
              <a:rPr sz="26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в,</a:t>
            </a:r>
            <a:r>
              <a:rPr sz="2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25" dirty="0">
                <a:solidFill>
                  <a:srgbClr val="FFFFFF"/>
                </a:solidFill>
                <a:latin typeface="Times New Roman"/>
                <a:cs typeface="Times New Roman"/>
              </a:rPr>
              <a:t>уход</a:t>
            </a:r>
            <a:r>
              <a:rPr sz="2600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6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26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ты</a:t>
            </a:r>
            <a:r>
              <a:rPr sz="26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5" dirty="0">
                <a:solidFill>
                  <a:srgbClr val="FFFFFF"/>
                </a:solidFill>
                <a:latin typeface="Times New Roman"/>
                <a:cs typeface="Times New Roman"/>
              </a:rPr>
              <a:t>ол</a:t>
            </a:r>
            <a:r>
              <a:rPr sz="26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FFFFFF"/>
                </a:solidFill>
                <a:latin typeface="Times New Roman"/>
                <a:cs typeface="Times New Roman"/>
              </a:rPr>
              <a:t>ва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9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470150" algn="l"/>
                <a:tab pos="4623435" algn="l"/>
                <a:tab pos="5368925" algn="l"/>
                <a:tab pos="8016240" algn="l"/>
                <a:tab pos="8534400" algn="l"/>
                <a:tab pos="10059670" algn="l"/>
                <a:tab pos="11812270" algn="l"/>
                <a:tab pos="12122785" algn="l"/>
              </a:tabLst>
            </a:pPr>
            <a:r>
              <a:rPr sz="2600" spc="170" dirty="0">
                <a:solidFill>
                  <a:srgbClr val="FFFFFF"/>
                </a:solidFill>
                <a:latin typeface="Times New Roman"/>
                <a:cs typeface="Times New Roman"/>
              </a:rPr>
              <a:t>Воз</a:t>
            </a:r>
            <a:r>
              <a:rPr sz="26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26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5" dirty="0">
                <a:solidFill>
                  <a:srgbClr val="FFFFFF"/>
                </a:solidFill>
                <a:latin typeface="Times New Roman"/>
                <a:cs typeface="Times New Roman"/>
              </a:rPr>
              <a:t>ож</a:t>
            </a:r>
            <a:r>
              <a:rPr sz="26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600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0" dirty="0">
                <a:solidFill>
                  <a:srgbClr val="FFFFFF"/>
                </a:solidFill>
                <a:latin typeface="Times New Roman"/>
                <a:cs typeface="Times New Roman"/>
              </a:rPr>
              <a:t>ости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204" dirty="0">
                <a:solidFill>
                  <a:srgbClr val="FFFFFF"/>
                </a:solidFill>
                <a:latin typeface="Times New Roman"/>
                <a:cs typeface="Times New Roman"/>
              </a:rPr>
              <a:t>осл</a:t>
            </a:r>
            <a:r>
              <a:rPr sz="26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600" spc="-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6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6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6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6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6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6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6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26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Times New Roman"/>
                <a:cs typeface="Times New Roman"/>
              </a:rPr>
              <a:t>ущ</a:t>
            </a:r>
            <a:r>
              <a:rPr sz="26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60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155" dirty="0">
                <a:solidFill>
                  <a:srgbClr val="FFFFFF"/>
                </a:solidFill>
                <a:latin typeface="Times New Roman"/>
                <a:cs typeface="Times New Roman"/>
              </a:rPr>
              <a:t>ства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6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6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6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Times New Roman"/>
                <a:cs typeface="Times New Roman"/>
              </a:rPr>
              <a:t>га</a:t>
            </a:r>
            <a:r>
              <a:rPr sz="26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110" dirty="0">
                <a:solidFill>
                  <a:srgbClr val="FFFFFF"/>
                </a:solidFill>
                <a:latin typeface="Times New Roman"/>
                <a:cs typeface="Times New Roman"/>
              </a:rPr>
              <a:t>кр</a:t>
            </a:r>
            <a:r>
              <a:rPr sz="26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600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600" spc="-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та</a:t>
            </a:r>
            <a:r>
              <a:rPr sz="2600" spc="-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	тд</a:t>
            </a:r>
            <a:r>
              <a:rPr sz="26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8682" y="3887704"/>
            <a:ext cx="749935" cy="5130165"/>
            <a:chOff x="1028682" y="3887704"/>
            <a:chExt cx="749935" cy="5130165"/>
          </a:xfrm>
        </p:grpSpPr>
        <p:sp>
          <p:nvSpPr>
            <p:cNvPr id="5" name="object 5"/>
            <p:cNvSpPr/>
            <p:nvPr/>
          </p:nvSpPr>
          <p:spPr>
            <a:xfrm>
              <a:off x="1028674" y="3887710"/>
              <a:ext cx="713105" cy="2169795"/>
            </a:xfrm>
            <a:custGeom>
              <a:avLst/>
              <a:gdLst/>
              <a:ahLst/>
              <a:cxnLst/>
              <a:rect l="l" t="t" r="r" b="b"/>
              <a:pathLst>
                <a:path w="713105" h="2169795">
                  <a:moveTo>
                    <a:pt x="196011" y="1591538"/>
                  </a:moveTo>
                  <a:lnTo>
                    <a:pt x="192239" y="1587728"/>
                  </a:lnTo>
                  <a:lnTo>
                    <a:pt x="161264" y="1587728"/>
                  </a:lnTo>
                  <a:lnTo>
                    <a:pt x="154216" y="1590268"/>
                  </a:lnTo>
                  <a:lnTo>
                    <a:pt x="148501" y="1594078"/>
                  </a:lnTo>
                  <a:lnTo>
                    <a:pt x="144665" y="1600428"/>
                  </a:lnTo>
                  <a:lnTo>
                    <a:pt x="143268" y="1609318"/>
                  </a:lnTo>
                  <a:lnTo>
                    <a:pt x="143268" y="1656308"/>
                  </a:lnTo>
                  <a:lnTo>
                    <a:pt x="144665" y="1665198"/>
                  </a:lnTo>
                  <a:lnTo>
                    <a:pt x="148501" y="1671548"/>
                  </a:lnTo>
                  <a:lnTo>
                    <a:pt x="154216" y="1676628"/>
                  </a:lnTo>
                  <a:lnTo>
                    <a:pt x="161264" y="1677898"/>
                  </a:lnTo>
                  <a:lnTo>
                    <a:pt x="192239" y="1677898"/>
                  </a:lnTo>
                  <a:lnTo>
                    <a:pt x="196011" y="1674088"/>
                  </a:lnTo>
                  <a:lnTo>
                    <a:pt x="196011" y="1665198"/>
                  </a:lnTo>
                  <a:lnTo>
                    <a:pt x="192239" y="1661388"/>
                  </a:lnTo>
                  <a:lnTo>
                    <a:pt x="161683" y="1661388"/>
                  </a:lnTo>
                  <a:lnTo>
                    <a:pt x="161264" y="1660118"/>
                  </a:lnTo>
                  <a:lnTo>
                    <a:pt x="160426" y="1658848"/>
                  </a:lnTo>
                  <a:lnTo>
                    <a:pt x="160426" y="1606778"/>
                  </a:lnTo>
                  <a:lnTo>
                    <a:pt x="161264" y="1605508"/>
                  </a:lnTo>
                  <a:lnTo>
                    <a:pt x="161683" y="1604238"/>
                  </a:lnTo>
                  <a:lnTo>
                    <a:pt x="192239" y="1604238"/>
                  </a:lnTo>
                  <a:lnTo>
                    <a:pt x="196011" y="1600428"/>
                  </a:lnTo>
                  <a:lnTo>
                    <a:pt x="196011" y="1591538"/>
                  </a:lnTo>
                  <a:close/>
                </a:path>
                <a:path w="713105" h="2169795">
                  <a:moveTo>
                    <a:pt x="261734" y="1614398"/>
                  </a:moveTo>
                  <a:lnTo>
                    <a:pt x="260045" y="1604238"/>
                  </a:lnTo>
                  <a:lnTo>
                    <a:pt x="255397" y="1595348"/>
                  </a:lnTo>
                  <a:lnTo>
                    <a:pt x="248488" y="1590268"/>
                  </a:lnTo>
                  <a:lnTo>
                    <a:pt x="244157" y="1588985"/>
                  </a:lnTo>
                  <a:lnTo>
                    <a:pt x="244157" y="1609318"/>
                  </a:lnTo>
                  <a:lnTo>
                    <a:pt x="244157" y="1620748"/>
                  </a:lnTo>
                  <a:lnTo>
                    <a:pt x="241223" y="1624558"/>
                  </a:lnTo>
                  <a:lnTo>
                    <a:pt x="225310" y="1624558"/>
                  </a:lnTo>
                  <a:lnTo>
                    <a:pt x="225310" y="1604238"/>
                  </a:lnTo>
                  <a:lnTo>
                    <a:pt x="240804" y="1604238"/>
                  </a:lnTo>
                  <a:lnTo>
                    <a:pt x="244157" y="1609318"/>
                  </a:lnTo>
                  <a:lnTo>
                    <a:pt x="244157" y="1588985"/>
                  </a:lnTo>
                  <a:lnTo>
                    <a:pt x="239966" y="1587728"/>
                  </a:lnTo>
                  <a:lnTo>
                    <a:pt x="213169" y="1587728"/>
                  </a:lnTo>
                  <a:lnTo>
                    <a:pt x="209410" y="1591538"/>
                  </a:lnTo>
                  <a:lnTo>
                    <a:pt x="209410" y="1674088"/>
                  </a:lnTo>
                  <a:lnTo>
                    <a:pt x="213169" y="1677898"/>
                  </a:lnTo>
                  <a:lnTo>
                    <a:pt x="222389" y="1677898"/>
                  </a:lnTo>
                  <a:lnTo>
                    <a:pt x="226148" y="1674088"/>
                  </a:lnTo>
                  <a:lnTo>
                    <a:pt x="226148" y="1641068"/>
                  </a:lnTo>
                  <a:lnTo>
                    <a:pt x="234111" y="1641068"/>
                  </a:lnTo>
                  <a:lnTo>
                    <a:pt x="241642" y="1675358"/>
                  </a:lnTo>
                  <a:lnTo>
                    <a:pt x="244995" y="1677898"/>
                  </a:lnTo>
                  <a:lnTo>
                    <a:pt x="250431" y="1677898"/>
                  </a:lnTo>
                  <a:lnTo>
                    <a:pt x="255041" y="1676628"/>
                  </a:lnTo>
                  <a:lnTo>
                    <a:pt x="257543" y="1672818"/>
                  </a:lnTo>
                  <a:lnTo>
                    <a:pt x="256705" y="1667738"/>
                  </a:lnTo>
                  <a:lnTo>
                    <a:pt x="250596" y="1641068"/>
                  </a:lnTo>
                  <a:lnTo>
                    <a:pt x="250012" y="1638528"/>
                  </a:lnTo>
                  <a:lnTo>
                    <a:pt x="254609" y="1634718"/>
                  </a:lnTo>
                  <a:lnTo>
                    <a:pt x="258229" y="1628368"/>
                  </a:lnTo>
                  <a:lnTo>
                    <a:pt x="259689" y="1624558"/>
                  </a:lnTo>
                  <a:lnTo>
                    <a:pt x="260667" y="1622018"/>
                  </a:lnTo>
                  <a:lnTo>
                    <a:pt x="261734" y="1614398"/>
                  </a:lnTo>
                  <a:close/>
                </a:path>
                <a:path w="713105" h="2169795">
                  <a:moveTo>
                    <a:pt x="316992" y="1591538"/>
                  </a:moveTo>
                  <a:lnTo>
                    <a:pt x="313220" y="1587728"/>
                  </a:lnTo>
                  <a:lnTo>
                    <a:pt x="276390" y="1587728"/>
                  </a:lnTo>
                  <a:lnTo>
                    <a:pt x="272618" y="1591538"/>
                  </a:lnTo>
                  <a:lnTo>
                    <a:pt x="272618" y="1674088"/>
                  </a:lnTo>
                  <a:lnTo>
                    <a:pt x="276390" y="1677898"/>
                  </a:lnTo>
                  <a:lnTo>
                    <a:pt x="313220" y="1677898"/>
                  </a:lnTo>
                  <a:lnTo>
                    <a:pt x="316992" y="1674088"/>
                  </a:lnTo>
                  <a:lnTo>
                    <a:pt x="316992" y="1665198"/>
                  </a:lnTo>
                  <a:lnTo>
                    <a:pt x="313220" y="1661388"/>
                  </a:lnTo>
                  <a:lnTo>
                    <a:pt x="289369" y="1661388"/>
                  </a:lnTo>
                  <a:lnTo>
                    <a:pt x="289369" y="1641068"/>
                  </a:lnTo>
                  <a:lnTo>
                    <a:pt x="306108" y="1641068"/>
                  </a:lnTo>
                  <a:lnTo>
                    <a:pt x="309880" y="1637258"/>
                  </a:lnTo>
                  <a:lnTo>
                    <a:pt x="309880" y="1628368"/>
                  </a:lnTo>
                  <a:lnTo>
                    <a:pt x="306108" y="1624558"/>
                  </a:lnTo>
                  <a:lnTo>
                    <a:pt x="289369" y="1624558"/>
                  </a:lnTo>
                  <a:lnTo>
                    <a:pt x="289369" y="1604238"/>
                  </a:lnTo>
                  <a:lnTo>
                    <a:pt x="313220" y="1604238"/>
                  </a:lnTo>
                  <a:lnTo>
                    <a:pt x="316992" y="1600428"/>
                  </a:lnTo>
                  <a:lnTo>
                    <a:pt x="316992" y="1591538"/>
                  </a:lnTo>
                  <a:close/>
                </a:path>
                <a:path w="713105" h="2169795">
                  <a:moveTo>
                    <a:pt x="322529" y="254571"/>
                  </a:moveTo>
                  <a:lnTo>
                    <a:pt x="306565" y="216065"/>
                  </a:lnTo>
                  <a:lnTo>
                    <a:pt x="300202" y="210820"/>
                  </a:lnTo>
                  <a:lnTo>
                    <a:pt x="300202" y="245694"/>
                  </a:lnTo>
                  <a:lnTo>
                    <a:pt x="300202" y="263448"/>
                  </a:lnTo>
                  <a:lnTo>
                    <a:pt x="296608" y="271487"/>
                  </a:lnTo>
                  <a:lnTo>
                    <a:pt x="284988" y="283121"/>
                  </a:lnTo>
                  <a:lnTo>
                    <a:pt x="276948" y="286715"/>
                  </a:lnTo>
                  <a:lnTo>
                    <a:pt x="259181" y="286715"/>
                  </a:lnTo>
                  <a:lnTo>
                    <a:pt x="251129" y="283121"/>
                  </a:lnTo>
                  <a:lnTo>
                    <a:pt x="239509" y="271487"/>
                  </a:lnTo>
                  <a:lnTo>
                    <a:pt x="235915" y="263448"/>
                  </a:lnTo>
                  <a:lnTo>
                    <a:pt x="235915" y="245694"/>
                  </a:lnTo>
                  <a:lnTo>
                    <a:pt x="239509" y="237655"/>
                  </a:lnTo>
                  <a:lnTo>
                    <a:pt x="251129" y="226034"/>
                  </a:lnTo>
                  <a:lnTo>
                    <a:pt x="259168" y="222427"/>
                  </a:lnTo>
                  <a:lnTo>
                    <a:pt x="276936" y="222427"/>
                  </a:lnTo>
                  <a:lnTo>
                    <a:pt x="284988" y="226034"/>
                  </a:lnTo>
                  <a:lnTo>
                    <a:pt x="296608" y="237655"/>
                  </a:lnTo>
                  <a:lnTo>
                    <a:pt x="300202" y="245694"/>
                  </a:lnTo>
                  <a:lnTo>
                    <a:pt x="300202" y="210820"/>
                  </a:lnTo>
                  <a:lnTo>
                    <a:pt x="298513" y="209423"/>
                  </a:lnTo>
                  <a:lnTo>
                    <a:pt x="289267" y="204393"/>
                  </a:lnTo>
                  <a:lnTo>
                    <a:pt x="279044" y="201218"/>
                  </a:lnTo>
                  <a:lnTo>
                    <a:pt x="268058" y="200113"/>
                  </a:lnTo>
                  <a:lnTo>
                    <a:pt x="257111" y="201218"/>
                  </a:lnTo>
                  <a:lnTo>
                    <a:pt x="222897" y="224116"/>
                  </a:lnTo>
                  <a:lnTo>
                    <a:pt x="213588" y="254571"/>
                  </a:lnTo>
                  <a:lnTo>
                    <a:pt x="214693" y="265544"/>
                  </a:lnTo>
                  <a:lnTo>
                    <a:pt x="237604" y="299732"/>
                  </a:lnTo>
                  <a:lnTo>
                    <a:pt x="268058" y="309041"/>
                  </a:lnTo>
                  <a:lnTo>
                    <a:pt x="279031" y="307936"/>
                  </a:lnTo>
                  <a:lnTo>
                    <a:pt x="289255" y="304761"/>
                  </a:lnTo>
                  <a:lnTo>
                    <a:pt x="298513" y="299745"/>
                  </a:lnTo>
                  <a:lnTo>
                    <a:pt x="306565" y="293090"/>
                  </a:lnTo>
                  <a:lnTo>
                    <a:pt x="311823" y="286715"/>
                  </a:lnTo>
                  <a:lnTo>
                    <a:pt x="313220" y="285026"/>
                  </a:lnTo>
                  <a:lnTo>
                    <a:pt x="318249" y="275780"/>
                  </a:lnTo>
                  <a:lnTo>
                    <a:pt x="321424" y="265544"/>
                  </a:lnTo>
                  <a:lnTo>
                    <a:pt x="322529" y="254571"/>
                  </a:lnTo>
                  <a:close/>
                </a:path>
                <a:path w="713105" h="2169795">
                  <a:moveTo>
                    <a:pt x="381038" y="1610588"/>
                  </a:moveTo>
                  <a:lnTo>
                    <a:pt x="364718" y="1588604"/>
                  </a:lnTo>
                  <a:lnTo>
                    <a:pt x="364718" y="1610588"/>
                  </a:lnTo>
                  <a:lnTo>
                    <a:pt x="364718" y="1658848"/>
                  </a:lnTo>
                  <a:lnTo>
                    <a:pt x="363461" y="1661388"/>
                  </a:lnTo>
                  <a:lnTo>
                    <a:pt x="345465" y="1661388"/>
                  </a:lnTo>
                  <a:lnTo>
                    <a:pt x="345465" y="1604238"/>
                  </a:lnTo>
                  <a:lnTo>
                    <a:pt x="362204" y="1604238"/>
                  </a:lnTo>
                  <a:lnTo>
                    <a:pt x="362623" y="1605508"/>
                  </a:lnTo>
                  <a:lnTo>
                    <a:pt x="364299" y="1606778"/>
                  </a:lnTo>
                  <a:lnTo>
                    <a:pt x="364718" y="1610588"/>
                  </a:lnTo>
                  <a:lnTo>
                    <a:pt x="364718" y="1588604"/>
                  </a:lnTo>
                  <a:lnTo>
                    <a:pt x="362204" y="1587728"/>
                  </a:lnTo>
                  <a:lnTo>
                    <a:pt x="332066" y="1587728"/>
                  </a:lnTo>
                  <a:lnTo>
                    <a:pt x="328295" y="1591538"/>
                  </a:lnTo>
                  <a:lnTo>
                    <a:pt x="328295" y="1674088"/>
                  </a:lnTo>
                  <a:lnTo>
                    <a:pt x="332066" y="1677898"/>
                  </a:lnTo>
                  <a:lnTo>
                    <a:pt x="362204" y="1677898"/>
                  </a:lnTo>
                  <a:lnTo>
                    <a:pt x="381038" y="1656308"/>
                  </a:lnTo>
                  <a:lnTo>
                    <a:pt x="381038" y="1610588"/>
                  </a:lnTo>
                  <a:close/>
                </a:path>
                <a:path w="713105" h="2169795">
                  <a:moveTo>
                    <a:pt x="411187" y="1591538"/>
                  </a:moveTo>
                  <a:lnTo>
                    <a:pt x="407416" y="1587728"/>
                  </a:lnTo>
                  <a:lnTo>
                    <a:pt x="398208" y="1587728"/>
                  </a:lnTo>
                  <a:lnTo>
                    <a:pt x="394436" y="1591538"/>
                  </a:lnTo>
                  <a:lnTo>
                    <a:pt x="394436" y="1674088"/>
                  </a:lnTo>
                  <a:lnTo>
                    <a:pt x="398208" y="1677898"/>
                  </a:lnTo>
                  <a:lnTo>
                    <a:pt x="407416" y="1677898"/>
                  </a:lnTo>
                  <a:lnTo>
                    <a:pt x="411187" y="1674088"/>
                  </a:lnTo>
                  <a:lnTo>
                    <a:pt x="411187" y="1591538"/>
                  </a:lnTo>
                  <a:close/>
                </a:path>
                <a:path w="713105" h="2169795">
                  <a:moveTo>
                    <a:pt x="412026" y="1902688"/>
                  </a:moveTo>
                  <a:lnTo>
                    <a:pt x="385229" y="1882368"/>
                  </a:lnTo>
                  <a:lnTo>
                    <a:pt x="385229" y="1881098"/>
                  </a:lnTo>
                  <a:lnTo>
                    <a:pt x="384505" y="1877288"/>
                  </a:lnTo>
                  <a:lnTo>
                    <a:pt x="383781" y="1873478"/>
                  </a:lnTo>
                  <a:lnTo>
                    <a:pt x="379260" y="1867128"/>
                  </a:lnTo>
                  <a:lnTo>
                    <a:pt x="372389" y="1862048"/>
                  </a:lnTo>
                  <a:lnTo>
                    <a:pt x="363880" y="1860778"/>
                  </a:lnTo>
                  <a:lnTo>
                    <a:pt x="355600" y="1862048"/>
                  </a:lnTo>
                  <a:lnTo>
                    <a:pt x="348805" y="1867128"/>
                  </a:lnTo>
                  <a:lnTo>
                    <a:pt x="344220" y="1873478"/>
                  </a:lnTo>
                  <a:lnTo>
                    <a:pt x="342531" y="1882368"/>
                  </a:lnTo>
                  <a:lnTo>
                    <a:pt x="342531" y="1883638"/>
                  </a:lnTo>
                  <a:lnTo>
                    <a:pt x="334162" y="1886178"/>
                  </a:lnTo>
                  <a:lnTo>
                    <a:pt x="307454" y="1919198"/>
                  </a:lnTo>
                  <a:lnTo>
                    <a:pt x="306641" y="1928088"/>
                  </a:lnTo>
                  <a:lnTo>
                    <a:pt x="306743" y="1931898"/>
                  </a:lnTo>
                  <a:lnTo>
                    <a:pt x="325780" y="1967458"/>
                  </a:lnTo>
                  <a:lnTo>
                    <a:pt x="338289" y="1973808"/>
                  </a:lnTo>
                  <a:lnTo>
                    <a:pt x="344627" y="1977618"/>
                  </a:lnTo>
                  <a:lnTo>
                    <a:pt x="356349" y="1982698"/>
                  </a:lnTo>
                  <a:lnTo>
                    <a:pt x="363042" y="1987778"/>
                  </a:lnTo>
                  <a:lnTo>
                    <a:pt x="358013" y="1987778"/>
                  </a:lnTo>
                  <a:lnTo>
                    <a:pt x="354253" y="1991588"/>
                  </a:lnTo>
                  <a:lnTo>
                    <a:pt x="354253" y="2000478"/>
                  </a:lnTo>
                  <a:lnTo>
                    <a:pt x="358013" y="2004288"/>
                  </a:lnTo>
                  <a:lnTo>
                    <a:pt x="371830" y="2004288"/>
                  </a:lnTo>
                  <a:lnTo>
                    <a:pt x="379780" y="1996668"/>
                  </a:lnTo>
                  <a:lnTo>
                    <a:pt x="379780" y="1983968"/>
                  </a:lnTo>
                  <a:lnTo>
                    <a:pt x="378536" y="1977618"/>
                  </a:lnTo>
                  <a:lnTo>
                    <a:pt x="370992" y="1972538"/>
                  </a:lnTo>
                  <a:lnTo>
                    <a:pt x="364718" y="1967458"/>
                  </a:lnTo>
                  <a:lnTo>
                    <a:pt x="358013" y="1964918"/>
                  </a:lnTo>
                  <a:lnTo>
                    <a:pt x="351320" y="1961108"/>
                  </a:lnTo>
                  <a:lnTo>
                    <a:pt x="343789" y="1958568"/>
                  </a:lnTo>
                  <a:lnTo>
                    <a:pt x="336664" y="1954758"/>
                  </a:lnTo>
                  <a:lnTo>
                    <a:pt x="331228" y="1949678"/>
                  </a:lnTo>
                  <a:lnTo>
                    <a:pt x="324523" y="1943328"/>
                  </a:lnTo>
                  <a:lnTo>
                    <a:pt x="323265" y="1934438"/>
                  </a:lnTo>
                  <a:lnTo>
                    <a:pt x="323265" y="1919198"/>
                  </a:lnTo>
                  <a:lnTo>
                    <a:pt x="356349" y="1896338"/>
                  </a:lnTo>
                  <a:lnTo>
                    <a:pt x="359270" y="1893798"/>
                  </a:lnTo>
                  <a:lnTo>
                    <a:pt x="359270" y="1878558"/>
                  </a:lnTo>
                  <a:lnTo>
                    <a:pt x="361365" y="1877288"/>
                  </a:lnTo>
                  <a:lnTo>
                    <a:pt x="366395" y="1877288"/>
                  </a:lnTo>
                  <a:lnTo>
                    <a:pt x="368477" y="1878558"/>
                  </a:lnTo>
                  <a:lnTo>
                    <a:pt x="368477" y="1893798"/>
                  </a:lnTo>
                  <a:lnTo>
                    <a:pt x="371411" y="1896338"/>
                  </a:lnTo>
                  <a:lnTo>
                    <a:pt x="375602" y="1897608"/>
                  </a:lnTo>
                  <a:lnTo>
                    <a:pt x="384390" y="1898878"/>
                  </a:lnTo>
                  <a:lnTo>
                    <a:pt x="391502" y="1902688"/>
                  </a:lnTo>
                  <a:lnTo>
                    <a:pt x="397370" y="1907768"/>
                  </a:lnTo>
                  <a:lnTo>
                    <a:pt x="400723" y="1910308"/>
                  </a:lnTo>
                  <a:lnTo>
                    <a:pt x="406158" y="1910308"/>
                  </a:lnTo>
                  <a:lnTo>
                    <a:pt x="412026" y="1902688"/>
                  </a:lnTo>
                  <a:close/>
                </a:path>
                <a:path w="713105" h="2169795">
                  <a:moveTo>
                    <a:pt x="419976" y="1986508"/>
                  </a:moveTo>
                  <a:lnTo>
                    <a:pt x="398716" y="1948408"/>
                  </a:lnTo>
                  <a:lnTo>
                    <a:pt x="367652" y="1934438"/>
                  </a:lnTo>
                  <a:lnTo>
                    <a:pt x="364718" y="1931898"/>
                  </a:lnTo>
                  <a:lnTo>
                    <a:pt x="363461" y="1928088"/>
                  </a:lnTo>
                  <a:lnTo>
                    <a:pt x="368896" y="1928088"/>
                  </a:lnTo>
                  <a:lnTo>
                    <a:pt x="372668" y="1924278"/>
                  </a:lnTo>
                  <a:lnTo>
                    <a:pt x="372668" y="1914118"/>
                  </a:lnTo>
                  <a:lnTo>
                    <a:pt x="368896" y="1910308"/>
                  </a:lnTo>
                  <a:lnTo>
                    <a:pt x="358851" y="1910308"/>
                  </a:lnTo>
                  <a:lnTo>
                    <a:pt x="353834" y="1912848"/>
                  </a:lnTo>
                  <a:lnTo>
                    <a:pt x="350481" y="1917928"/>
                  </a:lnTo>
                  <a:lnTo>
                    <a:pt x="347129" y="1921738"/>
                  </a:lnTo>
                  <a:lnTo>
                    <a:pt x="365556" y="1950948"/>
                  </a:lnTo>
                  <a:lnTo>
                    <a:pt x="374662" y="1954758"/>
                  </a:lnTo>
                  <a:lnTo>
                    <a:pt x="403644" y="1977618"/>
                  </a:lnTo>
                  <a:lnTo>
                    <a:pt x="403644" y="1995398"/>
                  </a:lnTo>
                  <a:lnTo>
                    <a:pt x="370573" y="2018258"/>
                  </a:lnTo>
                  <a:lnTo>
                    <a:pt x="367652" y="2020798"/>
                  </a:lnTo>
                  <a:lnTo>
                    <a:pt x="367652" y="2036038"/>
                  </a:lnTo>
                  <a:lnTo>
                    <a:pt x="365556" y="2038578"/>
                  </a:lnTo>
                  <a:lnTo>
                    <a:pt x="360527" y="2038578"/>
                  </a:lnTo>
                  <a:lnTo>
                    <a:pt x="358432" y="2036038"/>
                  </a:lnTo>
                  <a:lnTo>
                    <a:pt x="358432" y="2020798"/>
                  </a:lnTo>
                  <a:lnTo>
                    <a:pt x="355511" y="2018258"/>
                  </a:lnTo>
                  <a:lnTo>
                    <a:pt x="351320" y="2016988"/>
                  </a:lnTo>
                  <a:lnTo>
                    <a:pt x="342531" y="2015718"/>
                  </a:lnTo>
                  <a:lnTo>
                    <a:pt x="335407" y="2011908"/>
                  </a:lnTo>
                  <a:lnTo>
                    <a:pt x="329552" y="2006828"/>
                  </a:lnTo>
                  <a:lnTo>
                    <a:pt x="326199" y="2004288"/>
                  </a:lnTo>
                  <a:lnTo>
                    <a:pt x="320763" y="2005558"/>
                  </a:lnTo>
                  <a:lnTo>
                    <a:pt x="314896" y="2011908"/>
                  </a:lnTo>
                  <a:lnTo>
                    <a:pt x="315315" y="2016988"/>
                  </a:lnTo>
                  <a:lnTo>
                    <a:pt x="323672" y="2023338"/>
                  </a:lnTo>
                  <a:lnTo>
                    <a:pt x="329234" y="2027148"/>
                  </a:lnTo>
                  <a:lnTo>
                    <a:pt x="335267" y="2029688"/>
                  </a:lnTo>
                  <a:lnTo>
                    <a:pt x="341693" y="2032228"/>
                  </a:lnTo>
                  <a:lnTo>
                    <a:pt x="341693" y="2033498"/>
                  </a:lnTo>
                  <a:lnTo>
                    <a:pt x="343141" y="2041118"/>
                  </a:lnTo>
                  <a:lnTo>
                    <a:pt x="347599" y="2048738"/>
                  </a:lnTo>
                  <a:lnTo>
                    <a:pt x="354342" y="2052548"/>
                  </a:lnTo>
                  <a:lnTo>
                    <a:pt x="362623" y="2053818"/>
                  </a:lnTo>
                  <a:lnTo>
                    <a:pt x="370903" y="2052548"/>
                  </a:lnTo>
                  <a:lnTo>
                    <a:pt x="377698" y="2047468"/>
                  </a:lnTo>
                  <a:lnTo>
                    <a:pt x="382282" y="2041118"/>
                  </a:lnTo>
                  <a:lnTo>
                    <a:pt x="382841" y="2038578"/>
                  </a:lnTo>
                  <a:lnTo>
                    <a:pt x="383971" y="2033498"/>
                  </a:lnTo>
                  <a:lnTo>
                    <a:pt x="383971" y="2032228"/>
                  </a:lnTo>
                  <a:lnTo>
                    <a:pt x="392341" y="2029688"/>
                  </a:lnTo>
                  <a:lnTo>
                    <a:pt x="399884" y="2025878"/>
                  </a:lnTo>
                  <a:lnTo>
                    <a:pt x="405739" y="2019528"/>
                  </a:lnTo>
                  <a:lnTo>
                    <a:pt x="411848" y="2013178"/>
                  </a:lnTo>
                  <a:lnTo>
                    <a:pt x="416306" y="2005558"/>
                  </a:lnTo>
                  <a:lnTo>
                    <a:pt x="419049" y="1995398"/>
                  </a:lnTo>
                  <a:lnTo>
                    <a:pt x="419976" y="1986508"/>
                  </a:lnTo>
                  <a:close/>
                </a:path>
                <a:path w="713105" h="2169795">
                  <a:moveTo>
                    <a:pt x="466280" y="237375"/>
                  </a:moveTo>
                  <a:lnTo>
                    <a:pt x="457593" y="228676"/>
                  </a:lnTo>
                  <a:lnTo>
                    <a:pt x="450532" y="228676"/>
                  </a:lnTo>
                  <a:lnTo>
                    <a:pt x="228561" y="450710"/>
                  </a:lnTo>
                  <a:lnTo>
                    <a:pt x="228561" y="457771"/>
                  </a:lnTo>
                  <a:lnTo>
                    <a:pt x="237274" y="466483"/>
                  </a:lnTo>
                  <a:lnTo>
                    <a:pt x="244335" y="466483"/>
                  </a:lnTo>
                  <a:lnTo>
                    <a:pt x="466280" y="244449"/>
                  </a:lnTo>
                  <a:lnTo>
                    <a:pt x="466280" y="237375"/>
                  </a:lnTo>
                  <a:close/>
                </a:path>
                <a:path w="713105" h="2169795">
                  <a:moveTo>
                    <a:pt x="481279" y="440575"/>
                  </a:moveTo>
                  <a:lnTo>
                    <a:pt x="465315" y="402056"/>
                  </a:lnTo>
                  <a:lnTo>
                    <a:pt x="458952" y="396824"/>
                  </a:lnTo>
                  <a:lnTo>
                    <a:pt x="458952" y="431723"/>
                  </a:lnTo>
                  <a:lnTo>
                    <a:pt x="458952" y="449478"/>
                  </a:lnTo>
                  <a:lnTo>
                    <a:pt x="455358" y="457504"/>
                  </a:lnTo>
                  <a:lnTo>
                    <a:pt x="443738" y="469150"/>
                  </a:lnTo>
                  <a:lnTo>
                    <a:pt x="435698" y="472744"/>
                  </a:lnTo>
                  <a:lnTo>
                    <a:pt x="417931" y="472744"/>
                  </a:lnTo>
                  <a:lnTo>
                    <a:pt x="409879" y="469150"/>
                  </a:lnTo>
                  <a:lnTo>
                    <a:pt x="398259" y="457530"/>
                  </a:lnTo>
                  <a:lnTo>
                    <a:pt x="394665" y="449478"/>
                  </a:lnTo>
                  <a:lnTo>
                    <a:pt x="394665" y="431723"/>
                  </a:lnTo>
                  <a:lnTo>
                    <a:pt x="398259" y="423684"/>
                  </a:lnTo>
                  <a:lnTo>
                    <a:pt x="409879" y="412064"/>
                  </a:lnTo>
                  <a:lnTo>
                    <a:pt x="417918" y="408457"/>
                  </a:lnTo>
                  <a:lnTo>
                    <a:pt x="435673" y="408457"/>
                  </a:lnTo>
                  <a:lnTo>
                    <a:pt x="443738" y="412064"/>
                  </a:lnTo>
                  <a:lnTo>
                    <a:pt x="455358" y="423684"/>
                  </a:lnTo>
                  <a:lnTo>
                    <a:pt x="458952" y="431723"/>
                  </a:lnTo>
                  <a:lnTo>
                    <a:pt x="458952" y="396824"/>
                  </a:lnTo>
                  <a:lnTo>
                    <a:pt x="457250" y="395414"/>
                  </a:lnTo>
                  <a:lnTo>
                    <a:pt x="448005" y="390398"/>
                  </a:lnTo>
                  <a:lnTo>
                    <a:pt x="437781" y="387223"/>
                  </a:lnTo>
                  <a:lnTo>
                    <a:pt x="426808" y="386105"/>
                  </a:lnTo>
                  <a:lnTo>
                    <a:pt x="415836" y="387223"/>
                  </a:lnTo>
                  <a:lnTo>
                    <a:pt x="381647" y="410121"/>
                  </a:lnTo>
                  <a:lnTo>
                    <a:pt x="372338" y="440575"/>
                  </a:lnTo>
                  <a:lnTo>
                    <a:pt x="373443" y="451548"/>
                  </a:lnTo>
                  <a:lnTo>
                    <a:pt x="396341" y="485724"/>
                  </a:lnTo>
                  <a:lnTo>
                    <a:pt x="426808" y="495033"/>
                  </a:lnTo>
                  <a:lnTo>
                    <a:pt x="437756" y="493928"/>
                  </a:lnTo>
                  <a:lnTo>
                    <a:pt x="447979" y="490753"/>
                  </a:lnTo>
                  <a:lnTo>
                    <a:pt x="457238" y="485736"/>
                  </a:lnTo>
                  <a:lnTo>
                    <a:pt x="465315" y="479082"/>
                  </a:lnTo>
                  <a:lnTo>
                    <a:pt x="470547" y="472744"/>
                  </a:lnTo>
                  <a:lnTo>
                    <a:pt x="471970" y="471030"/>
                  </a:lnTo>
                  <a:lnTo>
                    <a:pt x="476986" y="461772"/>
                  </a:lnTo>
                  <a:lnTo>
                    <a:pt x="480174" y="451548"/>
                  </a:lnTo>
                  <a:lnTo>
                    <a:pt x="481279" y="440575"/>
                  </a:lnTo>
                  <a:close/>
                </a:path>
                <a:path w="713105" h="2169795">
                  <a:moveTo>
                    <a:pt x="481507" y="1591538"/>
                  </a:moveTo>
                  <a:lnTo>
                    <a:pt x="477748" y="1587728"/>
                  </a:lnTo>
                  <a:lnTo>
                    <a:pt x="430441" y="1587728"/>
                  </a:lnTo>
                  <a:lnTo>
                    <a:pt x="426669" y="1591538"/>
                  </a:lnTo>
                  <a:lnTo>
                    <a:pt x="426669" y="1600428"/>
                  </a:lnTo>
                  <a:lnTo>
                    <a:pt x="430441" y="1604238"/>
                  </a:lnTo>
                  <a:lnTo>
                    <a:pt x="444677" y="1604238"/>
                  </a:lnTo>
                  <a:lnTo>
                    <a:pt x="444677" y="1670278"/>
                  </a:lnTo>
                  <a:lnTo>
                    <a:pt x="444258" y="1674088"/>
                  </a:lnTo>
                  <a:lnTo>
                    <a:pt x="448017" y="1677898"/>
                  </a:lnTo>
                  <a:lnTo>
                    <a:pt x="457225" y="1677898"/>
                  </a:lnTo>
                  <a:lnTo>
                    <a:pt x="460997" y="1674088"/>
                  </a:lnTo>
                  <a:lnTo>
                    <a:pt x="460997" y="1604238"/>
                  </a:lnTo>
                  <a:lnTo>
                    <a:pt x="477748" y="1604238"/>
                  </a:lnTo>
                  <a:lnTo>
                    <a:pt x="481507" y="1600428"/>
                  </a:lnTo>
                  <a:lnTo>
                    <a:pt x="481507" y="1591538"/>
                  </a:lnTo>
                  <a:close/>
                </a:path>
                <a:path w="713105" h="2169795">
                  <a:moveTo>
                    <a:pt x="548068" y="1526768"/>
                  </a:moveTo>
                  <a:lnTo>
                    <a:pt x="544309" y="1524228"/>
                  </a:lnTo>
                  <a:lnTo>
                    <a:pt x="70840" y="1524228"/>
                  </a:lnTo>
                  <a:lnTo>
                    <a:pt x="67081" y="1526768"/>
                  </a:lnTo>
                  <a:lnTo>
                    <a:pt x="67081" y="2164308"/>
                  </a:lnTo>
                  <a:lnTo>
                    <a:pt x="70840" y="2168118"/>
                  </a:lnTo>
                  <a:lnTo>
                    <a:pt x="481088" y="2168118"/>
                  </a:lnTo>
                  <a:lnTo>
                    <a:pt x="484860" y="2164308"/>
                  </a:lnTo>
                  <a:lnTo>
                    <a:pt x="484860" y="2151608"/>
                  </a:lnTo>
                  <a:lnTo>
                    <a:pt x="484860" y="1764258"/>
                  </a:lnTo>
                  <a:lnTo>
                    <a:pt x="484860" y="1750288"/>
                  </a:lnTo>
                  <a:lnTo>
                    <a:pt x="481088" y="1746478"/>
                  </a:lnTo>
                  <a:lnTo>
                    <a:pt x="245402" y="1746478"/>
                  </a:lnTo>
                  <a:lnTo>
                    <a:pt x="241642" y="1750288"/>
                  </a:lnTo>
                  <a:lnTo>
                    <a:pt x="241642" y="2126208"/>
                  </a:lnTo>
                  <a:lnTo>
                    <a:pt x="245402" y="2130018"/>
                  </a:lnTo>
                  <a:lnTo>
                    <a:pt x="254622" y="2130018"/>
                  </a:lnTo>
                  <a:lnTo>
                    <a:pt x="258381" y="2126208"/>
                  </a:lnTo>
                  <a:lnTo>
                    <a:pt x="258381" y="1764258"/>
                  </a:lnTo>
                  <a:lnTo>
                    <a:pt x="467702" y="1764258"/>
                  </a:lnTo>
                  <a:lnTo>
                    <a:pt x="467702" y="2151608"/>
                  </a:lnTo>
                  <a:lnTo>
                    <a:pt x="83820" y="2151608"/>
                  </a:lnTo>
                  <a:lnTo>
                    <a:pt x="83820" y="1540738"/>
                  </a:lnTo>
                  <a:lnTo>
                    <a:pt x="531329" y="1540738"/>
                  </a:lnTo>
                  <a:lnTo>
                    <a:pt x="531329" y="1735048"/>
                  </a:lnTo>
                  <a:lnTo>
                    <a:pt x="535089" y="1738858"/>
                  </a:lnTo>
                  <a:lnTo>
                    <a:pt x="544309" y="1738858"/>
                  </a:lnTo>
                  <a:lnTo>
                    <a:pt x="548068" y="1735048"/>
                  </a:lnTo>
                  <a:lnTo>
                    <a:pt x="548068" y="1540738"/>
                  </a:lnTo>
                  <a:lnTo>
                    <a:pt x="548068" y="1526768"/>
                  </a:lnTo>
                  <a:close/>
                </a:path>
                <a:path w="713105" h="2169795">
                  <a:moveTo>
                    <a:pt x="592023" y="1982698"/>
                  </a:moveTo>
                  <a:lnTo>
                    <a:pt x="570814" y="1947138"/>
                  </a:lnTo>
                  <a:lnTo>
                    <a:pt x="560209" y="1938248"/>
                  </a:lnTo>
                  <a:lnTo>
                    <a:pt x="558533" y="1935708"/>
                  </a:lnTo>
                  <a:lnTo>
                    <a:pt x="558533" y="1931898"/>
                  </a:lnTo>
                  <a:lnTo>
                    <a:pt x="562724" y="1934438"/>
                  </a:lnTo>
                  <a:lnTo>
                    <a:pt x="567753" y="1931898"/>
                  </a:lnTo>
                  <a:lnTo>
                    <a:pt x="570674" y="1923008"/>
                  </a:lnTo>
                  <a:lnTo>
                    <a:pt x="568159" y="1917928"/>
                  </a:lnTo>
                  <a:lnTo>
                    <a:pt x="563981" y="1916658"/>
                  </a:lnTo>
                  <a:lnTo>
                    <a:pt x="558952" y="1915388"/>
                  </a:lnTo>
                  <a:lnTo>
                    <a:pt x="553516" y="1915388"/>
                  </a:lnTo>
                  <a:lnTo>
                    <a:pt x="540956" y="1940788"/>
                  </a:lnTo>
                  <a:lnTo>
                    <a:pt x="546392" y="1949678"/>
                  </a:lnTo>
                  <a:lnTo>
                    <a:pt x="551840" y="1953488"/>
                  </a:lnTo>
                  <a:lnTo>
                    <a:pt x="558685" y="1958568"/>
                  </a:lnTo>
                  <a:lnTo>
                    <a:pt x="576122" y="1986508"/>
                  </a:lnTo>
                  <a:lnTo>
                    <a:pt x="573189" y="1994128"/>
                  </a:lnTo>
                  <a:lnTo>
                    <a:pt x="570674" y="2001748"/>
                  </a:lnTo>
                  <a:lnTo>
                    <a:pt x="566077" y="2006828"/>
                  </a:lnTo>
                  <a:lnTo>
                    <a:pt x="559790" y="2009368"/>
                  </a:lnTo>
                  <a:lnTo>
                    <a:pt x="554355" y="2011908"/>
                  </a:lnTo>
                  <a:lnTo>
                    <a:pt x="547649" y="2011908"/>
                  </a:lnTo>
                  <a:lnTo>
                    <a:pt x="540118" y="2010638"/>
                  </a:lnTo>
                  <a:lnTo>
                    <a:pt x="535927" y="2009368"/>
                  </a:lnTo>
                  <a:lnTo>
                    <a:pt x="532168" y="2011908"/>
                  </a:lnTo>
                  <a:lnTo>
                    <a:pt x="527977" y="2024608"/>
                  </a:lnTo>
                  <a:lnTo>
                    <a:pt x="527138" y="2024608"/>
                  </a:lnTo>
                  <a:lnTo>
                    <a:pt x="526300" y="2025878"/>
                  </a:lnTo>
                  <a:lnTo>
                    <a:pt x="525043" y="2025878"/>
                  </a:lnTo>
                  <a:lnTo>
                    <a:pt x="522541" y="2024608"/>
                  </a:lnTo>
                  <a:lnTo>
                    <a:pt x="521284" y="2023338"/>
                  </a:lnTo>
                  <a:lnTo>
                    <a:pt x="522122" y="2020798"/>
                  </a:lnTo>
                  <a:lnTo>
                    <a:pt x="524624" y="2014448"/>
                  </a:lnTo>
                  <a:lnTo>
                    <a:pt x="526300" y="2009368"/>
                  </a:lnTo>
                  <a:lnTo>
                    <a:pt x="523786" y="2005558"/>
                  </a:lnTo>
                  <a:lnTo>
                    <a:pt x="515416" y="2001748"/>
                  </a:lnTo>
                  <a:lnTo>
                    <a:pt x="510400" y="2004288"/>
                  </a:lnTo>
                  <a:lnTo>
                    <a:pt x="508723" y="2008098"/>
                  </a:lnTo>
                  <a:lnTo>
                    <a:pt x="506209" y="2014448"/>
                  </a:lnTo>
                  <a:lnTo>
                    <a:pt x="504952" y="2020798"/>
                  </a:lnTo>
                  <a:lnTo>
                    <a:pt x="505371" y="2025878"/>
                  </a:lnTo>
                  <a:lnTo>
                    <a:pt x="507466" y="2030958"/>
                  </a:lnTo>
                  <a:lnTo>
                    <a:pt x="509981" y="2036038"/>
                  </a:lnTo>
                  <a:lnTo>
                    <a:pt x="513740" y="2038578"/>
                  </a:lnTo>
                  <a:lnTo>
                    <a:pt x="518769" y="2041118"/>
                  </a:lnTo>
                  <a:lnTo>
                    <a:pt x="520865" y="2042388"/>
                  </a:lnTo>
                  <a:lnTo>
                    <a:pt x="528396" y="2042388"/>
                  </a:lnTo>
                  <a:lnTo>
                    <a:pt x="534263" y="2039848"/>
                  </a:lnTo>
                  <a:lnTo>
                    <a:pt x="539280" y="2037308"/>
                  </a:lnTo>
                  <a:lnTo>
                    <a:pt x="542632" y="2033498"/>
                  </a:lnTo>
                  <a:lnTo>
                    <a:pt x="544728" y="2028418"/>
                  </a:lnTo>
                  <a:lnTo>
                    <a:pt x="553097" y="2028418"/>
                  </a:lnTo>
                  <a:lnTo>
                    <a:pt x="560209" y="2027148"/>
                  </a:lnTo>
                  <a:lnTo>
                    <a:pt x="563562" y="2025878"/>
                  </a:lnTo>
                  <a:lnTo>
                    <a:pt x="566915" y="2024608"/>
                  </a:lnTo>
                  <a:lnTo>
                    <a:pt x="591718" y="1990318"/>
                  </a:lnTo>
                  <a:lnTo>
                    <a:pt x="592023" y="1982698"/>
                  </a:lnTo>
                  <a:close/>
                </a:path>
                <a:path w="713105" h="2169795">
                  <a:moveTo>
                    <a:pt x="609612" y="1921738"/>
                  </a:moveTo>
                  <a:lnTo>
                    <a:pt x="607098" y="1917928"/>
                  </a:lnTo>
                  <a:lnTo>
                    <a:pt x="603326" y="1910308"/>
                  </a:lnTo>
                  <a:lnTo>
                    <a:pt x="597890" y="1905228"/>
                  </a:lnTo>
                  <a:lnTo>
                    <a:pt x="591185" y="1900148"/>
                  </a:lnTo>
                  <a:lnTo>
                    <a:pt x="593699" y="1895068"/>
                  </a:lnTo>
                  <a:lnTo>
                    <a:pt x="593280" y="1889988"/>
                  </a:lnTo>
                  <a:lnTo>
                    <a:pt x="592759" y="1888718"/>
                  </a:lnTo>
                  <a:lnTo>
                    <a:pt x="592239" y="1887448"/>
                  </a:lnTo>
                  <a:lnTo>
                    <a:pt x="591185" y="1884908"/>
                  </a:lnTo>
                  <a:lnTo>
                    <a:pt x="588683" y="1879828"/>
                  </a:lnTo>
                  <a:lnTo>
                    <a:pt x="584911" y="1876018"/>
                  </a:lnTo>
                  <a:lnTo>
                    <a:pt x="579882" y="1873478"/>
                  </a:lnTo>
                  <a:lnTo>
                    <a:pt x="571944" y="1872208"/>
                  </a:lnTo>
                  <a:lnTo>
                    <a:pt x="564400" y="1874748"/>
                  </a:lnTo>
                  <a:lnTo>
                    <a:pt x="558101" y="1879828"/>
                  </a:lnTo>
                  <a:lnTo>
                    <a:pt x="553935" y="1886178"/>
                  </a:lnTo>
                  <a:lnTo>
                    <a:pt x="553516" y="1887448"/>
                  </a:lnTo>
                  <a:lnTo>
                    <a:pt x="545566" y="1886178"/>
                  </a:lnTo>
                  <a:lnTo>
                    <a:pt x="512902" y="1906498"/>
                  </a:lnTo>
                  <a:lnTo>
                    <a:pt x="506387" y="1931898"/>
                  </a:lnTo>
                  <a:lnTo>
                    <a:pt x="506514" y="1934438"/>
                  </a:lnTo>
                  <a:lnTo>
                    <a:pt x="522465" y="1963648"/>
                  </a:lnTo>
                  <a:lnTo>
                    <a:pt x="527138" y="1968728"/>
                  </a:lnTo>
                  <a:lnTo>
                    <a:pt x="535508" y="1976348"/>
                  </a:lnTo>
                  <a:lnTo>
                    <a:pt x="538314" y="1981200"/>
                  </a:lnTo>
                  <a:lnTo>
                    <a:pt x="529653" y="1977618"/>
                  </a:lnTo>
                  <a:lnTo>
                    <a:pt x="525462" y="1976348"/>
                  </a:lnTo>
                  <a:lnTo>
                    <a:pt x="520446" y="1978888"/>
                  </a:lnTo>
                  <a:lnTo>
                    <a:pt x="517093" y="1987778"/>
                  </a:lnTo>
                  <a:lnTo>
                    <a:pt x="519607" y="1992858"/>
                  </a:lnTo>
                  <a:lnTo>
                    <a:pt x="523786" y="1994128"/>
                  </a:lnTo>
                  <a:lnTo>
                    <a:pt x="534263" y="1997938"/>
                  </a:lnTo>
                  <a:lnTo>
                    <a:pt x="535927" y="1999208"/>
                  </a:lnTo>
                  <a:lnTo>
                    <a:pt x="546392" y="1999208"/>
                  </a:lnTo>
                  <a:lnTo>
                    <a:pt x="552678" y="1994128"/>
                  </a:lnTo>
                  <a:lnTo>
                    <a:pt x="556031" y="1983968"/>
                  </a:lnTo>
                  <a:lnTo>
                    <a:pt x="556450" y="1981428"/>
                  </a:lnTo>
                  <a:lnTo>
                    <a:pt x="556869" y="1978888"/>
                  </a:lnTo>
                  <a:lnTo>
                    <a:pt x="552259" y="1971268"/>
                  </a:lnTo>
                  <a:lnTo>
                    <a:pt x="548068" y="1966188"/>
                  </a:lnTo>
                  <a:lnTo>
                    <a:pt x="543471" y="1961108"/>
                  </a:lnTo>
                  <a:lnTo>
                    <a:pt x="533006" y="1950948"/>
                  </a:lnTo>
                  <a:lnTo>
                    <a:pt x="527977" y="1945868"/>
                  </a:lnTo>
                  <a:lnTo>
                    <a:pt x="525043" y="1939518"/>
                  </a:lnTo>
                  <a:lnTo>
                    <a:pt x="521284" y="1933168"/>
                  </a:lnTo>
                  <a:lnTo>
                    <a:pt x="522960" y="1925548"/>
                  </a:lnTo>
                  <a:lnTo>
                    <a:pt x="527138" y="1912848"/>
                  </a:lnTo>
                  <a:lnTo>
                    <a:pt x="531749" y="1907768"/>
                  </a:lnTo>
                  <a:lnTo>
                    <a:pt x="538022" y="1905228"/>
                  </a:lnTo>
                  <a:lnTo>
                    <a:pt x="543471" y="1902688"/>
                  </a:lnTo>
                  <a:lnTo>
                    <a:pt x="550164" y="1901418"/>
                  </a:lnTo>
                  <a:lnTo>
                    <a:pt x="557695" y="1902688"/>
                  </a:lnTo>
                  <a:lnTo>
                    <a:pt x="561886" y="1903958"/>
                  </a:lnTo>
                  <a:lnTo>
                    <a:pt x="565658" y="1901418"/>
                  </a:lnTo>
                  <a:lnTo>
                    <a:pt x="566915" y="1897608"/>
                  </a:lnTo>
                  <a:lnTo>
                    <a:pt x="569417" y="1892528"/>
                  </a:lnTo>
                  <a:lnTo>
                    <a:pt x="570255" y="1889988"/>
                  </a:lnTo>
                  <a:lnTo>
                    <a:pt x="571931" y="1888718"/>
                  </a:lnTo>
                  <a:lnTo>
                    <a:pt x="574027" y="1889988"/>
                  </a:lnTo>
                  <a:lnTo>
                    <a:pt x="575703" y="1891258"/>
                  </a:lnTo>
                  <a:lnTo>
                    <a:pt x="576961" y="1892528"/>
                  </a:lnTo>
                  <a:lnTo>
                    <a:pt x="576122" y="1895068"/>
                  </a:lnTo>
                  <a:lnTo>
                    <a:pt x="573608" y="1901418"/>
                  </a:lnTo>
                  <a:lnTo>
                    <a:pt x="572350" y="1905228"/>
                  </a:lnTo>
                  <a:lnTo>
                    <a:pt x="574027" y="1909038"/>
                  </a:lnTo>
                  <a:lnTo>
                    <a:pt x="577380" y="1911578"/>
                  </a:lnTo>
                  <a:lnTo>
                    <a:pt x="584073" y="1915388"/>
                  </a:lnTo>
                  <a:lnTo>
                    <a:pt x="589521" y="1920468"/>
                  </a:lnTo>
                  <a:lnTo>
                    <a:pt x="592861" y="1925548"/>
                  </a:lnTo>
                  <a:lnTo>
                    <a:pt x="594956" y="1930628"/>
                  </a:lnTo>
                  <a:lnTo>
                    <a:pt x="600405" y="1931898"/>
                  </a:lnTo>
                  <a:lnTo>
                    <a:pt x="604164" y="1929358"/>
                  </a:lnTo>
                  <a:lnTo>
                    <a:pt x="608355" y="1926818"/>
                  </a:lnTo>
                  <a:lnTo>
                    <a:pt x="609612" y="1921738"/>
                  </a:lnTo>
                  <a:close/>
                </a:path>
                <a:path w="713105" h="2169795">
                  <a:moveTo>
                    <a:pt x="694842" y="348373"/>
                  </a:moveTo>
                  <a:lnTo>
                    <a:pt x="693331" y="341503"/>
                  </a:lnTo>
                  <a:lnTo>
                    <a:pt x="661492" y="321246"/>
                  </a:lnTo>
                  <a:lnTo>
                    <a:pt x="661492" y="347586"/>
                  </a:lnTo>
                  <a:lnTo>
                    <a:pt x="572122" y="404469"/>
                  </a:lnTo>
                  <a:lnTo>
                    <a:pt x="570496" y="410794"/>
                  </a:lnTo>
                  <a:lnTo>
                    <a:pt x="573125" y="415848"/>
                  </a:lnTo>
                  <a:lnTo>
                    <a:pt x="619340" y="504672"/>
                  </a:lnTo>
                  <a:lnTo>
                    <a:pt x="513562" y="509219"/>
                  </a:lnTo>
                  <a:lnTo>
                    <a:pt x="508977" y="513905"/>
                  </a:lnTo>
                  <a:lnTo>
                    <a:pt x="504431" y="619633"/>
                  </a:lnTo>
                  <a:lnTo>
                    <a:pt x="462661" y="597852"/>
                  </a:lnTo>
                  <a:lnTo>
                    <a:pt x="410222" y="570509"/>
                  </a:lnTo>
                  <a:lnTo>
                    <a:pt x="403491" y="572617"/>
                  </a:lnTo>
                  <a:lnTo>
                    <a:pt x="400659" y="578078"/>
                  </a:lnTo>
                  <a:lnTo>
                    <a:pt x="347433" y="661784"/>
                  </a:lnTo>
                  <a:lnTo>
                    <a:pt x="306768" y="597852"/>
                  </a:lnTo>
                  <a:lnTo>
                    <a:pt x="291211" y="573379"/>
                  </a:lnTo>
                  <a:lnTo>
                    <a:pt x="290576" y="572376"/>
                  </a:lnTo>
                  <a:lnTo>
                    <a:pt x="284238" y="570750"/>
                  </a:lnTo>
                  <a:lnTo>
                    <a:pt x="279196" y="573379"/>
                  </a:lnTo>
                  <a:lnTo>
                    <a:pt x="190411" y="619633"/>
                  </a:lnTo>
                  <a:lnTo>
                    <a:pt x="185864" y="513803"/>
                  </a:lnTo>
                  <a:lnTo>
                    <a:pt x="181178" y="509219"/>
                  </a:lnTo>
                  <a:lnTo>
                    <a:pt x="75501" y="504672"/>
                  </a:lnTo>
                  <a:lnTo>
                    <a:pt x="124599" y="410413"/>
                  </a:lnTo>
                  <a:lnTo>
                    <a:pt x="122491" y="403707"/>
                  </a:lnTo>
                  <a:lnTo>
                    <a:pt x="117043" y="400850"/>
                  </a:lnTo>
                  <a:lnTo>
                    <a:pt x="33375" y="347586"/>
                  </a:lnTo>
                  <a:lnTo>
                    <a:pt x="122745" y="290703"/>
                  </a:lnTo>
                  <a:lnTo>
                    <a:pt x="124371" y="284365"/>
                  </a:lnTo>
                  <a:lnTo>
                    <a:pt x="121742" y="279311"/>
                  </a:lnTo>
                  <a:lnTo>
                    <a:pt x="75501" y="190500"/>
                  </a:lnTo>
                  <a:lnTo>
                    <a:pt x="181279" y="185940"/>
                  </a:lnTo>
                  <a:lnTo>
                    <a:pt x="185864" y="181254"/>
                  </a:lnTo>
                  <a:lnTo>
                    <a:pt x="186397" y="168986"/>
                  </a:lnTo>
                  <a:lnTo>
                    <a:pt x="190411" y="75539"/>
                  </a:lnTo>
                  <a:lnTo>
                    <a:pt x="284619" y="124650"/>
                  </a:lnTo>
                  <a:lnTo>
                    <a:pt x="291350" y="122542"/>
                  </a:lnTo>
                  <a:lnTo>
                    <a:pt x="294182" y="117094"/>
                  </a:lnTo>
                  <a:lnTo>
                    <a:pt x="306768" y="97320"/>
                  </a:lnTo>
                  <a:lnTo>
                    <a:pt x="347433" y="33388"/>
                  </a:lnTo>
                  <a:lnTo>
                    <a:pt x="404291" y="122796"/>
                  </a:lnTo>
                  <a:lnTo>
                    <a:pt x="410616" y="124421"/>
                  </a:lnTo>
                  <a:lnTo>
                    <a:pt x="415671" y="121793"/>
                  </a:lnTo>
                  <a:lnTo>
                    <a:pt x="462711" y="97320"/>
                  </a:lnTo>
                  <a:lnTo>
                    <a:pt x="504456" y="75552"/>
                  </a:lnTo>
                  <a:lnTo>
                    <a:pt x="509003" y="181381"/>
                  </a:lnTo>
                  <a:lnTo>
                    <a:pt x="513689" y="185966"/>
                  </a:lnTo>
                  <a:lnTo>
                    <a:pt x="619366" y="190512"/>
                  </a:lnTo>
                  <a:lnTo>
                    <a:pt x="570268" y="284759"/>
                  </a:lnTo>
                  <a:lnTo>
                    <a:pt x="572376" y="291477"/>
                  </a:lnTo>
                  <a:lnTo>
                    <a:pt x="577824" y="294335"/>
                  </a:lnTo>
                  <a:lnTo>
                    <a:pt x="661492" y="347586"/>
                  </a:lnTo>
                  <a:lnTo>
                    <a:pt x="661492" y="321246"/>
                  </a:lnTo>
                  <a:lnTo>
                    <a:pt x="597573" y="280543"/>
                  </a:lnTo>
                  <a:lnTo>
                    <a:pt x="647915" y="183845"/>
                  </a:lnTo>
                  <a:lnTo>
                    <a:pt x="648360" y="182270"/>
                  </a:lnTo>
                  <a:lnTo>
                    <a:pt x="648690" y="174459"/>
                  </a:lnTo>
                  <a:lnTo>
                    <a:pt x="643940" y="169265"/>
                  </a:lnTo>
                  <a:lnTo>
                    <a:pt x="530529" y="164388"/>
                  </a:lnTo>
                  <a:lnTo>
                    <a:pt x="526694" y="75552"/>
                  </a:lnTo>
                  <a:lnTo>
                    <a:pt x="525932" y="57835"/>
                  </a:lnTo>
                  <a:lnTo>
                    <a:pt x="525983" y="56007"/>
                  </a:lnTo>
                  <a:lnTo>
                    <a:pt x="525589" y="54152"/>
                  </a:lnTo>
                  <a:lnTo>
                    <a:pt x="521843" y="46939"/>
                  </a:lnTo>
                  <a:lnTo>
                    <a:pt x="515124" y="44805"/>
                  </a:lnTo>
                  <a:lnTo>
                    <a:pt x="414413" y="97320"/>
                  </a:lnTo>
                  <a:lnTo>
                    <a:pt x="373761" y="33388"/>
                  </a:lnTo>
                  <a:lnTo>
                    <a:pt x="356895" y="6845"/>
                  </a:lnTo>
                  <a:lnTo>
                    <a:pt x="356044" y="5461"/>
                  </a:lnTo>
                  <a:lnTo>
                    <a:pt x="354863" y="4241"/>
                  </a:lnTo>
                  <a:lnTo>
                    <a:pt x="348234" y="0"/>
                  </a:lnTo>
                  <a:lnTo>
                    <a:pt x="341363" y="1524"/>
                  </a:lnTo>
                  <a:lnTo>
                    <a:pt x="280428" y="97320"/>
                  </a:lnTo>
                  <a:lnTo>
                    <a:pt x="238620" y="75539"/>
                  </a:lnTo>
                  <a:lnTo>
                    <a:pt x="183769" y="46951"/>
                  </a:lnTo>
                  <a:lnTo>
                    <a:pt x="182194" y="46507"/>
                  </a:lnTo>
                  <a:lnTo>
                    <a:pt x="174383" y="46177"/>
                  </a:lnTo>
                  <a:lnTo>
                    <a:pt x="169189" y="50927"/>
                  </a:lnTo>
                  <a:lnTo>
                    <a:pt x="164299" y="164388"/>
                  </a:lnTo>
                  <a:lnTo>
                    <a:pt x="57797" y="168986"/>
                  </a:lnTo>
                  <a:lnTo>
                    <a:pt x="55956" y="168935"/>
                  </a:lnTo>
                  <a:lnTo>
                    <a:pt x="54114" y="169341"/>
                  </a:lnTo>
                  <a:lnTo>
                    <a:pt x="46901" y="173075"/>
                  </a:lnTo>
                  <a:lnTo>
                    <a:pt x="44767" y="179806"/>
                  </a:lnTo>
                  <a:lnTo>
                    <a:pt x="97256" y="280555"/>
                  </a:lnTo>
                  <a:lnTo>
                    <a:pt x="6845" y="338112"/>
                  </a:lnTo>
                  <a:lnTo>
                    <a:pt x="5461" y="338963"/>
                  </a:lnTo>
                  <a:lnTo>
                    <a:pt x="4241" y="340144"/>
                  </a:lnTo>
                  <a:lnTo>
                    <a:pt x="0" y="346786"/>
                  </a:lnTo>
                  <a:lnTo>
                    <a:pt x="1524" y="353656"/>
                  </a:lnTo>
                  <a:lnTo>
                    <a:pt x="97269" y="414616"/>
                  </a:lnTo>
                  <a:lnTo>
                    <a:pt x="46939" y="511314"/>
                  </a:lnTo>
                  <a:lnTo>
                    <a:pt x="46482" y="512889"/>
                  </a:lnTo>
                  <a:lnTo>
                    <a:pt x="46151" y="520700"/>
                  </a:lnTo>
                  <a:lnTo>
                    <a:pt x="50914" y="525894"/>
                  </a:lnTo>
                  <a:lnTo>
                    <a:pt x="164312" y="530771"/>
                  </a:lnTo>
                  <a:lnTo>
                    <a:pt x="168922" y="637324"/>
                  </a:lnTo>
                  <a:lnTo>
                    <a:pt x="168871" y="639165"/>
                  </a:lnTo>
                  <a:lnTo>
                    <a:pt x="169265" y="641007"/>
                  </a:lnTo>
                  <a:lnTo>
                    <a:pt x="172999" y="648220"/>
                  </a:lnTo>
                  <a:lnTo>
                    <a:pt x="179730" y="650354"/>
                  </a:lnTo>
                  <a:lnTo>
                    <a:pt x="238658" y="619633"/>
                  </a:lnTo>
                  <a:lnTo>
                    <a:pt x="280441" y="597852"/>
                  </a:lnTo>
                  <a:lnTo>
                    <a:pt x="337972" y="688314"/>
                  </a:lnTo>
                  <a:lnTo>
                    <a:pt x="338823" y="689698"/>
                  </a:lnTo>
                  <a:lnTo>
                    <a:pt x="339991" y="690918"/>
                  </a:lnTo>
                  <a:lnTo>
                    <a:pt x="346633" y="695159"/>
                  </a:lnTo>
                  <a:lnTo>
                    <a:pt x="353504" y="693635"/>
                  </a:lnTo>
                  <a:lnTo>
                    <a:pt x="373761" y="661784"/>
                  </a:lnTo>
                  <a:lnTo>
                    <a:pt x="414439" y="597852"/>
                  </a:lnTo>
                  <a:lnTo>
                    <a:pt x="511098" y="648208"/>
                  </a:lnTo>
                  <a:lnTo>
                    <a:pt x="512660" y="648652"/>
                  </a:lnTo>
                  <a:lnTo>
                    <a:pt x="520484" y="648982"/>
                  </a:lnTo>
                  <a:lnTo>
                    <a:pt x="525665" y="644232"/>
                  </a:lnTo>
                  <a:lnTo>
                    <a:pt x="526732" y="619633"/>
                  </a:lnTo>
                  <a:lnTo>
                    <a:pt x="530567" y="530771"/>
                  </a:lnTo>
                  <a:lnTo>
                    <a:pt x="637070" y="526173"/>
                  </a:lnTo>
                  <a:lnTo>
                    <a:pt x="638898" y="526224"/>
                  </a:lnTo>
                  <a:lnTo>
                    <a:pt x="639140" y="526173"/>
                  </a:lnTo>
                  <a:lnTo>
                    <a:pt x="640753" y="525830"/>
                  </a:lnTo>
                  <a:lnTo>
                    <a:pt x="647966" y="522084"/>
                  </a:lnTo>
                  <a:lnTo>
                    <a:pt x="650087" y="515366"/>
                  </a:lnTo>
                  <a:lnTo>
                    <a:pt x="597611" y="414604"/>
                  </a:lnTo>
                  <a:lnTo>
                    <a:pt x="688035" y="357047"/>
                  </a:lnTo>
                  <a:lnTo>
                    <a:pt x="689419" y="356196"/>
                  </a:lnTo>
                  <a:lnTo>
                    <a:pt x="690638" y="355015"/>
                  </a:lnTo>
                  <a:lnTo>
                    <a:pt x="694842" y="348373"/>
                  </a:lnTo>
                  <a:close/>
                </a:path>
                <a:path w="713105" h="2169795">
                  <a:moveTo>
                    <a:pt x="713003" y="1820138"/>
                  </a:moveTo>
                  <a:lnTo>
                    <a:pt x="710501" y="1816328"/>
                  </a:lnTo>
                  <a:lnTo>
                    <a:pt x="706310" y="1815058"/>
                  </a:lnTo>
                  <a:lnTo>
                    <a:pt x="570941" y="1766798"/>
                  </a:lnTo>
                  <a:lnTo>
                    <a:pt x="517512" y="1747748"/>
                  </a:lnTo>
                  <a:lnTo>
                    <a:pt x="515416" y="1746478"/>
                  </a:lnTo>
                  <a:lnTo>
                    <a:pt x="513321" y="1746478"/>
                  </a:lnTo>
                  <a:lnTo>
                    <a:pt x="509143" y="1749018"/>
                  </a:lnTo>
                  <a:lnTo>
                    <a:pt x="507885" y="1750288"/>
                  </a:lnTo>
                  <a:lnTo>
                    <a:pt x="507047" y="1752828"/>
                  </a:lnTo>
                  <a:lnTo>
                    <a:pt x="493229" y="1792198"/>
                  </a:lnTo>
                  <a:lnTo>
                    <a:pt x="491553" y="1796008"/>
                  </a:lnTo>
                  <a:lnTo>
                    <a:pt x="494068" y="1801088"/>
                  </a:lnTo>
                  <a:lnTo>
                    <a:pt x="502437" y="1804898"/>
                  </a:lnTo>
                  <a:lnTo>
                    <a:pt x="507466" y="1802358"/>
                  </a:lnTo>
                  <a:lnTo>
                    <a:pt x="509143" y="1797278"/>
                  </a:lnTo>
                  <a:lnTo>
                    <a:pt x="520446" y="1766798"/>
                  </a:lnTo>
                  <a:lnTo>
                    <a:pt x="693750" y="1827758"/>
                  </a:lnTo>
                  <a:lnTo>
                    <a:pt x="579882" y="2150338"/>
                  </a:lnTo>
                  <a:lnTo>
                    <a:pt x="504532" y="2122398"/>
                  </a:lnTo>
                  <a:lnTo>
                    <a:pt x="500354" y="2121128"/>
                  </a:lnTo>
                  <a:lnTo>
                    <a:pt x="495325" y="2123668"/>
                  </a:lnTo>
                  <a:lnTo>
                    <a:pt x="491972" y="2132558"/>
                  </a:lnTo>
                  <a:lnTo>
                    <a:pt x="494487" y="2137638"/>
                  </a:lnTo>
                  <a:lnTo>
                    <a:pt x="498678" y="2138908"/>
                  </a:lnTo>
                  <a:lnTo>
                    <a:pt x="581977" y="2168118"/>
                  </a:lnTo>
                  <a:lnTo>
                    <a:pt x="582815" y="2169388"/>
                  </a:lnTo>
                  <a:lnTo>
                    <a:pt x="586168" y="2169388"/>
                  </a:lnTo>
                  <a:lnTo>
                    <a:pt x="588683" y="2168118"/>
                  </a:lnTo>
                  <a:lnTo>
                    <a:pt x="590765" y="2166848"/>
                  </a:lnTo>
                  <a:lnTo>
                    <a:pt x="592023" y="2165578"/>
                  </a:lnTo>
                  <a:lnTo>
                    <a:pt x="592861" y="2163038"/>
                  </a:lnTo>
                  <a:lnTo>
                    <a:pt x="597382" y="2150338"/>
                  </a:lnTo>
                  <a:lnTo>
                    <a:pt x="712177" y="1827758"/>
                  </a:lnTo>
                  <a:lnTo>
                    <a:pt x="712597" y="1826488"/>
                  </a:lnTo>
                  <a:lnTo>
                    <a:pt x="713003" y="1820138"/>
                  </a:lnTo>
                  <a:close/>
                </a:path>
              </a:pathLst>
            </a:custGeom>
            <a:solidFill>
              <a:srgbClr val="A8E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7258" y="8325194"/>
              <a:ext cx="693992" cy="6922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767" y="6992075"/>
              <a:ext cx="744740" cy="60801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1541568"/>
            <a:ext cx="13267690" cy="149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95"/>
              </a:spcBef>
              <a:tabLst>
                <a:tab pos="1170305" algn="l"/>
                <a:tab pos="1865630" algn="l"/>
                <a:tab pos="3672204" algn="l"/>
                <a:tab pos="5321300" algn="l"/>
                <a:tab pos="6692900" algn="l"/>
                <a:tab pos="7511415" algn="l"/>
              </a:tabLst>
            </a:pPr>
            <a:r>
              <a:rPr spc="110" dirty="0"/>
              <a:t>Ка</a:t>
            </a:r>
            <a:r>
              <a:rPr spc="-400" dirty="0"/>
              <a:t> </a:t>
            </a:r>
            <a:r>
              <a:rPr spc="-50" dirty="0"/>
              <a:t>к</a:t>
            </a:r>
            <a:r>
              <a:rPr dirty="0"/>
              <a:t>	м</a:t>
            </a:r>
            <a:r>
              <a:rPr spc="-325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spc="160" dirty="0"/>
              <a:t>ти</a:t>
            </a:r>
            <a:r>
              <a:rPr spc="-345" dirty="0"/>
              <a:t> </a:t>
            </a:r>
            <a:r>
              <a:rPr dirty="0"/>
              <a:t>в</a:t>
            </a:r>
            <a:r>
              <a:rPr spc="-420" dirty="0"/>
              <a:t> </a:t>
            </a:r>
            <a:r>
              <a:rPr dirty="0"/>
              <a:t>и</a:t>
            </a:r>
            <a:r>
              <a:rPr spc="-345" dirty="0"/>
              <a:t> </a:t>
            </a:r>
            <a:r>
              <a:rPr dirty="0"/>
              <a:t>р</a:t>
            </a:r>
            <a:r>
              <a:rPr spc="-235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в</a:t>
            </a:r>
            <a:r>
              <a:rPr spc="-420" dirty="0"/>
              <a:t> </a:t>
            </a:r>
            <a:r>
              <a:rPr dirty="0"/>
              <a:t>а</a:t>
            </a:r>
            <a:r>
              <a:rPr spc="-400" dirty="0"/>
              <a:t> </a:t>
            </a:r>
            <a:r>
              <a:rPr spc="135" dirty="0"/>
              <a:t>ть</a:t>
            </a:r>
            <a:r>
              <a:rPr dirty="0"/>
              <a:t>	с</a:t>
            </a:r>
            <a:r>
              <a:rPr spc="-470" dirty="0"/>
              <a:t> </a:t>
            </a:r>
            <a:r>
              <a:rPr spc="165" dirty="0"/>
              <a:t>хтп</a:t>
            </a:r>
            <a:r>
              <a:rPr dirty="0"/>
              <a:t>	н</a:t>
            </a:r>
            <a:r>
              <a:rPr spc="-405" dirty="0"/>
              <a:t> </a:t>
            </a:r>
            <a:r>
              <a:rPr spc="-50" dirty="0"/>
              <a:t>а</a:t>
            </a:r>
            <a:r>
              <a:rPr dirty="0"/>
              <a:t>	в</a:t>
            </a:r>
            <a:r>
              <a:rPr spc="-420" dirty="0"/>
              <a:t> </a:t>
            </a:r>
            <a:r>
              <a:rPr dirty="0"/>
              <a:t>ы</a:t>
            </a:r>
            <a:r>
              <a:rPr spc="-370" dirty="0"/>
              <a:t> </a:t>
            </a:r>
            <a:r>
              <a:rPr dirty="0"/>
              <a:t>с</a:t>
            </a:r>
            <a:r>
              <a:rPr spc="-459" dirty="0"/>
              <a:t> </a:t>
            </a:r>
            <a:r>
              <a:rPr dirty="0"/>
              <a:t>а</a:t>
            </a:r>
            <a:r>
              <a:rPr spc="-400" dirty="0"/>
              <a:t> </a:t>
            </a:r>
            <a:r>
              <a:rPr dirty="0"/>
              <a:t>д</a:t>
            </a:r>
            <a:r>
              <a:rPr spc="-305" dirty="0"/>
              <a:t> </a:t>
            </a:r>
            <a:r>
              <a:rPr dirty="0"/>
              <a:t>к</a:t>
            </a:r>
            <a:r>
              <a:rPr spc="-475" dirty="0"/>
              <a:t> </a:t>
            </a:r>
            <a:r>
              <a:rPr dirty="0"/>
              <a:t>у</a:t>
            </a:r>
            <a:r>
              <a:rPr spc="475" dirty="0"/>
              <a:t> </a:t>
            </a:r>
            <a:r>
              <a:rPr dirty="0"/>
              <a:t>л</a:t>
            </a:r>
            <a:r>
              <a:rPr spc="-400" dirty="0"/>
              <a:t> </a:t>
            </a:r>
            <a:r>
              <a:rPr dirty="0"/>
              <a:t>е</a:t>
            </a:r>
            <a:r>
              <a:rPr spc="-229" dirty="0"/>
              <a:t> </a:t>
            </a:r>
            <a:r>
              <a:rPr dirty="0"/>
              <a:t>с</a:t>
            </a:r>
            <a:r>
              <a:rPr spc="-459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п</a:t>
            </a:r>
            <a:r>
              <a:rPr spc="-430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л</a:t>
            </a:r>
            <a:r>
              <a:rPr spc="-400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с</a:t>
            </a:r>
            <a:r>
              <a:rPr spc="-459" dirty="0"/>
              <a:t> </a:t>
            </a:r>
            <a:r>
              <a:rPr spc="-50" dirty="0"/>
              <a:t>? </a:t>
            </a:r>
            <a:r>
              <a:rPr spc="185" dirty="0"/>
              <a:t>Че</a:t>
            </a:r>
            <a:r>
              <a:rPr spc="-229" dirty="0"/>
              <a:t> </a:t>
            </a:r>
            <a:r>
              <a:rPr dirty="0"/>
              <a:t>р</a:t>
            </a:r>
            <a:r>
              <a:rPr spc="-235" dirty="0"/>
              <a:t> </a:t>
            </a:r>
            <a:r>
              <a:rPr dirty="0"/>
              <a:t>е</a:t>
            </a:r>
            <a:r>
              <a:rPr spc="-225" dirty="0"/>
              <a:t> </a:t>
            </a:r>
            <a:r>
              <a:rPr spc="-60" dirty="0"/>
              <a:t>з</a:t>
            </a:r>
            <a:r>
              <a:rPr dirty="0"/>
              <a:t>	к</a:t>
            </a:r>
            <a:r>
              <a:rPr spc="-475" dirty="0"/>
              <a:t> </a:t>
            </a:r>
            <a:r>
              <a:rPr dirty="0"/>
              <a:t>а</a:t>
            </a:r>
            <a:r>
              <a:rPr spc="-400" dirty="0"/>
              <a:t> </a:t>
            </a:r>
            <a:r>
              <a:rPr dirty="0"/>
              <a:t>к</a:t>
            </a:r>
            <a:r>
              <a:rPr spc="-475" dirty="0"/>
              <a:t> </a:t>
            </a:r>
            <a:r>
              <a:rPr dirty="0"/>
              <a:t>и</a:t>
            </a:r>
            <a:r>
              <a:rPr spc="-345" dirty="0"/>
              <a:t> </a:t>
            </a:r>
            <a:r>
              <a:rPr spc="-50" dirty="0"/>
              <a:t>е</a:t>
            </a:r>
            <a:r>
              <a:rPr dirty="0"/>
              <a:t>	и</a:t>
            </a:r>
            <a:r>
              <a:rPr spc="-355" dirty="0"/>
              <a:t> </a:t>
            </a:r>
            <a:r>
              <a:rPr dirty="0"/>
              <a:t>н</a:t>
            </a:r>
            <a:r>
              <a:rPr spc="-405" dirty="0"/>
              <a:t> </a:t>
            </a:r>
            <a:r>
              <a:rPr dirty="0"/>
              <a:t>с</a:t>
            </a:r>
            <a:r>
              <a:rPr spc="-459" dirty="0"/>
              <a:t> </a:t>
            </a:r>
            <a:r>
              <a:rPr spc="155" dirty="0"/>
              <a:t>тр</a:t>
            </a:r>
            <a:r>
              <a:rPr spc="-235" dirty="0"/>
              <a:t> </a:t>
            </a:r>
            <a:r>
              <a:rPr spc="185" dirty="0"/>
              <a:t>ум</a:t>
            </a:r>
            <a:r>
              <a:rPr spc="-315" dirty="0"/>
              <a:t> </a:t>
            </a:r>
            <a:r>
              <a:rPr dirty="0"/>
              <a:t>е</a:t>
            </a:r>
            <a:r>
              <a:rPr spc="-229" dirty="0"/>
              <a:t> </a:t>
            </a:r>
            <a:r>
              <a:rPr dirty="0"/>
              <a:t>н</a:t>
            </a:r>
            <a:r>
              <a:rPr spc="-405" dirty="0"/>
              <a:t> </a:t>
            </a:r>
            <a:r>
              <a:rPr spc="160" dirty="0"/>
              <a:t>ты</a:t>
            </a:r>
            <a:r>
              <a:rPr spc="-365" dirty="0"/>
              <a:t> </a:t>
            </a:r>
            <a:r>
              <a:rPr spc="-50" dirty="0"/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7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58126" y="1819657"/>
              <a:ext cx="1437005" cy="1440815"/>
            </a:xfrm>
            <a:custGeom>
              <a:avLst/>
              <a:gdLst/>
              <a:ahLst/>
              <a:cxnLst/>
              <a:rect l="l" t="t" r="r" b="b"/>
              <a:pathLst>
                <a:path w="1437005" h="1440814">
                  <a:moveTo>
                    <a:pt x="718355" y="1440501"/>
                  </a:moveTo>
                  <a:lnTo>
                    <a:pt x="671110" y="1438965"/>
                  </a:lnTo>
                  <a:lnTo>
                    <a:pt x="624683" y="1434428"/>
                  </a:lnTo>
                  <a:lnTo>
                    <a:pt x="579169" y="1426985"/>
                  </a:lnTo>
                  <a:lnTo>
                    <a:pt x="534661" y="1416730"/>
                  </a:lnTo>
                  <a:lnTo>
                    <a:pt x="491255" y="1403760"/>
                  </a:lnTo>
                  <a:lnTo>
                    <a:pt x="449045" y="1388168"/>
                  </a:lnTo>
                  <a:lnTo>
                    <a:pt x="408125" y="1370050"/>
                  </a:lnTo>
                  <a:lnTo>
                    <a:pt x="368590" y="1349501"/>
                  </a:lnTo>
                  <a:lnTo>
                    <a:pt x="330535" y="1326615"/>
                  </a:lnTo>
                  <a:lnTo>
                    <a:pt x="294054" y="1301488"/>
                  </a:lnTo>
                  <a:lnTo>
                    <a:pt x="259241" y="1274216"/>
                  </a:lnTo>
                  <a:lnTo>
                    <a:pt x="226192" y="1244892"/>
                  </a:lnTo>
                  <a:lnTo>
                    <a:pt x="195000" y="1213611"/>
                  </a:lnTo>
                  <a:lnTo>
                    <a:pt x="165760" y="1180470"/>
                  </a:lnTo>
                  <a:lnTo>
                    <a:pt x="138567" y="1145563"/>
                  </a:lnTo>
                  <a:lnTo>
                    <a:pt x="113516" y="1108984"/>
                  </a:lnTo>
                  <a:lnTo>
                    <a:pt x="90699" y="1070829"/>
                  </a:lnTo>
                  <a:lnTo>
                    <a:pt x="70214" y="1031194"/>
                  </a:lnTo>
                  <a:lnTo>
                    <a:pt x="52153" y="990172"/>
                  </a:lnTo>
                  <a:lnTo>
                    <a:pt x="36611" y="947859"/>
                  </a:lnTo>
                  <a:lnTo>
                    <a:pt x="23683" y="904350"/>
                  </a:lnTo>
                  <a:lnTo>
                    <a:pt x="13463" y="859739"/>
                  </a:lnTo>
                  <a:lnTo>
                    <a:pt x="6046" y="814123"/>
                  </a:lnTo>
                  <a:lnTo>
                    <a:pt x="1527" y="767596"/>
                  </a:lnTo>
                  <a:lnTo>
                    <a:pt x="0" y="720252"/>
                  </a:lnTo>
                  <a:lnTo>
                    <a:pt x="1527" y="672902"/>
                  </a:lnTo>
                  <a:lnTo>
                    <a:pt x="6046" y="626368"/>
                  </a:lnTo>
                  <a:lnTo>
                    <a:pt x="13463" y="580747"/>
                  </a:lnTo>
                  <a:lnTo>
                    <a:pt x="23683" y="536132"/>
                  </a:lnTo>
                  <a:lnTo>
                    <a:pt x="36610" y="492619"/>
                  </a:lnTo>
                  <a:lnTo>
                    <a:pt x="52152" y="450303"/>
                  </a:lnTo>
                  <a:lnTo>
                    <a:pt x="70213" y="409278"/>
                  </a:lnTo>
                  <a:lnTo>
                    <a:pt x="90698" y="369641"/>
                  </a:lnTo>
                  <a:lnTo>
                    <a:pt x="113514" y="331485"/>
                  </a:lnTo>
                  <a:lnTo>
                    <a:pt x="138565" y="294905"/>
                  </a:lnTo>
                  <a:lnTo>
                    <a:pt x="165758" y="259998"/>
                  </a:lnTo>
                  <a:lnTo>
                    <a:pt x="194996" y="226857"/>
                  </a:lnTo>
                  <a:lnTo>
                    <a:pt x="226187" y="195577"/>
                  </a:lnTo>
                  <a:lnTo>
                    <a:pt x="259236" y="166254"/>
                  </a:lnTo>
                  <a:lnTo>
                    <a:pt x="294047" y="138983"/>
                  </a:lnTo>
                  <a:lnTo>
                    <a:pt x="330527" y="113858"/>
                  </a:lnTo>
                  <a:lnTo>
                    <a:pt x="368580" y="90975"/>
                  </a:lnTo>
                  <a:lnTo>
                    <a:pt x="408113" y="70428"/>
                  </a:lnTo>
                  <a:lnTo>
                    <a:pt x="449030" y="52313"/>
                  </a:lnTo>
                  <a:lnTo>
                    <a:pt x="491238" y="36724"/>
                  </a:lnTo>
                  <a:lnTo>
                    <a:pt x="534642" y="23756"/>
                  </a:lnTo>
                  <a:lnTo>
                    <a:pt x="579146" y="13505"/>
                  </a:lnTo>
                  <a:lnTo>
                    <a:pt x="624658" y="6065"/>
                  </a:lnTo>
                  <a:lnTo>
                    <a:pt x="671081" y="1532"/>
                  </a:lnTo>
                  <a:lnTo>
                    <a:pt x="718322" y="0"/>
                  </a:lnTo>
                  <a:lnTo>
                    <a:pt x="765545" y="1532"/>
                  </a:lnTo>
                  <a:lnTo>
                    <a:pt x="811953" y="6065"/>
                  </a:lnTo>
                  <a:lnTo>
                    <a:pt x="857452" y="13505"/>
                  </a:lnTo>
                  <a:lnTo>
                    <a:pt x="901948" y="23756"/>
                  </a:lnTo>
                  <a:lnTo>
                    <a:pt x="945345" y="36724"/>
                  </a:lnTo>
                  <a:lnTo>
                    <a:pt x="987549" y="52313"/>
                  </a:lnTo>
                  <a:lnTo>
                    <a:pt x="1028465" y="70428"/>
                  </a:lnTo>
                  <a:lnTo>
                    <a:pt x="1067998" y="90975"/>
                  </a:lnTo>
                  <a:lnTo>
                    <a:pt x="1106053" y="113858"/>
                  </a:lnTo>
                  <a:lnTo>
                    <a:pt x="1142536" y="138983"/>
                  </a:lnTo>
                  <a:lnTo>
                    <a:pt x="1177353" y="166254"/>
                  </a:lnTo>
                  <a:lnTo>
                    <a:pt x="1210407" y="195577"/>
                  </a:lnTo>
                  <a:lnTo>
                    <a:pt x="1241605" y="226857"/>
                  </a:lnTo>
                  <a:lnTo>
                    <a:pt x="1270851" y="259998"/>
                  </a:lnTo>
                  <a:lnTo>
                    <a:pt x="1298052" y="294905"/>
                  </a:lnTo>
                  <a:lnTo>
                    <a:pt x="1323112" y="331485"/>
                  </a:lnTo>
                  <a:lnTo>
                    <a:pt x="1345936" y="369641"/>
                  </a:lnTo>
                  <a:lnTo>
                    <a:pt x="1366430" y="409278"/>
                  </a:lnTo>
                  <a:lnTo>
                    <a:pt x="1384498" y="450303"/>
                  </a:lnTo>
                  <a:lnTo>
                    <a:pt x="1400047" y="492619"/>
                  </a:lnTo>
                  <a:lnTo>
                    <a:pt x="1412982" y="536132"/>
                  </a:lnTo>
                  <a:lnTo>
                    <a:pt x="1423206" y="580747"/>
                  </a:lnTo>
                  <a:lnTo>
                    <a:pt x="1430627" y="626368"/>
                  </a:lnTo>
                  <a:lnTo>
                    <a:pt x="1435149" y="672902"/>
                  </a:lnTo>
                  <a:lnTo>
                    <a:pt x="1436678" y="720252"/>
                  </a:lnTo>
                  <a:lnTo>
                    <a:pt x="1435149" y="767596"/>
                  </a:lnTo>
                  <a:lnTo>
                    <a:pt x="1430628" y="814124"/>
                  </a:lnTo>
                  <a:lnTo>
                    <a:pt x="1423208" y="859740"/>
                  </a:lnTo>
                  <a:lnTo>
                    <a:pt x="1412984" y="904351"/>
                  </a:lnTo>
                  <a:lnTo>
                    <a:pt x="1400050" y="947861"/>
                  </a:lnTo>
                  <a:lnTo>
                    <a:pt x="1384503" y="990176"/>
                  </a:lnTo>
                  <a:lnTo>
                    <a:pt x="1366435" y="1031199"/>
                  </a:lnTo>
                  <a:lnTo>
                    <a:pt x="1345943" y="1070835"/>
                  </a:lnTo>
                  <a:lnTo>
                    <a:pt x="1323120" y="1108991"/>
                  </a:lnTo>
                  <a:lnTo>
                    <a:pt x="1298062" y="1145571"/>
                  </a:lnTo>
                  <a:lnTo>
                    <a:pt x="1270864" y="1180480"/>
                  </a:lnTo>
                  <a:lnTo>
                    <a:pt x="1241619" y="1213622"/>
                  </a:lnTo>
                  <a:lnTo>
                    <a:pt x="1210423" y="1244903"/>
                  </a:lnTo>
                  <a:lnTo>
                    <a:pt x="1177370" y="1274228"/>
                  </a:lnTo>
                  <a:lnTo>
                    <a:pt x="1142556" y="1301501"/>
                  </a:lnTo>
                  <a:lnTo>
                    <a:pt x="1106074" y="1326628"/>
                  </a:lnTo>
                  <a:lnTo>
                    <a:pt x="1068021" y="1349513"/>
                  </a:lnTo>
                  <a:lnTo>
                    <a:pt x="1028489" y="1370062"/>
                  </a:lnTo>
                  <a:lnTo>
                    <a:pt x="987575" y="1388180"/>
                  </a:lnTo>
                  <a:lnTo>
                    <a:pt x="945373" y="1403771"/>
                  </a:lnTo>
                  <a:lnTo>
                    <a:pt x="901977" y="1416740"/>
                  </a:lnTo>
                  <a:lnTo>
                    <a:pt x="857483" y="1426993"/>
                  </a:lnTo>
                  <a:lnTo>
                    <a:pt x="811984" y="1434434"/>
                  </a:lnTo>
                  <a:lnTo>
                    <a:pt x="765577" y="1438968"/>
                  </a:lnTo>
                  <a:lnTo>
                    <a:pt x="718355" y="1440501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6622" y="2090160"/>
              <a:ext cx="593725" cy="900430"/>
            </a:xfrm>
            <a:custGeom>
              <a:avLst/>
              <a:gdLst/>
              <a:ahLst/>
              <a:cxnLst/>
              <a:rect l="l" t="t" r="r" b="b"/>
              <a:pathLst>
                <a:path w="593725" h="900430">
                  <a:moveTo>
                    <a:pt x="78812" y="322764"/>
                  </a:moveTo>
                  <a:lnTo>
                    <a:pt x="34793" y="309610"/>
                  </a:lnTo>
                  <a:lnTo>
                    <a:pt x="5689" y="275007"/>
                  </a:lnTo>
                  <a:lnTo>
                    <a:pt x="0" y="248555"/>
                  </a:lnTo>
                  <a:lnTo>
                    <a:pt x="2250" y="220259"/>
                  </a:lnTo>
                  <a:lnTo>
                    <a:pt x="20283" y="163034"/>
                  </a:lnTo>
                  <a:lnTo>
                    <a:pt x="56236" y="106394"/>
                  </a:lnTo>
                  <a:lnTo>
                    <a:pt x="109061" y="58339"/>
                  </a:lnTo>
                  <a:lnTo>
                    <a:pt x="141718" y="38016"/>
                  </a:lnTo>
                  <a:lnTo>
                    <a:pt x="177884" y="21392"/>
                  </a:lnTo>
                  <a:lnTo>
                    <a:pt x="216907" y="9511"/>
                  </a:lnTo>
                  <a:lnTo>
                    <a:pt x="258831" y="2378"/>
                  </a:lnTo>
                  <a:lnTo>
                    <a:pt x="303705" y="0"/>
                  </a:lnTo>
                  <a:lnTo>
                    <a:pt x="345429" y="1990"/>
                  </a:lnTo>
                  <a:lnTo>
                    <a:pt x="384604" y="7960"/>
                  </a:lnTo>
                  <a:lnTo>
                    <a:pt x="455443" y="31813"/>
                  </a:lnTo>
                  <a:lnTo>
                    <a:pt x="513777" y="69341"/>
                  </a:lnTo>
                  <a:lnTo>
                    <a:pt x="557238" y="118308"/>
                  </a:lnTo>
                  <a:lnTo>
                    <a:pt x="561208" y="125386"/>
                  </a:lnTo>
                  <a:lnTo>
                    <a:pt x="303713" y="125386"/>
                  </a:lnTo>
                  <a:lnTo>
                    <a:pt x="273214" y="127450"/>
                  </a:lnTo>
                  <a:lnTo>
                    <a:pt x="225101" y="143968"/>
                  </a:lnTo>
                  <a:lnTo>
                    <a:pt x="192722" y="176871"/>
                  </a:lnTo>
                  <a:lnTo>
                    <a:pt x="166665" y="225493"/>
                  </a:lnTo>
                  <a:lnTo>
                    <a:pt x="155374" y="255659"/>
                  </a:lnTo>
                  <a:lnTo>
                    <a:pt x="143031" y="285009"/>
                  </a:lnTo>
                  <a:lnTo>
                    <a:pt x="126139" y="305980"/>
                  </a:lnTo>
                  <a:lnTo>
                    <a:pt x="104725" y="318567"/>
                  </a:lnTo>
                  <a:lnTo>
                    <a:pt x="78812" y="322764"/>
                  </a:lnTo>
                  <a:close/>
                </a:path>
                <a:path w="593725" h="900430">
                  <a:moveTo>
                    <a:pt x="282861" y="668428"/>
                  </a:moveTo>
                  <a:lnTo>
                    <a:pt x="242060" y="657033"/>
                  </a:lnTo>
                  <a:lnTo>
                    <a:pt x="215127" y="623008"/>
                  </a:lnTo>
                  <a:lnTo>
                    <a:pt x="209869" y="588083"/>
                  </a:lnTo>
                  <a:lnTo>
                    <a:pt x="210846" y="563932"/>
                  </a:lnTo>
                  <a:lnTo>
                    <a:pt x="218601" y="520686"/>
                  </a:lnTo>
                  <a:lnTo>
                    <a:pt x="233632" y="483831"/>
                  </a:lnTo>
                  <a:lnTo>
                    <a:pt x="266228" y="437405"/>
                  </a:lnTo>
                  <a:lnTo>
                    <a:pt x="296173" y="407090"/>
                  </a:lnTo>
                  <a:lnTo>
                    <a:pt x="334984" y="371584"/>
                  </a:lnTo>
                  <a:lnTo>
                    <a:pt x="352698" y="355954"/>
                  </a:lnTo>
                  <a:lnTo>
                    <a:pt x="367747" y="342374"/>
                  </a:lnTo>
                  <a:lnTo>
                    <a:pt x="397985" y="312634"/>
                  </a:lnTo>
                  <a:lnTo>
                    <a:pt x="423473" y="273003"/>
                  </a:lnTo>
                  <a:lnTo>
                    <a:pt x="430014" y="238427"/>
                  </a:lnTo>
                  <a:lnTo>
                    <a:pt x="427805" y="215553"/>
                  </a:lnTo>
                  <a:lnTo>
                    <a:pt x="410148" y="175428"/>
                  </a:lnTo>
                  <a:lnTo>
                    <a:pt x="375721" y="143822"/>
                  </a:lnTo>
                  <a:lnTo>
                    <a:pt x="330244" y="127438"/>
                  </a:lnTo>
                  <a:lnTo>
                    <a:pt x="303713" y="125386"/>
                  </a:lnTo>
                  <a:lnTo>
                    <a:pt x="561208" y="125386"/>
                  </a:lnTo>
                  <a:lnTo>
                    <a:pt x="572926" y="146281"/>
                  </a:lnTo>
                  <a:lnTo>
                    <a:pt x="584142" y="175439"/>
                  </a:lnTo>
                  <a:lnTo>
                    <a:pt x="590879" y="205776"/>
                  </a:lnTo>
                  <a:lnTo>
                    <a:pt x="593126" y="237286"/>
                  </a:lnTo>
                  <a:lnTo>
                    <a:pt x="591847" y="261757"/>
                  </a:lnTo>
                  <a:lnTo>
                    <a:pt x="581624" y="306077"/>
                  </a:lnTo>
                  <a:lnTo>
                    <a:pt x="561973" y="344277"/>
                  </a:lnTo>
                  <a:lnTo>
                    <a:pt x="537588" y="377120"/>
                  </a:lnTo>
                  <a:lnTo>
                    <a:pt x="507017" y="407808"/>
                  </a:lnTo>
                  <a:lnTo>
                    <a:pt x="456426" y="454354"/>
                  </a:lnTo>
                  <a:lnTo>
                    <a:pt x="422720" y="484706"/>
                  </a:lnTo>
                  <a:lnTo>
                    <a:pt x="413172" y="493624"/>
                  </a:lnTo>
                  <a:lnTo>
                    <a:pt x="384794" y="523895"/>
                  </a:lnTo>
                  <a:lnTo>
                    <a:pt x="365466" y="558154"/>
                  </a:lnTo>
                  <a:lnTo>
                    <a:pt x="353414" y="606508"/>
                  </a:lnTo>
                  <a:lnTo>
                    <a:pt x="344786" y="633562"/>
                  </a:lnTo>
                  <a:lnTo>
                    <a:pt x="330124" y="652916"/>
                  </a:lnTo>
                  <a:lnTo>
                    <a:pt x="309469" y="664546"/>
                  </a:lnTo>
                  <a:lnTo>
                    <a:pt x="282861" y="668428"/>
                  </a:lnTo>
                  <a:close/>
                </a:path>
                <a:path w="593725" h="900430">
                  <a:moveTo>
                    <a:pt x="289449" y="900274"/>
                  </a:moveTo>
                  <a:lnTo>
                    <a:pt x="240209" y="887098"/>
                  </a:lnTo>
                  <a:lnTo>
                    <a:pt x="205975" y="848713"/>
                  </a:lnTo>
                  <a:lnTo>
                    <a:pt x="199267" y="811162"/>
                  </a:lnTo>
                  <a:lnTo>
                    <a:pt x="200879" y="793208"/>
                  </a:lnTo>
                  <a:lnTo>
                    <a:pt x="225340" y="748164"/>
                  </a:lnTo>
                  <a:lnTo>
                    <a:pt x="271140" y="724177"/>
                  </a:lnTo>
                  <a:lnTo>
                    <a:pt x="289449" y="722573"/>
                  </a:lnTo>
                  <a:lnTo>
                    <a:pt x="307325" y="724177"/>
                  </a:lnTo>
                  <a:lnTo>
                    <a:pt x="352162" y="748164"/>
                  </a:lnTo>
                  <a:lnTo>
                    <a:pt x="375991" y="793209"/>
                  </a:lnTo>
                  <a:lnTo>
                    <a:pt x="377567" y="811162"/>
                  </a:lnTo>
                  <a:lnTo>
                    <a:pt x="375909" y="830888"/>
                  </a:lnTo>
                  <a:lnTo>
                    <a:pt x="350914" y="876576"/>
                  </a:lnTo>
                  <a:lnTo>
                    <a:pt x="306395" y="898807"/>
                  </a:lnTo>
                  <a:lnTo>
                    <a:pt x="289449" y="900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50297" y="5343129"/>
              <a:ext cx="1438910" cy="1437640"/>
            </a:xfrm>
            <a:custGeom>
              <a:avLst/>
              <a:gdLst/>
              <a:ahLst/>
              <a:cxnLst/>
              <a:rect l="l" t="t" r="r" b="b"/>
              <a:pathLst>
                <a:path w="1438909" h="1437640">
                  <a:moveTo>
                    <a:pt x="719364" y="1437190"/>
                  </a:moveTo>
                  <a:lnTo>
                    <a:pt x="672065" y="1435662"/>
                  </a:lnTo>
                  <a:lnTo>
                    <a:pt x="625584" y="1431139"/>
                  </a:lnTo>
                  <a:lnTo>
                    <a:pt x="580014" y="1423717"/>
                  </a:lnTo>
                  <a:lnTo>
                    <a:pt x="535451" y="1413491"/>
                  </a:lnTo>
                  <a:lnTo>
                    <a:pt x="491989" y="1400555"/>
                  </a:lnTo>
                  <a:lnTo>
                    <a:pt x="449723" y="1385004"/>
                  </a:lnTo>
                  <a:lnTo>
                    <a:pt x="408748" y="1366932"/>
                  </a:lnTo>
                  <a:lnTo>
                    <a:pt x="369158" y="1346435"/>
                  </a:lnTo>
                  <a:lnTo>
                    <a:pt x="331050" y="1323607"/>
                  </a:lnTo>
                  <a:lnTo>
                    <a:pt x="294516" y="1298542"/>
                  </a:lnTo>
                  <a:lnTo>
                    <a:pt x="259653" y="1271335"/>
                  </a:lnTo>
                  <a:lnTo>
                    <a:pt x="226554" y="1242082"/>
                  </a:lnTo>
                  <a:lnTo>
                    <a:pt x="195315" y="1210876"/>
                  </a:lnTo>
                  <a:lnTo>
                    <a:pt x="166030" y="1177813"/>
                  </a:lnTo>
                  <a:lnTo>
                    <a:pt x="138795" y="1142986"/>
                  </a:lnTo>
                  <a:lnTo>
                    <a:pt x="113703" y="1106492"/>
                  </a:lnTo>
                  <a:lnTo>
                    <a:pt x="90851" y="1068424"/>
                  </a:lnTo>
                  <a:lnTo>
                    <a:pt x="70331" y="1028877"/>
                  </a:lnTo>
                  <a:lnTo>
                    <a:pt x="52241" y="987946"/>
                  </a:lnTo>
                  <a:lnTo>
                    <a:pt x="36673" y="945726"/>
                  </a:lnTo>
                  <a:lnTo>
                    <a:pt x="23723" y="902311"/>
                  </a:lnTo>
                  <a:lnTo>
                    <a:pt x="13486" y="857795"/>
                  </a:lnTo>
                  <a:lnTo>
                    <a:pt x="6057" y="812275"/>
                  </a:lnTo>
                  <a:lnTo>
                    <a:pt x="1530" y="765844"/>
                  </a:lnTo>
                  <a:lnTo>
                    <a:pt x="0" y="718597"/>
                  </a:lnTo>
                  <a:lnTo>
                    <a:pt x="1530" y="671349"/>
                  </a:lnTo>
                  <a:lnTo>
                    <a:pt x="6057" y="624917"/>
                  </a:lnTo>
                  <a:lnTo>
                    <a:pt x="13486" y="579397"/>
                  </a:lnTo>
                  <a:lnTo>
                    <a:pt x="23723" y="534881"/>
                  </a:lnTo>
                  <a:lnTo>
                    <a:pt x="36673" y="491466"/>
                  </a:lnTo>
                  <a:lnTo>
                    <a:pt x="52241" y="449245"/>
                  </a:lnTo>
                  <a:lnTo>
                    <a:pt x="70331" y="408314"/>
                  </a:lnTo>
                  <a:lnTo>
                    <a:pt x="90851" y="368767"/>
                  </a:lnTo>
                  <a:lnTo>
                    <a:pt x="113703" y="330699"/>
                  </a:lnTo>
                  <a:lnTo>
                    <a:pt x="138795" y="294204"/>
                  </a:lnTo>
                  <a:lnTo>
                    <a:pt x="166030" y="259378"/>
                  </a:lnTo>
                  <a:lnTo>
                    <a:pt x="195315" y="226314"/>
                  </a:lnTo>
                  <a:lnTo>
                    <a:pt x="226554" y="195108"/>
                  </a:lnTo>
                  <a:lnTo>
                    <a:pt x="259653" y="165855"/>
                  </a:lnTo>
                  <a:lnTo>
                    <a:pt x="294516" y="138648"/>
                  </a:lnTo>
                  <a:lnTo>
                    <a:pt x="331050" y="113583"/>
                  </a:lnTo>
                  <a:lnTo>
                    <a:pt x="369158" y="90755"/>
                  </a:lnTo>
                  <a:lnTo>
                    <a:pt x="408748" y="70257"/>
                  </a:lnTo>
                  <a:lnTo>
                    <a:pt x="449723" y="52186"/>
                  </a:lnTo>
                  <a:lnTo>
                    <a:pt x="491989" y="36634"/>
                  </a:lnTo>
                  <a:lnTo>
                    <a:pt x="535451" y="23698"/>
                  </a:lnTo>
                  <a:lnTo>
                    <a:pt x="580014" y="13472"/>
                  </a:lnTo>
                  <a:lnTo>
                    <a:pt x="625584" y="6050"/>
                  </a:lnTo>
                  <a:lnTo>
                    <a:pt x="672065" y="1528"/>
                  </a:lnTo>
                  <a:lnTo>
                    <a:pt x="719364" y="0"/>
                  </a:lnTo>
                  <a:lnTo>
                    <a:pt x="766662" y="1528"/>
                  </a:lnTo>
                  <a:lnTo>
                    <a:pt x="813144" y="6050"/>
                  </a:lnTo>
                  <a:lnTo>
                    <a:pt x="858714" y="13472"/>
                  </a:lnTo>
                  <a:lnTo>
                    <a:pt x="903277" y="23698"/>
                  </a:lnTo>
                  <a:lnTo>
                    <a:pt x="946739" y="36634"/>
                  </a:lnTo>
                  <a:lnTo>
                    <a:pt x="989005" y="52186"/>
                  </a:lnTo>
                  <a:lnTo>
                    <a:pt x="1029981" y="70257"/>
                  </a:lnTo>
                  <a:lnTo>
                    <a:pt x="1069570" y="90755"/>
                  </a:lnTo>
                  <a:lnTo>
                    <a:pt x="1107679" y="113583"/>
                  </a:lnTo>
                  <a:lnTo>
                    <a:pt x="1144213" y="138648"/>
                  </a:lnTo>
                  <a:lnTo>
                    <a:pt x="1179077" y="165855"/>
                  </a:lnTo>
                  <a:lnTo>
                    <a:pt x="1212176" y="195108"/>
                  </a:lnTo>
                  <a:lnTo>
                    <a:pt x="1243416" y="226314"/>
                  </a:lnTo>
                  <a:lnTo>
                    <a:pt x="1272701" y="259378"/>
                  </a:lnTo>
                  <a:lnTo>
                    <a:pt x="1299937" y="294204"/>
                  </a:lnTo>
                  <a:lnTo>
                    <a:pt x="1325029" y="330699"/>
                  </a:lnTo>
                  <a:lnTo>
                    <a:pt x="1347882" y="368767"/>
                  </a:lnTo>
                  <a:lnTo>
                    <a:pt x="1368401" y="408314"/>
                  </a:lnTo>
                  <a:lnTo>
                    <a:pt x="1386492" y="449245"/>
                  </a:lnTo>
                  <a:lnTo>
                    <a:pt x="1402060" y="491466"/>
                  </a:lnTo>
                  <a:lnTo>
                    <a:pt x="1415010" y="534881"/>
                  </a:lnTo>
                  <a:lnTo>
                    <a:pt x="1425248" y="579397"/>
                  </a:lnTo>
                  <a:lnTo>
                    <a:pt x="1432677" y="624917"/>
                  </a:lnTo>
                  <a:lnTo>
                    <a:pt x="1437205" y="671349"/>
                  </a:lnTo>
                  <a:lnTo>
                    <a:pt x="1438735" y="718597"/>
                  </a:lnTo>
                  <a:lnTo>
                    <a:pt x="1437205" y="765844"/>
                  </a:lnTo>
                  <a:lnTo>
                    <a:pt x="1432677" y="812275"/>
                  </a:lnTo>
                  <a:lnTo>
                    <a:pt x="1425248" y="857795"/>
                  </a:lnTo>
                  <a:lnTo>
                    <a:pt x="1415010" y="902311"/>
                  </a:lnTo>
                  <a:lnTo>
                    <a:pt x="1402060" y="945726"/>
                  </a:lnTo>
                  <a:lnTo>
                    <a:pt x="1386492" y="987946"/>
                  </a:lnTo>
                  <a:lnTo>
                    <a:pt x="1368401" y="1028877"/>
                  </a:lnTo>
                  <a:lnTo>
                    <a:pt x="1347882" y="1068424"/>
                  </a:lnTo>
                  <a:lnTo>
                    <a:pt x="1325029" y="1106492"/>
                  </a:lnTo>
                  <a:lnTo>
                    <a:pt x="1299937" y="1142986"/>
                  </a:lnTo>
                  <a:lnTo>
                    <a:pt x="1272701" y="1177813"/>
                  </a:lnTo>
                  <a:lnTo>
                    <a:pt x="1243416" y="1210876"/>
                  </a:lnTo>
                  <a:lnTo>
                    <a:pt x="1212176" y="1242082"/>
                  </a:lnTo>
                  <a:lnTo>
                    <a:pt x="1179077" y="1271335"/>
                  </a:lnTo>
                  <a:lnTo>
                    <a:pt x="1144213" y="1298542"/>
                  </a:lnTo>
                  <a:lnTo>
                    <a:pt x="1107679" y="1323607"/>
                  </a:lnTo>
                  <a:lnTo>
                    <a:pt x="1069570" y="1346435"/>
                  </a:lnTo>
                  <a:lnTo>
                    <a:pt x="1029981" y="1366932"/>
                  </a:lnTo>
                  <a:lnTo>
                    <a:pt x="989005" y="1385004"/>
                  </a:lnTo>
                  <a:lnTo>
                    <a:pt x="946739" y="1400555"/>
                  </a:lnTo>
                  <a:lnTo>
                    <a:pt x="903277" y="1413491"/>
                  </a:lnTo>
                  <a:lnTo>
                    <a:pt x="858714" y="1423717"/>
                  </a:lnTo>
                  <a:lnTo>
                    <a:pt x="813144" y="1431139"/>
                  </a:lnTo>
                  <a:lnTo>
                    <a:pt x="766662" y="1435662"/>
                  </a:lnTo>
                  <a:lnTo>
                    <a:pt x="719364" y="1437190"/>
                  </a:lnTo>
                  <a:close/>
                </a:path>
              </a:pathLst>
            </a:custGeom>
            <a:solidFill>
              <a:srgbClr val="0E2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662251" y="5713619"/>
              <a:ext cx="1021080" cy="746760"/>
            </a:xfrm>
            <a:custGeom>
              <a:avLst/>
              <a:gdLst/>
              <a:ahLst/>
              <a:cxnLst/>
              <a:rect l="l" t="t" r="r" b="b"/>
              <a:pathLst>
                <a:path w="1021080" h="746760">
                  <a:moveTo>
                    <a:pt x="390573" y="746194"/>
                  </a:moveTo>
                  <a:lnTo>
                    <a:pt x="273833" y="629566"/>
                  </a:lnTo>
                  <a:lnTo>
                    <a:pt x="273986" y="629413"/>
                  </a:lnTo>
                  <a:lnTo>
                    <a:pt x="0" y="355721"/>
                  </a:lnTo>
                  <a:lnTo>
                    <a:pt x="116683" y="239164"/>
                  </a:lnTo>
                  <a:lnTo>
                    <a:pt x="390669" y="512855"/>
                  </a:lnTo>
                  <a:lnTo>
                    <a:pt x="904084" y="0"/>
                  </a:lnTo>
                  <a:lnTo>
                    <a:pt x="1020761" y="116550"/>
                  </a:lnTo>
                  <a:lnTo>
                    <a:pt x="507349" y="629413"/>
                  </a:lnTo>
                  <a:lnTo>
                    <a:pt x="390573" y="746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45022" y="3413328"/>
            <a:ext cx="12138660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17930" algn="l"/>
                <a:tab pos="6160135" algn="l"/>
                <a:tab pos="8771890" algn="l"/>
              </a:tabLst>
            </a:pPr>
            <a:r>
              <a:rPr sz="4250" spc="114" dirty="0"/>
              <a:t>Ка</a:t>
            </a:r>
            <a:r>
              <a:rPr sz="4250" spc="-405" dirty="0"/>
              <a:t> </a:t>
            </a:r>
            <a:r>
              <a:rPr sz="4250" spc="-50" dirty="0"/>
              <a:t>к</a:t>
            </a:r>
            <a:r>
              <a:rPr sz="4250" dirty="0"/>
              <a:t>	к</a:t>
            </a:r>
            <a:r>
              <a:rPr sz="4250" spc="-505" dirty="0"/>
              <a:t> </a:t>
            </a:r>
            <a:r>
              <a:rPr sz="4250" dirty="0"/>
              <a:t>о</a:t>
            </a:r>
            <a:r>
              <a:rPr sz="4250" spc="-434" dirty="0"/>
              <a:t> </a:t>
            </a:r>
            <a:r>
              <a:rPr sz="4250" dirty="0"/>
              <a:t>н</a:t>
            </a:r>
            <a:r>
              <a:rPr sz="4250" spc="-420" dirty="0"/>
              <a:t> </a:t>
            </a:r>
            <a:r>
              <a:rPr sz="4250" spc="165" dirty="0"/>
              <a:t>тр</a:t>
            </a:r>
            <a:r>
              <a:rPr sz="4250" spc="-245" dirty="0"/>
              <a:t> </a:t>
            </a:r>
            <a:r>
              <a:rPr sz="4250" dirty="0"/>
              <a:t>о</a:t>
            </a:r>
            <a:r>
              <a:rPr sz="4250" spc="-434" dirty="0"/>
              <a:t> </a:t>
            </a:r>
            <a:r>
              <a:rPr sz="4250" dirty="0"/>
              <a:t>л</a:t>
            </a:r>
            <a:r>
              <a:rPr sz="4250" spc="-420" dirty="0"/>
              <a:t> </a:t>
            </a:r>
            <a:r>
              <a:rPr sz="4250" dirty="0"/>
              <a:t>и</a:t>
            </a:r>
            <a:r>
              <a:rPr sz="4250" spc="-345" dirty="0"/>
              <a:t> </a:t>
            </a:r>
            <a:r>
              <a:rPr sz="4250" dirty="0"/>
              <a:t>р</a:t>
            </a:r>
            <a:r>
              <a:rPr sz="4250" spc="-245" dirty="0"/>
              <a:t> </a:t>
            </a:r>
            <a:r>
              <a:rPr sz="4250" dirty="0"/>
              <a:t>о</a:t>
            </a:r>
            <a:r>
              <a:rPr sz="4250" spc="-445" dirty="0"/>
              <a:t> </a:t>
            </a:r>
            <a:r>
              <a:rPr sz="4250" dirty="0"/>
              <a:t>в</a:t>
            </a:r>
            <a:r>
              <a:rPr sz="4250" spc="-434" dirty="0"/>
              <a:t> </a:t>
            </a:r>
            <a:r>
              <a:rPr sz="4250" dirty="0"/>
              <a:t>а</a:t>
            </a:r>
            <a:r>
              <a:rPr sz="4250" spc="-405" dirty="0"/>
              <a:t> </a:t>
            </a:r>
            <a:r>
              <a:rPr sz="4250" spc="140" dirty="0"/>
              <a:t>ть</a:t>
            </a:r>
            <a:r>
              <a:rPr sz="4250" dirty="0"/>
              <a:t>	в</a:t>
            </a:r>
            <a:r>
              <a:rPr sz="4250" spc="-434" dirty="0"/>
              <a:t> </a:t>
            </a:r>
            <a:r>
              <a:rPr sz="4250" dirty="0"/>
              <a:t>ы</a:t>
            </a:r>
            <a:r>
              <a:rPr sz="4250" spc="-380" dirty="0"/>
              <a:t> </a:t>
            </a:r>
            <a:r>
              <a:rPr sz="4250" dirty="0"/>
              <a:t>с</a:t>
            </a:r>
            <a:r>
              <a:rPr sz="4250" spc="-480" dirty="0"/>
              <a:t> </a:t>
            </a:r>
            <a:r>
              <a:rPr sz="4250" dirty="0"/>
              <a:t>а</a:t>
            </a:r>
            <a:r>
              <a:rPr sz="4250" spc="-409" dirty="0"/>
              <a:t> </a:t>
            </a:r>
            <a:r>
              <a:rPr sz="4250" dirty="0"/>
              <a:t>д</a:t>
            </a:r>
            <a:r>
              <a:rPr sz="4250" spc="-330" dirty="0"/>
              <a:t> </a:t>
            </a:r>
            <a:r>
              <a:rPr sz="4250" dirty="0"/>
              <a:t>к</a:t>
            </a:r>
            <a:r>
              <a:rPr sz="4250" spc="-495" dirty="0"/>
              <a:t> </a:t>
            </a:r>
            <a:r>
              <a:rPr sz="4250" spc="-50" dirty="0"/>
              <a:t>у</a:t>
            </a:r>
            <a:r>
              <a:rPr sz="4250" dirty="0"/>
              <a:t>	л</a:t>
            </a:r>
            <a:r>
              <a:rPr sz="4250" spc="-405" dirty="0"/>
              <a:t> </a:t>
            </a:r>
            <a:r>
              <a:rPr sz="4250" dirty="0"/>
              <a:t>е</a:t>
            </a:r>
            <a:r>
              <a:rPr sz="4250" spc="-240" dirty="0"/>
              <a:t> </a:t>
            </a:r>
            <a:r>
              <a:rPr sz="4250" dirty="0"/>
              <a:t>с</a:t>
            </a:r>
            <a:r>
              <a:rPr sz="4250" spc="-484" dirty="0"/>
              <a:t> </a:t>
            </a:r>
            <a:r>
              <a:rPr sz="4250" dirty="0"/>
              <a:t>о</a:t>
            </a:r>
            <a:r>
              <a:rPr sz="4250" spc="-434" dirty="0"/>
              <a:t> </a:t>
            </a:r>
            <a:r>
              <a:rPr sz="4250" dirty="0"/>
              <a:t>п</a:t>
            </a:r>
            <a:r>
              <a:rPr sz="4250" spc="-440" dirty="0"/>
              <a:t> </a:t>
            </a:r>
            <a:r>
              <a:rPr sz="4250" dirty="0"/>
              <a:t>о</a:t>
            </a:r>
            <a:r>
              <a:rPr sz="4250" spc="-434" dirty="0"/>
              <a:t> </a:t>
            </a:r>
            <a:r>
              <a:rPr sz="4250" dirty="0"/>
              <a:t>л</a:t>
            </a:r>
            <a:r>
              <a:rPr sz="4250" spc="-405" dirty="0"/>
              <a:t> </a:t>
            </a:r>
            <a:r>
              <a:rPr sz="4250" dirty="0"/>
              <a:t>о</a:t>
            </a:r>
            <a:r>
              <a:rPr sz="4250" spc="-445" dirty="0"/>
              <a:t> </a:t>
            </a:r>
            <a:r>
              <a:rPr sz="4250" dirty="0"/>
              <a:t>с</a:t>
            </a:r>
            <a:r>
              <a:rPr sz="4250" spc="-484" dirty="0"/>
              <a:t> </a:t>
            </a:r>
            <a:r>
              <a:rPr sz="4250" spc="-50" dirty="0"/>
              <a:t>?</a:t>
            </a:r>
            <a:endParaRPr sz="4250"/>
          </a:p>
        </p:txBody>
      </p:sp>
      <p:sp>
        <p:nvSpPr>
          <p:cNvPr id="9" name="object 9"/>
          <p:cNvSpPr txBox="1"/>
          <p:nvPr/>
        </p:nvSpPr>
        <p:spPr>
          <a:xfrm>
            <a:off x="1551952" y="6965327"/>
            <a:ext cx="15351760" cy="1677670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R="86360" algn="r">
              <a:lnSpc>
                <a:spcPct val="100000"/>
              </a:lnSpc>
              <a:spcBef>
                <a:spcPts val="2045"/>
              </a:spcBef>
              <a:tabLst>
                <a:tab pos="2501900" algn="l"/>
                <a:tab pos="5752465" algn="l"/>
                <a:tab pos="8848725" algn="l"/>
              </a:tabLst>
            </a:pP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38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90" dirty="0">
                <a:solidFill>
                  <a:srgbClr val="FFFFFF"/>
                </a:solidFill>
                <a:latin typeface="Times New Roman"/>
                <a:cs typeface="Times New Roman"/>
              </a:rPr>
              <a:t>Со</a:t>
            </a:r>
            <a:r>
              <a:rPr sz="3800" spc="-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3800" spc="-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38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3800" spc="-3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110" dirty="0">
                <a:solidFill>
                  <a:srgbClr val="FFFFFF"/>
                </a:solidFill>
                <a:latin typeface="Times New Roman"/>
                <a:cs typeface="Times New Roman"/>
              </a:rPr>
              <a:t>ть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	с</a:t>
            </a:r>
            <a:r>
              <a:rPr sz="3800" spc="-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3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3800" spc="-3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38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30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3800" spc="-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3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38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3800" spc="-3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3800" spc="-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3800" spc="-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3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3800" spc="-3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	е</a:t>
            </a:r>
            <a:r>
              <a:rPr sz="380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38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38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160" dirty="0">
                <a:solidFill>
                  <a:srgbClr val="FFFFFF"/>
                </a:solidFill>
                <a:latin typeface="Times New Roman"/>
                <a:cs typeface="Times New Roman"/>
              </a:rPr>
              <a:t>го</a:t>
            </a:r>
            <a:r>
              <a:rPr sz="3800" spc="-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38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3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3800" spc="-3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3800" spc="-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	о</a:t>
            </a:r>
            <a:r>
              <a:rPr sz="3800" spc="-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245" dirty="0">
                <a:solidFill>
                  <a:srgbClr val="FFFFFF"/>
                </a:solidFill>
                <a:latin typeface="Times New Roman"/>
                <a:cs typeface="Times New Roman"/>
              </a:rPr>
              <a:t>тче</a:t>
            </a:r>
            <a:r>
              <a:rPr sz="38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120" dirty="0">
                <a:solidFill>
                  <a:srgbClr val="FFFFFF"/>
                </a:solidFill>
                <a:latin typeface="Times New Roman"/>
                <a:cs typeface="Times New Roman"/>
              </a:rPr>
              <a:t>ты</a:t>
            </a:r>
            <a:endParaRPr sz="3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939"/>
              </a:spcBef>
              <a:tabLst>
                <a:tab pos="4740910" algn="l"/>
                <a:tab pos="5213350" algn="l"/>
                <a:tab pos="7151370" algn="l"/>
                <a:tab pos="8800465" algn="l"/>
                <a:tab pos="11659235" algn="l"/>
                <a:tab pos="14037944" algn="l"/>
                <a:tab pos="14510385" algn="l"/>
              </a:tabLst>
            </a:pP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3800" spc="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90" dirty="0">
                <a:solidFill>
                  <a:srgbClr val="FFFFFF"/>
                </a:solidFill>
                <a:latin typeface="Times New Roman"/>
                <a:cs typeface="Times New Roman"/>
              </a:rPr>
              <a:t>Ко</a:t>
            </a:r>
            <a:r>
              <a:rPr sz="3800" spc="-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3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3800" spc="-3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145" dirty="0">
                <a:solidFill>
                  <a:srgbClr val="FFFFFF"/>
                </a:solidFill>
                <a:latin typeface="Times New Roman"/>
                <a:cs typeface="Times New Roman"/>
              </a:rPr>
              <a:t>тр</a:t>
            </a:r>
            <a:r>
              <a:rPr sz="380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800" spc="-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3800" spc="-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3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3800" spc="-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3800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800" spc="-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3800" spc="-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3800" spc="-3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105" dirty="0">
                <a:solidFill>
                  <a:srgbClr val="FFFFFF"/>
                </a:solidFill>
                <a:latin typeface="Times New Roman"/>
                <a:cs typeface="Times New Roman"/>
              </a:rPr>
              <a:t>ть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800" spc="-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800" spc="-2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3800" spc="-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3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3800" spc="-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38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380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110" dirty="0">
                <a:solidFill>
                  <a:srgbClr val="FFFFFF"/>
                </a:solidFill>
                <a:latin typeface="Times New Roman"/>
                <a:cs typeface="Times New Roman"/>
              </a:rPr>
              <a:t>ть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800" spc="225" dirty="0">
                <a:solidFill>
                  <a:srgbClr val="FFFFFF"/>
                </a:solidFill>
                <a:latin typeface="Times New Roman"/>
                <a:cs typeface="Times New Roman"/>
              </a:rPr>
              <a:t>че</a:t>
            </a:r>
            <a:r>
              <a:rPr sz="38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3800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38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5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800" spc="-30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3800" spc="-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3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3800" spc="-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3800" spc="-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380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3800" spc="-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3800" spc="-3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3800" spc="-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	с</a:t>
            </a:r>
            <a:r>
              <a:rPr sz="3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3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3800" spc="-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3800" spc="-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145" dirty="0">
                <a:solidFill>
                  <a:srgbClr val="FFFFFF"/>
                </a:solidFill>
                <a:latin typeface="Times New Roman"/>
                <a:cs typeface="Times New Roman"/>
              </a:rPr>
              <a:t>те</a:t>
            </a:r>
            <a:r>
              <a:rPr sz="38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38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50" dirty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800" spc="-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3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800" spc="80" dirty="0">
                <a:solidFill>
                  <a:srgbClr val="FFFFFF"/>
                </a:solidFill>
                <a:latin typeface="Times New Roman"/>
                <a:cs typeface="Times New Roman"/>
              </a:rPr>
              <a:t>т.д</a:t>
            </a:r>
            <a:r>
              <a:rPr sz="38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spc="-5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2747" y="932688"/>
            <a:ext cx="15462502" cy="84216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70508" y="3675252"/>
            <a:ext cx="13935710" cy="3369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10"/>
              </a:spcBef>
              <a:buClr>
                <a:srgbClr val="FFFFFF"/>
              </a:buClr>
              <a:buFont typeface="Arial"/>
              <a:buChar char="•"/>
              <a:tabLst>
                <a:tab pos="266700" algn="l"/>
              </a:tabLst>
            </a:pP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3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14" dirty="0">
                <a:solidFill>
                  <a:srgbClr val="FFFFFF"/>
                </a:solidFill>
                <a:latin typeface="Arial"/>
                <a:cs typeface="Arial"/>
              </a:rPr>
              <a:t>нас</a:t>
            </a:r>
            <a:r>
              <a:rPr sz="23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95" dirty="0">
                <a:solidFill>
                  <a:srgbClr val="FFFFFF"/>
                </a:solidFill>
                <a:latin typeface="Arial"/>
                <a:cs typeface="Arial"/>
              </a:rPr>
              <a:t>много</a:t>
            </a:r>
            <a:r>
              <a:rPr sz="23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80" dirty="0">
                <a:solidFill>
                  <a:srgbClr val="FFFFFF"/>
                </a:solidFill>
                <a:latin typeface="Arial"/>
                <a:cs typeface="Arial"/>
              </a:rPr>
              <a:t>степ</a:t>
            </a:r>
            <a:r>
              <a:rPr sz="235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70" dirty="0">
                <a:solidFill>
                  <a:srgbClr val="FFFFFF"/>
                </a:solidFill>
                <a:latin typeface="Arial"/>
                <a:cs typeface="Arial"/>
              </a:rPr>
              <a:t>ей</a:t>
            </a:r>
            <a:r>
              <a:rPr sz="235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35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55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235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90" dirty="0">
                <a:solidFill>
                  <a:srgbClr val="FFFFFF"/>
                </a:solidFill>
                <a:latin typeface="Arial"/>
                <a:cs typeface="Arial"/>
              </a:rPr>
              <a:t>даст</a:t>
            </a:r>
            <a:r>
              <a:rPr sz="23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60" dirty="0">
                <a:solidFill>
                  <a:srgbClr val="FFFFFF"/>
                </a:solidFill>
                <a:latin typeface="Arial"/>
                <a:cs typeface="Arial"/>
              </a:rPr>
              <a:t>возмож</a:t>
            </a:r>
            <a:r>
              <a:rPr sz="235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30" dirty="0">
                <a:solidFill>
                  <a:srgbClr val="FFFFFF"/>
                </a:solidFill>
                <a:latin typeface="Arial"/>
                <a:cs typeface="Arial"/>
              </a:rPr>
              <a:t>ность</a:t>
            </a:r>
            <a:r>
              <a:rPr sz="23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45" dirty="0">
                <a:solidFill>
                  <a:srgbClr val="FFFFFF"/>
                </a:solidFill>
                <a:latin typeface="Arial"/>
                <a:cs typeface="Arial"/>
              </a:rPr>
              <a:t>создани</a:t>
            </a:r>
            <a:r>
              <a:rPr sz="235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3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20" dirty="0">
                <a:solidFill>
                  <a:srgbClr val="FFFFFF"/>
                </a:solidFill>
                <a:latin typeface="Arial"/>
                <a:cs typeface="Arial"/>
              </a:rPr>
              <a:t>ми</a:t>
            </a:r>
            <a:r>
              <a:rPr sz="235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35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35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90" dirty="0">
                <a:solidFill>
                  <a:srgbClr val="FFFFFF"/>
                </a:solidFill>
                <a:latin typeface="Arial"/>
                <a:cs typeface="Arial"/>
              </a:rPr>
              <a:t>ок</a:t>
            </a:r>
            <a:r>
              <a:rPr sz="235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60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85" dirty="0">
                <a:solidFill>
                  <a:srgbClr val="FFFFFF"/>
                </a:solidFill>
                <a:latin typeface="Arial"/>
                <a:cs typeface="Arial"/>
              </a:rPr>
              <a:t>мата</a:t>
            </a:r>
            <a:r>
              <a:rPr sz="23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4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3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35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90" dirty="0">
                <a:solidFill>
                  <a:srgbClr val="FFFFFF"/>
                </a:solidFill>
                <a:latin typeface="Arial"/>
                <a:cs typeface="Arial"/>
              </a:rPr>
              <a:t>олях.</a:t>
            </a:r>
            <a:endParaRPr sz="2350" dirty="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1875"/>
              </a:spcBef>
              <a:buChar char="•"/>
              <a:tabLst>
                <a:tab pos="266700" algn="l"/>
              </a:tabLst>
            </a:pPr>
            <a:r>
              <a:rPr sz="2350" spc="160" dirty="0">
                <a:solidFill>
                  <a:srgbClr val="FFFFFF"/>
                </a:solidFill>
                <a:latin typeface="Arial"/>
                <a:cs typeface="Arial"/>
              </a:rPr>
              <a:t>Возмож</a:t>
            </a:r>
            <a:r>
              <a:rPr sz="235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25" dirty="0">
                <a:solidFill>
                  <a:srgbClr val="FFFFFF"/>
                </a:solidFill>
                <a:latin typeface="Arial"/>
                <a:cs typeface="Arial"/>
              </a:rPr>
              <a:t>ность</a:t>
            </a:r>
            <a:r>
              <a:rPr sz="23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45" dirty="0">
                <a:solidFill>
                  <a:srgbClr val="FFFFFF"/>
                </a:solidFill>
                <a:latin typeface="Arial"/>
                <a:cs typeface="Arial"/>
              </a:rPr>
              <a:t>сни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35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40" dirty="0">
                <a:solidFill>
                  <a:srgbClr val="FFFFFF"/>
                </a:solidFill>
                <a:latin typeface="Arial"/>
                <a:cs typeface="Arial"/>
              </a:rPr>
              <a:t>ени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3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85" dirty="0">
                <a:solidFill>
                  <a:srgbClr val="FFFFFF"/>
                </a:solidFill>
                <a:latin typeface="Arial"/>
                <a:cs typeface="Arial"/>
              </a:rPr>
              <a:t>ветр</a:t>
            </a:r>
            <a:r>
              <a:rPr sz="235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35" dirty="0">
                <a:solidFill>
                  <a:srgbClr val="FFFFFF"/>
                </a:solidFill>
                <a:latin typeface="Arial"/>
                <a:cs typeface="Arial"/>
              </a:rPr>
              <a:t>овой</a:t>
            </a:r>
            <a:r>
              <a:rPr sz="2350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65" dirty="0">
                <a:solidFill>
                  <a:srgbClr val="FFFFFF"/>
                </a:solidFill>
                <a:latin typeface="Arial"/>
                <a:cs typeface="Arial"/>
              </a:rPr>
              <a:t>эр</a:t>
            </a:r>
            <a:r>
              <a:rPr sz="235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14" dirty="0">
                <a:solidFill>
                  <a:srgbClr val="FFFFFF"/>
                </a:solidFill>
                <a:latin typeface="Arial"/>
                <a:cs typeface="Arial"/>
              </a:rPr>
              <a:t>ози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35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35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60" dirty="0">
                <a:solidFill>
                  <a:srgbClr val="FFFFFF"/>
                </a:solidFill>
                <a:latin typeface="Arial"/>
                <a:cs typeface="Arial"/>
              </a:rPr>
              <a:t>очв.</a:t>
            </a:r>
            <a:endParaRPr sz="2350" dirty="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1885"/>
              </a:spcBef>
              <a:buChar char="•"/>
              <a:tabLst>
                <a:tab pos="266700" algn="l"/>
              </a:tabLst>
            </a:pPr>
            <a:r>
              <a:rPr sz="2350" spc="160" dirty="0">
                <a:solidFill>
                  <a:srgbClr val="FFFFFF"/>
                </a:solidFill>
                <a:latin typeface="Arial"/>
                <a:cs typeface="Arial"/>
              </a:rPr>
              <a:t>Возмож</a:t>
            </a:r>
            <a:r>
              <a:rPr sz="235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25" dirty="0">
                <a:solidFill>
                  <a:srgbClr val="FFFFFF"/>
                </a:solidFill>
                <a:latin typeface="Arial"/>
                <a:cs typeface="Arial"/>
              </a:rPr>
              <a:t>ность</a:t>
            </a:r>
            <a:r>
              <a:rPr sz="23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05" dirty="0">
                <a:solidFill>
                  <a:srgbClr val="FFFFFF"/>
                </a:solidFill>
                <a:latin typeface="Arial"/>
                <a:cs typeface="Arial"/>
              </a:rPr>
              <a:t>удер</a:t>
            </a:r>
            <a:r>
              <a:rPr sz="235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35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14" dirty="0">
                <a:solidFill>
                  <a:srgbClr val="FFFFFF"/>
                </a:solidFill>
                <a:latin typeface="Arial"/>
                <a:cs typeface="Arial"/>
              </a:rPr>
              <a:t>ани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3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20" dirty="0">
                <a:solidFill>
                  <a:srgbClr val="FFFFFF"/>
                </a:solidFill>
                <a:latin typeface="Arial"/>
                <a:cs typeface="Arial"/>
              </a:rPr>
              <a:t>влаги</a:t>
            </a:r>
            <a:r>
              <a:rPr sz="2350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4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3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35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90" dirty="0">
                <a:solidFill>
                  <a:srgbClr val="FFFFFF"/>
                </a:solidFill>
                <a:latin typeface="Arial"/>
                <a:cs typeface="Arial"/>
              </a:rPr>
              <a:t>олях.</a:t>
            </a:r>
            <a:endParaRPr sz="2350" dirty="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1880"/>
              </a:spcBef>
              <a:buChar char="•"/>
              <a:tabLst>
                <a:tab pos="266700" algn="l"/>
              </a:tabLst>
            </a:pPr>
            <a:r>
              <a:rPr sz="2350" spc="155" dirty="0">
                <a:solidFill>
                  <a:srgbClr val="FFFFFF"/>
                </a:solidFill>
                <a:latin typeface="Arial"/>
                <a:cs typeface="Arial"/>
              </a:rPr>
              <a:t>Внедр</a:t>
            </a:r>
            <a:r>
              <a:rPr sz="235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45" dirty="0">
                <a:solidFill>
                  <a:srgbClr val="FFFFFF"/>
                </a:solidFill>
                <a:latin typeface="Arial"/>
                <a:cs typeface="Arial"/>
              </a:rPr>
              <a:t>ени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3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350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35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70" dirty="0">
                <a:solidFill>
                  <a:srgbClr val="FFFFFF"/>
                </a:solidFill>
                <a:latin typeface="Arial"/>
                <a:cs typeface="Arial"/>
              </a:rPr>
              <a:t>асш</a:t>
            </a:r>
            <a:r>
              <a:rPr sz="2350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35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45" dirty="0">
                <a:solidFill>
                  <a:srgbClr val="FFFFFF"/>
                </a:solidFill>
                <a:latin typeface="Arial"/>
                <a:cs typeface="Arial"/>
              </a:rPr>
              <a:t>ени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3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50" dirty="0">
                <a:solidFill>
                  <a:srgbClr val="FFFFFF"/>
                </a:solidFill>
                <a:latin typeface="Arial"/>
                <a:cs typeface="Arial"/>
              </a:rPr>
              <a:t>севообор</a:t>
            </a:r>
            <a:r>
              <a:rPr sz="235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70" dirty="0">
                <a:solidFill>
                  <a:srgbClr val="FFFFFF"/>
                </a:solidFill>
                <a:latin typeface="Arial"/>
                <a:cs typeface="Arial"/>
              </a:rPr>
              <a:t>ота</a:t>
            </a:r>
            <a:r>
              <a:rPr sz="23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4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3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35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10" dirty="0">
                <a:solidFill>
                  <a:srgbClr val="FFFFFF"/>
                </a:solidFill>
                <a:latin typeface="Arial"/>
                <a:cs typeface="Arial"/>
              </a:rPr>
              <a:t>олях</a:t>
            </a:r>
            <a:r>
              <a:rPr sz="23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350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14" dirty="0">
                <a:solidFill>
                  <a:srgbClr val="FFFFFF"/>
                </a:solidFill>
                <a:latin typeface="Arial"/>
                <a:cs typeface="Arial"/>
              </a:rPr>
              <a:t>выр</a:t>
            </a:r>
            <a:r>
              <a:rPr sz="235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05" dirty="0">
                <a:solidFill>
                  <a:srgbClr val="FFFFFF"/>
                </a:solidFill>
                <a:latin typeface="Arial"/>
                <a:cs typeface="Arial"/>
              </a:rPr>
              <a:t>ащи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65" dirty="0">
                <a:solidFill>
                  <a:srgbClr val="FFFFFF"/>
                </a:solidFill>
                <a:latin typeface="Arial"/>
                <a:cs typeface="Arial"/>
              </a:rPr>
              <a:t>вать</a:t>
            </a:r>
            <a:r>
              <a:rPr sz="23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95" dirty="0">
                <a:solidFill>
                  <a:srgbClr val="FFFFFF"/>
                </a:solidFill>
                <a:latin typeface="Arial"/>
                <a:cs typeface="Arial"/>
              </a:rPr>
              <a:t>много</a:t>
            </a:r>
            <a:r>
              <a:rPr sz="23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35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35" dirty="0">
                <a:solidFill>
                  <a:srgbClr val="FFFFFF"/>
                </a:solidFill>
                <a:latin typeface="Arial"/>
                <a:cs typeface="Arial"/>
              </a:rPr>
              <a:t>азных</a:t>
            </a:r>
            <a:r>
              <a:rPr sz="23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35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85" dirty="0">
                <a:solidFill>
                  <a:srgbClr val="FFFFFF"/>
                </a:solidFill>
                <a:latin typeface="Arial"/>
                <a:cs typeface="Arial"/>
              </a:rPr>
              <a:t>ультур</a:t>
            </a:r>
            <a:r>
              <a:rPr sz="235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350" dirty="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1875"/>
              </a:spcBef>
              <a:buChar char="•"/>
              <a:tabLst>
                <a:tab pos="266700" algn="l"/>
              </a:tabLst>
            </a:pPr>
            <a:r>
              <a:rPr sz="2350" spc="160" dirty="0">
                <a:solidFill>
                  <a:srgbClr val="FFFFFF"/>
                </a:solidFill>
                <a:latin typeface="Arial"/>
                <a:cs typeface="Arial"/>
              </a:rPr>
              <a:t>Возмож</a:t>
            </a:r>
            <a:r>
              <a:rPr sz="235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25" dirty="0">
                <a:solidFill>
                  <a:srgbClr val="FFFFFF"/>
                </a:solidFill>
                <a:latin typeface="Arial"/>
                <a:cs typeface="Arial"/>
              </a:rPr>
              <a:t>ность</a:t>
            </a:r>
            <a:r>
              <a:rPr sz="23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14" dirty="0">
                <a:solidFill>
                  <a:srgbClr val="FFFFFF"/>
                </a:solidFill>
                <a:latin typeface="Arial"/>
                <a:cs typeface="Arial"/>
              </a:rPr>
              <a:t>увели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50" dirty="0">
                <a:solidFill>
                  <a:srgbClr val="FFFFFF"/>
                </a:solidFill>
                <a:latin typeface="Arial"/>
                <a:cs typeface="Arial"/>
              </a:rPr>
              <a:t>чени</a:t>
            </a:r>
            <a:r>
              <a:rPr sz="235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3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65" dirty="0">
                <a:solidFill>
                  <a:srgbClr val="FFFFFF"/>
                </a:solidFill>
                <a:latin typeface="Arial"/>
                <a:cs typeface="Arial"/>
              </a:rPr>
              <a:t>ур</a:t>
            </a:r>
            <a:r>
              <a:rPr sz="235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90" dirty="0">
                <a:solidFill>
                  <a:srgbClr val="FFFFFF"/>
                </a:solidFill>
                <a:latin typeface="Arial"/>
                <a:cs typeface="Arial"/>
              </a:rPr>
              <a:t>ож</a:t>
            </a:r>
            <a:r>
              <a:rPr sz="235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ай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30" dirty="0">
                <a:solidFill>
                  <a:srgbClr val="FFFFFF"/>
                </a:solidFill>
                <a:latin typeface="Arial"/>
                <a:cs typeface="Arial"/>
              </a:rPr>
              <a:t>ности</a:t>
            </a:r>
            <a:r>
              <a:rPr sz="235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35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45" dirty="0">
                <a:solidFill>
                  <a:srgbClr val="FFFFFF"/>
                </a:solidFill>
                <a:latin typeface="Arial"/>
                <a:cs typeface="Arial"/>
              </a:rPr>
              <a:t>сни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35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45" dirty="0">
                <a:solidFill>
                  <a:srgbClr val="FFFFFF"/>
                </a:solidFill>
                <a:latin typeface="Arial"/>
                <a:cs typeface="Arial"/>
              </a:rPr>
              <a:t>ени</a:t>
            </a:r>
            <a:r>
              <a:rPr sz="235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3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25" dirty="0">
                <a:solidFill>
                  <a:srgbClr val="FFFFFF"/>
                </a:solidFill>
                <a:latin typeface="Arial"/>
                <a:cs typeface="Arial"/>
              </a:rPr>
              <a:t>себестои</a:t>
            </a:r>
            <a:r>
              <a:rPr sz="235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14" dirty="0">
                <a:solidFill>
                  <a:srgbClr val="FFFFFF"/>
                </a:solidFill>
                <a:latin typeface="Arial"/>
                <a:cs typeface="Arial"/>
              </a:rPr>
              <a:t>мости</a:t>
            </a:r>
            <a:r>
              <a:rPr sz="235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350" dirty="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1885"/>
              </a:spcBef>
              <a:buChar char="•"/>
              <a:tabLst>
                <a:tab pos="266700" algn="l"/>
              </a:tabLst>
            </a:pP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35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20" dirty="0">
                <a:solidFill>
                  <a:srgbClr val="FFFFFF"/>
                </a:solidFill>
                <a:latin typeface="Arial"/>
                <a:cs typeface="Arial"/>
              </a:rPr>
              <a:t>ми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35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35" dirty="0">
                <a:solidFill>
                  <a:srgbClr val="FFFFFF"/>
                </a:solidFill>
                <a:latin typeface="Arial"/>
                <a:cs typeface="Arial"/>
              </a:rPr>
              <a:t>овой</a:t>
            </a:r>
            <a:r>
              <a:rPr sz="2350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ар</a:t>
            </a:r>
            <a:r>
              <a:rPr sz="235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45" dirty="0">
                <a:solidFill>
                  <a:srgbClr val="FFFFFF"/>
                </a:solidFill>
                <a:latin typeface="Arial"/>
                <a:cs typeface="Arial"/>
              </a:rPr>
              <a:t>ене</a:t>
            </a:r>
            <a:r>
              <a:rPr sz="2350" spc="110" dirty="0">
                <a:solidFill>
                  <a:srgbClr val="FFFFFF"/>
                </a:solidFill>
                <a:latin typeface="Arial"/>
                <a:cs typeface="Arial"/>
              </a:rPr>
              <a:t> улучш</a:t>
            </a:r>
            <a:r>
              <a:rPr sz="235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35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r>
              <a:rPr sz="23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14" dirty="0">
                <a:solidFill>
                  <a:srgbClr val="FFFFFF"/>
                </a:solidFill>
                <a:latin typeface="Arial"/>
                <a:cs typeface="Arial"/>
              </a:rPr>
              <a:t>ози</a:t>
            </a:r>
            <a:r>
              <a:rPr sz="235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30" dirty="0">
                <a:solidFill>
                  <a:srgbClr val="FFFFFF"/>
                </a:solidFill>
                <a:latin typeface="Arial"/>
                <a:cs typeface="Arial"/>
              </a:rPr>
              <a:t>ци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350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350" spc="70" dirty="0">
                <a:solidFill>
                  <a:srgbClr val="FFFFFF"/>
                </a:solidFill>
                <a:latin typeface="Arial"/>
                <a:cs typeface="Arial"/>
              </a:rPr>
              <a:t>страны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35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3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45" dirty="0">
                <a:solidFill>
                  <a:srgbClr val="FFFFFF"/>
                </a:solidFill>
                <a:latin typeface="Arial"/>
                <a:cs typeface="Arial"/>
              </a:rPr>
              <a:t>Агр</a:t>
            </a:r>
            <a:r>
              <a:rPr sz="235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ар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55" dirty="0">
                <a:solidFill>
                  <a:srgbClr val="FFFFFF"/>
                </a:solidFill>
                <a:latin typeface="Arial"/>
                <a:cs typeface="Arial"/>
              </a:rPr>
              <a:t>ной</a:t>
            </a:r>
            <a:r>
              <a:rPr sz="2350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70" dirty="0">
                <a:solidFill>
                  <a:srgbClr val="FFFFFF"/>
                </a:solidFill>
                <a:latin typeface="Arial"/>
                <a:cs typeface="Arial"/>
              </a:rPr>
              <a:t>отр</a:t>
            </a:r>
            <a:r>
              <a:rPr sz="235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80" dirty="0">
                <a:solidFill>
                  <a:srgbClr val="FFFFFF"/>
                </a:solidFill>
                <a:latin typeface="Arial"/>
                <a:cs typeface="Arial"/>
              </a:rPr>
              <a:t>асли</a:t>
            </a:r>
            <a:r>
              <a:rPr sz="2350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65" dirty="0">
                <a:solidFill>
                  <a:srgbClr val="FFFFFF"/>
                </a:solidFill>
                <a:latin typeface="Arial"/>
                <a:cs typeface="Arial"/>
              </a:rPr>
              <a:t>эк</a:t>
            </a:r>
            <a:r>
              <a:rPr sz="235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80" dirty="0">
                <a:solidFill>
                  <a:srgbClr val="FFFFFF"/>
                </a:solidFill>
                <a:latin typeface="Arial"/>
                <a:cs typeface="Arial"/>
              </a:rPr>
              <a:t>ономи</a:t>
            </a:r>
            <a:r>
              <a:rPr sz="23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35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-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1648516"/>
            <a:ext cx="12113895" cy="654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153795" algn="l"/>
                <a:tab pos="5087620" algn="l"/>
                <a:tab pos="8229600" algn="l"/>
                <a:tab pos="8697595" algn="l"/>
              </a:tabLst>
            </a:pPr>
            <a:r>
              <a:rPr spc="204" dirty="0"/>
              <a:t>Что</a:t>
            </a:r>
            <a:r>
              <a:rPr dirty="0"/>
              <a:t>	д</a:t>
            </a:r>
            <a:r>
              <a:rPr spc="-310" dirty="0"/>
              <a:t> </a:t>
            </a:r>
            <a:r>
              <a:rPr dirty="0"/>
              <a:t>а</a:t>
            </a:r>
            <a:r>
              <a:rPr spc="-400" dirty="0"/>
              <a:t> </a:t>
            </a:r>
            <a:r>
              <a:rPr dirty="0"/>
              <a:t>е</a:t>
            </a:r>
            <a:r>
              <a:rPr spc="-229" dirty="0"/>
              <a:t> </a:t>
            </a:r>
            <a:r>
              <a:rPr dirty="0"/>
              <a:t>т</a:t>
            </a:r>
            <a:r>
              <a:rPr spc="420" dirty="0"/>
              <a:t> </a:t>
            </a:r>
            <a:r>
              <a:rPr dirty="0"/>
              <a:t>в</a:t>
            </a:r>
            <a:r>
              <a:rPr spc="-420" dirty="0"/>
              <a:t> </a:t>
            </a:r>
            <a:r>
              <a:rPr dirty="0"/>
              <a:t>ы</a:t>
            </a:r>
            <a:r>
              <a:rPr spc="-370" dirty="0"/>
              <a:t> </a:t>
            </a:r>
            <a:r>
              <a:rPr dirty="0"/>
              <a:t>с</a:t>
            </a:r>
            <a:r>
              <a:rPr spc="-459" dirty="0"/>
              <a:t> </a:t>
            </a:r>
            <a:r>
              <a:rPr dirty="0"/>
              <a:t>а</a:t>
            </a:r>
            <a:r>
              <a:rPr spc="-400" dirty="0"/>
              <a:t> </a:t>
            </a:r>
            <a:r>
              <a:rPr dirty="0"/>
              <a:t>д</a:t>
            </a:r>
            <a:r>
              <a:rPr spc="-305" dirty="0"/>
              <a:t> </a:t>
            </a:r>
            <a:r>
              <a:rPr dirty="0"/>
              <a:t>к</a:t>
            </a:r>
            <a:r>
              <a:rPr spc="-475" dirty="0"/>
              <a:t> </a:t>
            </a:r>
            <a:r>
              <a:rPr spc="-50" dirty="0"/>
              <a:t>а</a:t>
            </a:r>
            <a:r>
              <a:rPr dirty="0"/>
              <a:t>	л</a:t>
            </a:r>
            <a:r>
              <a:rPr spc="-400" dirty="0"/>
              <a:t> </a:t>
            </a:r>
            <a:r>
              <a:rPr dirty="0"/>
              <a:t>е</a:t>
            </a:r>
            <a:r>
              <a:rPr spc="-229" dirty="0"/>
              <a:t> </a:t>
            </a:r>
            <a:r>
              <a:rPr dirty="0"/>
              <a:t>с</a:t>
            </a:r>
            <a:r>
              <a:rPr spc="-459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п</a:t>
            </a:r>
            <a:r>
              <a:rPr spc="-430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л</a:t>
            </a:r>
            <a:r>
              <a:rPr spc="-400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spc="-50" dirty="0"/>
              <a:t>с</a:t>
            </a:r>
            <a:r>
              <a:rPr dirty="0"/>
              <a:t>	</a:t>
            </a:r>
            <a:r>
              <a:rPr spc="-50" dirty="0"/>
              <a:t>в</a:t>
            </a:r>
            <a:r>
              <a:rPr dirty="0"/>
              <a:t>	</a:t>
            </a:r>
            <a:r>
              <a:rPr spc="110" dirty="0"/>
              <a:t>Ка</a:t>
            </a:r>
            <a:r>
              <a:rPr spc="-400" dirty="0"/>
              <a:t> </a:t>
            </a:r>
            <a:r>
              <a:rPr dirty="0"/>
              <a:t>з</a:t>
            </a:r>
            <a:r>
              <a:rPr spc="-365" dirty="0"/>
              <a:t> </a:t>
            </a:r>
            <a:r>
              <a:rPr dirty="0"/>
              <a:t>а</a:t>
            </a:r>
            <a:r>
              <a:rPr spc="-400" dirty="0"/>
              <a:t> </a:t>
            </a:r>
            <a:r>
              <a:rPr spc="130" dirty="0"/>
              <a:t>хс</a:t>
            </a:r>
            <a:r>
              <a:rPr spc="-459" dirty="0"/>
              <a:t> </a:t>
            </a:r>
            <a:r>
              <a:rPr spc="155" dirty="0"/>
              <a:t>та</a:t>
            </a:r>
            <a:r>
              <a:rPr spc="-400" dirty="0"/>
              <a:t> </a:t>
            </a:r>
            <a:r>
              <a:rPr dirty="0"/>
              <a:t>н</a:t>
            </a:r>
            <a:r>
              <a:rPr spc="-405" dirty="0"/>
              <a:t> </a:t>
            </a:r>
            <a:r>
              <a:rPr dirty="0"/>
              <a:t>е</a:t>
            </a:r>
            <a:r>
              <a:rPr spc="-225" dirty="0"/>
              <a:t> </a:t>
            </a:r>
            <a:r>
              <a:rPr spc="-50" dirty="0"/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74580" y="1325881"/>
              <a:ext cx="6805104" cy="763523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67460" y="4338002"/>
            <a:ext cx="15596869" cy="2767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5430" indent="-252729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Arial"/>
              <a:buChar char="•"/>
              <a:tabLst>
                <a:tab pos="265430" algn="l"/>
              </a:tabLst>
            </a:pPr>
            <a:r>
              <a:rPr sz="2300" spc="105" dirty="0">
                <a:solidFill>
                  <a:srgbClr val="FFFFFF"/>
                </a:solidFill>
                <a:latin typeface="Arial"/>
                <a:cs typeface="Arial"/>
              </a:rPr>
              <a:t>Чер</a:t>
            </a:r>
            <a:r>
              <a:rPr sz="23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80" dirty="0">
                <a:solidFill>
                  <a:srgbClr val="FFFFFF"/>
                </a:solidFill>
                <a:latin typeface="Arial"/>
                <a:cs typeface="Arial"/>
              </a:rPr>
              <a:t>ез</a:t>
            </a:r>
            <a:r>
              <a:rPr sz="23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20" dirty="0">
                <a:solidFill>
                  <a:srgbClr val="FFFFFF"/>
                </a:solidFill>
                <a:latin typeface="Arial"/>
                <a:cs typeface="Arial"/>
              </a:rPr>
              <a:t>БВУ.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35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r>
              <a:rPr sz="23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3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14" dirty="0">
                <a:solidFill>
                  <a:srgbClr val="FFFFFF"/>
                </a:solidFill>
                <a:latin typeface="Arial"/>
                <a:cs typeface="Arial"/>
              </a:rPr>
              <a:t>влек</a:t>
            </a:r>
            <a:r>
              <a:rPr sz="23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ать</a:t>
            </a:r>
            <a:r>
              <a:rPr sz="23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55" dirty="0">
                <a:solidFill>
                  <a:srgbClr val="FFFFFF"/>
                </a:solidFill>
                <a:latin typeface="Arial"/>
                <a:cs typeface="Arial"/>
              </a:rPr>
              <a:t>зеленые</a:t>
            </a:r>
            <a:r>
              <a:rPr sz="23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3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3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05" dirty="0">
                <a:solidFill>
                  <a:srgbClr val="FFFFFF"/>
                </a:solidFill>
                <a:latin typeface="Arial"/>
                <a:cs typeface="Arial"/>
              </a:rPr>
              <a:t>еди</a:t>
            </a:r>
            <a:r>
              <a:rPr sz="23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45" dirty="0">
                <a:solidFill>
                  <a:srgbClr val="FFFFFF"/>
                </a:solidFill>
                <a:latin typeface="Arial"/>
                <a:cs typeface="Arial"/>
              </a:rPr>
              <a:t>ты.</a:t>
            </a:r>
            <a:endParaRPr sz="230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spcBef>
                <a:spcPts val="1935"/>
              </a:spcBef>
              <a:buChar char="•"/>
              <a:tabLst>
                <a:tab pos="265430" algn="l"/>
              </a:tabLst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3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85" dirty="0">
                <a:solidFill>
                  <a:srgbClr val="FFFFFF"/>
                </a:solidFill>
                <a:latin typeface="Arial"/>
                <a:cs typeface="Arial"/>
              </a:rPr>
              <a:t>еж</a:t>
            </a:r>
            <a:r>
              <a:rPr sz="23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35" dirty="0">
                <a:solidFill>
                  <a:srgbClr val="FFFFFF"/>
                </a:solidFill>
                <a:latin typeface="Arial"/>
                <a:cs typeface="Arial"/>
              </a:rPr>
              <a:t>дунар</a:t>
            </a:r>
            <a:r>
              <a:rPr sz="23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20" dirty="0">
                <a:solidFill>
                  <a:srgbClr val="FFFFFF"/>
                </a:solidFill>
                <a:latin typeface="Arial"/>
                <a:cs typeface="Arial"/>
              </a:rPr>
              <a:t>одн</a:t>
            </a:r>
            <a:r>
              <a:rPr sz="23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85" dirty="0">
                <a:solidFill>
                  <a:srgbClr val="FFFFFF"/>
                </a:solidFill>
                <a:latin typeface="Arial"/>
                <a:cs typeface="Arial"/>
              </a:rPr>
              <a:t>ые</a:t>
            </a:r>
            <a:r>
              <a:rPr sz="23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00" dirty="0">
                <a:solidFill>
                  <a:srgbClr val="FFFFFF"/>
                </a:solidFill>
                <a:latin typeface="Arial"/>
                <a:cs typeface="Arial"/>
              </a:rPr>
              <a:t>ор</a:t>
            </a:r>
            <a:r>
              <a:rPr sz="23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55" dirty="0">
                <a:solidFill>
                  <a:srgbClr val="FFFFFF"/>
                </a:solidFill>
                <a:latin typeface="Arial"/>
                <a:cs typeface="Arial"/>
              </a:rPr>
              <a:t>гани</a:t>
            </a:r>
            <a:r>
              <a:rPr sz="23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35" dirty="0">
                <a:solidFill>
                  <a:srgbClr val="FFFFFF"/>
                </a:solidFill>
                <a:latin typeface="Arial"/>
                <a:cs typeface="Arial"/>
              </a:rPr>
              <a:t>заци</a:t>
            </a:r>
            <a:r>
              <a:rPr sz="23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300" spc="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3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45" dirty="0">
                <a:solidFill>
                  <a:srgbClr val="FFFFFF"/>
                </a:solidFill>
                <a:latin typeface="Arial"/>
                <a:cs typeface="Arial"/>
              </a:rPr>
              <a:t>тд.</a:t>
            </a:r>
            <a:endParaRPr sz="230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spcBef>
                <a:spcPts val="1939"/>
              </a:spcBef>
              <a:buChar char="•"/>
              <a:tabLst>
                <a:tab pos="265430" algn="l"/>
              </a:tabLst>
            </a:pPr>
            <a:r>
              <a:rPr sz="2300" spc="114" dirty="0">
                <a:solidFill>
                  <a:srgbClr val="FFFFFF"/>
                </a:solidFill>
                <a:latin typeface="Arial"/>
                <a:cs typeface="Arial"/>
              </a:rPr>
              <a:t>Все</a:t>
            </a:r>
            <a:r>
              <a:rPr sz="23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3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25" dirty="0">
                <a:solidFill>
                  <a:srgbClr val="FFFFFF"/>
                </a:solidFill>
                <a:latin typeface="Arial"/>
                <a:cs typeface="Arial"/>
              </a:rPr>
              <a:t>оставщи</a:t>
            </a:r>
            <a:r>
              <a:rPr sz="23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3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300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00" dirty="0">
                <a:solidFill>
                  <a:srgbClr val="FFFFFF"/>
                </a:solidFill>
                <a:latin typeface="Arial"/>
                <a:cs typeface="Arial"/>
              </a:rPr>
              <a:t>товар</a:t>
            </a:r>
            <a:r>
              <a:rPr sz="23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00" dirty="0">
                <a:solidFill>
                  <a:srgbClr val="FFFFFF"/>
                </a:solidFill>
                <a:latin typeface="Arial"/>
                <a:cs typeface="Arial"/>
              </a:rPr>
              <a:t>ов</a:t>
            </a:r>
            <a:r>
              <a:rPr sz="23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95" dirty="0">
                <a:solidFill>
                  <a:srgbClr val="FFFFFF"/>
                </a:solidFill>
                <a:latin typeface="Arial"/>
                <a:cs typeface="Arial"/>
              </a:rPr>
              <a:t>(техни</a:t>
            </a:r>
            <a:r>
              <a:rPr sz="23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3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а,</a:t>
            </a:r>
            <a:r>
              <a:rPr sz="23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85" dirty="0">
                <a:solidFill>
                  <a:srgbClr val="FFFFFF"/>
                </a:solidFill>
                <a:latin typeface="Arial"/>
                <a:cs typeface="Arial"/>
              </a:rPr>
              <a:t>зап</a:t>
            </a:r>
            <a:r>
              <a:rPr sz="23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90" dirty="0">
                <a:solidFill>
                  <a:srgbClr val="FFFFFF"/>
                </a:solidFill>
                <a:latin typeface="Arial"/>
                <a:cs typeface="Arial"/>
              </a:rPr>
              <a:t>части</a:t>
            </a:r>
            <a:r>
              <a:rPr sz="23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50" dirty="0">
                <a:solidFill>
                  <a:srgbClr val="FFFFFF"/>
                </a:solidFill>
                <a:latin typeface="Arial"/>
                <a:cs typeface="Arial"/>
              </a:rPr>
              <a:t>обор</a:t>
            </a:r>
            <a:r>
              <a:rPr sz="23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50" dirty="0">
                <a:solidFill>
                  <a:srgbClr val="FFFFFF"/>
                </a:solidFill>
                <a:latin typeface="Arial"/>
                <a:cs typeface="Arial"/>
              </a:rPr>
              <a:t>удовани</a:t>
            </a:r>
            <a:r>
              <a:rPr sz="23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85" dirty="0">
                <a:solidFill>
                  <a:srgbClr val="FFFFFF"/>
                </a:solidFill>
                <a:latin typeface="Arial"/>
                <a:cs typeface="Arial"/>
              </a:rPr>
              <a:t>е,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40" dirty="0">
                <a:solidFill>
                  <a:srgbClr val="FFFFFF"/>
                </a:solidFill>
                <a:latin typeface="Arial"/>
                <a:cs typeface="Arial"/>
              </a:rPr>
              <a:t>удобр</a:t>
            </a:r>
            <a:r>
              <a:rPr sz="23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50" dirty="0">
                <a:solidFill>
                  <a:srgbClr val="FFFFFF"/>
                </a:solidFill>
                <a:latin typeface="Arial"/>
                <a:cs typeface="Arial"/>
              </a:rPr>
              <a:t>ени</a:t>
            </a:r>
            <a:r>
              <a:rPr sz="23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3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300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т.д.)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endParaRPr sz="2300">
              <a:latin typeface="Arial"/>
              <a:cs typeface="Arial"/>
            </a:endParaRPr>
          </a:p>
          <a:p>
            <a:pPr marL="265430" marR="5080">
              <a:lnSpc>
                <a:spcPct val="170000"/>
              </a:lnSpc>
              <a:spcBef>
                <a:spcPts val="15"/>
              </a:spcBef>
            </a:pPr>
            <a:r>
              <a:rPr sz="2300" spc="110" dirty="0">
                <a:solidFill>
                  <a:srgbClr val="FFFFFF"/>
                </a:solidFill>
                <a:latin typeface="Arial"/>
                <a:cs typeface="Arial"/>
              </a:rPr>
              <a:t>сельск</a:t>
            </a:r>
            <a:r>
              <a:rPr sz="23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35" dirty="0">
                <a:solidFill>
                  <a:srgbClr val="FFFFFF"/>
                </a:solidFill>
                <a:latin typeface="Arial"/>
                <a:cs typeface="Arial"/>
              </a:rPr>
              <a:t>охозяй</a:t>
            </a:r>
            <a:r>
              <a:rPr sz="23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60" dirty="0">
                <a:solidFill>
                  <a:srgbClr val="FFFFFF"/>
                </a:solidFill>
                <a:latin typeface="Arial"/>
                <a:cs typeface="Arial"/>
              </a:rPr>
              <a:t>ственном</a:t>
            </a:r>
            <a:r>
              <a:rPr sz="2300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05" dirty="0">
                <a:solidFill>
                  <a:srgbClr val="FFFFFF"/>
                </a:solidFill>
                <a:latin typeface="Arial"/>
                <a:cs typeface="Arial"/>
              </a:rPr>
              <a:t>сек</a:t>
            </a:r>
            <a:r>
              <a:rPr sz="23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80" dirty="0">
                <a:solidFill>
                  <a:srgbClr val="FFFFFF"/>
                </a:solidFill>
                <a:latin typeface="Arial"/>
                <a:cs typeface="Arial"/>
              </a:rPr>
              <a:t>тор</a:t>
            </a:r>
            <a:r>
              <a:rPr sz="23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3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14" dirty="0">
                <a:solidFill>
                  <a:srgbClr val="FFFFFF"/>
                </a:solidFill>
                <a:latin typeface="Arial"/>
                <a:cs typeface="Arial"/>
              </a:rPr>
              <a:t>долж</a:t>
            </a:r>
            <a:r>
              <a:rPr sz="23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50" dirty="0">
                <a:solidFill>
                  <a:srgbClr val="FFFFFF"/>
                </a:solidFill>
                <a:latin typeface="Arial"/>
                <a:cs typeface="Arial"/>
              </a:rPr>
              <a:t>ны</a:t>
            </a:r>
            <a:r>
              <a:rPr sz="23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55" dirty="0">
                <a:solidFill>
                  <a:srgbClr val="FFFFFF"/>
                </a:solidFill>
                <a:latin typeface="Arial"/>
                <a:cs typeface="Arial"/>
              </a:rPr>
              <a:t>условно</a:t>
            </a:r>
            <a:r>
              <a:rPr sz="23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30" dirty="0">
                <a:solidFill>
                  <a:srgbClr val="FFFFFF"/>
                </a:solidFill>
                <a:latin typeface="Arial"/>
                <a:cs typeface="Arial"/>
              </a:rPr>
              <a:t>выдели</a:t>
            </a:r>
            <a:r>
              <a:rPr sz="23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r>
              <a:rPr sz="23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95" dirty="0">
                <a:solidFill>
                  <a:srgbClr val="FFFFFF"/>
                </a:solidFill>
                <a:latin typeface="Arial"/>
                <a:cs typeface="Arial"/>
              </a:rPr>
              <a:t>оп</a:t>
            </a:r>
            <a:r>
              <a:rPr sz="23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3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65" dirty="0">
                <a:solidFill>
                  <a:srgbClr val="FFFFFF"/>
                </a:solidFill>
                <a:latin typeface="Arial"/>
                <a:cs typeface="Arial"/>
              </a:rPr>
              <a:t>еделенный</a:t>
            </a:r>
            <a:r>
              <a:rPr sz="2300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3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3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85" dirty="0">
                <a:solidFill>
                  <a:srgbClr val="FFFFFF"/>
                </a:solidFill>
                <a:latin typeface="Arial"/>
                <a:cs typeface="Arial"/>
              </a:rPr>
              <a:t>оцент</a:t>
            </a:r>
            <a:r>
              <a:rPr sz="23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4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3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00" dirty="0">
                <a:solidFill>
                  <a:srgbClr val="FFFFFF"/>
                </a:solidFill>
                <a:latin typeface="Arial"/>
                <a:cs typeface="Arial"/>
              </a:rPr>
              <a:t>этот</a:t>
            </a:r>
            <a:r>
              <a:rPr sz="2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3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3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14" dirty="0">
                <a:solidFill>
                  <a:srgbClr val="FFFFFF"/>
                </a:solidFill>
                <a:latin typeface="Arial"/>
                <a:cs typeface="Arial"/>
              </a:rPr>
              <a:t>оек</a:t>
            </a:r>
            <a:r>
              <a:rPr sz="23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т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(н</a:t>
            </a:r>
            <a:r>
              <a:rPr sz="23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ап</a:t>
            </a:r>
            <a:r>
              <a:rPr sz="23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3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3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135" dirty="0">
                <a:solidFill>
                  <a:srgbClr val="FFFFFF"/>
                </a:solidFill>
                <a:latin typeface="Arial"/>
                <a:cs typeface="Arial"/>
              </a:rPr>
              <a:t>мер</a:t>
            </a:r>
            <a:r>
              <a:rPr sz="23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1%).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1770168"/>
            <a:ext cx="11478895" cy="149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95"/>
              </a:spcBef>
              <a:tabLst>
                <a:tab pos="1153795" algn="l"/>
                <a:tab pos="1208405" algn="l"/>
                <a:tab pos="3216910" algn="l"/>
                <a:tab pos="5224780" algn="l"/>
                <a:tab pos="6664325" algn="l"/>
              </a:tabLst>
            </a:pPr>
            <a:r>
              <a:rPr dirty="0"/>
              <a:t>Гд</a:t>
            </a:r>
            <a:r>
              <a:rPr spc="-285" dirty="0"/>
              <a:t> </a:t>
            </a:r>
            <a:r>
              <a:rPr spc="-50" dirty="0"/>
              <a:t>е</a:t>
            </a:r>
            <a:r>
              <a:rPr dirty="0"/>
              <a:t>	м</a:t>
            </a:r>
            <a:r>
              <a:rPr spc="-325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ж</a:t>
            </a:r>
            <a:r>
              <a:rPr spc="-254" dirty="0"/>
              <a:t> </a:t>
            </a:r>
            <a:r>
              <a:rPr dirty="0"/>
              <a:t>н</a:t>
            </a:r>
            <a:r>
              <a:rPr spc="-405" dirty="0"/>
              <a:t> </a:t>
            </a:r>
            <a:r>
              <a:rPr spc="-50" dirty="0"/>
              <a:t>о</a:t>
            </a:r>
            <a:r>
              <a:rPr dirty="0"/>
              <a:t>	п</a:t>
            </a:r>
            <a:r>
              <a:rPr spc="-430" dirty="0"/>
              <a:t> </a:t>
            </a:r>
            <a:r>
              <a:rPr dirty="0"/>
              <a:t>р</a:t>
            </a:r>
            <a:r>
              <a:rPr spc="-235" dirty="0"/>
              <a:t> </a:t>
            </a:r>
            <a:r>
              <a:rPr dirty="0"/>
              <a:t>и</a:t>
            </a:r>
            <a:r>
              <a:rPr spc="-345" dirty="0"/>
              <a:t> </a:t>
            </a:r>
            <a:r>
              <a:rPr dirty="0"/>
              <a:t>в</a:t>
            </a:r>
            <a:r>
              <a:rPr spc="-420" dirty="0"/>
              <a:t> </a:t>
            </a:r>
            <a:r>
              <a:rPr dirty="0"/>
              <a:t>л</a:t>
            </a:r>
            <a:r>
              <a:rPr spc="-400" dirty="0"/>
              <a:t> </a:t>
            </a:r>
            <a:r>
              <a:rPr dirty="0"/>
              <a:t>е</a:t>
            </a:r>
            <a:r>
              <a:rPr spc="-229" dirty="0"/>
              <a:t> </a:t>
            </a:r>
            <a:r>
              <a:rPr dirty="0"/>
              <a:t>к</a:t>
            </a:r>
            <a:r>
              <a:rPr spc="-475" dirty="0"/>
              <a:t> </a:t>
            </a:r>
            <a:r>
              <a:rPr dirty="0"/>
              <a:t>а</a:t>
            </a:r>
            <a:r>
              <a:rPr spc="-400" dirty="0"/>
              <a:t> </a:t>
            </a:r>
            <a:r>
              <a:rPr spc="130" dirty="0"/>
              <a:t>ть</a:t>
            </a:r>
            <a:r>
              <a:rPr dirty="0"/>
              <a:t>	ф</a:t>
            </a:r>
            <a:r>
              <a:rPr spc="-305" dirty="0"/>
              <a:t> </a:t>
            </a:r>
            <a:r>
              <a:rPr dirty="0"/>
              <a:t>и</a:t>
            </a:r>
            <a:r>
              <a:rPr spc="-345" dirty="0"/>
              <a:t> </a:t>
            </a:r>
            <a:r>
              <a:rPr dirty="0"/>
              <a:t>н</a:t>
            </a:r>
            <a:r>
              <a:rPr spc="-405" dirty="0"/>
              <a:t> </a:t>
            </a:r>
            <a:r>
              <a:rPr dirty="0"/>
              <a:t>а</a:t>
            </a:r>
            <a:r>
              <a:rPr spc="-400" dirty="0"/>
              <a:t> </a:t>
            </a:r>
            <a:r>
              <a:rPr dirty="0"/>
              <a:t>н</a:t>
            </a:r>
            <a:r>
              <a:rPr spc="-405" dirty="0"/>
              <a:t> </a:t>
            </a:r>
            <a:r>
              <a:rPr dirty="0"/>
              <a:t>с</a:t>
            </a:r>
            <a:r>
              <a:rPr spc="-459" dirty="0"/>
              <a:t> </a:t>
            </a:r>
            <a:r>
              <a:rPr dirty="0"/>
              <a:t>и</a:t>
            </a:r>
            <a:r>
              <a:rPr spc="-345" dirty="0"/>
              <a:t> </a:t>
            </a:r>
            <a:r>
              <a:rPr dirty="0"/>
              <a:t>р</a:t>
            </a:r>
            <a:r>
              <a:rPr spc="-235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в</a:t>
            </a:r>
            <a:r>
              <a:rPr spc="-420" dirty="0"/>
              <a:t> </a:t>
            </a:r>
            <a:r>
              <a:rPr dirty="0"/>
              <a:t>а</a:t>
            </a:r>
            <a:r>
              <a:rPr spc="-400" dirty="0"/>
              <a:t> </a:t>
            </a:r>
            <a:r>
              <a:rPr dirty="0"/>
              <a:t>н</a:t>
            </a:r>
            <a:r>
              <a:rPr spc="-405" dirty="0"/>
              <a:t> </a:t>
            </a:r>
            <a:r>
              <a:rPr dirty="0"/>
              <a:t>и</a:t>
            </a:r>
            <a:r>
              <a:rPr spc="-345" dirty="0"/>
              <a:t> </a:t>
            </a:r>
            <a:r>
              <a:rPr spc="-50" dirty="0"/>
              <a:t>е </a:t>
            </a:r>
            <a:r>
              <a:rPr dirty="0"/>
              <a:t>п</a:t>
            </a:r>
            <a:r>
              <a:rPr spc="-430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spc="-50" dirty="0"/>
              <a:t>д</a:t>
            </a:r>
            <a:r>
              <a:rPr dirty="0"/>
              <a:t>		э</a:t>
            </a:r>
            <a:r>
              <a:rPr spc="-409" dirty="0"/>
              <a:t> </a:t>
            </a:r>
            <a:r>
              <a:rPr spc="155" dirty="0"/>
              <a:t>то</a:t>
            </a:r>
            <a:r>
              <a:rPr spc="-430" dirty="0"/>
              <a:t> </a:t>
            </a:r>
            <a:r>
              <a:rPr dirty="0"/>
              <a:t>т</a:t>
            </a:r>
            <a:r>
              <a:rPr spc="434" dirty="0"/>
              <a:t> </a:t>
            </a:r>
            <a:r>
              <a:rPr dirty="0"/>
              <a:t>б</a:t>
            </a:r>
            <a:r>
              <a:rPr spc="-380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л</a:t>
            </a:r>
            <a:r>
              <a:rPr spc="-400" dirty="0"/>
              <a:t> </a:t>
            </a:r>
            <a:r>
              <a:rPr dirty="0"/>
              <a:t>ь</a:t>
            </a:r>
            <a:r>
              <a:rPr spc="-475" dirty="0"/>
              <a:t> </a:t>
            </a:r>
            <a:r>
              <a:rPr dirty="0"/>
              <a:t>ш</a:t>
            </a:r>
            <a:r>
              <a:rPr spc="-260" dirty="0"/>
              <a:t> </a:t>
            </a:r>
            <a:r>
              <a:rPr dirty="0"/>
              <a:t>о</a:t>
            </a:r>
            <a:r>
              <a:rPr spc="-425" dirty="0"/>
              <a:t> </a:t>
            </a:r>
            <a:r>
              <a:rPr spc="-50" dirty="0"/>
              <a:t>й</a:t>
            </a:r>
            <a:r>
              <a:rPr dirty="0"/>
              <a:t>	п</a:t>
            </a:r>
            <a:r>
              <a:rPr spc="-430" dirty="0"/>
              <a:t> </a:t>
            </a:r>
            <a:r>
              <a:rPr dirty="0"/>
              <a:t>р</a:t>
            </a:r>
            <a:r>
              <a:rPr spc="-235" dirty="0"/>
              <a:t> </a:t>
            </a:r>
            <a:r>
              <a:rPr dirty="0"/>
              <a:t>о</a:t>
            </a:r>
            <a:r>
              <a:rPr spc="-430" dirty="0"/>
              <a:t> </a:t>
            </a:r>
            <a:r>
              <a:rPr dirty="0"/>
              <a:t>е</a:t>
            </a:r>
            <a:r>
              <a:rPr spc="-229" dirty="0"/>
              <a:t> </a:t>
            </a:r>
            <a:r>
              <a:rPr dirty="0"/>
              <a:t>к</a:t>
            </a:r>
            <a:r>
              <a:rPr spc="-475" dirty="0"/>
              <a:t> </a:t>
            </a:r>
            <a:r>
              <a:rPr spc="135" dirty="0"/>
              <a:t>т?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3647" y="2735579"/>
              <a:ext cx="4575048" cy="30157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02895" y="6097752"/>
              <a:ext cx="4546090" cy="30553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  <a:tabLst>
                <a:tab pos="239395" algn="l"/>
              </a:tabLst>
            </a:pPr>
            <a:r>
              <a:rPr spc="145" dirty="0"/>
              <a:t>Изменяя</a:t>
            </a:r>
            <a:r>
              <a:rPr spc="114" dirty="0"/>
              <a:t> </a:t>
            </a:r>
            <a:r>
              <a:rPr spc="110" dirty="0"/>
              <a:t>услови</a:t>
            </a:r>
            <a:r>
              <a:rPr spc="-315" dirty="0"/>
              <a:t> </a:t>
            </a:r>
            <a:r>
              <a:rPr dirty="0"/>
              <a:t>я</a:t>
            </a:r>
            <a:r>
              <a:rPr spc="120" dirty="0"/>
              <a:t> </a:t>
            </a:r>
            <a:r>
              <a:rPr spc="75" dirty="0"/>
              <a:t>ок</a:t>
            </a:r>
            <a:r>
              <a:rPr spc="-280" dirty="0"/>
              <a:t> </a:t>
            </a:r>
            <a:r>
              <a:rPr dirty="0"/>
              <a:t>р</a:t>
            </a:r>
            <a:r>
              <a:rPr spc="-315" dirty="0"/>
              <a:t> </a:t>
            </a:r>
            <a:r>
              <a:rPr spc="60" dirty="0"/>
              <a:t>уж</a:t>
            </a:r>
            <a:r>
              <a:rPr spc="-245" dirty="0"/>
              <a:t> </a:t>
            </a:r>
            <a:r>
              <a:rPr spc="125" dirty="0"/>
              <a:t>ающей</a:t>
            </a:r>
            <a:r>
              <a:rPr spc="250" dirty="0"/>
              <a:t> </a:t>
            </a:r>
            <a:r>
              <a:rPr spc="65" dirty="0"/>
              <a:t>ср</a:t>
            </a:r>
            <a:r>
              <a:rPr spc="-315" dirty="0"/>
              <a:t> </a:t>
            </a:r>
            <a:r>
              <a:rPr spc="80" dirty="0"/>
              <a:t>еды</a:t>
            </a:r>
            <a:r>
              <a:rPr spc="105" dirty="0"/>
              <a:t> </a:t>
            </a:r>
            <a:r>
              <a:rPr dirty="0"/>
              <a:t>к</a:t>
            </a:r>
            <a:r>
              <a:rPr spc="275" dirty="0"/>
              <a:t> </a:t>
            </a:r>
            <a:r>
              <a:rPr spc="85" dirty="0"/>
              <a:t>лучш</a:t>
            </a:r>
            <a:r>
              <a:rPr spc="-315" dirty="0"/>
              <a:t> </a:t>
            </a:r>
            <a:r>
              <a:rPr spc="114" dirty="0"/>
              <a:t>ему,</a:t>
            </a:r>
          </a:p>
          <a:p>
            <a:pPr marL="239395">
              <a:lnSpc>
                <a:spcPct val="100000"/>
              </a:lnSpc>
              <a:spcBef>
                <a:spcPts val="1680"/>
              </a:spcBef>
            </a:pPr>
            <a:r>
              <a:rPr spc="95" dirty="0"/>
              <a:t>агр</a:t>
            </a:r>
            <a:r>
              <a:rPr spc="-300" dirty="0"/>
              <a:t> </a:t>
            </a:r>
            <a:r>
              <a:rPr spc="120" dirty="0"/>
              <a:t>олесомели</a:t>
            </a:r>
            <a:r>
              <a:rPr spc="-310" dirty="0"/>
              <a:t> </a:t>
            </a:r>
            <a:r>
              <a:rPr spc="80" dirty="0"/>
              <a:t>ор</a:t>
            </a:r>
            <a:r>
              <a:rPr spc="-300" dirty="0"/>
              <a:t> </a:t>
            </a:r>
            <a:r>
              <a:rPr dirty="0"/>
              <a:t>ати</a:t>
            </a:r>
            <a:r>
              <a:rPr spc="-305" dirty="0"/>
              <a:t> </a:t>
            </a:r>
            <a:r>
              <a:rPr spc="125" dirty="0"/>
              <a:t>вные</a:t>
            </a:r>
            <a:r>
              <a:rPr spc="170" dirty="0"/>
              <a:t> </a:t>
            </a:r>
            <a:r>
              <a:rPr spc="-10" dirty="0"/>
              <a:t>к</a:t>
            </a:r>
            <a:r>
              <a:rPr spc="-260" dirty="0"/>
              <a:t> </a:t>
            </a:r>
            <a:r>
              <a:rPr spc="110" dirty="0"/>
              <a:t>омп</a:t>
            </a:r>
            <a:r>
              <a:rPr spc="-290" dirty="0"/>
              <a:t> </a:t>
            </a:r>
            <a:r>
              <a:rPr spc="70" dirty="0"/>
              <a:t>лек</a:t>
            </a:r>
            <a:r>
              <a:rPr spc="-265" dirty="0"/>
              <a:t> </a:t>
            </a:r>
            <a:r>
              <a:rPr spc="50" dirty="0"/>
              <a:t>сы</a:t>
            </a:r>
            <a:r>
              <a:rPr spc="155" dirty="0"/>
              <a:t> </a:t>
            </a:r>
            <a:r>
              <a:rPr dirty="0"/>
              <a:t>(си</a:t>
            </a:r>
            <a:r>
              <a:rPr spc="-305" dirty="0"/>
              <a:t> </a:t>
            </a:r>
            <a:r>
              <a:rPr spc="95" dirty="0"/>
              <a:t>стемы)</a:t>
            </a:r>
            <a:r>
              <a:rPr spc="-5" dirty="0"/>
              <a:t> </a:t>
            </a:r>
            <a:r>
              <a:rPr spc="55" dirty="0"/>
              <a:t>сп</a:t>
            </a:r>
            <a:r>
              <a:rPr spc="-290" dirty="0"/>
              <a:t> </a:t>
            </a:r>
            <a:r>
              <a:rPr spc="114" dirty="0"/>
              <a:t>особствуют</a:t>
            </a:r>
          </a:p>
          <a:p>
            <a:pPr marL="239395" marR="5080">
              <a:lnSpc>
                <a:spcPct val="166700"/>
              </a:lnSpc>
            </a:pPr>
            <a:r>
              <a:rPr dirty="0"/>
              <a:t>ак</a:t>
            </a:r>
            <a:r>
              <a:rPr spc="-275" dirty="0"/>
              <a:t> </a:t>
            </a:r>
            <a:r>
              <a:rPr dirty="0"/>
              <a:t>ти</a:t>
            </a:r>
            <a:r>
              <a:rPr spc="-320" dirty="0"/>
              <a:t> </a:t>
            </a:r>
            <a:r>
              <a:rPr spc="150" dirty="0"/>
              <a:t>вному</a:t>
            </a:r>
            <a:r>
              <a:rPr spc="120" dirty="0"/>
              <a:t> </a:t>
            </a:r>
            <a:r>
              <a:rPr spc="145" dirty="0"/>
              <a:t>усвоению</a:t>
            </a:r>
            <a:r>
              <a:rPr spc="225" dirty="0"/>
              <a:t> </a:t>
            </a:r>
            <a:r>
              <a:rPr spc="120" dirty="0"/>
              <a:t>удобр</a:t>
            </a:r>
            <a:r>
              <a:rPr spc="-310" dirty="0"/>
              <a:t> </a:t>
            </a:r>
            <a:r>
              <a:rPr spc="150" dirty="0"/>
              <a:t>ений</a:t>
            </a:r>
            <a:r>
              <a:rPr spc="275" dirty="0"/>
              <a:t> </a:t>
            </a:r>
            <a:r>
              <a:rPr dirty="0"/>
              <a:t>и</a:t>
            </a:r>
            <a:r>
              <a:rPr spc="260" dirty="0"/>
              <a:t> </a:t>
            </a:r>
            <a:r>
              <a:rPr dirty="0"/>
              <a:t>р</a:t>
            </a:r>
            <a:r>
              <a:rPr spc="-310" dirty="0"/>
              <a:t> </a:t>
            </a:r>
            <a:r>
              <a:rPr spc="85" dirty="0"/>
              <a:t>азви</a:t>
            </a:r>
            <a:r>
              <a:rPr spc="-315" dirty="0"/>
              <a:t> </a:t>
            </a:r>
            <a:r>
              <a:rPr spc="85" dirty="0"/>
              <a:t>тию</a:t>
            </a:r>
            <a:r>
              <a:rPr spc="235" dirty="0"/>
              <a:t> </a:t>
            </a:r>
            <a:r>
              <a:rPr spc="145" dirty="0"/>
              <a:t>мик</a:t>
            </a:r>
            <a:r>
              <a:rPr spc="-275" dirty="0"/>
              <a:t> </a:t>
            </a:r>
            <a:r>
              <a:rPr dirty="0"/>
              <a:t>р</a:t>
            </a:r>
            <a:r>
              <a:rPr spc="-310" dirty="0"/>
              <a:t> </a:t>
            </a:r>
            <a:r>
              <a:rPr spc="105" dirty="0"/>
              <a:t>оор</a:t>
            </a:r>
            <a:r>
              <a:rPr spc="-310" dirty="0"/>
              <a:t> </a:t>
            </a:r>
            <a:r>
              <a:rPr spc="125" dirty="0"/>
              <a:t>гани</a:t>
            </a:r>
            <a:r>
              <a:rPr spc="-315" dirty="0"/>
              <a:t> </a:t>
            </a:r>
            <a:r>
              <a:rPr spc="125" dirty="0"/>
              <a:t>змов</a:t>
            </a:r>
            <a:r>
              <a:rPr spc="185" dirty="0"/>
              <a:t> </a:t>
            </a:r>
            <a:r>
              <a:rPr spc="-50" dirty="0"/>
              <a:t>в </a:t>
            </a:r>
            <a:r>
              <a:rPr spc="-20" dirty="0"/>
              <a:t>п</a:t>
            </a:r>
            <a:r>
              <a:rPr spc="-300" dirty="0"/>
              <a:t> </a:t>
            </a:r>
            <a:r>
              <a:rPr spc="120" dirty="0"/>
              <a:t>очве.</a:t>
            </a:r>
          </a:p>
          <a:p>
            <a:pPr marL="239395" marR="236854" indent="-227329">
              <a:lnSpc>
                <a:spcPct val="166700"/>
              </a:lnSpc>
              <a:spcBef>
                <a:spcPts val="2395"/>
              </a:spcBef>
              <a:buChar char="•"/>
              <a:tabLst>
                <a:tab pos="239395" algn="l"/>
              </a:tabLst>
            </a:pPr>
            <a:r>
              <a:rPr spc="120" dirty="0"/>
              <a:t>Повыш</a:t>
            </a:r>
            <a:r>
              <a:rPr spc="-310" dirty="0"/>
              <a:t> </a:t>
            </a:r>
            <a:r>
              <a:rPr spc="120" dirty="0"/>
              <a:t>ени</a:t>
            </a:r>
            <a:r>
              <a:rPr spc="-315" dirty="0"/>
              <a:t> </a:t>
            </a:r>
            <a:r>
              <a:rPr dirty="0"/>
              <a:t>ю</a:t>
            </a:r>
            <a:r>
              <a:rPr spc="240" dirty="0"/>
              <a:t> </a:t>
            </a:r>
            <a:r>
              <a:rPr spc="60" dirty="0"/>
              <a:t>ее</a:t>
            </a:r>
            <a:r>
              <a:rPr spc="114" dirty="0"/>
              <a:t> </a:t>
            </a:r>
            <a:r>
              <a:rPr spc="-20" dirty="0"/>
              <a:t>п</a:t>
            </a:r>
            <a:r>
              <a:rPr spc="-300" dirty="0"/>
              <a:t> </a:t>
            </a:r>
            <a:r>
              <a:rPr spc="110" dirty="0"/>
              <a:t>лодор</a:t>
            </a:r>
            <a:r>
              <a:rPr spc="-310" dirty="0"/>
              <a:t> </a:t>
            </a:r>
            <a:r>
              <a:rPr spc="95" dirty="0"/>
              <a:t>оди</a:t>
            </a:r>
            <a:r>
              <a:rPr spc="-315" dirty="0"/>
              <a:t> </a:t>
            </a:r>
            <a:r>
              <a:rPr dirty="0"/>
              <a:t>я</a:t>
            </a:r>
            <a:r>
              <a:rPr spc="114" dirty="0"/>
              <a:t> </a:t>
            </a:r>
            <a:r>
              <a:rPr dirty="0"/>
              <a:t>и</a:t>
            </a:r>
            <a:r>
              <a:rPr spc="260" dirty="0"/>
              <a:t> </a:t>
            </a:r>
            <a:r>
              <a:rPr dirty="0"/>
              <a:t>эффек</a:t>
            </a:r>
            <a:r>
              <a:rPr spc="-275" dirty="0"/>
              <a:t> </a:t>
            </a:r>
            <a:r>
              <a:rPr dirty="0"/>
              <a:t>ти</a:t>
            </a:r>
            <a:r>
              <a:rPr spc="-315" dirty="0"/>
              <a:t> </a:t>
            </a:r>
            <a:r>
              <a:rPr spc="114" dirty="0"/>
              <a:t>вности</a:t>
            </a:r>
            <a:r>
              <a:rPr spc="270" dirty="0"/>
              <a:t> </a:t>
            </a:r>
            <a:r>
              <a:rPr spc="95" dirty="0"/>
              <a:t>агр</a:t>
            </a:r>
            <a:r>
              <a:rPr spc="-310" dirty="0"/>
              <a:t> </a:t>
            </a:r>
            <a:r>
              <a:rPr spc="95" dirty="0"/>
              <a:t>отехни</a:t>
            </a:r>
            <a:r>
              <a:rPr spc="-315" dirty="0"/>
              <a:t> </a:t>
            </a:r>
            <a:r>
              <a:rPr spc="100" dirty="0"/>
              <a:t>ческ</a:t>
            </a:r>
            <a:r>
              <a:rPr spc="-275" dirty="0"/>
              <a:t> </a:t>
            </a:r>
            <a:r>
              <a:rPr spc="-20" dirty="0"/>
              <a:t>и</a:t>
            </a:r>
            <a:r>
              <a:rPr spc="-315" dirty="0"/>
              <a:t> </a:t>
            </a:r>
            <a:r>
              <a:rPr spc="-50" dirty="0"/>
              <a:t>х </a:t>
            </a:r>
            <a:r>
              <a:rPr spc="-20" dirty="0"/>
              <a:t>п</a:t>
            </a:r>
            <a:r>
              <a:rPr spc="-310" dirty="0"/>
              <a:t> </a:t>
            </a:r>
            <a:r>
              <a:rPr dirty="0"/>
              <a:t>р</a:t>
            </a:r>
            <a:r>
              <a:rPr spc="-310" dirty="0"/>
              <a:t> </a:t>
            </a:r>
            <a:r>
              <a:rPr spc="-20" dirty="0"/>
              <a:t>и</a:t>
            </a:r>
            <a:r>
              <a:rPr spc="-320" dirty="0"/>
              <a:t> </a:t>
            </a:r>
            <a:r>
              <a:rPr spc="125" dirty="0"/>
              <a:t>емов,</a:t>
            </a:r>
            <a:r>
              <a:rPr spc="-145" dirty="0"/>
              <a:t> </a:t>
            </a:r>
            <a:r>
              <a:rPr dirty="0"/>
              <a:t>а</a:t>
            </a:r>
            <a:r>
              <a:rPr spc="30" dirty="0"/>
              <a:t> </a:t>
            </a:r>
            <a:r>
              <a:rPr dirty="0"/>
              <a:t>в</a:t>
            </a:r>
            <a:r>
              <a:rPr spc="135" dirty="0"/>
              <a:t> </a:t>
            </a:r>
            <a:r>
              <a:rPr spc="120" dirty="0"/>
              <a:t>целом</a:t>
            </a:r>
            <a:r>
              <a:rPr spc="195" dirty="0"/>
              <a:t> </a:t>
            </a:r>
            <a:r>
              <a:rPr dirty="0"/>
              <a:t>-</a:t>
            </a:r>
            <a:r>
              <a:rPr spc="70" dirty="0"/>
              <a:t> </a:t>
            </a:r>
            <a:r>
              <a:rPr spc="125" dirty="0">
                <a:latin typeface="Times New Roman"/>
                <a:cs typeface="Times New Roman"/>
              </a:rPr>
              <a:t>уве</a:t>
            </a:r>
            <a:r>
              <a:rPr spc="-16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л</a:t>
            </a:r>
            <a:r>
              <a:rPr spc="-24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и</a:t>
            </a:r>
            <a:r>
              <a:rPr spc="-210" dirty="0">
                <a:latin typeface="Times New Roman"/>
                <a:cs typeface="Times New Roman"/>
              </a:rPr>
              <a:t> </a:t>
            </a:r>
            <a:r>
              <a:rPr spc="95" dirty="0">
                <a:latin typeface="Times New Roman"/>
                <a:cs typeface="Times New Roman"/>
              </a:rPr>
              <a:t>че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н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и</a:t>
            </a:r>
            <a:r>
              <a:rPr spc="-2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ю</a:t>
            </a:r>
            <a:r>
              <a:rPr spc="30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п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spc="140" dirty="0">
                <a:latin typeface="Times New Roman"/>
                <a:cs typeface="Times New Roman"/>
              </a:rPr>
              <a:t>од</a:t>
            </a:r>
            <a:r>
              <a:rPr spc="-225" dirty="0">
                <a:latin typeface="Times New Roman"/>
                <a:cs typeface="Times New Roman"/>
              </a:rPr>
              <a:t> </a:t>
            </a:r>
            <a:r>
              <a:rPr spc="90" dirty="0">
                <a:latin typeface="Times New Roman"/>
                <a:cs typeface="Times New Roman"/>
              </a:rPr>
              <a:t>укти</a:t>
            </a:r>
            <a:r>
              <a:rPr spc="-204" dirty="0">
                <a:latin typeface="Times New Roman"/>
                <a:cs typeface="Times New Roman"/>
              </a:rPr>
              <a:t> </a:t>
            </a:r>
            <a:r>
              <a:rPr spc="140" dirty="0">
                <a:latin typeface="Times New Roman"/>
                <a:cs typeface="Times New Roman"/>
              </a:rPr>
              <a:t>вн</a:t>
            </a:r>
            <a:r>
              <a:rPr spc="-235"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ости</a:t>
            </a:r>
          </a:p>
          <a:p>
            <a:pPr marL="239395">
              <a:lnSpc>
                <a:spcPct val="100000"/>
              </a:lnSpc>
              <a:spcBef>
                <a:spcPts val="1680"/>
              </a:spcBef>
            </a:pPr>
            <a:r>
              <a:rPr spc="114" dirty="0">
                <a:latin typeface="Times New Roman"/>
                <a:cs typeface="Times New Roman"/>
              </a:rPr>
              <a:t>се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л</a:t>
            </a:r>
            <a:r>
              <a:rPr spc="-240" dirty="0">
                <a:latin typeface="Times New Roman"/>
                <a:cs typeface="Times New Roman"/>
              </a:rPr>
              <a:t> </a:t>
            </a:r>
            <a:r>
              <a:rPr spc="160" dirty="0">
                <a:latin typeface="Times New Roman"/>
                <a:cs typeface="Times New Roman"/>
              </a:rPr>
              <a:t>ьско</a:t>
            </a:r>
            <a:r>
              <a:rPr spc="-240"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хоз</a:t>
            </a:r>
            <a:r>
              <a:rPr spc="-2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я</a:t>
            </a:r>
            <a:r>
              <a:rPr spc="-21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й</a:t>
            </a:r>
            <a:r>
              <a:rPr spc="-204" dirty="0">
                <a:latin typeface="Times New Roman"/>
                <a:cs typeface="Times New Roman"/>
              </a:rPr>
              <a:t> </a:t>
            </a:r>
            <a:r>
              <a:rPr spc="145" dirty="0">
                <a:latin typeface="Times New Roman"/>
                <a:cs typeface="Times New Roman"/>
              </a:rPr>
              <a:t>стве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н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н</a:t>
            </a:r>
            <a:r>
              <a:rPr spc="-225" dirty="0">
                <a:latin typeface="Times New Roman"/>
                <a:cs typeface="Times New Roman"/>
              </a:rPr>
              <a:t> </a:t>
            </a:r>
            <a:r>
              <a:rPr spc="105" dirty="0">
                <a:latin typeface="Times New Roman"/>
                <a:cs typeface="Times New Roman"/>
              </a:rPr>
              <a:t>ых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п</a:t>
            </a:r>
            <a:r>
              <a:rPr spc="-229"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ол</a:t>
            </a:r>
            <a:r>
              <a:rPr spc="-2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е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й</a:t>
            </a:r>
            <a:r>
              <a:rPr spc="-204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  <a:tabLst>
                <a:tab pos="1873250" algn="l"/>
              </a:tabLst>
            </a:pPr>
            <a:r>
              <a:rPr spc="110" dirty="0"/>
              <a:t>Ка</a:t>
            </a:r>
            <a:r>
              <a:rPr spc="-400" dirty="0"/>
              <a:t> </a:t>
            </a:r>
            <a:r>
              <a:rPr dirty="0"/>
              <a:t>к</a:t>
            </a:r>
            <a:r>
              <a:rPr spc="-475" dirty="0"/>
              <a:t> </a:t>
            </a:r>
            <a:r>
              <a:rPr dirty="0"/>
              <a:t>и</a:t>
            </a:r>
            <a:r>
              <a:rPr spc="-345" dirty="0"/>
              <a:t> </a:t>
            </a:r>
            <a:r>
              <a:rPr spc="-50" dirty="0"/>
              <a:t>е</a:t>
            </a:r>
            <a:r>
              <a:rPr dirty="0"/>
              <a:t>	п</a:t>
            </a:r>
            <a:r>
              <a:rPr spc="-440" dirty="0"/>
              <a:t> </a:t>
            </a:r>
            <a:r>
              <a:rPr dirty="0"/>
              <a:t>р</a:t>
            </a:r>
            <a:r>
              <a:rPr spc="-235" dirty="0"/>
              <a:t> </a:t>
            </a:r>
            <a:r>
              <a:rPr dirty="0"/>
              <a:t>е</a:t>
            </a:r>
            <a:r>
              <a:rPr spc="-229" dirty="0"/>
              <a:t> </a:t>
            </a:r>
            <a:r>
              <a:rPr dirty="0"/>
              <a:t>и</a:t>
            </a:r>
            <a:r>
              <a:rPr spc="-345" dirty="0"/>
              <a:t> </a:t>
            </a:r>
            <a:r>
              <a:rPr dirty="0"/>
              <a:t>м</a:t>
            </a:r>
            <a:r>
              <a:rPr spc="-315" dirty="0"/>
              <a:t> </a:t>
            </a:r>
            <a:r>
              <a:rPr spc="185" dirty="0"/>
              <a:t>ущ</a:t>
            </a:r>
            <a:r>
              <a:rPr spc="-260" dirty="0"/>
              <a:t> </a:t>
            </a:r>
            <a:r>
              <a:rPr dirty="0"/>
              <a:t>е</a:t>
            </a:r>
            <a:r>
              <a:rPr spc="-229" dirty="0"/>
              <a:t> </a:t>
            </a:r>
            <a:r>
              <a:rPr dirty="0"/>
              <a:t>с</a:t>
            </a:r>
            <a:r>
              <a:rPr spc="-459" dirty="0"/>
              <a:t> </a:t>
            </a:r>
            <a:r>
              <a:rPr spc="155" dirty="0"/>
              <a:t>тв</a:t>
            </a:r>
            <a:r>
              <a:rPr spc="-415" dirty="0"/>
              <a:t> </a:t>
            </a:r>
            <a:r>
              <a:rPr spc="-50" dirty="0"/>
              <a:t>а</a:t>
            </a: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3744595" algn="l"/>
              </a:tabLst>
            </a:pPr>
            <a:r>
              <a:rPr dirty="0"/>
              <a:t>з</a:t>
            </a:r>
            <a:r>
              <a:rPr spc="-365" dirty="0"/>
              <a:t> </a:t>
            </a:r>
            <a:r>
              <a:rPr dirty="0"/>
              <a:t>е</a:t>
            </a:r>
            <a:r>
              <a:rPr spc="-229" dirty="0"/>
              <a:t> </a:t>
            </a:r>
            <a:r>
              <a:rPr dirty="0"/>
              <a:t>м</a:t>
            </a:r>
            <a:r>
              <a:rPr spc="-315" dirty="0"/>
              <a:t> </a:t>
            </a:r>
            <a:r>
              <a:rPr dirty="0"/>
              <a:t>л</a:t>
            </a:r>
            <a:r>
              <a:rPr spc="-400" dirty="0"/>
              <a:t> </a:t>
            </a:r>
            <a:r>
              <a:rPr dirty="0"/>
              <a:t>е</a:t>
            </a:r>
            <a:r>
              <a:rPr spc="-229" dirty="0"/>
              <a:t> </a:t>
            </a:r>
            <a:r>
              <a:rPr dirty="0"/>
              <a:t>д</a:t>
            </a:r>
            <a:r>
              <a:rPr spc="-305" dirty="0"/>
              <a:t> </a:t>
            </a:r>
            <a:r>
              <a:rPr dirty="0"/>
              <a:t>е</a:t>
            </a:r>
            <a:r>
              <a:rPr spc="-229" dirty="0"/>
              <a:t> </a:t>
            </a:r>
            <a:r>
              <a:rPr dirty="0"/>
              <a:t>л</a:t>
            </a:r>
            <a:r>
              <a:rPr spc="-400" dirty="0"/>
              <a:t> </a:t>
            </a:r>
            <a:r>
              <a:rPr dirty="0"/>
              <a:t>и</a:t>
            </a:r>
            <a:r>
              <a:rPr spc="-345" dirty="0"/>
              <a:t> </a:t>
            </a:r>
            <a:r>
              <a:rPr spc="-50" dirty="0"/>
              <a:t>ю</a:t>
            </a:r>
            <a:r>
              <a:rPr dirty="0"/>
              <a:t>	д</a:t>
            </a:r>
            <a:r>
              <a:rPr spc="-320" dirty="0"/>
              <a:t> </a:t>
            </a:r>
            <a:r>
              <a:rPr dirty="0"/>
              <a:t>а</a:t>
            </a:r>
            <a:r>
              <a:rPr spc="-400" dirty="0"/>
              <a:t> </a:t>
            </a:r>
            <a:r>
              <a:rPr dirty="0"/>
              <a:t>ю</a:t>
            </a:r>
            <a:r>
              <a:rPr spc="-440" dirty="0"/>
              <a:t> </a:t>
            </a:r>
            <a:r>
              <a:rPr dirty="0"/>
              <a:t>т</a:t>
            </a:r>
            <a:r>
              <a:rPr spc="434" dirty="0"/>
              <a:t> </a:t>
            </a:r>
            <a:r>
              <a:rPr dirty="0"/>
              <a:t>л</a:t>
            </a:r>
            <a:r>
              <a:rPr spc="-400" dirty="0"/>
              <a:t> </a:t>
            </a:r>
            <a:r>
              <a:rPr dirty="0"/>
              <a:t>е</a:t>
            </a:r>
            <a:r>
              <a:rPr spc="-229" dirty="0"/>
              <a:t> </a:t>
            </a:r>
            <a:r>
              <a:rPr dirty="0"/>
              <a:t>с</a:t>
            </a:r>
            <a:r>
              <a:rPr spc="-459" dirty="0"/>
              <a:t> </a:t>
            </a:r>
            <a:r>
              <a:rPr dirty="0"/>
              <a:t>о</a:t>
            </a:r>
            <a:r>
              <a:rPr spc="-425" dirty="0"/>
              <a:t> </a:t>
            </a:r>
            <a:r>
              <a:rPr dirty="0"/>
              <a:t>п</a:t>
            </a:r>
            <a:r>
              <a:rPr spc="-430" dirty="0"/>
              <a:t> </a:t>
            </a:r>
            <a:r>
              <a:rPr dirty="0"/>
              <a:t>о</a:t>
            </a:r>
            <a:r>
              <a:rPr spc="-425" dirty="0"/>
              <a:t> </a:t>
            </a:r>
            <a:r>
              <a:rPr dirty="0"/>
              <a:t>л</a:t>
            </a:r>
            <a:r>
              <a:rPr spc="-400" dirty="0"/>
              <a:t> </a:t>
            </a:r>
            <a:r>
              <a:rPr dirty="0"/>
              <a:t>о</a:t>
            </a:r>
            <a:r>
              <a:rPr spc="-425" dirty="0"/>
              <a:t> </a:t>
            </a:r>
            <a:r>
              <a:rPr dirty="0"/>
              <a:t>с</a:t>
            </a:r>
            <a:r>
              <a:rPr spc="-459" dirty="0"/>
              <a:t> </a:t>
            </a:r>
            <a:r>
              <a:rPr dirty="0"/>
              <a:t>ы</a:t>
            </a:r>
            <a:r>
              <a:rPr spc="-370" dirty="0"/>
              <a:t> </a:t>
            </a:r>
            <a:r>
              <a:rPr spc="-50" dirty="0"/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F0DBD40-A142-4A6B-ABD1-7C23BC69E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570577"/>
              </p:ext>
            </p:extLst>
          </p:nvPr>
        </p:nvGraphicFramePr>
        <p:xfrm>
          <a:off x="609600" y="723900"/>
          <a:ext cx="16687800" cy="8639663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86375866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9943464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61046373"/>
                    </a:ext>
                  </a:extLst>
                </a:gridCol>
                <a:gridCol w="1386416">
                  <a:extLst>
                    <a:ext uri="{9D8B030D-6E8A-4147-A177-3AD203B41FA5}">
                      <a16:colId xmlns:a16="http://schemas.microsoft.com/office/drawing/2014/main" val="2393654386"/>
                    </a:ext>
                  </a:extLst>
                </a:gridCol>
                <a:gridCol w="1303144">
                  <a:extLst>
                    <a:ext uri="{9D8B030D-6E8A-4147-A177-3AD203B41FA5}">
                      <a16:colId xmlns:a16="http://schemas.microsoft.com/office/drawing/2014/main" val="1747671624"/>
                    </a:ext>
                  </a:extLst>
                </a:gridCol>
                <a:gridCol w="1269149">
                  <a:extLst>
                    <a:ext uri="{9D8B030D-6E8A-4147-A177-3AD203B41FA5}">
                      <a16:colId xmlns:a16="http://schemas.microsoft.com/office/drawing/2014/main" val="1623658473"/>
                    </a:ext>
                  </a:extLst>
                </a:gridCol>
                <a:gridCol w="1348471">
                  <a:extLst>
                    <a:ext uri="{9D8B030D-6E8A-4147-A177-3AD203B41FA5}">
                      <a16:colId xmlns:a16="http://schemas.microsoft.com/office/drawing/2014/main" val="2029771196"/>
                    </a:ext>
                  </a:extLst>
                </a:gridCol>
                <a:gridCol w="1337139">
                  <a:extLst>
                    <a:ext uri="{9D8B030D-6E8A-4147-A177-3AD203B41FA5}">
                      <a16:colId xmlns:a16="http://schemas.microsoft.com/office/drawing/2014/main" val="3223528664"/>
                    </a:ext>
                  </a:extLst>
                </a:gridCol>
                <a:gridCol w="1280481">
                  <a:extLst>
                    <a:ext uri="{9D8B030D-6E8A-4147-A177-3AD203B41FA5}">
                      <a16:colId xmlns:a16="http://schemas.microsoft.com/office/drawing/2014/main" val="599313890"/>
                    </a:ext>
                  </a:extLst>
                </a:gridCol>
              </a:tblGrid>
              <a:tr h="3189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Область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Направление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Район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сев. Сезон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Средняя урожайность, ц/га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498019"/>
                  </a:ext>
                </a:extLst>
              </a:tr>
              <a:tr h="631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 Пшеница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 Ячмень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 Пшеница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 Ячмень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833023"/>
                  </a:ext>
                </a:extLst>
              </a:tr>
              <a:tr h="63196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Акмолинская</a:t>
                      </a: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область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Степная зона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Ерейментауский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74 281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69 412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579276"/>
                  </a:ext>
                </a:extLst>
              </a:tr>
              <a:tr h="631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Жаркаинский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538 339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546 952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944297"/>
                  </a:ext>
                </a:extLst>
              </a:tr>
              <a:tr h="631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Лесо</a:t>
                      </a: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-степная зона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Зерендинский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234 010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206 800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87477"/>
                  </a:ext>
                </a:extLst>
              </a:tr>
              <a:tr h="631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Сандыктауский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315 910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304 622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338790"/>
                  </a:ext>
                </a:extLst>
              </a:tr>
              <a:tr h="63196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Костанайская область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Степная зона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Алтынсаринский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153 599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154 141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809454"/>
                  </a:ext>
                </a:extLst>
              </a:tr>
              <a:tr h="631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Денисовский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285 553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291 405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774655"/>
                  </a:ext>
                </a:extLst>
              </a:tr>
              <a:tr h="631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Лесо</a:t>
                      </a:r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-степная зона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Узункольский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293 982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262 699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54247"/>
                  </a:ext>
                </a:extLst>
              </a:tr>
              <a:tr h="631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Федоровский 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317 101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310 830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126629"/>
                  </a:ext>
                </a:extLst>
              </a:tr>
              <a:tr h="63196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Северо-Казахстанская область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Степная зона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им. Г. Мусрепова 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661 421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635 773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16060"/>
                  </a:ext>
                </a:extLst>
              </a:tr>
              <a:tr h="631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Тайыншинский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544 515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491 985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842034"/>
                  </a:ext>
                </a:extLst>
              </a:tr>
              <a:tr h="631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Лесо-степная зона</a:t>
                      </a:r>
                    </a:p>
                  </a:txBody>
                  <a:tcPr marL="5702" marR="5702" marT="570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Кызылжарский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188 108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174 370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732409"/>
                  </a:ext>
                </a:extLst>
              </a:tr>
              <a:tr h="631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Мамлютский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170 347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166 197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702" marR="5702" marT="570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54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342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1711</Words>
  <Application>Microsoft Office PowerPoint</Application>
  <PresentationFormat>Произвольный</PresentationFormat>
  <Paragraphs>151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Л Е С О П О Л О С Ы</vt:lpstr>
      <vt:lpstr>Р я д п р о б л е м  в СХ с тр а н ы с в я з а н н ы х с о тс утс тв и е м Ле с о п о л о с в п о л я х:</vt:lpstr>
      <vt:lpstr>Что н е о б хо д и м о что б ы н а ча ть в ы с а д к у л е с о п о л о с ?</vt:lpstr>
      <vt:lpstr>Ка к м о ти в и р о в а ть с хтп н а в ы с а д к у л е с о п о л о с ? Че р е з к а к и е и н с тр ум е н ты ?</vt:lpstr>
      <vt:lpstr>Ка к к о н тр о л и р о в а ть в ы с а д к у л е с о п о л о с ?</vt:lpstr>
      <vt:lpstr>Что д а е т в ы с а д к а л е с о п о л о с в Ка з а хс та н е ?</vt:lpstr>
      <vt:lpstr>Гд е м о ж н о п р и в л е к а ть ф и н а н с и р о в а н и е п о д  э то т б о л ь ш о й п р о е к т?</vt:lpstr>
      <vt:lpstr>Ка к и е п р е и м ущ е с тв а з е м л е д е л и ю д а ю т л е с о п о л о с ы 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ЛЕСОПОЛОСЫ</dc:title>
  <dc:creator>Елена Карикова</dc:creator>
  <cp:lastModifiedBy>Ескалиева Самал</cp:lastModifiedBy>
  <cp:revision>1</cp:revision>
  <dcterms:created xsi:type="dcterms:W3CDTF">2023-09-14T15:17:04Z</dcterms:created>
  <dcterms:modified xsi:type="dcterms:W3CDTF">2024-02-22T05:05:42Z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2023-05-24T00:00:00Z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2023-09-14T00:00:00Z</vt:filetime>
  </property>
  <property fmtid="{D5CDD505-2E9C-101B-9397-08002B2CF9AE}" pid="5" name="Producer">
    <vt:lpwstr>Adobe PDF Library 11.0</vt:lpwstr>
  </property>
</Properties>
</file>