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5" r:id="rId2"/>
    <p:sldId id="385" r:id="rId3"/>
    <p:sldId id="394" r:id="rId4"/>
    <p:sldId id="393" r:id="rId5"/>
    <p:sldId id="386" r:id="rId6"/>
    <p:sldId id="400" r:id="rId7"/>
    <p:sldId id="396" r:id="rId8"/>
  </p:sldIdLst>
  <p:sldSz cx="9144000" cy="5143500" type="screen16x9"/>
  <p:notesSz cx="6761163" cy="9942513"/>
  <p:defaultTextStyle>
    <a:defPPr>
      <a:defRPr lang="ru-RU"/>
    </a:defPPr>
    <a:lvl1pPr marL="0" algn="l" defTabSz="9143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5" algn="l" defTabSz="9143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0" algn="l" defTabSz="9143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4" algn="l" defTabSz="9143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0" algn="l" defTabSz="9143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74" algn="l" defTabSz="9143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9" algn="l" defTabSz="9143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24" algn="l" defTabSz="9143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99" algn="l" defTabSz="9143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85">
          <p15:clr>
            <a:srgbClr val="A4A3A4"/>
          </p15:clr>
        </p15:guide>
        <p15:guide id="4" pos="3271">
          <p15:clr>
            <a:srgbClr val="A4A3A4"/>
          </p15:clr>
        </p15:guide>
        <p15:guide id="5" orient="horz" pos="1149">
          <p15:clr>
            <a:srgbClr val="A4A3A4"/>
          </p15:clr>
        </p15:guide>
        <p15:guide id="6" pos="2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2457" autoAdjust="0"/>
  </p:normalViewPr>
  <p:slideViewPr>
    <p:cSldViewPr>
      <p:cViewPr varScale="1">
        <p:scale>
          <a:sx n="102" d="100"/>
          <a:sy n="102" d="100"/>
        </p:scale>
        <p:origin x="522" y="96"/>
      </p:cViewPr>
      <p:guideLst>
        <p:guide orient="horz" pos="1620"/>
        <p:guide pos="2880"/>
        <p:guide orient="horz" pos="2285"/>
        <p:guide pos="3271"/>
        <p:guide orient="horz" pos="1149"/>
        <p:guide pos="2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9-064A-BDE0-83AF98258A2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724-4270-853F-8DCECC8B185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3316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24-4270-853F-8DCECC8B185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99-064A-BDE0-83AF98258A2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3348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56-456E-A6EB-0CC7DD8A97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99-064A-BDE0-83AF98258A2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3350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56-456E-A6EB-0CC7DD8A97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99-064A-BDE0-83AF98258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2"/>
        <c:axId val="254841576"/>
        <c:axId val="254841968"/>
      </c:barChart>
      <c:catAx>
        <c:axId val="254841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4841968"/>
        <c:crosses val="autoZero"/>
        <c:auto val="1"/>
        <c:lblAlgn val="ctr"/>
        <c:lblOffset val="100"/>
        <c:noMultiLvlLbl val="0"/>
      </c:catAx>
      <c:valAx>
        <c:axId val="2548419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54841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8-9A4D-8858-824841B8B6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476-420E-BAAB-94B7EDFD339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3580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76-420E-BAAB-94B7EDFD339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48-9A4D-8858-824841B8B65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3438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F4-4392-B22E-CAFD843D858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48-9A4D-8858-824841B8B65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3390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F4-4392-B22E-CAFD843D858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4073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48-9A4D-8858-824841B8B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2"/>
        <c:axId val="254843144"/>
        <c:axId val="254843536"/>
      </c:barChart>
      <c:catAx>
        <c:axId val="254843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4843536"/>
        <c:crosses val="autoZero"/>
        <c:auto val="1"/>
        <c:lblAlgn val="ctr"/>
        <c:lblOffset val="100"/>
        <c:noMultiLvlLbl val="0"/>
      </c:catAx>
      <c:valAx>
        <c:axId val="2548435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54843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70-C946-9435-2C3B3F8B10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0A5-408A-9B82-7D6CC6F024E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979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A5-408A-9B82-7D6CC6F024E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70-C946-9435-2C3B3F8B101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1029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5E-4D2D-9551-C885EDC8BAC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70-C946-9435-2C3B3F8B101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70-C946-9435-2C3B3F8B1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2"/>
        <c:axId val="309014040"/>
        <c:axId val="309012080"/>
      </c:barChart>
      <c:catAx>
        <c:axId val="309014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9012080"/>
        <c:crosses val="autoZero"/>
        <c:auto val="1"/>
        <c:lblAlgn val="ctr"/>
        <c:lblOffset val="100"/>
        <c:noMultiLvlLbl val="0"/>
      </c:catAx>
      <c:valAx>
        <c:axId val="3090120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09014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5B-144D-8391-DBE5FA5021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14F-4265-AD79-76741DC806A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3394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4F-4265-AD79-76741DC806A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3670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5B-144D-8391-DBE5FA5021C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3366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E0-45F9-97BD-1C866D4A11F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5B-144D-8391-DBE5FA5021C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3350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E0-45F9-97BD-1C866D4A11F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5B-144D-8391-DBE5FA5021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2"/>
        <c:axId val="309012472"/>
        <c:axId val="309010512"/>
      </c:barChart>
      <c:catAx>
        <c:axId val="309012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9010512"/>
        <c:crosses val="autoZero"/>
        <c:auto val="1"/>
        <c:lblAlgn val="ctr"/>
        <c:lblOffset val="100"/>
        <c:noMultiLvlLbl val="0"/>
      </c:catAx>
      <c:valAx>
        <c:axId val="30901051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09012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Сравнительный</a:t>
            </a:r>
            <a:r>
              <a:rPr lang="kk-KZ" sz="1200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график режима работ  межгос объектов по р.Шу и Талас в вегетационный период 2023 г.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по утвержденному графику, млн.м3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по реке Шу
</c:v>
                </c:pt>
                <c:pt idx="1">
                  <c:v>по реке Талас 
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154</c:v>
                </c:pt>
                <c:pt idx="1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B-46E9-B774-CFBE078F8D77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фактический водозабор, млн.м3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по реке Шу
</c:v>
                </c:pt>
                <c:pt idx="1">
                  <c:v>по реке Талас 
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135.69999999999999</c:v>
                </c:pt>
                <c:pt idx="1">
                  <c:v>323.8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FB-44FD-95F2-EE2651629C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9014824"/>
        <c:axId val="309009728"/>
      </c:barChart>
      <c:catAx>
        <c:axId val="30901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9009728"/>
        <c:crosses val="autoZero"/>
        <c:auto val="1"/>
        <c:lblAlgn val="ctr"/>
        <c:lblOffset val="100"/>
        <c:noMultiLvlLbl val="0"/>
      </c:catAx>
      <c:valAx>
        <c:axId val="309009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9014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7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8CE6D-4BF0-42E7-AF30-03CF35D5C196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ABA0D-A627-4F88-BDCF-485AC5232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996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7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AC546-F518-447E-9126-6829FE0FC8E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8" y="4722423"/>
            <a:ext cx="5409562" cy="447436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77142-8F00-413E-898E-4EA043322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6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5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0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24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0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74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9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24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99" algn="l" defTabSz="9143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:notes"/>
          <p:cNvSpPr txBox="1">
            <a:spLocks noGrp="1"/>
          </p:cNvSpPr>
          <p:nvPr>
            <p:ph type="body" idx="1"/>
          </p:nvPr>
        </p:nvSpPr>
        <p:spPr>
          <a:xfrm>
            <a:off x="679927" y="4776278"/>
            <a:ext cx="5437822" cy="3910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00" tIns="45850" rIns="91700" bIns="458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1425"/>
            <a:ext cx="5946775" cy="3346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56383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:notes"/>
          <p:cNvSpPr txBox="1">
            <a:spLocks noGrp="1"/>
          </p:cNvSpPr>
          <p:nvPr>
            <p:ph type="body" idx="1"/>
          </p:nvPr>
        </p:nvSpPr>
        <p:spPr>
          <a:xfrm>
            <a:off x="679927" y="4776278"/>
            <a:ext cx="5437822" cy="3910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700" tIns="45850" rIns="91700" bIns="458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3" name="Google Shape;1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6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0590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7F6CF-7EF6-4F37-BDC3-023575699E0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92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5" indent="0">
              <a:buNone/>
              <a:defRPr sz="2000" b="1"/>
            </a:lvl2pPr>
            <a:lvl3pPr marL="914350" indent="0">
              <a:buNone/>
              <a:defRPr sz="1800" b="1"/>
            </a:lvl3pPr>
            <a:lvl4pPr marL="1371524" indent="0">
              <a:buNone/>
              <a:defRPr sz="1600" b="1"/>
            </a:lvl4pPr>
            <a:lvl5pPr marL="1828700" indent="0">
              <a:buNone/>
              <a:defRPr sz="1600" b="1"/>
            </a:lvl5pPr>
            <a:lvl6pPr marL="2285874" indent="0">
              <a:buNone/>
              <a:defRPr sz="1600" b="1"/>
            </a:lvl6pPr>
            <a:lvl7pPr marL="2743049" indent="0">
              <a:buNone/>
              <a:defRPr sz="1600" b="1"/>
            </a:lvl7pPr>
            <a:lvl8pPr marL="3200224" indent="0">
              <a:buNone/>
              <a:defRPr sz="1600" b="1"/>
            </a:lvl8pPr>
            <a:lvl9pPr marL="365739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5" indent="0">
              <a:buNone/>
              <a:defRPr sz="2000" b="1"/>
            </a:lvl2pPr>
            <a:lvl3pPr marL="914350" indent="0">
              <a:buNone/>
              <a:defRPr sz="1800" b="1"/>
            </a:lvl3pPr>
            <a:lvl4pPr marL="1371524" indent="0">
              <a:buNone/>
              <a:defRPr sz="1600" b="1"/>
            </a:lvl4pPr>
            <a:lvl5pPr marL="1828700" indent="0">
              <a:buNone/>
              <a:defRPr sz="1600" b="1"/>
            </a:lvl5pPr>
            <a:lvl6pPr marL="2285874" indent="0">
              <a:buNone/>
              <a:defRPr sz="1600" b="1"/>
            </a:lvl6pPr>
            <a:lvl7pPr marL="2743049" indent="0">
              <a:buNone/>
              <a:defRPr sz="1600" b="1"/>
            </a:lvl7pPr>
            <a:lvl8pPr marL="3200224" indent="0">
              <a:buNone/>
              <a:defRPr sz="1600" b="1"/>
            </a:lvl8pPr>
            <a:lvl9pPr marL="365739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5" indent="0">
              <a:buNone/>
              <a:defRPr sz="1200"/>
            </a:lvl2pPr>
            <a:lvl3pPr marL="914350" indent="0">
              <a:buNone/>
              <a:defRPr sz="1000"/>
            </a:lvl3pPr>
            <a:lvl4pPr marL="1371524" indent="0">
              <a:buNone/>
              <a:defRPr sz="900"/>
            </a:lvl4pPr>
            <a:lvl5pPr marL="1828700" indent="0">
              <a:buNone/>
              <a:defRPr sz="900"/>
            </a:lvl5pPr>
            <a:lvl6pPr marL="2285874" indent="0">
              <a:buNone/>
              <a:defRPr sz="900"/>
            </a:lvl6pPr>
            <a:lvl7pPr marL="2743049" indent="0">
              <a:buNone/>
              <a:defRPr sz="900"/>
            </a:lvl7pPr>
            <a:lvl8pPr marL="3200224" indent="0">
              <a:buNone/>
              <a:defRPr sz="900"/>
            </a:lvl8pPr>
            <a:lvl9pPr marL="365739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5" indent="0">
              <a:buNone/>
              <a:defRPr sz="2800"/>
            </a:lvl2pPr>
            <a:lvl3pPr marL="914350" indent="0">
              <a:buNone/>
              <a:defRPr sz="2400"/>
            </a:lvl3pPr>
            <a:lvl4pPr marL="1371524" indent="0">
              <a:buNone/>
              <a:defRPr sz="2000"/>
            </a:lvl4pPr>
            <a:lvl5pPr marL="1828700" indent="0">
              <a:buNone/>
              <a:defRPr sz="2000"/>
            </a:lvl5pPr>
            <a:lvl6pPr marL="2285874" indent="0">
              <a:buNone/>
              <a:defRPr sz="2000"/>
            </a:lvl6pPr>
            <a:lvl7pPr marL="2743049" indent="0">
              <a:buNone/>
              <a:defRPr sz="2000"/>
            </a:lvl7pPr>
            <a:lvl8pPr marL="3200224" indent="0">
              <a:buNone/>
              <a:defRPr sz="2000"/>
            </a:lvl8pPr>
            <a:lvl9pPr marL="365739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5" indent="0">
              <a:buNone/>
              <a:defRPr sz="1200"/>
            </a:lvl2pPr>
            <a:lvl3pPr marL="914350" indent="0">
              <a:buNone/>
              <a:defRPr sz="1000"/>
            </a:lvl3pPr>
            <a:lvl4pPr marL="1371524" indent="0">
              <a:buNone/>
              <a:defRPr sz="900"/>
            </a:lvl4pPr>
            <a:lvl5pPr marL="1828700" indent="0">
              <a:buNone/>
              <a:defRPr sz="900"/>
            </a:lvl5pPr>
            <a:lvl6pPr marL="2285874" indent="0">
              <a:buNone/>
              <a:defRPr sz="900"/>
            </a:lvl6pPr>
            <a:lvl7pPr marL="2743049" indent="0">
              <a:buNone/>
              <a:defRPr sz="900"/>
            </a:lvl7pPr>
            <a:lvl8pPr marL="3200224" indent="0">
              <a:buNone/>
              <a:defRPr sz="900"/>
            </a:lvl8pPr>
            <a:lvl9pPr marL="365739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35" tIns="45717" rIns="91435" bIns="4571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5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1" indent="-342881" algn="l" defTabSz="91435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9" indent="-285734" algn="l" defTabSz="91435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8" indent="-228588" algn="l" defTabSz="91435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2" indent="-228588" algn="l" defTabSz="91435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7" indent="-228588" algn="l" defTabSz="91435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62" indent="-228588" algn="l" defTabSz="9143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36" indent="-228588" algn="l" defTabSz="9143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12" indent="-228588" algn="l" defTabSz="9143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86" indent="-228588" algn="l" defTabSz="9143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5" algn="l" defTabSz="9143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0" algn="l" defTabSz="9143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4" algn="l" defTabSz="9143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0" algn="l" defTabSz="9143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74" algn="l" defTabSz="9143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9" algn="l" defTabSz="9143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24" algn="l" defTabSz="9143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99" algn="l" defTabSz="9143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2680" y="2130812"/>
            <a:ext cx="7038641" cy="750139"/>
          </a:xfrm>
        </p:spPr>
        <p:txBody>
          <a:bodyPr>
            <a:noAutofit/>
          </a:bodyPr>
          <a:lstStyle/>
          <a:p>
            <a:r>
              <a:rPr lang="ru-RU" sz="2177" b="1" dirty="0">
                <a:solidFill>
                  <a:srgbClr val="002060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О </a:t>
            </a:r>
            <a:r>
              <a:rPr lang="ru-RU" sz="2177" b="1" dirty="0" err="1">
                <a:solidFill>
                  <a:srgbClr val="002060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водообеспечении</a:t>
            </a:r>
            <a:r>
              <a:rPr lang="ru-RU" sz="2177" b="1" dirty="0">
                <a:solidFill>
                  <a:srgbClr val="002060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77" b="1" dirty="0" smtClean="0">
                <a:solidFill>
                  <a:srgbClr val="002060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южных регионов в вегетационный период 2024 года</a:t>
            </a:r>
            <a:endParaRPr lang="ru-RU" sz="2177" b="1" dirty="0">
              <a:solidFill>
                <a:srgbClr val="002060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592625" y="4727453"/>
            <a:ext cx="2252710" cy="279986"/>
          </a:xfrm>
          <a:prstGeom prst="rect">
            <a:avLst/>
          </a:prstGeom>
        </p:spPr>
        <p:txBody>
          <a:bodyPr vert="horz" lIns="62215" tIns="31107" rIns="62215" bIns="31107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89" dirty="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г. Астана, </a:t>
            </a:r>
            <a:r>
              <a:rPr lang="ru-RU" sz="1089" dirty="0" smtClean="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март 2024 </a:t>
            </a:r>
            <a:r>
              <a:rPr lang="ru-RU" sz="1089" dirty="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г.</a:t>
            </a:r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B94C0F56-5169-4D9E-9AEF-6B119A2815B4}"/>
              </a:ext>
            </a:extLst>
          </p:cNvPr>
          <p:cNvSpPr/>
          <p:nvPr/>
        </p:nvSpPr>
        <p:spPr>
          <a:xfrm flipV="1">
            <a:off x="7846024" y="8340"/>
            <a:ext cx="1297976" cy="681561"/>
          </a:xfrm>
          <a:prstGeom prst="triangle">
            <a:avLst>
              <a:gd name="adj" fmla="val 100000"/>
            </a:avLst>
          </a:prstGeom>
          <a:solidFill>
            <a:srgbClr val="005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12" tIns="31106" rIns="62212" bIns="31106" rtlCol="0" anchor="ctr"/>
          <a:lstStyle/>
          <a:p>
            <a:pPr algn="ctr"/>
            <a:endParaRPr lang="ru-RU" sz="1225"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89B227B-ECA1-4D2D-AB50-9CBB72465C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3" b="3733"/>
          <a:stretch/>
        </p:blipFill>
        <p:spPr bwMode="auto">
          <a:xfrm>
            <a:off x="1485424" y="80361"/>
            <a:ext cx="625825" cy="6258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5964" y="161418"/>
            <a:ext cx="4899326" cy="463711"/>
          </a:xfrm>
        </p:spPr>
        <p:txBody>
          <a:bodyPr anchor="ctr">
            <a:noAutofit/>
          </a:bodyPr>
          <a:lstStyle/>
          <a:p>
            <a:r>
              <a:rPr lang="ru-RU" sz="1361" dirty="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Министерство водных ресурсов и ирригации</a:t>
            </a:r>
            <a:br>
              <a:rPr lang="ru-RU" sz="1361" dirty="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</a:br>
            <a:r>
              <a:rPr lang="ru-RU" sz="1361" dirty="0">
                <a:solidFill>
                  <a:schemeClr val="tx1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7245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Группа 281"/>
          <p:cNvGrpSpPr/>
          <p:nvPr/>
        </p:nvGrpSpPr>
        <p:grpSpPr>
          <a:xfrm>
            <a:off x="47053" y="3384070"/>
            <a:ext cx="3300147" cy="1678924"/>
            <a:chOff x="164409" y="5210018"/>
            <a:chExt cx="2693916" cy="2118037"/>
          </a:xfrm>
        </p:grpSpPr>
        <p:grpSp>
          <p:nvGrpSpPr>
            <p:cNvPr id="283" name="Группа 282"/>
            <p:cNvGrpSpPr/>
            <p:nvPr/>
          </p:nvGrpSpPr>
          <p:grpSpPr>
            <a:xfrm>
              <a:off x="164409" y="5210018"/>
              <a:ext cx="2693916" cy="2118037"/>
              <a:chOff x="60654" y="5614525"/>
              <a:chExt cx="2033373" cy="2118037"/>
            </a:xfrm>
          </p:grpSpPr>
          <p:sp>
            <p:nvSpPr>
              <p:cNvPr id="293" name="TextBox 292"/>
              <p:cNvSpPr txBox="1"/>
              <p:nvPr/>
            </p:nvSpPr>
            <p:spPr>
              <a:xfrm>
                <a:off x="60654" y="7370221"/>
                <a:ext cx="2033373" cy="3623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116803" tIns="58401" rIns="116803" bIns="58401">
                <a:spAutoFit/>
              </a:bodyPr>
              <a:lstStyle/>
              <a:p>
                <a:pPr algn="ctr">
                  <a:defRPr/>
                </a:pPr>
                <a:r>
                  <a:rPr lang="ru-RU" sz="1100" b="1" cap="smal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itchFamily="34" charset="0"/>
                  </a:rPr>
                  <a:t>Всего факт по РК </a:t>
                </a:r>
                <a:r>
                  <a:rPr lang="ru-RU" sz="1100" b="1" cap="small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itchFamily="34" charset="0"/>
                  </a:rPr>
                  <a:t>2021-2023 </a:t>
                </a:r>
                <a:r>
                  <a:rPr lang="ru-RU" sz="1100" b="1" cap="smal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itchFamily="34" charset="0"/>
                  </a:rPr>
                  <a:t>гг., млн. м</a:t>
                </a:r>
                <a:r>
                  <a:rPr lang="ru-RU" sz="1100" b="1" cap="small" baseline="30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330780" y="5614525"/>
                <a:ext cx="331073" cy="29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900" b="1" dirty="0">
                    <a:latin typeface="Arial" pitchFamily="34" charset="0"/>
                    <a:ea typeface="Tahoma" pitchFamily="34" charset="0"/>
                    <a:cs typeface="Arial" pitchFamily="34" charset="0"/>
                  </a:rPr>
                  <a:t>15 772</a:t>
                </a:r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737995" y="7109468"/>
                <a:ext cx="256008" cy="2717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800" dirty="0" smtClean="0">
                    <a:latin typeface="Arial" pitchFamily="34" charset="0"/>
                    <a:ea typeface="Tahoma" pitchFamily="34" charset="0"/>
                    <a:cs typeface="Arial" pitchFamily="34" charset="0"/>
                  </a:rPr>
                  <a:t>2021</a:t>
                </a:r>
                <a:endParaRPr lang="ru-RU" sz="800" dirty="0">
                  <a:latin typeface="Arial" pitchFamily="34" charset="0"/>
                  <a:ea typeface="Tahoma" pitchFamily="34" charset="0"/>
                  <a:cs typeface="Arial" pitchFamily="34" charset="0"/>
                </a:endParaRPr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1101252" y="7114017"/>
                <a:ext cx="256008" cy="2717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800" dirty="0" smtClean="0">
                    <a:latin typeface="Arial" pitchFamily="34" charset="0"/>
                    <a:ea typeface="Tahoma" pitchFamily="34" charset="0"/>
                    <a:cs typeface="Arial" pitchFamily="34" charset="0"/>
                  </a:rPr>
                  <a:t>2022</a:t>
                </a:r>
                <a:endParaRPr lang="ru-RU" sz="800" dirty="0">
                  <a:latin typeface="Arial" pitchFamily="34" charset="0"/>
                  <a:ea typeface="Tahoma" pitchFamily="34" charset="0"/>
                  <a:cs typeface="Arial" pitchFamily="34" charset="0"/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1465294" y="7114017"/>
                <a:ext cx="256008" cy="2717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800" dirty="0" smtClean="0">
                    <a:latin typeface="Arial" pitchFamily="34" charset="0"/>
                    <a:ea typeface="Tahoma" pitchFamily="34" charset="0"/>
                    <a:cs typeface="Arial" pitchFamily="34" charset="0"/>
                  </a:rPr>
                  <a:t>2023</a:t>
                </a:r>
                <a:endParaRPr lang="ru-RU" sz="800" dirty="0">
                  <a:latin typeface="Arial" pitchFamily="34" charset="0"/>
                  <a:ea typeface="Tahoma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84" name="Группа 283"/>
            <p:cNvGrpSpPr/>
            <p:nvPr/>
          </p:nvGrpSpPr>
          <p:grpSpPr>
            <a:xfrm>
              <a:off x="597279" y="5496253"/>
              <a:ext cx="1742842" cy="1203682"/>
              <a:chOff x="928042" y="1818163"/>
              <a:chExt cx="1058077" cy="730754"/>
            </a:xfrm>
          </p:grpSpPr>
          <p:sp>
            <p:nvSpPr>
              <p:cNvPr id="289" name="Прямоугольник 288"/>
              <p:cNvSpPr/>
              <p:nvPr/>
            </p:nvSpPr>
            <p:spPr>
              <a:xfrm>
                <a:off x="928042" y="1818163"/>
                <a:ext cx="176206" cy="730754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600">
                  <a:solidFill>
                    <a:srgbClr val="0070C0"/>
                  </a:solidFill>
                </a:endParaRPr>
              </a:p>
            </p:txBody>
          </p:sp>
          <p:sp>
            <p:nvSpPr>
              <p:cNvPr id="290" name="Прямоугольник 289"/>
              <p:cNvSpPr/>
              <p:nvPr/>
            </p:nvSpPr>
            <p:spPr>
              <a:xfrm>
                <a:off x="1809913" y="2147549"/>
                <a:ext cx="176206" cy="401368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  <p:sp>
            <p:nvSpPr>
              <p:cNvPr id="291" name="Прямоугольник 290"/>
              <p:cNvSpPr/>
              <p:nvPr/>
            </p:nvSpPr>
            <p:spPr>
              <a:xfrm>
                <a:off x="1511367" y="2043892"/>
                <a:ext cx="176206" cy="50502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600" dirty="0"/>
              </a:p>
            </p:txBody>
          </p:sp>
          <p:sp>
            <p:nvSpPr>
              <p:cNvPr id="292" name="Прямоугольник 291"/>
              <p:cNvSpPr/>
              <p:nvPr/>
            </p:nvSpPr>
            <p:spPr>
              <a:xfrm>
                <a:off x="1216021" y="2060063"/>
                <a:ext cx="176206" cy="48885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</p:grpSp>
        <p:sp>
          <p:nvSpPr>
            <p:cNvPr id="285" name="TextBox 284"/>
            <p:cNvSpPr txBox="1"/>
            <p:nvPr/>
          </p:nvSpPr>
          <p:spPr>
            <a:xfrm>
              <a:off x="544681" y="6708871"/>
              <a:ext cx="395439" cy="2717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800" dirty="0">
                  <a:latin typeface="Arial" pitchFamily="34" charset="0"/>
                  <a:ea typeface="Tahoma" pitchFamily="34" charset="0"/>
                  <a:cs typeface="Arial" pitchFamily="34" charset="0"/>
                </a:rPr>
                <a:t>Лимит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1000213" y="5607799"/>
              <a:ext cx="438622" cy="29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900" b="1" dirty="0" smtClean="0">
                  <a:latin typeface="Arial" pitchFamily="34" charset="0"/>
                  <a:ea typeface="Tahoma" pitchFamily="34" charset="0"/>
                  <a:cs typeface="Arial" pitchFamily="34" charset="0"/>
                </a:rPr>
                <a:t>11 584</a:t>
              </a:r>
              <a:endParaRPr lang="ru-RU" sz="900" b="1" dirty="0"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1493319" y="5590391"/>
              <a:ext cx="438622" cy="291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900" b="1" dirty="0" smtClean="0">
                  <a:latin typeface="Arial" pitchFamily="34" charset="0"/>
                  <a:ea typeface="Tahoma" pitchFamily="34" charset="0"/>
                  <a:cs typeface="Arial" pitchFamily="34" charset="0"/>
                </a:rPr>
                <a:t>11 539</a:t>
              </a:r>
              <a:endParaRPr lang="ru-RU" sz="900" b="1" dirty="0"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1977479" y="5754489"/>
              <a:ext cx="438622" cy="29120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ru-RU" sz="900" b="1" dirty="0" smtClean="0">
                  <a:latin typeface="Arial" pitchFamily="34" charset="0"/>
                  <a:ea typeface="Tahoma" pitchFamily="34" charset="0"/>
                  <a:cs typeface="Arial" pitchFamily="34" charset="0"/>
                </a:rPr>
                <a:t>11 500</a:t>
              </a:r>
              <a:endParaRPr lang="ru-RU" sz="900" b="1" dirty="0"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816688" y="617708"/>
            <a:ext cx="6088153" cy="3851953"/>
            <a:chOff x="4042431" y="742935"/>
            <a:chExt cx="9286041" cy="5872922"/>
          </a:xfrm>
        </p:grpSpPr>
        <p:grpSp>
          <p:nvGrpSpPr>
            <p:cNvPr id="298" name="Группа 297"/>
            <p:cNvGrpSpPr/>
            <p:nvPr/>
          </p:nvGrpSpPr>
          <p:grpSpPr>
            <a:xfrm>
              <a:off x="4042431" y="742935"/>
              <a:ext cx="9181592" cy="5752635"/>
              <a:chOff x="4211521" y="742935"/>
              <a:chExt cx="8694723" cy="5019181"/>
            </a:xfrm>
          </p:grpSpPr>
          <p:sp>
            <p:nvSpPr>
              <p:cNvPr id="299" name="Freeform 13"/>
              <p:cNvSpPr>
                <a:spLocks/>
              </p:cNvSpPr>
              <p:nvPr/>
            </p:nvSpPr>
            <p:spPr bwMode="auto">
              <a:xfrm>
                <a:off x="8379780" y="3975072"/>
                <a:ext cx="1296144" cy="1787044"/>
              </a:xfrm>
              <a:custGeom>
                <a:avLst/>
                <a:gdLst/>
                <a:ahLst/>
                <a:cxnLst>
                  <a:cxn ang="0">
                    <a:pos x="77" y="17"/>
                  </a:cxn>
                  <a:cxn ang="0">
                    <a:pos x="84" y="37"/>
                  </a:cxn>
                  <a:cxn ang="0">
                    <a:pos x="86" y="57"/>
                  </a:cxn>
                  <a:cxn ang="0">
                    <a:pos x="81" y="75"/>
                  </a:cxn>
                  <a:cxn ang="0">
                    <a:pos x="91" y="84"/>
                  </a:cxn>
                  <a:cxn ang="0">
                    <a:pos x="97" y="94"/>
                  </a:cxn>
                  <a:cxn ang="0">
                    <a:pos x="102" y="104"/>
                  </a:cxn>
                  <a:cxn ang="0">
                    <a:pos x="109" y="109"/>
                  </a:cxn>
                  <a:cxn ang="0">
                    <a:pos x="109" y="115"/>
                  </a:cxn>
                  <a:cxn ang="0">
                    <a:pos x="108" y="117"/>
                  </a:cxn>
                  <a:cxn ang="0">
                    <a:pos x="106" y="119"/>
                  </a:cxn>
                  <a:cxn ang="0">
                    <a:pos x="102" y="120"/>
                  </a:cxn>
                  <a:cxn ang="0">
                    <a:pos x="101" y="119"/>
                  </a:cxn>
                  <a:cxn ang="0">
                    <a:pos x="98" y="121"/>
                  </a:cxn>
                  <a:cxn ang="0">
                    <a:pos x="94" y="125"/>
                  </a:cxn>
                  <a:cxn ang="0">
                    <a:pos x="93" y="128"/>
                  </a:cxn>
                  <a:cxn ang="0">
                    <a:pos x="88" y="130"/>
                  </a:cxn>
                  <a:cxn ang="0">
                    <a:pos x="85" y="132"/>
                  </a:cxn>
                  <a:cxn ang="0">
                    <a:pos x="83" y="134"/>
                  </a:cxn>
                  <a:cxn ang="0">
                    <a:pos x="78" y="136"/>
                  </a:cxn>
                  <a:cxn ang="0">
                    <a:pos x="72" y="140"/>
                  </a:cxn>
                  <a:cxn ang="0">
                    <a:pos x="70" y="144"/>
                  </a:cxn>
                  <a:cxn ang="0">
                    <a:pos x="66" y="148"/>
                  </a:cxn>
                  <a:cxn ang="0">
                    <a:pos x="63" y="151"/>
                  </a:cxn>
                  <a:cxn ang="0">
                    <a:pos x="59" y="158"/>
                  </a:cxn>
                  <a:cxn ang="0">
                    <a:pos x="54" y="165"/>
                  </a:cxn>
                  <a:cxn ang="0">
                    <a:pos x="51" y="162"/>
                  </a:cxn>
                  <a:cxn ang="0">
                    <a:pos x="49" y="160"/>
                  </a:cxn>
                  <a:cxn ang="0">
                    <a:pos x="50" y="157"/>
                  </a:cxn>
                  <a:cxn ang="0">
                    <a:pos x="47" y="152"/>
                  </a:cxn>
                  <a:cxn ang="0">
                    <a:pos x="43" y="148"/>
                  </a:cxn>
                  <a:cxn ang="0">
                    <a:pos x="40" y="147"/>
                  </a:cxn>
                  <a:cxn ang="0">
                    <a:pos x="37" y="148"/>
                  </a:cxn>
                  <a:cxn ang="0">
                    <a:pos x="24" y="149"/>
                  </a:cxn>
                  <a:cxn ang="0">
                    <a:pos x="17" y="146"/>
                  </a:cxn>
                  <a:cxn ang="0">
                    <a:pos x="15" y="139"/>
                  </a:cxn>
                  <a:cxn ang="0">
                    <a:pos x="13" y="135"/>
                  </a:cxn>
                  <a:cxn ang="0">
                    <a:pos x="11" y="129"/>
                  </a:cxn>
                  <a:cxn ang="0">
                    <a:pos x="9" y="123"/>
                  </a:cxn>
                  <a:cxn ang="0">
                    <a:pos x="3" y="122"/>
                  </a:cxn>
                  <a:cxn ang="0">
                    <a:pos x="1" y="118"/>
                  </a:cxn>
                  <a:cxn ang="0">
                    <a:pos x="0" y="110"/>
                  </a:cxn>
                  <a:cxn ang="0">
                    <a:pos x="1" y="109"/>
                  </a:cxn>
                  <a:cxn ang="0">
                    <a:pos x="11" y="103"/>
                  </a:cxn>
                  <a:cxn ang="0">
                    <a:pos x="36" y="87"/>
                  </a:cxn>
                  <a:cxn ang="0">
                    <a:pos x="35" y="82"/>
                  </a:cxn>
                  <a:cxn ang="0">
                    <a:pos x="36" y="77"/>
                  </a:cxn>
                  <a:cxn ang="0">
                    <a:pos x="40" y="68"/>
                  </a:cxn>
                  <a:cxn ang="0">
                    <a:pos x="39" y="57"/>
                  </a:cxn>
                  <a:cxn ang="0">
                    <a:pos x="32" y="52"/>
                  </a:cxn>
                  <a:cxn ang="0">
                    <a:pos x="31" y="31"/>
                  </a:cxn>
                  <a:cxn ang="0">
                    <a:pos x="27" y="25"/>
                  </a:cxn>
                  <a:cxn ang="0">
                    <a:pos x="25" y="20"/>
                  </a:cxn>
                  <a:cxn ang="0">
                    <a:pos x="28" y="8"/>
                  </a:cxn>
                  <a:cxn ang="0">
                    <a:pos x="34" y="1"/>
                  </a:cxn>
                  <a:cxn ang="0">
                    <a:pos x="60" y="1"/>
                  </a:cxn>
                  <a:cxn ang="0">
                    <a:pos x="70" y="2"/>
                  </a:cxn>
                </a:cxnLst>
                <a:rect l="0" t="0" r="r" b="b"/>
                <a:pathLst>
                  <a:path w="110" h="165">
                    <a:moveTo>
                      <a:pt x="71" y="4"/>
                    </a:moveTo>
                    <a:lnTo>
                      <a:pt x="72" y="6"/>
                    </a:lnTo>
                    <a:lnTo>
                      <a:pt x="73" y="7"/>
                    </a:lnTo>
                    <a:lnTo>
                      <a:pt x="74" y="9"/>
                    </a:lnTo>
                    <a:lnTo>
                      <a:pt x="75" y="11"/>
                    </a:lnTo>
                    <a:lnTo>
                      <a:pt x="76" y="13"/>
                    </a:lnTo>
                    <a:lnTo>
                      <a:pt x="77" y="15"/>
                    </a:lnTo>
                    <a:lnTo>
                      <a:pt x="77" y="17"/>
                    </a:lnTo>
                    <a:lnTo>
                      <a:pt x="78" y="19"/>
                    </a:lnTo>
                    <a:lnTo>
                      <a:pt x="79" y="21"/>
                    </a:lnTo>
                    <a:lnTo>
                      <a:pt x="80" y="23"/>
                    </a:lnTo>
                    <a:lnTo>
                      <a:pt x="82" y="28"/>
                    </a:lnTo>
                    <a:lnTo>
                      <a:pt x="82" y="30"/>
                    </a:lnTo>
                    <a:lnTo>
                      <a:pt x="83" y="33"/>
                    </a:lnTo>
                    <a:lnTo>
                      <a:pt x="84" y="35"/>
                    </a:lnTo>
                    <a:lnTo>
                      <a:pt x="84" y="37"/>
                    </a:lnTo>
                    <a:lnTo>
                      <a:pt x="85" y="40"/>
                    </a:lnTo>
                    <a:lnTo>
                      <a:pt x="85" y="42"/>
                    </a:lnTo>
                    <a:lnTo>
                      <a:pt x="86" y="45"/>
                    </a:lnTo>
                    <a:lnTo>
                      <a:pt x="86" y="47"/>
                    </a:lnTo>
                    <a:lnTo>
                      <a:pt x="86" y="49"/>
                    </a:lnTo>
                    <a:lnTo>
                      <a:pt x="86" y="52"/>
                    </a:lnTo>
                    <a:lnTo>
                      <a:pt x="86" y="54"/>
                    </a:lnTo>
                    <a:lnTo>
                      <a:pt x="86" y="57"/>
                    </a:lnTo>
                    <a:lnTo>
                      <a:pt x="86" y="59"/>
                    </a:lnTo>
                    <a:lnTo>
                      <a:pt x="86" y="62"/>
                    </a:lnTo>
                    <a:lnTo>
                      <a:pt x="85" y="64"/>
                    </a:lnTo>
                    <a:lnTo>
                      <a:pt x="85" y="66"/>
                    </a:lnTo>
                    <a:lnTo>
                      <a:pt x="84" y="69"/>
                    </a:lnTo>
                    <a:lnTo>
                      <a:pt x="83" y="71"/>
                    </a:lnTo>
                    <a:lnTo>
                      <a:pt x="83" y="73"/>
                    </a:lnTo>
                    <a:lnTo>
                      <a:pt x="81" y="75"/>
                    </a:lnTo>
                    <a:lnTo>
                      <a:pt x="82" y="76"/>
                    </a:lnTo>
                    <a:lnTo>
                      <a:pt x="83" y="77"/>
                    </a:lnTo>
                    <a:lnTo>
                      <a:pt x="84" y="78"/>
                    </a:lnTo>
                    <a:lnTo>
                      <a:pt x="85" y="79"/>
                    </a:lnTo>
                    <a:lnTo>
                      <a:pt x="86" y="80"/>
                    </a:lnTo>
                    <a:lnTo>
                      <a:pt x="88" y="82"/>
                    </a:lnTo>
                    <a:lnTo>
                      <a:pt x="90" y="83"/>
                    </a:lnTo>
                    <a:lnTo>
                      <a:pt x="91" y="84"/>
                    </a:lnTo>
                    <a:lnTo>
                      <a:pt x="92" y="85"/>
                    </a:lnTo>
                    <a:lnTo>
                      <a:pt x="93" y="86"/>
                    </a:lnTo>
                    <a:lnTo>
                      <a:pt x="94" y="87"/>
                    </a:lnTo>
                    <a:lnTo>
                      <a:pt x="94" y="88"/>
                    </a:lnTo>
                    <a:lnTo>
                      <a:pt x="95" y="89"/>
                    </a:lnTo>
                    <a:lnTo>
                      <a:pt x="95" y="90"/>
                    </a:lnTo>
                    <a:lnTo>
                      <a:pt x="96" y="92"/>
                    </a:lnTo>
                    <a:lnTo>
                      <a:pt x="97" y="94"/>
                    </a:lnTo>
                    <a:lnTo>
                      <a:pt x="97" y="95"/>
                    </a:lnTo>
                    <a:lnTo>
                      <a:pt x="98" y="97"/>
                    </a:lnTo>
                    <a:lnTo>
                      <a:pt x="99" y="99"/>
                    </a:lnTo>
                    <a:lnTo>
                      <a:pt x="99" y="100"/>
                    </a:lnTo>
                    <a:lnTo>
                      <a:pt x="100" y="102"/>
                    </a:lnTo>
                    <a:lnTo>
                      <a:pt x="100" y="103"/>
                    </a:lnTo>
                    <a:lnTo>
                      <a:pt x="101" y="103"/>
                    </a:lnTo>
                    <a:lnTo>
                      <a:pt x="102" y="104"/>
                    </a:lnTo>
                    <a:lnTo>
                      <a:pt x="103" y="104"/>
                    </a:lnTo>
                    <a:lnTo>
                      <a:pt x="104" y="105"/>
                    </a:lnTo>
                    <a:lnTo>
                      <a:pt x="106" y="106"/>
                    </a:lnTo>
                    <a:lnTo>
                      <a:pt x="107" y="106"/>
                    </a:lnTo>
                    <a:lnTo>
                      <a:pt x="107" y="107"/>
                    </a:lnTo>
                    <a:lnTo>
                      <a:pt x="108" y="107"/>
                    </a:lnTo>
                    <a:lnTo>
                      <a:pt x="108" y="108"/>
                    </a:lnTo>
                    <a:lnTo>
                      <a:pt x="109" y="109"/>
                    </a:lnTo>
                    <a:lnTo>
                      <a:pt x="109" y="110"/>
                    </a:lnTo>
                    <a:lnTo>
                      <a:pt x="110" y="111"/>
                    </a:lnTo>
                    <a:lnTo>
                      <a:pt x="110" y="112"/>
                    </a:lnTo>
                    <a:lnTo>
                      <a:pt x="110" y="113"/>
                    </a:lnTo>
                    <a:lnTo>
                      <a:pt x="110" y="114"/>
                    </a:lnTo>
                    <a:lnTo>
                      <a:pt x="110" y="114"/>
                    </a:lnTo>
                    <a:lnTo>
                      <a:pt x="110" y="115"/>
                    </a:lnTo>
                    <a:lnTo>
                      <a:pt x="109" y="115"/>
                    </a:lnTo>
                    <a:lnTo>
                      <a:pt x="109" y="115"/>
                    </a:lnTo>
                    <a:lnTo>
                      <a:pt x="108" y="115"/>
                    </a:lnTo>
                    <a:lnTo>
                      <a:pt x="108" y="116"/>
                    </a:lnTo>
                    <a:lnTo>
                      <a:pt x="108" y="116"/>
                    </a:lnTo>
                    <a:lnTo>
                      <a:pt x="108" y="116"/>
                    </a:lnTo>
                    <a:lnTo>
                      <a:pt x="108" y="117"/>
                    </a:lnTo>
                    <a:lnTo>
                      <a:pt x="108" y="117"/>
                    </a:lnTo>
                    <a:lnTo>
                      <a:pt x="108" y="117"/>
                    </a:lnTo>
                    <a:lnTo>
                      <a:pt x="107" y="117"/>
                    </a:lnTo>
                    <a:lnTo>
                      <a:pt x="107" y="117"/>
                    </a:lnTo>
                    <a:lnTo>
                      <a:pt x="107" y="117"/>
                    </a:lnTo>
                    <a:lnTo>
                      <a:pt x="106" y="117"/>
                    </a:lnTo>
                    <a:lnTo>
                      <a:pt x="106" y="118"/>
                    </a:lnTo>
                    <a:lnTo>
                      <a:pt x="106" y="118"/>
                    </a:lnTo>
                    <a:lnTo>
                      <a:pt x="106" y="119"/>
                    </a:lnTo>
                    <a:lnTo>
                      <a:pt x="106" y="119"/>
                    </a:lnTo>
                    <a:lnTo>
                      <a:pt x="105" y="119"/>
                    </a:lnTo>
                    <a:lnTo>
                      <a:pt x="105" y="119"/>
                    </a:lnTo>
                    <a:lnTo>
                      <a:pt x="105" y="119"/>
                    </a:lnTo>
                    <a:lnTo>
                      <a:pt x="104" y="120"/>
                    </a:lnTo>
                    <a:lnTo>
                      <a:pt x="104" y="120"/>
                    </a:lnTo>
                    <a:lnTo>
                      <a:pt x="103" y="120"/>
                    </a:lnTo>
                    <a:lnTo>
                      <a:pt x="103" y="120"/>
                    </a:lnTo>
                    <a:lnTo>
                      <a:pt x="102" y="120"/>
                    </a:lnTo>
                    <a:lnTo>
                      <a:pt x="102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19"/>
                    </a:lnTo>
                    <a:lnTo>
                      <a:pt x="101" y="119"/>
                    </a:lnTo>
                    <a:lnTo>
                      <a:pt x="101" y="119"/>
                    </a:lnTo>
                    <a:lnTo>
                      <a:pt x="101" y="119"/>
                    </a:lnTo>
                    <a:lnTo>
                      <a:pt x="100" y="119"/>
                    </a:lnTo>
                    <a:lnTo>
                      <a:pt x="100" y="119"/>
                    </a:lnTo>
                    <a:lnTo>
                      <a:pt x="100" y="119"/>
                    </a:lnTo>
                    <a:lnTo>
                      <a:pt x="100" y="120"/>
                    </a:lnTo>
                    <a:lnTo>
                      <a:pt x="100" y="120"/>
                    </a:lnTo>
                    <a:lnTo>
                      <a:pt x="100" y="120"/>
                    </a:lnTo>
                    <a:lnTo>
                      <a:pt x="99" y="121"/>
                    </a:lnTo>
                    <a:lnTo>
                      <a:pt x="98" y="121"/>
                    </a:lnTo>
                    <a:lnTo>
                      <a:pt x="97" y="122"/>
                    </a:lnTo>
                    <a:lnTo>
                      <a:pt x="97" y="122"/>
                    </a:lnTo>
                    <a:lnTo>
                      <a:pt x="96" y="123"/>
                    </a:lnTo>
                    <a:lnTo>
                      <a:pt x="96" y="124"/>
                    </a:lnTo>
                    <a:lnTo>
                      <a:pt x="95" y="124"/>
                    </a:lnTo>
                    <a:lnTo>
                      <a:pt x="95" y="125"/>
                    </a:lnTo>
                    <a:lnTo>
                      <a:pt x="94" y="125"/>
                    </a:lnTo>
                    <a:lnTo>
                      <a:pt x="94" y="125"/>
                    </a:lnTo>
                    <a:lnTo>
                      <a:pt x="94" y="125"/>
                    </a:lnTo>
                    <a:lnTo>
                      <a:pt x="93" y="126"/>
                    </a:lnTo>
                    <a:lnTo>
                      <a:pt x="93" y="126"/>
                    </a:lnTo>
                    <a:lnTo>
                      <a:pt x="93" y="126"/>
                    </a:lnTo>
                    <a:lnTo>
                      <a:pt x="93" y="127"/>
                    </a:lnTo>
                    <a:lnTo>
                      <a:pt x="93" y="127"/>
                    </a:lnTo>
                    <a:lnTo>
                      <a:pt x="93" y="128"/>
                    </a:lnTo>
                    <a:lnTo>
                      <a:pt x="93" y="128"/>
                    </a:lnTo>
                    <a:lnTo>
                      <a:pt x="92" y="128"/>
                    </a:lnTo>
                    <a:lnTo>
                      <a:pt x="92" y="129"/>
                    </a:lnTo>
                    <a:lnTo>
                      <a:pt x="91" y="130"/>
                    </a:lnTo>
                    <a:lnTo>
                      <a:pt x="90" y="130"/>
                    </a:lnTo>
                    <a:lnTo>
                      <a:pt x="89" y="130"/>
                    </a:lnTo>
                    <a:lnTo>
                      <a:pt x="89" y="130"/>
                    </a:lnTo>
                    <a:lnTo>
                      <a:pt x="88" y="130"/>
                    </a:lnTo>
                    <a:lnTo>
                      <a:pt x="88" y="130"/>
                    </a:lnTo>
                    <a:lnTo>
                      <a:pt x="88" y="131"/>
                    </a:lnTo>
                    <a:lnTo>
                      <a:pt x="88" y="131"/>
                    </a:lnTo>
                    <a:lnTo>
                      <a:pt x="88" y="131"/>
                    </a:lnTo>
                    <a:lnTo>
                      <a:pt x="88" y="132"/>
                    </a:lnTo>
                    <a:lnTo>
                      <a:pt x="87" y="132"/>
                    </a:lnTo>
                    <a:lnTo>
                      <a:pt x="86" y="132"/>
                    </a:lnTo>
                    <a:lnTo>
                      <a:pt x="86" y="132"/>
                    </a:lnTo>
                    <a:lnTo>
                      <a:pt x="85" y="132"/>
                    </a:lnTo>
                    <a:lnTo>
                      <a:pt x="84" y="132"/>
                    </a:lnTo>
                    <a:lnTo>
                      <a:pt x="84" y="132"/>
                    </a:lnTo>
                    <a:lnTo>
                      <a:pt x="84" y="132"/>
                    </a:lnTo>
                    <a:lnTo>
                      <a:pt x="83" y="132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3"/>
                    </a:lnTo>
                    <a:lnTo>
                      <a:pt x="83" y="134"/>
                    </a:lnTo>
                    <a:lnTo>
                      <a:pt x="82" y="134"/>
                    </a:lnTo>
                    <a:lnTo>
                      <a:pt x="81" y="134"/>
                    </a:lnTo>
                    <a:lnTo>
                      <a:pt x="80" y="134"/>
                    </a:lnTo>
                    <a:lnTo>
                      <a:pt x="80" y="134"/>
                    </a:lnTo>
                    <a:lnTo>
                      <a:pt x="79" y="135"/>
                    </a:lnTo>
                    <a:lnTo>
                      <a:pt x="78" y="135"/>
                    </a:lnTo>
                    <a:lnTo>
                      <a:pt x="78" y="136"/>
                    </a:lnTo>
                    <a:lnTo>
                      <a:pt x="78" y="136"/>
                    </a:lnTo>
                    <a:lnTo>
                      <a:pt x="77" y="138"/>
                    </a:lnTo>
                    <a:lnTo>
                      <a:pt x="76" y="138"/>
                    </a:lnTo>
                    <a:lnTo>
                      <a:pt x="76" y="139"/>
                    </a:lnTo>
                    <a:lnTo>
                      <a:pt x="75" y="139"/>
                    </a:lnTo>
                    <a:lnTo>
                      <a:pt x="75" y="140"/>
                    </a:lnTo>
                    <a:lnTo>
                      <a:pt x="74" y="140"/>
                    </a:lnTo>
                    <a:lnTo>
                      <a:pt x="73" y="140"/>
                    </a:lnTo>
                    <a:lnTo>
                      <a:pt x="72" y="140"/>
                    </a:lnTo>
                    <a:lnTo>
                      <a:pt x="72" y="141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1" y="142"/>
                    </a:lnTo>
                    <a:lnTo>
                      <a:pt x="70" y="142"/>
                    </a:lnTo>
                    <a:lnTo>
                      <a:pt x="70" y="143"/>
                    </a:lnTo>
                    <a:lnTo>
                      <a:pt x="70" y="144"/>
                    </a:lnTo>
                    <a:lnTo>
                      <a:pt x="70" y="144"/>
                    </a:lnTo>
                    <a:lnTo>
                      <a:pt x="69" y="145"/>
                    </a:lnTo>
                    <a:lnTo>
                      <a:pt x="69" y="145"/>
                    </a:lnTo>
                    <a:lnTo>
                      <a:pt x="69" y="146"/>
                    </a:lnTo>
                    <a:lnTo>
                      <a:pt x="68" y="146"/>
                    </a:lnTo>
                    <a:lnTo>
                      <a:pt x="67" y="147"/>
                    </a:lnTo>
                    <a:lnTo>
                      <a:pt x="67" y="147"/>
                    </a:lnTo>
                    <a:lnTo>
                      <a:pt x="67" y="148"/>
                    </a:lnTo>
                    <a:lnTo>
                      <a:pt x="66" y="148"/>
                    </a:lnTo>
                    <a:lnTo>
                      <a:pt x="66" y="149"/>
                    </a:lnTo>
                    <a:lnTo>
                      <a:pt x="66" y="149"/>
                    </a:lnTo>
                    <a:lnTo>
                      <a:pt x="65" y="149"/>
                    </a:lnTo>
                    <a:lnTo>
                      <a:pt x="65" y="149"/>
                    </a:lnTo>
                    <a:lnTo>
                      <a:pt x="64" y="150"/>
                    </a:lnTo>
                    <a:lnTo>
                      <a:pt x="64" y="150"/>
                    </a:lnTo>
                    <a:lnTo>
                      <a:pt x="64" y="151"/>
                    </a:lnTo>
                    <a:lnTo>
                      <a:pt x="63" y="151"/>
                    </a:lnTo>
                    <a:lnTo>
                      <a:pt x="63" y="152"/>
                    </a:lnTo>
                    <a:lnTo>
                      <a:pt x="62" y="152"/>
                    </a:lnTo>
                    <a:lnTo>
                      <a:pt x="62" y="153"/>
                    </a:lnTo>
                    <a:lnTo>
                      <a:pt x="61" y="154"/>
                    </a:lnTo>
                    <a:lnTo>
                      <a:pt x="61" y="154"/>
                    </a:lnTo>
                    <a:lnTo>
                      <a:pt x="60" y="155"/>
                    </a:lnTo>
                    <a:lnTo>
                      <a:pt x="60" y="156"/>
                    </a:lnTo>
                    <a:lnTo>
                      <a:pt x="59" y="158"/>
                    </a:lnTo>
                    <a:lnTo>
                      <a:pt x="58" y="160"/>
                    </a:lnTo>
                    <a:lnTo>
                      <a:pt x="58" y="162"/>
                    </a:lnTo>
                    <a:lnTo>
                      <a:pt x="57" y="163"/>
                    </a:lnTo>
                    <a:lnTo>
                      <a:pt x="56" y="165"/>
                    </a:lnTo>
                    <a:lnTo>
                      <a:pt x="56" y="165"/>
                    </a:lnTo>
                    <a:lnTo>
                      <a:pt x="55" y="165"/>
                    </a:lnTo>
                    <a:lnTo>
                      <a:pt x="54" y="165"/>
                    </a:lnTo>
                    <a:lnTo>
                      <a:pt x="54" y="165"/>
                    </a:lnTo>
                    <a:lnTo>
                      <a:pt x="53" y="165"/>
                    </a:lnTo>
                    <a:lnTo>
                      <a:pt x="53" y="165"/>
                    </a:lnTo>
                    <a:lnTo>
                      <a:pt x="53" y="164"/>
                    </a:lnTo>
                    <a:lnTo>
                      <a:pt x="53" y="164"/>
                    </a:lnTo>
                    <a:lnTo>
                      <a:pt x="52" y="163"/>
                    </a:lnTo>
                    <a:lnTo>
                      <a:pt x="52" y="163"/>
                    </a:lnTo>
                    <a:lnTo>
                      <a:pt x="52" y="163"/>
                    </a:lnTo>
                    <a:lnTo>
                      <a:pt x="51" y="162"/>
                    </a:lnTo>
                    <a:lnTo>
                      <a:pt x="51" y="162"/>
                    </a:lnTo>
                    <a:lnTo>
                      <a:pt x="50" y="162"/>
                    </a:lnTo>
                    <a:lnTo>
                      <a:pt x="50" y="162"/>
                    </a:lnTo>
                    <a:lnTo>
                      <a:pt x="50" y="161"/>
                    </a:lnTo>
                    <a:lnTo>
                      <a:pt x="50" y="161"/>
                    </a:lnTo>
                    <a:lnTo>
                      <a:pt x="50" y="161"/>
                    </a:lnTo>
                    <a:lnTo>
                      <a:pt x="49" y="160"/>
                    </a:lnTo>
                    <a:lnTo>
                      <a:pt x="49" y="160"/>
                    </a:lnTo>
                    <a:lnTo>
                      <a:pt x="49" y="160"/>
                    </a:lnTo>
                    <a:lnTo>
                      <a:pt x="48" y="160"/>
                    </a:lnTo>
                    <a:lnTo>
                      <a:pt x="48" y="160"/>
                    </a:lnTo>
                    <a:lnTo>
                      <a:pt x="49" y="159"/>
                    </a:lnTo>
                    <a:lnTo>
                      <a:pt x="49" y="159"/>
                    </a:lnTo>
                    <a:lnTo>
                      <a:pt x="49" y="158"/>
                    </a:lnTo>
                    <a:lnTo>
                      <a:pt x="49" y="158"/>
                    </a:lnTo>
                    <a:lnTo>
                      <a:pt x="50" y="157"/>
                    </a:lnTo>
                    <a:lnTo>
                      <a:pt x="50" y="157"/>
                    </a:lnTo>
                    <a:lnTo>
                      <a:pt x="50" y="157"/>
                    </a:lnTo>
                    <a:lnTo>
                      <a:pt x="50" y="156"/>
                    </a:lnTo>
                    <a:lnTo>
                      <a:pt x="49" y="155"/>
                    </a:lnTo>
                    <a:lnTo>
                      <a:pt x="49" y="154"/>
                    </a:lnTo>
                    <a:lnTo>
                      <a:pt x="49" y="153"/>
                    </a:lnTo>
                    <a:lnTo>
                      <a:pt x="48" y="152"/>
                    </a:lnTo>
                    <a:lnTo>
                      <a:pt x="47" y="152"/>
                    </a:lnTo>
                    <a:lnTo>
                      <a:pt x="47" y="151"/>
                    </a:lnTo>
                    <a:lnTo>
                      <a:pt x="46" y="150"/>
                    </a:lnTo>
                    <a:lnTo>
                      <a:pt x="45" y="150"/>
                    </a:lnTo>
                    <a:lnTo>
                      <a:pt x="44" y="149"/>
                    </a:lnTo>
                    <a:lnTo>
                      <a:pt x="44" y="149"/>
                    </a:lnTo>
                    <a:lnTo>
                      <a:pt x="43" y="149"/>
                    </a:lnTo>
                    <a:lnTo>
                      <a:pt x="43" y="148"/>
                    </a:lnTo>
                    <a:lnTo>
                      <a:pt x="43" y="148"/>
                    </a:lnTo>
                    <a:lnTo>
                      <a:pt x="43" y="147"/>
                    </a:lnTo>
                    <a:lnTo>
                      <a:pt x="43" y="147"/>
                    </a:lnTo>
                    <a:lnTo>
                      <a:pt x="42" y="147"/>
                    </a:lnTo>
                    <a:lnTo>
                      <a:pt x="42" y="147"/>
                    </a:lnTo>
                    <a:lnTo>
                      <a:pt x="41" y="147"/>
                    </a:lnTo>
                    <a:lnTo>
                      <a:pt x="41" y="147"/>
                    </a:lnTo>
                    <a:lnTo>
                      <a:pt x="41" y="147"/>
                    </a:lnTo>
                    <a:lnTo>
                      <a:pt x="40" y="147"/>
                    </a:lnTo>
                    <a:lnTo>
                      <a:pt x="40" y="147"/>
                    </a:lnTo>
                    <a:lnTo>
                      <a:pt x="39" y="147"/>
                    </a:lnTo>
                    <a:lnTo>
                      <a:pt x="38" y="147"/>
                    </a:lnTo>
                    <a:lnTo>
                      <a:pt x="38" y="147"/>
                    </a:lnTo>
                    <a:lnTo>
                      <a:pt x="37" y="147"/>
                    </a:lnTo>
                    <a:lnTo>
                      <a:pt x="37" y="147"/>
                    </a:lnTo>
                    <a:lnTo>
                      <a:pt x="37" y="148"/>
                    </a:lnTo>
                    <a:lnTo>
                      <a:pt x="37" y="148"/>
                    </a:lnTo>
                    <a:lnTo>
                      <a:pt x="36" y="149"/>
                    </a:lnTo>
                    <a:lnTo>
                      <a:pt x="35" y="148"/>
                    </a:lnTo>
                    <a:lnTo>
                      <a:pt x="34" y="148"/>
                    </a:lnTo>
                    <a:lnTo>
                      <a:pt x="32" y="148"/>
                    </a:lnTo>
                    <a:lnTo>
                      <a:pt x="31" y="148"/>
                    </a:lnTo>
                    <a:lnTo>
                      <a:pt x="28" y="149"/>
                    </a:lnTo>
                    <a:lnTo>
                      <a:pt x="25" y="149"/>
                    </a:lnTo>
                    <a:lnTo>
                      <a:pt x="24" y="149"/>
                    </a:lnTo>
                    <a:lnTo>
                      <a:pt x="22" y="149"/>
                    </a:lnTo>
                    <a:lnTo>
                      <a:pt x="21" y="149"/>
                    </a:lnTo>
                    <a:lnTo>
                      <a:pt x="20" y="149"/>
                    </a:lnTo>
                    <a:lnTo>
                      <a:pt x="19" y="148"/>
                    </a:lnTo>
                    <a:lnTo>
                      <a:pt x="18" y="148"/>
                    </a:lnTo>
                    <a:lnTo>
                      <a:pt x="17" y="148"/>
                    </a:lnTo>
                    <a:lnTo>
                      <a:pt x="16" y="147"/>
                    </a:lnTo>
                    <a:lnTo>
                      <a:pt x="17" y="146"/>
                    </a:lnTo>
                    <a:lnTo>
                      <a:pt x="17" y="146"/>
                    </a:lnTo>
                    <a:lnTo>
                      <a:pt x="16" y="145"/>
                    </a:lnTo>
                    <a:lnTo>
                      <a:pt x="16" y="145"/>
                    </a:lnTo>
                    <a:lnTo>
                      <a:pt x="16" y="144"/>
                    </a:lnTo>
                    <a:lnTo>
                      <a:pt x="16" y="144"/>
                    </a:lnTo>
                    <a:lnTo>
                      <a:pt x="15" y="144"/>
                    </a:lnTo>
                    <a:lnTo>
                      <a:pt x="15" y="144"/>
                    </a:lnTo>
                    <a:lnTo>
                      <a:pt x="15" y="139"/>
                    </a:lnTo>
                    <a:lnTo>
                      <a:pt x="15" y="138"/>
                    </a:lnTo>
                    <a:lnTo>
                      <a:pt x="15" y="137"/>
                    </a:lnTo>
                    <a:lnTo>
                      <a:pt x="15" y="137"/>
                    </a:lnTo>
                    <a:lnTo>
                      <a:pt x="15" y="136"/>
                    </a:lnTo>
                    <a:lnTo>
                      <a:pt x="14" y="136"/>
                    </a:lnTo>
                    <a:lnTo>
                      <a:pt x="14" y="136"/>
                    </a:lnTo>
                    <a:lnTo>
                      <a:pt x="13" y="135"/>
                    </a:lnTo>
                    <a:lnTo>
                      <a:pt x="13" y="135"/>
                    </a:lnTo>
                    <a:lnTo>
                      <a:pt x="13" y="130"/>
                    </a:lnTo>
                    <a:lnTo>
                      <a:pt x="13" y="130"/>
                    </a:lnTo>
                    <a:lnTo>
                      <a:pt x="13" y="129"/>
                    </a:lnTo>
                    <a:lnTo>
                      <a:pt x="13" y="129"/>
                    </a:lnTo>
                    <a:lnTo>
                      <a:pt x="13" y="129"/>
                    </a:lnTo>
                    <a:lnTo>
                      <a:pt x="12" y="129"/>
                    </a:lnTo>
                    <a:lnTo>
                      <a:pt x="12" y="129"/>
                    </a:lnTo>
                    <a:lnTo>
                      <a:pt x="11" y="129"/>
                    </a:lnTo>
                    <a:lnTo>
                      <a:pt x="11" y="124"/>
                    </a:lnTo>
                    <a:lnTo>
                      <a:pt x="11" y="124"/>
                    </a:lnTo>
                    <a:lnTo>
                      <a:pt x="11" y="124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10" y="123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22"/>
                    </a:lnTo>
                    <a:lnTo>
                      <a:pt x="8" y="122"/>
                    </a:lnTo>
                    <a:lnTo>
                      <a:pt x="7" y="122"/>
                    </a:lnTo>
                    <a:lnTo>
                      <a:pt x="6" y="122"/>
                    </a:lnTo>
                    <a:lnTo>
                      <a:pt x="5" y="122"/>
                    </a:lnTo>
                    <a:lnTo>
                      <a:pt x="4" y="122"/>
                    </a:lnTo>
                    <a:lnTo>
                      <a:pt x="3" y="122"/>
                    </a:lnTo>
                    <a:lnTo>
                      <a:pt x="2" y="122"/>
                    </a:lnTo>
                    <a:lnTo>
                      <a:pt x="1" y="122"/>
                    </a:lnTo>
                    <a:lnTo>
                      <a:pt x="1" y="121"/>
                    </a:lnTo>
                    <a:lnTo>
                      <a:pt x="1" y="120"/>
                    </a:lnTo>
                    <a:lnTo>
                      <a:pt x="1" y="119"/>
                    </a:lnTo>
                    <a:lnTo>
                      <a:pt x="1" y="119"/>
                    </a:lnTo>
                    <a:lnTo>
                      <a:pt x="1" y="118"/>
                    </a:lnTo>
                    <a:lnTo>
                      <a:pt x="1" y="118"/>
                    </a:lnTo>
                    <a:lnTo>
                      <a:pt x="1" y="117"/>
                    </a:lnTo>
                    <a:lnTo>
                      <a:pt x="1" y="116"/>
                    </a:lnTo>
                    <a:lnTo>
                      <a:pt x="1" y="116"/>
                    </a:lnTo>
                    <a:lnTo>
                      <a:pt x="1" y="116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1" y="109"/>
                    </a:lnTo>
                    <a:lnTo>
                      <a:pt x="1" y="109"/>
                    </a:lnTo>
                    <a:lnTo>
                      <a:pt x="2" y="109"/>
                    </a:lnTo>
                    <a:lnTo>
                      <a:pt x="2" y="109"/>
                    </a:lnTo>
                    <a:lnTo>
                      <a:pt x="3" y="109"/>
                    </a:lnTo>
                    <a:lnTo>
                      <a:pt x="3" y="109"/>
                    </a:lnTo>
                    <a:lnTo>
                      <a:pt x="5" y="107"/>
                    </a:lnTo>
                    <a:lnTo>
                      <a:pt x="7" y="106"/>
                    </a:lnTo>
                    <a:lnTo>
                      <a:pt x="9" y="104"/>
                    </a:lnTo>
                    <a:lnTo>
                      <a:pt x="11" y="103"/>
                    </a:lnTo>
                    <a:lnTo>
                      <a:pt x="15" y="100"/>
                    </a:lnTo>
                    <a:lnTo>
                      <a:pt x="20" y="98"/>
                    </a:lnTo>
                    <a:lnTo>
                      <a:pt x="24" y="95"/>
                    </a:lnTo>
                    <a:lnTo>
                      <a:pt x="28" y="93"/>
                    </a:lnTo>
                    <a:lnTo>
                      <a:pt x="30" y="91"/>
                    </a:lnTo>
                    <a:lnTo>
                      <a:pt x="32" y="90"/>
                    </a:lnTo>
                    <a:lnTo>
                      <a:pt x="34" y="89"/>
                    </a:lnTo>
                    <a:lnTo>
                      <a:pt x="36" y="87"/>
                    </a:lnTo>
                    <a:lnTo>
                      <a:pt x="37" y="86"/>
                    </a:lnTo>
                    <a:lnTo>
                      <a:pt x="37" y="86"/>
                    </a:lnTo>
                    <a:lnTo>
                      <a:pt x="37" y="85"/>
                    </a:lnTo>
                    <a:lnTo>
                      <a:pt x="36" y="85"/>
                    </a:lnTo>
                    <a:lnTo>
                      <a:pt x="36" y="84"/>
                    </a:lnTo>
                    <a:lnTo>
                      <a:pt x="36" y="84"/>
                    </a:lnTo>
                    <a:lnTo>
                      <a:pt x="35" y="83"/>
                    </a:lnTo>
                    <a:lnTo>
                      <a:pt x="35" y="82"/>
                    </a:lnTo>
                    <a:lnTo>
                      <a:pt x="35" y="82"/>
                    </a:lnTo>
                    <a:lnTo>
                      <a:pt x="35" y="81"/>
                    </a:lnTo>
                    <a:lnTo>
                      <a:pt x="34" y="81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35" y="79"/>
                    </a:lnTo>
                    <a:lnTo>
                      <a:pt x="36" y="78"/>
                    </a:lnTo>
                    <a:lnTo>
                      <a:pt x="36" y="77"/>
                    </a:lnTo>
                    <a:lnTo>
                      <a:pt x="37" y="76"/>
                    </a:lnTo>
                    <a:lnTo>
                      <a:pt x="38" y="76"/>
                    </a:lnTo>
                    <a:lnTo>
                      <a:pt x="38" y="75"/>
                    </a:lnTo>
                    <a:lnTo>
                      <a:pt x="39" y="73"/>
                    </a:lnTo>
                    <a:lnTo>
                      <a:pt x="39" y="72"/>
                    </a:lnTo>
                    <a:lnTo>
                      <a:pt x="39" y="71"/>
                    </a:lnTo>
                    <a:lnTo>
                      <a:pt x="40" y="70"/>
                    </a:lnTo>
                    <a:lnTo>
                      <a:pt x="40" y="68"/>
                    </a:lnTo>
                    <a:lnTo>
                      <a:pt x="40" y="67"/>
                    </a:lnTo>
                    <a:lnTo>
                      <a:pt x="40" y="65"/>
                    </a:lnTo>
                    <a:lnTo>
                      <a:pt x="40" y="64"/>
                    </a:lnTo>
                    <a:lnTo>
                      <a:pt x="40" y="62"/>
                    </a:lnTo>
                    <a:lnTo>
                      <a:pt x="40" y="60"/>
                    </a:lnTo>
                    <a:lnTo>
                      <a:pt x="40" y="59"/>
                    </a:lnTo>
                    <a:lnTo>
                      <a:pt x="39" y="58"/>
                    </a:lnTo>
                    <a:lnTo>
                      <a:pt x="39" y="57"/>
                    </a:lnTo>
                    <a:lnTo>
                      <a:pt x="38" y="57"/>
                    </a:lnTo>
                    <a:lnTo>
                      <a:pt x="37" y="56"/>
                    </a:lnTo>
                    <a:lnTo>
                      <a:pt x="36" y="56"/>
                    </a:lnTo>
                    <a:lnTo>
                      <a:pt x="35" y="55"/>
                    </a:lnTo>
                    <a:lnTo>
                      <a:pt x="34" y="54"/>
                    </a:lnTo>
                    <a:lnTo>
                      <a:pt x="33" y="54"/>
                    </a:lnTo>
                    <a:lnTo>
                      <a:pt x="33" y="53"/>
                    </a:lnTo>
                    <a:lnTo>
                      <a:pt x="32" y="52"/>
                    </a:lnTo>
                    <a:lnTo>
                      <a:pt x="32" y="52"/>
                    </a:lnTo>
                    <a:lnTo>
                      <a:pt x="32" y="51"/>
                    </a:lnTo>
                    <a:lnTo>
                      <a:pt x="31" y="50"/>
                    </a:lnTo>
                    <a:lnTo>
                      <a:pt x="31" y="49"/>
                    </a:lnTo>
                    <a:lnTo>
                      <a:pt x="31" y="44"/>
                    </a:lnTo>
                    <a:lnTo>
                      <a:pt x="31" y="40"/>
                    </a:lnTo>
                    <a:lnTo>
                      <a:pt x="31" y="35"/>
                    </a:lnTo>
                    <a:lnTo>
                      <a:pt x="31" y="31"/>
                    </a:lnTo>
                    <a:lnTo>
                      <a:pt x="31" y="30"/>
                    </a:lnTo>
                    <a:lnTo>
                      <a:pt x="31" y="29"/>
                    </a:lnTo>
                    <a:lnTo>
                      <a:pt x="30" y="28"/>
                    </a:lnTo>
                    <a:lnTo>
                      <a:pt x="30" y="28"/>
                    </a:lnTo>
                    <a:lnTo>
                      <a:pt x="29" y="27"/>
                    </a:lnTo>
                    <a:lnTo>
                      <a:pt x="28" y="27"/>
                    </a:lnTo>
                    <a:lnTo>
                      <a:pt x="27" y="26"/>
                    </a:lnTo>
                    <a:lnTo>
                      <a:pt x="27" y="25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5" y="23"/>
                    </a:lnTo>
                    <a:lnTo>
                      <a:pt x="25" y="22"/>
                    </a:lnTo>
                    <a:lnTo>
                      <a:pt x="25" y="21"/>
                    </a:lnTo>
                    <a:lnTo>
                      <a:pt x="24" y="21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19"/>
                    </a:lnTo>
                    <a:lnTo>
                      <a:pt x="25" y="18"/>
                    </a:lnTo>
                    <a:lnTo>
                      <a:pt x="25" y="17"/>
                    </a:lnTo>
                    <a:lnTo>
                      <a:pt x="26" y="15"/>
                    </a:lnTo>
                    <a:lnTo>
                      <a:pt x="26" y="13"/>
                    </a:lnTo>
                    <a:lnTo>
                      <a:pt x="27" y="11"/>
                    </a:lnTo>
                    <a:lnTo>
                      <a:pt x="27" y="9"/>
                    </a:lnTo>
                    <a:lnTo>
                      <a:pt x="28" y="8"/>
                    </a:lnTo>
                    <a:lnTo>
                      <a:pt x="28" y="7"/>
                    </a:lnTo>
                    <a:lnTo>
                      <a:pt x="28" y="6"/>
                    </a:lnTo>
                    <a:lnTo>
                      <a:pt x="28" y="5"/>
                    </a:lnTo>
                    <a:lnTo>
                      <a:pt x="28" y="4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2" y="1"/>
                    </a:lnTo>
                    <a:lnTo>
                      <a:pt x="34" y="1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8" y="1"/>
                    </a:lnTo>
                    <a:lnTo>
                      <a:pt x="60" y="1"/>
                    </a:lnTo>
                    <a:lnTo>
                      <a:pt x="63" y="1"/>
                    </a:lnTo>
                    <a:lnTo>
                      <a:pt x="66" y="1"/>
                    </a:lnTo>
                    <a:lnTo>
                      <a:pt x="68" y="0"/>
                    </a:lnTo>
                    <a:lnTo>
                      <a:pt x="69" y="1"/>
                    </a:lnTo>
                    <a:lnTo>
                      <a:pt x="69" y="1"/>
                    </a:lnTo>
                    <a:lnTo>
                      <a:pt x="70" y="1"/>
                    </a:lnTo>
                    <a:lnTo>
                      <a:pt x="70" y="2"/>
                    </a:lnTo>
                    <a:lnTo>
                      <a:pt x="70" y="2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4"/>
                    </a:ln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3175" cap="flat" cmpd="sng">
                <a:solidFill>
                  <a:schemeClr val="accent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794567"/>
                <a:endParaRPr lang="en-US" sz="70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Arial" panose="020B0604020202020204" pitchFamily="34" charset="0"/>
                  <a:ea typeface="Tahoma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00" name="Группа 299"/>
              <p:cNvGrpSpPr/>
              <p:nvPr/>
            </p:nvGrpSpPr>
            <p:grpSpPr>
              <a:xfrm>
                <a:off x="4211521" y="742935"/>
                <a:ext cx="8694723" cy="4660167"/>
                <a:chOff x="276648" y="505182"/>
                <a:chExt cx="8339126" cy="3655838"/>
              </a:xfrm>
              <a:solidFill>
                <a:schemeClr val="bg1">
                  <a:lumMod val="95000"/>
                </a:schemeClr>
              </a:solidFill>
            </p:grpSpPr>
            <p:grpSp>
              <p:nvGrpSpPr>
                <p:cNvPr id="301" name="Group 35"/>
                <p:cNvGrpSpPr/>
                <p:nvPr/>
              </p:nvGrpSpPr>
              <p:grpSpPr>
                <a:xfrm>
                  <a:off x="276648" y="505182"/>
                  <a:ext cx="8339126" cy="3655838"/>
                  <a:chOff x="768977" y="699542"/>
                  <a:chExt cx="6673841" cy="2562414"/>
                </a:xfrm>
                <a:grpFill/>
              </p:grpSpPr>
              <p:grpSp>
                <p:nvGrpSpPr>
                  <p:cNvPr id="31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899593" y="699542"/>
                    <a:ext cx="6543225" cy="2562414"/>
                    <a:chOff x="57279" y="1780710"/>
                    <a:chExt cx="6072801" cy="3348189"/>
                  </a:xfrm>
                  <a:grpFill/>
                  <a:effectLst/>
                </p:grpSpPr>
                <p:sp>
                  <p:nvSpPr>
                    <p:cNvPr id="314" name="Freeform 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150930" y="1963992"/>
                      <a:ext cx="1129218" cy="1602294"/>
                    </a:xfrm>
                    <a:custGeom>
                      <a:avLst/>
                      <a:gdLst/>
                      <a:ahLst/>
                      <a:cxnLst>
                        <a:cxn ang="0">
                          <a:pos x="119" y="6"/>
                        </a:cxn>
                        <a:cxn ang="0">
                          <a:pos x="121" y="17"/>
                        </a:cxn>
                        <a:cxn ang="0">
                          <a:pos x="118" y="22"/>
                        </a:cxn>
                        <a:cxn ang="0">
                          <a:pos x="121" y="29"/>
                        </a:cxn>
                        <a:cxn ang="0">
                          <a:pos x="118" y="33"/>
                        </a:cxn>
                        <a:cxn ang="0">
                          <a:pos x="123" y="38"/>
                        </a:cxn>
                        <a:cxn ang="0">
                          <a:pos x="117" y="48"/>
                        </a:cxn>
                        <a:cxn ang="0">
                          <a:pos x="114" y="62"/>
                        </a:cxn>
                        <a:cxn ang="0">
                          <a:pos x="110" y="79"/>
                        </a:cxn>
                        <a:cxn ang="0">
                          <a:pos x="103" y="96"/>
                        </a:cxn>
                        <a:cxn ang="0">
                          <a:pos x="109" y="107"/>
                        </a:cxn>
                        <a:cxn ang="0">
                          <a:pos x="119" y="113"/>
                        </a:cxn>
                        <a:cxn ang="0">
                          <a:pos x="134" y="121"/>
                        </a:cxn>
                        <a:cxn ang="0">
                          <a:pos x="150" y="126"/>
                        </a:cxn>
                        <a:cxn ang="0">
                          <a:pos x="149" y="135"/>
                        </a:cxn>
                        <a:cxn ang="0">
                          <a:pos x="129" y="157"/>
                        </a:cxn>
                        <a:cxn ang="0">
                          <a:pos x="120" y="169"/>
                        </a:cxn>
                        <a:cxn ang="0">
                          <a:pos x="108" y="180"/>
                        </a:cxn>
                        <a:cxn ang="0">
                          <a:pos x="90" y="182"/>
                        </a:cxn>
                        <a:cxn ang="0">
                          <a:pos x="75" y="197"/>
                        </a:cxn>
                        <a:cxn ang="0">
                          <a:pos x="68" y="194"/>
                        </a:cxn>
                        <a:cxn ang="0">
                          <a:pos x="52" y="180"/>
                        </a:cxn>
                        <a:cxn ang="0">
                          <a:pos x="46" y="173"/>
                        </a:cxn>
                        <a:cxn ang="0">
                          <a:pos x="39" y="170"/>
                        </a:cxn>
                        <a:cxn ang="0">
                          <a:pos x="42" y="158"/>
                        </a:cxn>
                        <a:cxn ang="0">
                          <a:pos x="50" y="148"/>
                        </a:cxn>
                        <a:cxn ang="0">
                          <a:pos x="46" y="122"/>
                        </a:cxn>
                        <a:cxn ang="0">
                          <a:pos x="28" y="98"/>
                        </a:cxn>
                        <a:cxn ang="0">
                          <a:pos x="14" y="90"/>
                        </a:cxn>
                        <a:cxn ang="0">
                          <a:pos x="4" y="82"/>
                        </a:cxn>
                        <a:cxn ang="0">
                          <a:pos x="0" y="78"/>
                        </a:cxn>
                        <a:cxn ang="0">
                          <a:pos x="5" y="75"/>
                        </a:cxn>
                        <a:cxn ang="0">
                          <a:pos x="9" y="73"/>
                        </a:cxn>
                        <a:cxn ang="0">
                          <a:pos x="15" y="69"/>
                        </a:cxn>
                        <a:cxn ang="0">
                          <a:pos x="17" y="63"/>
                        </a:cxn>
                        <a:cxn ang="0">
                          <a:pos x="14" y="57"/>
                        </a:cxn>
                        <a:cxn ang="0">
                          <a:pos x="18" y="50"/>
                        </a:cxn>
                        <a:cxn ang="0">
                          <a:pos x="36" y="50"/>
                        </a:cxn>
                        <a:cxn ang="0">
                          <a:pos x="39" y="47"/>
                        </a:cxn>
                        <a:cxn ang="0">
                          <a:pos x="38" y="42"/>
                        </a:cxn>
                        <a:cxn ang="0">
                          <a:pos x="34" y="40"/>
                        </a:cxn>
                        <a:cxn ang="0">
                          <a:pos x="28" y="37"/>
                        </a:cxn>
                        <a:cxn ang="0">
                          <a:pos x="23" y="35"/>
                        </a:cxn>
                        <a:cxn ang="0">
                          <a:pos x="31" y="29"/>
                        </a:cxn>
                        <a:cxn ang="0">
                          <a:pos x="28" y="28"/>
                        </a:cxn>
                        <a:cxn ang="0">
                          <a:pos x="21" y="26"/>
                        </a:cxn>
                        <a:cxn ang="0">
                          <a:pos x="23" y="23"/>
                        </a:cxn>
                        <a:cxn ang="0">
                          <a:pos x="23" y="20"/>
                        </a:cxn>
                        <a:cxn ang="0">
                          <a:pos x="22" y="17"/>
                        </a:cxn>
                        <a:cxn ang="0">
                          <a:pos x="31" y="18"/>
                        </a:cxn>
                        <a:cxn ang="0">
                          <a:pos x="54" y="18"/>
                        </a:cxn>
                        <a:cxn ang="0">
                          <a:pos x="63" y="15"/>
                        </a:cxn>
                        <a:cxn ang="0">
                          <a:pos x="69" y="13"/>
                        </a:cxn>
                        <a:cxn ang="0">
                          <a:pos x="80" y="10"/>
                        </a:cxn>
                        <a:cxn ang="0">
                          <a:pos x="88" y="12"/>
                        </a:cxn>
                        <a:cxn ang="0">
                          <a:pos x="98" y="10"/>
                        </a:cxn>
                        <a:cxn ang="0">
                          <a:pos x="100" y="5"/>
                        </a:cxn>
                        <a:cxn ang="0">
                          <a:pos x="104" y="3"/>
                        </a:cxn>
                        <a:cxn ang="0">
                          <a:pos x="109" y="1"/>
                        </a:cxn>
                        <a:cxn ang="0">
                          <a:pos x="9" y="86"/>
                        </a:cxn>
                        <a:cxn ang="0">
                          <a:pos x="11" y="85"/>
                        </a:cxn>
                      </a:cxnLst>
                      <a:rect l="0" t="0" r="r" b="b"/>
                      <a:pathLst>
                        <a:path w="151" h="199">
                          <a:moveTo>
                            <a:pt x="109" y="0"/>
                          </a:moveTo>
                          <a:lnTo>
                            <a:pt x="112" y="0"/>
                          </a:lnTo>
                          <a:lnTo>
                            <a:pt x="114" y="0"/>
                          </a:lnTo>
                          <a:lnTo>
                            <a:pt x="116" y="0"/>
                          </a:lnTo>
                          <a:lnTo>
                            <a:pt x="118" y="0"/>
                          </a:lnTo>
                          <a:lnTo>
                            <a:pt x="118" y="1"/>
                          </a:lnTo>
                          <a:lnTo>
                            <a:pt x="118" y="1"/>
                          </a:lnTo>
                          <a:lnTo>
                            <a:pt x="119" y="2"/>
                          </a:lnTo>
                          <a:lnTo>
                            <a:pt x="119" y="2"/>
                          </a:lnTo>
                          <a:lnTo>
                            <a:pt x="119" y="3"/>
                          </a:lnTo>
                          <a:lnTo>
                            <a:pt x="119" y="4"/>
                          </a:lnTo>
                          <a:lnTo>
                            <a:pt x="119" y="5"/>
                          </a:lnTo>
                          <a:lnTo>
                            <a:pt x="119" y="6"/>
                          </a:lnTo>
                          <a:lnTo>
                            <a:pt x="119" y="7"/>
                          </a:lnTo>
                          <a:lnTo>
                            <a:pt x="119" y="8"/>
                          </a:lnTo>
                          <a:lnTo>
                            <a:pt x="119" y="9"/>
                          </a:lnTo>
                          <a:lnTo>
                            <a:pt x="119" y="11"/>
                          </a:lnTo>
                          <a:lnTo>
                            <a:pt x="119" y="12"/>
                          </a:lnTo>
                          <a:lnTo>
                            <a:pt x="119" y="12"/>
                          </a:lnTo>
                          <a:lnTo>
                            <a:pt x="119" y="13"/>
                          </a:lnTo>
                          <a:lnTo>
                            <a:pt x="120" y="14"/>
                          </a:lnTo>
                          <a:lnTo>
                            <a:pt x="120" y="15"/>
                          </a:lnTo>
                          <a:lnTo>
                            <a:pt x="120" y="15"/>
                          </a:lnTo>
                          <a:lnTo>
                            <a:pt x="120" y="16"/>
                          </a:lnTo>
                          <a:lnTo>
                            <a:pt x="121" y="16"/>
                          </a:lnTo>
                          <a:lnTo>
                            <a:pt x="121" y="17"/>
                          </a:lnTo>
                          <a:lnTo>
                            <a:pt x="121" y="17"/>
                          </a:lnTo>
                          <a:lnTo>
                            <a:pt x="121" y="18"/>
                          </a:lnTo>
                          <a:lnTo>
                            <a:pt x="121" y="18"/>
                          </a:lnTo>
                          <a:lnTo>
                            <a:pt x="121" y="19"/>
                          </a:lnTo>
                          <a:lnTo>
                            <a:pt x="121" y="19"/>
                          </a:lnTo>
                          <a:lnTo>
                            <a:pt x="121" y="20"/>
                          </a:lnTo>
                          <a:lnTo>
                            <a:pt x="120" y="20"/>
                          </a:lnTo>
                          <a:lnTo>
                            <a:pt x="120" y="21"/>
                          </a:lnTo>
                          <a:lnTo>
                            <a:pt x="120" y="21"/>
                          </a:lnTo>
                          <a:lnTo>
                            <a:pt x="119" y="21"/>
                          </a:lnTo>
                          <a:lnTo>
                            <a:pt x="119" y="21"/>
                          </a:lnTo>
                          <a:lnTo>
                            <a:pt x="118" y="21"/>
                          </a:lnTo>
                          <a:lnTo>
                            <a:pt x="118" y="22"/>
                          </a:lnTo>
                          <a:lnTo>
                            <a:pt x="117" y="22"/>
                          </a:lnTo>
                          <a:lnTo>
                            <a:pt x="117" y="22"/>
                          </a:lnTo>
                          <a:lnTo>
                            <a:pt x="116" y="22"/>
                          </a:lnTo>
                          <a:lnTo>
                            <a:pt x="117" y="22"/>
                          </a:lnTo>
                          <a:lnTo>
                            <a:pt x="117" y="23"/>
                          </a:lnTo>
                          <a:lnTo>
                            <a:pt x="118" y="24"/>
                          </a:lnTo>
                          <a:lnTo>
                            <a:pt x="118" y="24"/>
                          </a:lnTo>
                          <a:lnTo>
                            <a:pt x="119" y="25"/>
                          </a:lnTo>
                          <a:lnTo>
                            <a:pt x="119" y="26"/>
                          </a:lnTo>
                          <a:lnTo>
                            <a:pt x="120" y="27"/>
                          </a:lnTo>
                          <a:lnTo>
                            <a:pt x="120" y="28"/>
                          </a:lnTo>
                          <a:lnTo>
                            <a:pt x="121" y="28"/>
                          </a:lnTo>
                          <a:lnTo>
                            <a:pt x="121" y="29"/>
                          </a:lnTo>
                          <a:lnTo>
                            <a:pt x="121" y="29"/>
                          </a:lnTo>
                          <a:lnTo>
                            <a:pt x="121" y="30"/>
                          </a:lnTo>
                          <a:lnTo>
                            <a:pt x="121" y="30"/>
                          </a:lnTo>
                          <a:lnTo>
                            <a:pt x="121" y="30"/>
                          </a:lnTo>
                          <a:lnTo>
                            <a:pt x="121" y="31"/>
                          </a:lnTo>
                          <a:lnTo>
                            <a:pt x="121" y="31"/>
                          </a:lnTo>
                          <a:lnTo>
                            <a:pt x="121" y="31"/>
                          </a:lnTo>
                          <a:lnTo>
                            <a:pt x="120" y="32"/>
                          </a:lnTo>
                          <a:lnTo>
                            <a:pt x="120" y="32"/>
                          </a:lnTo>
                          <a:lnTo>
                            <a:pt x="119" y="32"/>
                          </a:lnTo>
                          <a:lnTo>
                            <a:pt x="119" y="33"/>
                          </a:lnTo>
                          <a:lnTo>
                            <a:pt x="118" y="33"/>
                          </a:lnTo>
                          <a:lnTo>
                            <a:pt x="118" y="33"/>
                          </a:lnTo>
                          <a:lnTo>
                            <a:pt x="118" y="34"/>
                          </a:lnTo>
                          <a:lnTo>
                            <a:pt x="118" y="34"/>
                          </a:lnTo>
                          <a:lnTo>
                            <a:pt x="118" y="35"/>
                          </a:lnTo>
                          <a:lnTo>
                            <a:pt x="119" y="35"/>
                          </a:lnTo>
                          <a:lnTo>
                            <a:pt x="119" y="35"/>
                          </a:lnTo>
                          <a:lnTo>
                            <a:pt x="119" y="35"/>
                          </a:lnTo>
                          <a:lnTo>
                            <a:pt x="120" y="36"/>
                          </a:lnTo>
                          <a:lnTo>
                            <a:pt x="121" y="36"/>
                          </a:lnTo>
                          <a:lnTo>
                            <a:pt x="122" y="36"/>
                          </a:lnTo>
                          <a:lnTo>
                            <a:pt x="122" y="36"/>
                          </a:lnTo>
                          <a:lnTo>
                            <a:pt x="123" y="37"/>
                          </a:lnTo>
                          <a:lnTo>
                            <a:pt x="123" y="37"/>
                          </a:lnTo>
                          <a:lnTo>
                            <a:pt x="123" y="38"/>
                          </a:lnTo>
                          <a:lnTo>
                            <a:pt x="123" y="38"/>
                          </a:lnTo>
                          <a:lnTo>
                            <a:pt x="123" y="39"/>
                          </a:lnTo>
                          <a:lnTo>
                            <a:pt x="122" y="40"/>
                          </a:lnTo>
                          <a:lnTo>
                            <a:pt x="122" y="42"/>
                          </a:lnTo>
                          <a:lnTo>
                            <a:pt x="121" y="44"/>
                          </a:lnTo>
                          <a:lnTo>
                            <a:pt x="121" y="45"/>
                          </a:lnTo>
                          <a:lnTo>
                            <a:pt x="121" y="45"/>
                          </a:lnTo>
                          <a:lnTo>
                            <a:pt x="120" y="46"/>
                          </a:lnTo>
                          <a:lnTo>
                            <a:pt x="120" y="47"/>
                          </a:lnTo>
                          <a:lnTo>
                            <a:pt x="119" y="48"/>
                          </a:lnTo>
                          <a:lnTo>
                            <a:pt x="119" y="48"/>
                          </a:lnTo>
                          <a:lnTo>
                            <a:pt x="118" y="48"/>
                          </a:lnTo>
                          <a:lnTo>
                            <a:pt x="117" y="48"/>
                          </a:lnTo>
                          <a:lnTo>
                            <a:pt x="117" y="48"/>
                          </a:lnTo>
                          <a:lnTo>
                            <a:pt x="116" y="48"/>
                          </a:lnTo>
                          <a:lnTo>
                            <a:pt x="116" y="48"/>
                          </a:lnTo>
                          <a:lnTo>
                            <a:pt x="115" y="48"/>
                          </a:lnTo>
                          <a:lnTo>
                            <a:pt x="114" y="48"/>
                          </a:lnTo>
                          <a:lnTo>
                            <a:pt x="115" y="49"/>
                          </a:lnTo>
                          <a:lnTo>
                            <a:pt x="115" y="51"/>
                          </a:lnTo>
                          <a:lnTo>
                            <a:pt x="114" y="53"/>
                          </a:lnTo>
                          <a:lnTo>
                            <a:pt x="114" y="56"/>
                          </a:lnTo>
                          <a:lnTo>
                            <a:pt x="114" y="58"/>
                          </a:lnTo>
                          <a:lnTo>
                            <a:pt x="114" y="60"/>
                          </a:lnTo>
                          <a:lnTo>
                            <a:pt x="114" y="61"/>
                          </a:lnTo>
                          <a:lnTo>
                            <a:pt x="114" y="62"/>
                          </a:lnTo>
                          <a:lnTo>
                            <a:pt x="115" y="63"/>
                          </a:lnTo>
                          <a:lnTo>
                            <a:pt x="115" y="64"/>
                          </a:lnTo>
                          <a:lnTo>
                            <a:pt x="115" y="65"/>
                          </a:lnTo>
                          <a:lnTo>
                            <a:pt x="116" y="66"/>
                          </a:lnTo>
                          <a:lnTo>
                            <a:pt x="116" y="66"/>
                          </a:lnTo>
                          <a:lnTo>
                            <a:pt x="116" y="68"/>
                          </a:lnTo>
                          <a:lnTo>
                            <a:pt x="115" y="70"/>
                          </a:lnTo>
                          <a:lnTo>
                            <a:pt x="115" y="72"/>
                          </a:lnTo>
                          <a:lnTo>
                            <a:pt x="114" y="74"/>
                          </a:lnTo>
                          <a:lnTo>
                            <a:pt x="113" y="75"/>
                          </a:lnTo>
                          <a:lnTo>
                            <a:pt x="112" y="77"/>
                          </a:lnTo>
                          <a:lnTo>
                            <a:pt x="111" y="78"/>
                          </a:lnTo>
                          <a:lnTo>
                            <a:pt x="110" y="79"/>
                          </a:lnTo>
                          <a:lnTo>
                            <a:pt x="109" y="81"/>
                          </a:lnTo>
                          <a:lnTo>
                            <a:pt x="108" y="82"/>
                          </a:lnTo>
                          <a:lnTo>
                            <a:pt x="107" y="83"/>
                          </a:lnTo>
                          <a:lnTo>
                            <a:pt x="106" y="84"/>
                          </a:lnTo>
                          <a:lnTo>
                            <a:pt x="105" y="85"/>
                          </a:lnTo>
                          <a:lnTo>
                            <a:pt x="104" y="86"/>
                          </a:lnTo>
                          <a:lnTo>
                            <a:pt x="101" y="88"/>
                          </a:lnTo>
                          <a:lnTo>
                            <a:pt x="101" y="89"/>
                          </a:lnTo>
                          <a:lnTo>
                            <a:pt x="102" y="90"/>
                          </a:lnTo>
                          <a:lnTo>
                            <a:pt x="102" y="91"/>
                          </a:lnTo>
                          <a:lnTo>
                            <a:pt x="102" y="92"/>
                          </a:lnTo>
                          <a:lnTo>
                            <a:pt x="103" y="94"/>
                          </a:lnTo>
                          <a:lnTo>
                            <a:pt x="103" y="96"/>
                          </a:lnTo>
                          <a:lnTo>
                            <a:pt x="103" y="98"/>
                          </a:lnTo>
                          <a:lnTo>
                            <a:pt x="103" y="100"/>
                          </a:lnTo>
                          <a:lnTo>
                            <a:pt x="103" y="102"/>
                          </a:lnTo>
                          <a:lnTo>
                            <a:pt x="103" y="105"/>
                          </a:lnTo>
                          <a:lnTo>
                            <a:pt x="103" y="105"/>
                          </a:lnTo>
                          <a:lnTo>
                            <a:pt x="103" y="106"/>
                          </a:lnTo>
                          <a:lnTo>
                            <a:pt x="104" y="106"/>
                          </a:lnTo>
                          <a:lnTo>
                            <a:pt x="104" y="107"/>
                          </a:lnTo>
                          <a:lnTo>
                            <a:pt x="105" y="107"/>
                          </a:lnTo>
                          <a:lnTo>
                            <a:pt x="106" y="107"/>
                          </a:lnTo>
                          <a:lnTo>
                            <a:pt x="107" y="107"/>
                          </a:lnTo>
                          <a:lnTo>
                            <a:pt x="108" y="107"/>
                          </a:lnTo>
                          <a:lnTo>
                            <a:pt x="109" y="107"/>
                          </a:lnTo>
                          <a:lnTo>
                            <a:pt x="111" y="106"/>
                          </a:lnTo>
                          <a:lnTo>
                            <a:pt x="112" y="106"/>
                          </a:lnTo>
                          <a:lnTo>
                            <a:pt x="113" y="106"/>
                          </a:lnTo>
                          <a:lnTo>
                            <a:pt x="114" y="106"/>
                          </a:lnTo>
                          <a:lnTo>
                            <a:pt x="114" y="106"/>
                          </a:lnTo>
                          <a:lnTo>
                            <a:pt x="115" y="108"/>
                          </a:lnTo>
                          <a:lnTo>
                            <a:pt x="115" y="109"/>
                          </a:lnTo>
                          <a:lnTo>
                            <a:pt x="116" y="109"/>
                          </a:lnTo>
                          <a:lnTo>
                            <a:pt x="116" y="110"/>
                          </a:lnTo>
                          <a:lnTo>
                            <a:pt x="117" y="111"/>
                          </a:lnTo>
                          <a:lnTo>
                            <a:pt x="117" y="112"/>
                          </a:lnTo>
                          <a:lnTo>
                            <a:pt x="118" y="113"/>
                          </a:lnTo>
                          <a:lnTo>
                            <a:pt x="119" y="113"/>
                          </a:lnTo>
                          <a:lnTo>
                            <a:pt x="120" y="114"/>
                          </a:lnTo>
                          <a:lnTo>
                            <a:pt x="121" y="114"/>
                          </a:lnTo>
                          <a:lnTo>
                            <a:pt x="122" y="115"/>
                          </a:lnTo>
                          <a:lnTo>
                            <a:pt x="123" y="115"/>
                          </a:lnTo>
                          <a:lnTo>
                            <a:pt x="125" y="115"/>
                          </a:lnTo>
                          <a:lnTo>
                            <a:pt x="126" y="115"/>
                          </a:lnTo>
                          <a:lnTo>
                            <a:pt x="128" y="115"/>
                          </a:lnTo>
                          <a:lnTo>
                            <a:pt x="129" y="115"/>
                          </a:lnTo>
                          <a:lnTo>
                            <a:pt x="130" y="116"/>
                          </a:lnTo>
                          <a:lnTo>
                            <a:pt x="131" y="117"/>
                          </a:lnTo>
                          <a:lnTo>
                            <a:pt x="132" y="118"/>
                          </a:lnTo>
                          <a:lnTo>
                            <a:pt x="132" y="119"/>
                          </a:lnTo>
                          <a:lnTo>
                            <a:pt x="134" y="121"/>
                          </a:lnTo>
                          <a:lnTo>
                            <a:pt x="136" y="123"/>
                          </a:lnTo>
                          <a:lnTo>
                            <a:pt x="139" y="123"/>
                          </a:lnTo>
                          <a:lnTo>
                            <a:pt x="141" y="123"/>
                          </a:lnTo>
                          <a:lnTo>
                            <a:pt x="143" y="123"/>
                          </a:lnTo>
                          <a:lnTo>
                            <a:pt x="144" y="123"/>
                          </a:lnTo>
                          <a:lnTo>
                            <a:pt x="145" y="123"/>
                          </a:lnTo>
                          <a:lnTo>
                            <a:pt x="146" y="123"/>
                          </a:lnTo>
                          <a:lnTo>
                            <a:pt x="147" y="124"/>
                          </a:lnTo>
                          <a:lnTo>
                            <a:pt x="148" y="124"/>
                          </a:lnTo>
                          <a:lnTo>
                            <a:pt x="148" y="124"/>
                          </a:lnTo>
                          <a:lnTo>
                            <a:pt x="149" y="125"/>
                          </a:lnTo>
                          <a:lnTo>
                            <a:pt x="150" y="125"/>
                          </a:lnTo>
                          <a:lnTo>
                            <a:pt x="150" y="126"/>
                          </a:lnTo>
                          <a:lnTo>
                            <a:pt x="151" y="126"/>
                          </a:lnTo>
                          <a:lnTo>
                            <a:pt x="151" y="127"/>
                          </a:lnTo>
                          <a:lnTo>
                            <a:pt x="151" y="128"/>
                          </a:lnTo>
                          <a:lnTo>
                            <a:pt x="151" y="129"/>
                          </a:lnTo>
                          <a:lnTo>
                            <a:pt x="151" y="129"/>
                          </a:lnTo>
                          <a:lnTo>
                            <a:pt x="151" y="130"/>
                          </a:lnTo>
                          <a:lnTo>
                            <a:pt x="151" y="130"/>
                          </a:lnTo>
                          <a:lnTo>
                            <a:pt x="150" y="131"/>
                          </a:lnTo>
                          <a:lnTo>
                            <a:pt x="150" y="132"/>
                          </a:lnTo>
                          <a:lnTo>
                            <a:pt x="149" y="133"/>
                          </a:lnTo>
                          <a:lnTo>
                            <a:pt x="149" y="133"/>
                          </a:lnTo>
                          <a:lnTo>
                            <a:pt x="149" y="134"/>
                          </a:lnTo>
                          <a:lnTo>
                            <a:pt x="149" y="135"/>
                          </a:lnTo>
                          <a:lnTo>
                            <a:pt x="149" y="135"/>
                          </a:lnTo>
                          <a:lnTo>
                            <a:pt x="149" y="136"/>
                          </a:lnTo>
                          <a:lnTo>
                            <a:pt x="147" y="138"/>
                          </a:lnTo>
                          <a:lnTo>
                            <a:pt x="146" y="139"/>
                          </a:lnTo>
                          <a:lnTo>
                            <a:pt x="144" y="141"/>
                          </a:lnTo>
                          <a:lnTo>
                            <a:pt x="142" y="143"/>
                          </a:lnTo>
                          <a:lnTo>
                            <a:pt x="141" y="144"/>
                          </a:lnTo>
                          <a:lnTo>
                            <a:pt x="139" y="146"/>
                          </a:lnTo>
                          <a:lnTo>
                            <a:pt x="136" y="150"/>
                          </a:lnTo>
                          <a:lnTo>
                            <a:pt x="134" y="152"/>
                          </a:lnTo>
                          <a:lnTo>
                            <a:pt x="133" y="154"/>
                          </a:lnTo>
                          <a:lnTo>
                            <a:pt x="131" y="155"/>
                          </a:lnTo>
                          <a:lnTo>
                            <a:pt x="129" y="157"/>
                          </a:lnTo>
                          <a:lnTo>
                            <a:pt x="127" y="159"/>
                          </a:lnTo>
                          <a:lnTo>
                            <a:pt x="125" y="160"/>
                          </a:lnTo>
                          <a:lnTo>
                            <a:pt x="123" y="162"/>
                          </a:lnTo>
                          <a:lnTo>
                            <a:pt x="122" y="162"/>
                          </a:lnTo>
                          <a:lnTo>
                            <a:pt x="121" y="163"/>
                          </a:lnTo>
                          <a:lnTo>
                            <a:pt x="121" y="164"/>
                          </a:lnTo>
                          <a:lnTo>
                            <a:pt x="121" y="165"/>
                          </a:lnTo>
                          <a:lnTo>
                            <a:pt x="121" y="165"/>
                          </a:lnTo>
                          <a:lnTo>
                            <a:pt x="121" y="166"/>
                          </a:lnTo>
                          <a:lnTo>
                            <a:pt x="121" y="166"/>
                          </a:lnTo>
                          <a:lnTo>
                            <a:pt x="121" y="167"/>
                          </a:lnTo>
                          <a:lnTo>
                            <a:pt x="120" y="168"/>
                          </a:lnTo>
                          <a:lnTo>
                            <a:pt x="120" y="169"/>
                          </a:lnTo>
                          <a:lnTo>
                            <a:pt x="119" y="169"/>
                          </a:lnTo>
                          <a:lnTo>
                            <a:pt x="119" y="170"/>
                          </a:lnTo>
                          <a:lnTo>
                            <a:pt x="119" y="171"/>
                          </a:lnTo>
                          <a:lnTo>
                            <a:pt x="119" y="171"/>
                          </a:lnTo>
                          <a:lnTo>
                            <a:pt x="119" y="172"/>
                          </a:lnTo>
                          <a:lnTo>
                            <a:pt x="119" y="173"/>
                          </a:lnTo>
                          <a:lnTo>
                            <a:pt x="118" y="173"/>
                          </a:lnTo>
                          <a:lnTo>
                            <a:pt x="117" y="174"/>
                          </a:lnTo>
                          <a:lnTo>
                            <a:pt x="115" y="175"/>
                          </a:lnTo>
                          <a:lnTo>
                            <a:pt x="114" y="176"/>
                          </a:lnTo>
                          <a:lnTo>
                            <a:pt x="112" y="178"/>
                          </a:lnTo>
                          <a:lnTo>
                            <a:pt x="110" y="179"/>
                          </a:lnTo>
                          <a:lnTo>
                            <a:pt x="108" y="180"/>
                          </a:lnTo>
                          <a:lnTo>
                            <a:pt x="106" y="182"/>
                          </a:lnTo>
                          <a:lnTo>
                            <a:pt x="104" y="183"/>
                          </a:lnTo>
                          <a:lnTo>
                            <a:pt x="103" y="183"/>
                          </a:lnTo>
                          <a:lnTo>
                            <a:pt x="102" y="183"/>
                          </a:lnTo>
                          <a:lnTo>
                            <a:pt x="100" y="183"/>
                          </a:lnTo>
                          <a:lnTo>
                            <a:pt x="99" y="183"/>
                          </a:lnTo>
                          <a:lnTo>
                            <a:pt x="97" y="183"/>
                          </a:lnTo>
                          <a:lnTo>
                            <a:pt x="96" y="183"/>
                          </a:lnTo>
                          <a:lnTo>
                            <a:pt x="95" y="183"/>
                          </a:lnTo>
                          <a:lnTo>
                            <a:pt x="94" y="183"/>
                          </a:lnTo>
                          <a:lnTo>
                            <a:pt x="92" y="182"/>
                          </a:lnTo>
                          <a:lnTo>
                            <a:pt x="91" y="182"/>
                          </a:lnTo>
                          <a:lnTo>
                            <a:pt x="90" y="182"/>
                          </a:lnTo>
                          <a:lnTo>
                            <a:pt x="89" y="182"/>
                          </a:lnTo>
                          <a:lnTo>
                            <a:pt x="88" y="182"/>
                          </a:lnTo>
                          <a:lnTo>
                            <a:pt x="87" y="183"/>
                          </a:lnTo>
                          <a:lnTo>
                            <a:pt x="86" y="183"/>
                          </a:lnTo>
                          <a:lnTo>
                            <a:pt x="84" y="185"/>
                          </a:lnTo>
                          <a:lnTo>
                            <a:pt x="83" y="188"/>
                          </a:lnTo>
                          <a:lnTo>
                            <a:pt x="81" y="190"/>
                          </a:lnTo>
                          <a:lnTo>
                            <a:pt x="80" y="192"/>
                          </a:lnTo>
                          <a:lnTo>
                            <a:pt x="79" y="193"/>
                          </a:lnTo>
                          <a:lnTo>
                            <a:pt x="78" y="194"/>
                          </a:lnTo>
                          <a:lnTo>
                            <a:pt x="77" y="195"/>
                          </a:lnTo>
                          <a:lnTo>
                            <a:pt x="76" y="196"/>
                          </a:lnTo>
                          <a:lnTo>
                            <a:pt x="75" y="197"/>
                          </a:lnTo>
                          <a:lnTo>
                            <a:pt x="74" y="198"/>
                          </a:lnTo>
                          <a:lnTo>
                            <a:pt x="72" y="199"/>
                          </a:lnTo>
                          <a:lnTo>
                            <a:pt x="71" y="199"/>
                          </a:lnTo>
                          <a:lnTo>
                            <a:pt x="71" y="199"/>
                          </a:lnTo>
                          <a:lnTo>
                            <a:pt x="70" y="199"/>
                          </a:lnTo>
                          <a:lnTo>
                            <a:pt x="70" y="199"/>
                          </a:lnTo>
                          <a:lnTo>
                            <a:pt x="70" y="199"/>
                          </a:lnTo>
                          <a:lnTo>
                            <a:pt x="69" y="199"/>
                          </a:lnTo>
                          <a:lnTo>
                            <a:pt x="69" y="198"/>
                          </a:lnTo>
                          <a:lnTo>
                            <a:pt x="68" y="197"/>
                          </a:lnTo>
                          <a:lnTo>
                            <a:pt x="68" y="196"/>
                          </a:lnTo>
                          <a:lnTo>
                            <a:pt x="68" y="195"/>
                          </a:lnTo>
                          <a:lnTo>
                            <a:pt x="68" y="194"/>
                          </a:lnTo>
                          <a:lnTo>
                            <a:pt x="68" y="193"/>
                          </a:lnTo>
                          <a:lnTo>
                            <a:pt x="68" y="191"/>
                          </a:lnTo>
                          <a:lnTo>
                            <a:pt x="67" y="190"/>
                          </a:lnTo>
                          <a:lnTo>
                            <a:pt x="65" y="189"/>
                          </a:lnTo>
                          <a:lnTo>
                            <a:pt x="64" y="188"/>
                          </a:lnTo>
                          <a:lnTo>
                            <a:pt x="62" y="187"/>
                          </a:lnTo>
                          <a:lnTo>
                            <a:pt x="59" y="186"/>
                          </a:lnTo>
                          <a:lnTo>
                            <a:pt x="58" y="185"/>
                          </a:lnTo>
                          <a:lnTo>
                            <a:pt x="57" y="184"/>
                          </a:lnTo>
                          <a:lnTo>
                            <a:pt x="55" y="183"/>
                          </a:lnTo>
                          <a:lnTo>
                            <a:pt x="54" y="182"/>
                          </a:lnTo>
                          <a:lnTo>
                            <a:pt x="53" y="181"/>
                          </a:lnTo>
                          <a:lnTo>
                            <a:pt x="52" y="180"/>
                          </a:lnTo>
                          <a:lnTo>
                            <a:pt x="51" y="179"/>
                          </a:lnTo>
                          <a:lnTo>
                            <a:pt x="51" y="178"/>
                          </a:lnTo>
                          <a:lnTo>
                            <a:pt x="50" y="178"/>
                          </a:lnTo>
                          <a:lnTo>
                            <a:pt x="50" y="177"/>
                          </a:lnTo>
                          <a:lnTo>
                            <a:pt x="50" y="176"/>
                          </a:lnTo>
                          <a:lnTo>
                            <a:pt x="50" y="175"/>
                          </a:lnTo>
                          <a:lnTo>
                            <a:pt x="50" y="174"/>
                          </a:lnTo>
                          <a:lnTo>
                            <a:pt x="49" y="173"/>
                          </a:lnTo>
                          <a:lnTo>
                            <a:pt x="49" y="173"/>
                          </a:lnTo>
                          <a:lnTo>
                            <a:pt x="48" y="173"/>
                          </a:lnTo>
                          <a:lnTo>
                            <a:pt x="47" y="173"/>
                          </a:lnTo>
                          <a:lnTo>
                            <a:pt x="46" y="173"/>
                          </a:lnTo>
                          <a:lnTo>
                            <a:pt x="46" y="173"/>
                          </a:lnTo>
                          <a:lnTo>
                            <a:pt x="45" y="173"/>
                          </a:lnTo>
                          <a:lnTo>
                            <a:pt x="45" y="174"/>
                          </a:lnTo>
                          <a:lnTo>
                            <a:pt x="44" y="174"/>
                          </a:lnTo>
                          <a:lnTo>
                            <a:pt x="43" y="174"/>
                          </a:lnTo>
                          <a:lnTo>
                            <a:pt x="43" y="174"/>
                          </a:lnTo>
                          <a:lnTo>
                            <a:pt x="43" y="173"/>
                          </a:lnTo>
                          <a:lnTo>
                            <a:pt x="42" y="173"/>
                          </a:lnTo>
                          <a:lnTo>
                            <a:pt x="42" y="173"/>
                          </a:lnTo>
                          <a:lnTo>
                            <a:pt x="41" y="173"/>
                          </a:lnTo>
                          <a:lnTo>
                            <a:pt x="41" y="172"/>
                          </a:lnTo>
                          <a:lnTo>
                            <a:pt x="40" y="172"/>
                          </a:lnTo>
                          <a:lnTo>
                            <a:pt x="39" y="171"/>
                          </a:lnTo>
                          <a:lnTo>
                            <a:pt x="39" y="170"/>
                          </a:lnTo>
                          <a:lnTo>
                            <a:pt x="39" y="169"/>
                          </a:lnTo>
                          <a:lnTo>
                            <a:pt x="39" y="168"/>
                          </a:lnTo>
                          <a:lnTo>
                            <a:pt x="39" y="167"/>
                          </a:lnTo>
                          <a:lnTo>
                            <a:pt x="39" y="167"/>
                          </a:lnTo>
                          <a:lnTo>
                            <a:pt x="40" y="166"/>
                          </a:lnTo>
                          <a:lnTo>
                            <a:pt x="40" y="164"/>
                          </a:lnTo>
                          <a:lnTo>
                            <a:pt x="40" y="163"/>
                          </a:lnTo>
                          <a:lnTo>
                            <a:pt x="41" y="161"/>
                          </a:lnTo>
                          <a:lnTo>
                            <a:pt x="41" y="161"/>
                          </a:lnTo>
                          <a:lnTo>
                            <a:pt x="41" y="160"/>
                          </a:lnTo>
                          <a:lnTo>
                            <a:pt x="41" y="159"/>
                          </a:lnTo>
                          <a:lnTo>
                            <a:pt x="41" y="158"/>
                          </a:lnTo>
                          <a:lnTo>
                            <a:pt x="42" y="158"/>
                          </a:lnTo>
                          <a:lnTo>
                            <a:pt x="42" y="158"/>
                          </a:lnTo>
                          <a:lnTo>
                            <a:pt x="43" y="158"/>
                          </a:lnTo>
                          <a:lnTo>
                            <a:pt x="43" y="157"/>
                          </a:lnTo>
                          <a:lnTo>
                            <a:pt x="45" y="157"/>
                          </a:lnTo>
                          <a:lnTo>
                            <a:pt x="45" y="156"/>
                          </a:lnTo>
                          <a:lnTo>
                            <a:pt x="46" y="156"/>
                          </a:lnTo>
                          <a:lnTo>
                            <a:pt x="47" y="155"/>
                          </a:lnTo>
                          <a:lnTo>
                            <a:pt x="47" y="154"/>
                          </a:lnTo>
                          <a:lnTo>
                            <a:pt x="48" y="153"/>
                          </a:lnTo>
                          <a:lnTo>
                            <a:pt x="49" y="151"/>
                          </a:lnTo>
                          <a:lnTo>
                            <a:pt x="49" y="150"/>
                          </a:lnTo>
                          <a:lnTo>
                            <a:pt x="50" y="149"/>
                          </a:lnTo>
                          <a:lnTo>
                            <a:pt x="50" y="148"/>
                          </a:lnTo>
                          <a:lnTo>
                            <a:pt x="51" y="147"/>
                          </a:lnTo>
                          <a:lnTo>
                            <a:pt x="52" y="147"/>
                          </a:lnTo>
                          <a:lnTo>
                            <a:pt x="53" y="146"/>
                          </a:lnTo>
                          <a:lnTo>
                            <a:pt x="52" y="144"/>
                          </a:lnTo>
                          <a:lnTo>
                            <a:pt x="52" y="142"/>
                          </a:lnTo>
                          <a:lnTo>
                            <a:pt x="51" y="140"/>
                          </a:lnTo>
                          <a:lnTo>
                            <a:pt x="51" y="138"/>
                          </a:lnTo>
                          <a:lnTo>
                            <a:pt x="50" y="136"/>
                          </a:lnTo>
                          <a:lnTo>
                            <a:pt x="50" y="134"/>
                          </a:lnTo>
                          <a:lnTo>
                            <a:pt x="48" y="130"/>
                          </a:lnTo>
                          <a:lnTo>
                            <a:pt x="47" y="126"/>
                          </a:lnTo>
                          <a:lnTo>
                            <a:pt x="46" y="124"/>
                          </a:lnTo>
                          <a:lnTo>
                            <a:pt x="46" y="122"/>
                          </a:lnTo>
                          <a:lnTo>
                            <a:pt x="45" y="120"/>
                          </a:lnTo>
                          <a:lnTo>
                            <a:pt x="45" y="118"/>
                          </a:lnTo>
                          <a:lnTo>
                            <a:pt x="45" y="115"/>
                          </a:lnTo>
                          <a:lnTo>
                            <a:pt x="45" y="113"/>
                          </a:lnTo>
                          <a:lnTo>
                            <a:pt x="43" y="111"/>
                          </a:lnTo>
                          <a:lnTo>
                            <a:pt x="42" y="109"/>
                          </a:lnTo>
                          <a:lnTo>
                            <a:pt x="40" y="107"/>
                          </a:lnTo>
                          <a:lnTo>
                            <a:pt x="39" y="105"/>
                          </a:lnTo>
                          <a:lnTo>
                            <a:pt x="36" y="102"/>
                          </a:lnTo>
                          <a:lnTo>
                            <a:pt x="33" y="98"/>
                          </a:lnTo>
                          <a:lnTo>
                            <a:pt x="31" y="98"/>
                          </a:lnTo>
                          <a:lnTo>
                            <a:pt x="29" y="98"/>
                          </a:lnTo>
                          <a:lnTo>
                            <a:pt x="28" y="98"/>
                          </a:lnTo>
                          <a:lnTo>
                            <a:pt x="26" y="98"/>
                          </a:lnTo>
                          <a:lnTo>
                            <a:pt x="26" y="97"/>
                          </a:lnTo>
                          <a:lnTo>
                            <a:pt x="25" y="97"/>
                          </a:lnTo>
                          <a:lnTo>
                            <a:pt x="24" y="96"/>
                          </a:lnTo>
                          <a:lnTo>
                            <a:pt x="22" y="95"/>
                          </a:lnTo>
                          <a:lnTo>
                            <a:pt x="21" y="94"/>
                          </a:lnTo>
                          <a:lnTo>
                            <a:pt x="19" y="94"/>
                          </a:lnTo>
                          <a:lnTo>
                            <a:pt x="18" y="93"/>
                          </a:lnTo>
                          <a:lnTo>
                            <a:pt x="16" y="92"/>
                          </a:lnTo>
                          <a:lnTo>
                            <a:pt x="15" y="91"/>
                          </a:lnTo>
                          <a:lnTo>
                            <a:pt x="14" y="91"/>
                          </a:lnTo>
                          <a:lnTo>
                            <a:pt x="14" y="90"/>
                          </a:lnTo>
                          <a:lnTo>
                            <a:pt x="14" y="90"/>
                          </a:lnTo>
                          <a:lnTo>
                            <a:pt x="13" y="89"/>
                          </a:lnTo>
                          <a:lnTo>
                            <a:pt x="13" y="89"/>
                          </a:lnTo>
                          <a:lnTo>
                            <a:pt x="12" y="89"/>
                          </a:lnTo>
                          <a:lnTo>
                            <a:pt x="11" y="88"/>
                          </a:lnTo>
                          <a:lnTo>
                            <a:pt x="9" y="88"/>
                          </a:lnTo>
                          <a:lnTo>
                            <a:pt x="8" y="88"/>
                          </a:lnTo>
                          <a:lnTo>
                            <a:pt x="6" y="88"/>
                          </a:lnTo>
                          <a:lnTo>
                            <a:pt x="5" y="88"/>
                          </a:lnTo>
                          <a:lnTo>
                            <a:pt x="5" y="83"/>
                          </a:lnTo>
                          <a:lnTo>
                            <a:pt x="5" y="83"/>
                          </a:lnTo>
                          <a:lnTo>
                            <a:pt x="5" y="82"/>
                          </a:lnTo>
                          <a:lnTo>
                            <a:pt x="4" y="82"/>
                          </a:lnTo>
                          <a:lnTo>
                            <a:pt x="4" y="82"/>
                          </a:lnTo>
                          <a:lnTo>
                            <a:pt x="4" y="82"/>
                          </a:lnTo>
                          <a:lnTo>
                            <a:pt x="4" y="82"/>
                          </a:lnTo>
                          <a:lnTo>
                            <a:pt x="3" y="82"/>
                          </a:lnTo>
                          <a:lnTo>
                            <a:pt x="3" y="82"/>
                          </a:lnTo>
                          <a:lnTo>
                            <a:pt x="2" y="81"/>
                          </a:lnTo>
                          <a:lnTo>
                            <a:pt x="2" y="81"/>
                          </a:lnTo>
                          <a:lnTo>
                            <a:pt x="1" y="81"/>
                          </a:lnTo>
                          <a:lnTo>
                            <a:pt x="1" y="81"/>
                          </a:lnTo>
                          <a:lnTo>
                            <a:pt x="0" y="80"/>
                          </a:lnTo>
                          <a:lnTo>
                            <a:pt x="0" y="80"/>
                          </a:lnTo>
                          <a:lnTo>
                            <a:pt x="0" y="80"/>
                          </a:lnTo>
                          <a:lnTo>
                            <a:pt x="0" y="79"/>
                          </a:lnTo>
                          <a:lnTo>
                            <a:pt x="0" y="78"/>
                          </a:lnTo>
                          <a:lnTo>
                            <a:pt x="0" y="78"/>
                          </a:lnTo>
                          <a:lnTo>
                            <a:pt x="1" y="78"/>
                          </a:lnTo>
                          <a:lnTo>
                            <a:pt x="1" y="77"/>
                          </a:lnTo>
                          <a:lnTo>
                            <a:pt x="2" y="77"/>
                          </a:lnTo>
                          <a:lnTo>
                            <a:pt x="2" y="77"/>
                          </a:lnTo>
                          <a:lnTo>
                            <a:pt x="3" y="76"/>
                          </a:lnTo>
                          <a:lnTo>
                            <a:pt x="3" y="77"/>
                          </a:lnTo>
                          <a:lnTo>
                            <a:pt x="4" y="76"/>
                          </a:lnTo>
                          <a:lnTo>
                            <a:pt x="4" y="76"/>
                          </a:lnTo>
                          <a:lnTo>
                            <a:pt x="4" y="76"/>
                          </a:lnTo>
                          <a:lnTo>
                            <a:pt x="4" y="76"/>
                          </a:lnTo>
                          <a:lnTo>
                            <a:pt x="4" y="75"/>
                          </a:lnTo>
                          <a:lnTo>
                            <a:pt x="5" y="75"/>
                          </a:lnTo>
                          <a:lnTo>
                            <a:pt x="5" y="75"/>
                          </a:lnTo>
                          <a:lnTo>
                            <a:pt x="5" y="75"/>
                          </a:lnTo>
                          <a:lnTo>
                            <a:pt x="6" y="75"/>
                          </a:lnTo>
                          <a:lnTo>
                            <a:pt x="7" y="75"/>
                          </a:lnTo>
                          <a:lnTo>
                            <a:pt x="8" y="75"/>
                          </a:lnTo>
                          <a:lnTo>
                            <a:pt x="8" y="75"/>
                          </a:lnTo>
                          <a:lnTo>
                            <a:pt x="9" y="75"/>
                          </a:lnTo>
                          <a:lnTo>
                            <a:pt x="9" y="75"/>
                          </a:lnTo>
                          <a:lnTo>
                            <a:pt x="9" y="74"/>
                          </a:lnTo>
                          <a:lnTo>
                            <a:pt x="9" y="74"/>
                          </a:lnTo>
                          <a:lnTo>
                            <a:pt x="9" y="74"/>
                          </a:lnTo>
                          <a:lnTo>
                            <a:pt x="9" y="73"/>
                          </a:lnTo>
                          <a:lnTo>
                            <a:pt x="9" y="73"/>
                          </a:lnTo>
                          <a:lnTo>
                            <a:pt x="10" y="73"/>
                          </a:lnTo>
                          <a:lnTo>
                            <a:pt x="10" y="73"/>
                          </a:lnTo>
                          <a:lnTo>
                            <a:pt x="11" y="73"/>
                          </a:lnTo>
                          <a:lnTo>
                            <a:pt x="11" y="73"/>
                          </a:lnTo>
                          <a:lnTo>
                            <a:pt x="12" y="73"/>
                          </a:lnTo>
                          <a:lnTo>
                            <a:pt x="12" y="73"/>
                          </a:lnTo>
                          <a:lnTo>
                            <a:pt x="13" y="72"/>
                          </a:lnTo>
                          <a:lnTo>
                            <a:pt x="13" y="72"/>
                          </a:lnTo>
                          <a:lnTo>
                            <a:pt x="14" y="72"/>
                          </a:lnTo>
                          <a:lnTo>
                            <a:pt x="14" y="71"/>
                          </a:lnTo>
                          <a:lnTo>
                            <a:pt x="14" y="70"/>
                          </a:lnTo>
                          <a:lnTo>
                            <a:pt x="15" y="70"/>
                          </a:lnTo>
                          <a:lnTo>
                            <a:pt x="15" y="69"/>
                          </a:lnTo>
                          <a:lnTo>
                            <a:pt x="16" y="69"/>
                          </a:lnTo>
                          <a:lnTo>
                            <a:pt x="16" y="69"/>
                          </a:lnTo>
                          <a:lnTo>
                            <a:pt x="17" y="68"/>
                          </a:lnTo>
                          <a:lnTo>
                            <a:pt x="17" y="67"/>
                          </a:lnTo>
                          <a:lnTo>
                            <a:pt x="18" y="67"/>
                          </a:lnTo>
                          <a:lnTo>
                            <a:pt x="18" y="66"/>
                          </a:lnTo>
                          <a:lnTo>
                            <a:pt x="18" y="65"/>
                          </a:lnTo>
                          <a:lnTo>
                            <a:pt x="18" y="64"/>
                          </a:lnTo>
                          <a:lnTo>
                            <a:pt x="18" y="64"/>
                          </a:lnTo>
                          <a:lnTo>
                            <a:pt x="18" y="64"/>
                          </a:lnTo>
                          <a:lnTo>
                            <a:pt x="17" y="64"/>
                          </a:lnTo>
                          <a:lnTo>
                            <a:pt x="17" y="63"/>
                          </a:lnTo>
                          <a:lnTo>
                            <a:pt x="17" y="63"/>
                          </a:lnTo>
                          <a:lnTo>
                            <a:pt x="16" y="63"/>
                          </a:lnTo>
                          <a:lnTo>
                            <a:pt x="16" y="63"/>
                          </a:lnTo>
                          <a:lnTo>
                            <a:pt x="16" y="62"/>
                          </a:lnTo>
                          <a:lnTo>
                            <a:pt x="16" y="62"/>
                          </a:lnTo>
                          <a:lnTo>
                            <a:pt x="16" y="61"/>
                          </a:lnTo>
                          <a:lnTo>
                            <a:pt x="16" y="60"/>
                          </a:lnTo>
                          <a:lnTo>
                            <a:pt x="15" y="60"/>
                          </a:lnTo>
                          <a:lnTo>
                            <a:pt x="15" y="59"/>
                          </a:lnTo>
                          <a:lnTo>
                            <a:pt x="15" y="58"/>
                          </a:lnTo>
                          <a:lnTo>
                            <a:pt x="15" y="58"/>
                          </a:lnTo>
                          <a:lnTo>
                            <a:pt x="15" y="57"/>
                          </a:lnTo>
                          <a:lnTo>
                            <a:pt x="14" y="57"/>
                          </a:lnTo>
                          <a:lnTo>
                            <a:pt x="14" y="57"/>
                          </a:lnTo>
                          <a:lnTo>
                            <a:pt x="14" y="57"/>
                          </a:lnTo>
                          <a:lnTo>
                            <a:pt x="14" y="57"/>
                          </a:lnTo>
                          <a:lnTo>
                            <a:pt x="13" y="56"/>
                          </a:lnTo>
                          <a:lnTo>
                            <a:pt x="13" y="56"/>
                          </a:lnTo>
                          <a:lnTo>
                            <a:pt x="13" y="56"/>
                          </a:lnTo>
                          <a:lnTo>
                            <a:pt x="13" y="55"/>
                          </a:lnTo>
                          <a:lnTo>
                            <a:pt x="14" y="55"/>
                          </a:lnTo>
                          <a:lnTo>
                            <a:pt x="14" y="54"/>
                          </a:lnTo>
                          <a:lnTo>
                            <a:pt x="15" y="53"/>
                          </a:lnTo>
                          <a:lnTo>
                            <a:pt x="16" y="52"/>
                          </a:lnTo>
                          <a:lnTo>
                            <a:pt x="17" y="51"/>
                          </a:lnTo>
                          <a:lnTo>
                            <a:pt x="18" y="51"/>
                          </a:lnTo>
                          <a:lnTo>
                            <a:pt x="18" y="50"/>
                          </a:lnTo>
                          <a:lnTo>
                            <a:pt x="19" y="50"/>
                          </a:lnTo>
                          <a:lnTo>
                            <a:pt x="19" y="49"/>
                          </a:lnTo>
                          <a:lnTo>
                            <a:pt x="19" y="48"/>
                          </a:lnTo>
                          <a:lnTo>
                            <a:pt x="25" y="48"/>
                          </a:lnTo>
                          <a:lnTo>
                            <a:pt x="24" y="49"/>
                          </a:lnTo>
                          <a:lnTo>
                            <a:pt x="24" y="49"/>
                          </a:lnTo>
                          <a:lnTo>
                            <a:pt x="25" y="49"/>
                          </a:lnTo>
                          <a:lnTo>
                            <a:pt x="25" y="50"/>
                          </a:lnTo>
                          <a:lnTo>
                            <a:pt x="25" y="50"/>
                          </a:lnTo>
                          <a:lnTo>
                            <a:pt x="25" y="50"/>
                          </a:lnTo>
                          <a:lnTo>
                            <a:pt x="26" y="50"/>
                          </a:lnTo>
                          <a:lnTo>
                            <a:pt x="26" y="50"/>
                          </a:lnTo>
                          <a:lnTo>
                            <a:pt x="36" y="50"/>
                          </a:lnTo>
                          <a:lnTo>
                            <a:pt x="37" y="50"/>
                          </a:lnTo>
                          <a:lnTo>
                            <a:pt x="37" y="50"/>
                          </a:lnTo>
                          <a:lnTo>
                            <a:pt x="37" y="50"/>
                          </a:lnTo>
                          <a:lnTo>
                            <a:pt x="37" y="50"/>
                          </a:lnTo>
                          <a:lnTo>
                            <a:pt x="38" y="49"/>
                          </a:lnTo>
                          <a:lnTo>
                            <a:pt x="38" y="49"/>
                          </a:lnTo>
                          <a:lnTo>
                            <a:pt x="38" y="49"/>
                          </a:lnTo>
                          <a:lnTo>
                            <a:pt x="38" y="48"/>
                          </a:lnTo>
                          <a:lnTo>
                            <a:pt x="38" y="48"/>
                          </a:lnTo>
                          <a:lnTo>
                            <a:pt x="38" y="48"/>
                          </a:lnTo>
                          <a:lnTo>
                            <a:pt x="39" y="48"/>
                          </a:lnTo>
                          <a:lnTo>
                            <a:pt x="39" y="48"/>
                          </a:lnTo>
                          <a:lnTo>
                            <a:pt x="39" y="47"/>
                          </a:lnTo>
                          <a:lnTo>
                            <a:pt x="39" y="47"/>
                          </a:lnTo>
                          <a:lnTo>
                            <a:pt x="39" y="46"/>
                          </a:lnTo>
                          <a:lnTo>
                            <a:pt x="39" y="45"/>
                          </a:lnTo>
                          <a:lnTo>
                            <a:pt x="39" y="44"/>
                          </a:lnTo>
                          <a:lnTo>
                            <a:pt x="39" y="43"/>
                          </a:lnTo>
                          <a:lnTo>
                            <a:pt x="40" y="43"/>
                          </a:lnTo>
                          <a:lnTo>
                            <a:pt x="39" y="42"/>
                          </a:lnTo>
                          <a:lnTo>
                            <a:pt x="39" y="42"/>
                          </a:lnTo>
                          <a:lnTo>
                            <a:pt x="39" y="42"/>
                          </a:lnTo>
                          <a:lnTo>
                            <a:pt x="39" y="42"/>
                          </a:lnTo>
                          <a:lnTo>
                            <a:pt x="38" y="42"/>
                          </a:lnTo>
                          <a:lnTo>
                            <a:pt x="38" y="42"/>
                          </a:lnTo>
                          <a:lnTo>
                            <a:pt x="38" y="42"/>
                          </a:lnTo>
                          <a:lnTo>
                            <a:pt x="37" y="42"/>
                          </a:lnTo>
                          <a:lnTo>
                            <a:pt x="37" y="42"/>
                          </a:lnTo>
                          <a:lnTo>
                            <a:pt x="37" y="42"/>
                          </a:lnTo>
                          <a:lnTo>
                            <a:pt x="36" y="42"/>
                          </a:lnTo>
                          <a:lnTo>
                            <a:pt x="36" y="41"/>
                          </a:lnTo>
                          <a:lnTo>
                            <a:pt x="36" y="41"/>
                          </a:lnTo>
                          <a:lnTo>
                            <a:pt x="36" y="40"/>
                          </a:lnTo>
                          <a:lnTo>
                            <a:pt x="36" y="40"/>
                          </a:lnTo>
                          <a:lnTo>
                            <a:pt x="36" y="40"/>
                          </a:lnTo>
                          <a:lnTo>
                            <a:pt x="35" y="40"/>
                          </a:lnTo>
                          <a:lnTo>
                            <a:pt x="35" y="40"/>
                          </a:lnTo>
                          <a:lnTo>
                            <a:pt x="35" y="40"/>
                          </a:lnTo>
                          <a:lnTo>
                            <a:pt x="34" y="40"/>
                          </a:lnTo>
                          <a:lnTo>
                            <a:pt x="33" y="40"/>
                          </a:lnTo>
                          <a:lnTo>
                            <a:pt x="33" y="40"/>
                          </a:lnTo>
                          <a:lnTo>
                            <a:pt x="32" y="40"/>
                          </a:lnTo>
                          <a:lnTo>
                            <a:pt x="32" y="39"/>
                          </a:lnTo>
                          <a:lnTo>
                            <a:pt x="31" y="39"/>
                          </a:lnTo>
                          <a:lnTo>
                            <a:pt x="30" y="39"/>
                          </a:lnTo>
                          <a:lnTo>
                            <a:pt x="30" y="38"/>
                          </a:lnTo>
                          <a:lnTo>
                            <a:pt x="29" y="38"/>
                          </a:lnTo>
                          <a:lnTo>
                            <a:pt x="29" y="38"/>
                          </a:lnTo>
                          <a:lnTo>
                            <a:pt x="28" y="38"/>
                          </a:lnTo>
                          <a:lnTo>
                            <a:pt x="28" y="38"/>
                          </a:lnTo>
                          <a:lnTo>
                            <a:pt x="28" y="38"/>
                          </a:lnTo>
                          <a:lnTo>
                            <a:pt x="28" y="37"/>
                          </a:lnTo>
                          <a:lnTo>
                            <a:pt x="28" y="37"/>
                          </a:lnTo>
                          <a:lnTo>
                            <a:pt x="27" y="37"/>
                          </a:lnTo>
                          <a:lnTo>
                            <a:pt x="27" y="37"/>
                          </a:lnTo>
                          <a:lnTo>
                            <a:pt x="27" y="37"/>
                          </a:lnTo>
                          <a:lnTo>
                            <a:pt x="26" y="37"/>
                          </a:lnTo>
                          <a:lnTo>
                            <a:pt x="26" y="37"/>
                          </a:lnTo>
                          <a:lnTo>
                            <a:pt x="26" y="36"/>
                          </a:lnTo>
                          <a:lnTo>
                            <a:pt x="25" y="36"/>
                          </a:lnTo>
                          <a:lnTo>
                            <a:pt x="25" y="36"/>
                          </a:lnTo>
                          <a:lnTo>
                            <a:pt x="24" y="36"/>
                          </a:lnTo>
                          <a:lnTo>
                            <a:pt x="24" y="36"/>
                          </a:lnTo>
                          <a:lnTo>
                            <a:pt x="23" y="36"/>
                          </a:lnTo>
                          <a:lnTo>
                            <a:pt x="23" y="35"/>
                          </a:lnTo>
                          <a:lnTo>
                            <a:pt x="23" y="35"/>
                          </a:lnTo>
                          <a:lnTo>
                            <a:pt x="23" y="35"/>
                          </a:lnTo>
                          <a:lnTo>
                            <a:pt x="24" y="35"/>
                          </a:lnTo>
                          <a:lnTo>
                            <a:pt x="26" y="34"/>
                          </a:lnTo>
                          <a:lnTo>
                            <a:pt x="27" y="34"/>
                          </a:lnTo>
                          <a:lnTo>
                            <a:pt x="28" y="33"/>
                          </a:lnTo>
                          <a:lnTo>
                            <a:pt x="29" y="33"/>
                          </a:lnTo>
                          <a:lnTo>
                            <a:pt x="30" y="32"/>
                          </a:lnTo>
                          <a:lnTo>
                            <a:pt x="30" y="32"/>
                          </a:lnTo>
                          <a:lnTo>
                            <a:pt x="31" y="31"/>
                          </a:lnTo>
                          <a:lnTo>
                            <a:pt x="31" y="30"/>
                          </a:lnTo>
                          <a:lnTo>
                            <a:pt x="31" y="30"/>
                          </a:lnTo>
                          <a:lnTo>
                            <a:pt x="31" y="29"/>
                          </a:lnTo>
                          <a:lnTo>
                            <a:pt x="31" y="29"/>
                          </a:lnTo>
                          <a:lnTo>
                            <a:pt x="31" y="29"/>
                          </a:lnTo>
                          <a:lnTo>
                            <a:pt x="31" y="29"/>
                          </a:lnTo>
                          <a:lnTo>
                            <a:pt x="30" y="28"/>
                          </a:lnTo>
                          <a:lnTo>
                            <a:pt x="30" y="28"/>
                          </a:lnTo>
                          <a:lnTo>
                            <a:pt x="30" y="28"/>
                          </a:lnTo>
                          <a:lnTo>
                            <a:pt x="29" y="28"/>
                          </a:lnTo>
                          <a:lnTo>
                            <a:pt x="29" y="28"/>
                          </a:lnTo>
                          <a:lnTo>
                            <a:pt x="29" y="28"/>
                          </a:lnTo>
                          <a:lnTo>
                            <a:pt x="28" y="28"/>
                          </a:lnTo>
                          <a:lnTo>
                            <a:pt x="28" y="28"/>
                          </a:lnTo>
                          <a:lnTo>
                            <a:pt x="28" y="28"/>
                          </a:lnTo>
                          <a:lnTo>
                            <a:pt x="28" y="28"/>
                          </a:lnTo>
                          <a:lnTo>
                            <a:pt x="27" y="27"/>
                          </a:lnTo>
                          <a:lnTo>
                            <a:pt x="27" y="27"/>
                          </a:lnTo>
                          <a:lnTo>
                            <a:pt x="27" y="27"/>
                          </a:lnTo>
                          <a:lnTo>
                            <a:pt x="27" y="27"/>
                          </a:lnTo>
                          <a:lnTo>
                            <a:pt x="26" y="27"/>
                          </a:lnTo>
                          <a:lnTo>
                            <a:pt x="25" y="27"/>
                          </a:lnTo>
                          <a:lnTo>
                            <a:pt x="24" y="27"/>
                          </a:lnTo>
                          <a:lnTo>
                            <a:pt x="24" y="27"/>
                          </a:lnTo>
                          <a:lnTo>
                            <a:pt x="23" y="27"/>
                          </a:lnTo>
                          <a:lnTo>
                            <a:pt x="22" y="27"/>
                          </a:lnTo>
                          <a:lnTo>
                            <a:pt x="22" y="27"/>
                          </a:lnTo>
                          <a:lnTo>
                            <a:pt x="22" y="26"/>
                          </a:lnTo>
                          <a:lnTo>
                            <a:pt x="21" y="26"/>
                          </a:lnTo>
                          <a:lnTo>
                            <a:pt x="21" y="26"/>
                          </a:lnTo>
                          <a:lnTo>
                            <a:pt x="21" y="26"/>
                          </a:lnTo>
                          <a:lnTo>
                            <a:pt x="21" y="25"/>
                          </a:lnTo>
                          <a:lnTo>
                            <a:pt x="21" y="25"/>
                          </a:lnTo>
                          <a:lnTo>
                            <a:pt x="22" y="25"/>
                          </a:lnTo>
                          <a:lnTo>
                            <a:pt x="22" y="25"/>
                          </a:lnTo>
                          <a:lnTo>
                            <a:pt x="22" y="25"/>
                          </a:lnTo>
                          <a:lnTo>
                            <a:pt x="23" y="25"/>
                          </a:lnTo>
                          <a:lnTo>
                            <a:pt x="23" y="24"/>
                          </a:lnTo>
                          <a:lnTo>
                            <a:pt x="23" y="24"/>
                          </a:lnTo>
                          <a:lnTo>
                            <a:pt x="23" y="24"/>
                          </a:lnTo>
                          <a:lnTo>
                            <a:pt x="23" y="23"/>
                          </a:lnTo>
                          <a:lnTo>
                            <a:pt x="23" y="23"/>
                          </a:lnTo>
                          <a:lnTo>
                            <a:pt x="23" y="23"/>
                          </a:lnTo>
                          <a:lnTo>
                            <a:pt x="23" y="22"/>
                          </a:lnTo>
                          <a:lnTo>
                            <a:pt x="23" y="22"/>
                          </a:lnTo>
                          <a:lnTo>
                            <a:pt x="23" y="21"/>
                          </a:lnTo>
                          <a:lnTo>
                            <a:pt x="23" y="21"/>
                          </a:lnTo>
                          <a:lnTo>
                            <a:pt x="24" y="21"/>
                          </a:lnTo>
                          <a:lnTo>
                            <a:pt x="24" y="21"/>
                          </a:lnTo>
                          <a:lnTo>
                            <a:pt x="24" y="21"/>
                          </a:lnTo>
                          <a:lnTo>
                            <a:pt x="24" y="21"/>
                          </a:lnTo>
                          <a:lnTo>
                            <a:pt x="24" y="21"/>
                          </a:lnTo>
                          <a:lnTo>
                            <a:pt x="24" y="20"/>
                          </a:lnTo>
                          <a:lnTo>
                            <a:pt x="23" y="20"/>
                          </a:lnTo>
                          <a:lnTo>
                            <a:pt x="23" y="20"/>
                          </a:lnTo>
                          <a:lnTo>
                            <a:pt x="23" y="20"/>
                          </a:lnTo>
                          <a:lnTo>
                            <a:pt x="23" y="20"/>
                          </a:lnTo>
                          <a:lnTo>
                            <a:pt x="23" y="19"/>
                          </a:lnTo>
                          <a:lnTo>
                            <a:pt x="23" y="19"/>
                          </a:lnTo>
                          <a:lnTo>
                            <a:pt x="22" y="18"/>
                          </a:lnTo>
                          <a:lnTo>
                            <a:pt x="22" y="18"/>
                          </a:lnTo>
                          <a:lnTo>
                            <a:pt x="22" y="18"/>
                          </a:lnTo>
                          <a:lnTo>
                            <a:pt x="22" y="17"/>
                          </a:lnTo>
                          <a:lnTo>
                            <a:pt x="22" y="17"/>
                          </a:lnTo>
                          <a:lnTo>
                            <a:pt x="22" y="17"/>
                          </a:lnTo>
                          <a:lnTo>
                            <a:pt x="22" y="17"/>
                          </a:lnTo>
                          <a:lnTo>
                            <a:pt x="22" y="17"/>
                          </a:lnTo>
                          <a:lnTo>
                            <a:pt x="22" y="17"/>
                          </a:lnTo>
                          <a:lnTo>
                            <a:pt x="23" y="17"/>
                          </a:lnTo>
                          <a:lnTo>
                            <a:pt x="28" y="17"/>
                          </a:lnTo>
                          <a:lnTo>
                            <a:pt x="28" y="17"/>
                          </a:lnTo>
                          <a:lnTo>
                            <a:pt x="29" y="17"/>
                          </a:lnTo>
                          <a:lnTo>
                            <a:pt x="29" y="17"/>
                          </a:lnTo>
                          <a:lnTo>
                            <a:pt x="29" y="17"/>
                          </a:lnTo>
                          <a:lnTo>
                            <a:pt x="29" y="17"/>
                          </a:lnTo>
                          <a:lnTo>
                            <a:pt x="29" y="17"/>
                          </a:lnTo>
                          <a:lnTo>
                            <a:pt x="29" y="18"/>
                          </a:lnTo>
                          <a:lnTo>
                            <a:pt x="30" y="18"/>
                          </a:lnTo>
                          <a:lnTo>
                            <a:pt x="30" y="18"/>
                          </a:lnTo>
                          <a:lnTo>
                            <a:pt x="30" y="18"/>
                          </a:lnTo>
                          <a:lnTo>
                            <a:pt x="31" y="18"/>
                          </a:lnTo>
                          <a:lnTo>
                            <a:pt x="31" y="18"/>
                          </a:lnTo>
                          <a:lnTo>
                            <a:pt x="35" y="18"/>
                          </a:lnTo>
                          <a:lnTo>
                            <a:pt x="39" y="18"/>
                          </a:lnTo>
                          <a:lnTo>
                            <a:pt x="44" y="18"/>
                          </a:lnTo>
                          <a:lnTo>
                            <a:pt x="48" y="18"/>
                          </a:lnTo>
                          <a:lnTo>
                            <a:pt x="49" y="18"/>
                          </a:lnTo>
                          <a:lnTo>
                            <a:pt x="50" y="18"/>
                          </a:lnTo>
                          <a:lnTo>
                            <a:pt x="51" y="18"/>
                          </a:lnTo>
                          <a:lnTo>
                            <a:pt x="52" y="18"/>
                          </a:lnTo>
                          <a:lnTo>
                            <a:pt x="53" y="18"/>
                          </a:lnTo>
                          <a:lnTo>
                            <a:pt x="53" y="18"/>
                          </a:lnTo>
                          <a:lnTo>
                            <a:pt x="54" y="18"/>
                          </a:lnTo>
                          <a:lnTo>
                            <a:pt x="54" y="18"/>
                          </a:lnTo>
                          <a:lnTo>
                            <a:pt x="54" y="17"/>
                          </a:lnTo>
                          <a:lnTo>
                            <a:pt x="54" y="17"/>
                          </a:lnTo>
                          <a:lnTo>
                            <a:pt x="54" y="17"/>
                          </a:lnTo>
                          <a:lnTo>
                            <a:pt x="56" y="17"/>
                          </a:lnTo>
                          <a:lnTo>
                            <a:pt x="56" y="17"/>
                          </a:lnTo>
                          <a:lnTo>
                            <a:pt x="57" y="17"/>
                          </a:lnTo>
                          <a:lnTo>
                            <a:pt x="58" y="17"/>
                          </a:lnTo>
                          <a:lnTo>
                            <a:pt x="59" y="17"/>
                          </a:lnTo>
                          <a:lnTo>
                            <a:pt x="59" y="16"/>
                          </a:lnTo>
                          <a:lnTo>
                            <a:pt x="60" y="16"/>
                          </a:lnTo>
                          <a:lnTo>
                            <a:pt x="62" y="15"/>
                          </a:lnTo>
                          <a:lnTo>
                            <a:pt x="62" y="15"/>
                          </a:lnTo>
                          <a:lnTo>
                            <a:pt x="63" y="15"/>
                          </a:lnTo>
                          <a:lnTo>
                            <a:pt x="63" y="15"/>
                          </a:lnTo>
                          <a:lnTo>
                            <a:pt x="64" y="15"/>
                          </a:lnTo>
                          <a:lnTo>
                            <a:pt x="65" y="15"/>
                          </a:lnTo>
                          <a:lnTo>
                            <a:pt x="66" y="15"/>
                          </a:lnTo>
                          <a:lnTo>
                            <a:pt x="67" y="15"/>
                          </a:lnTo>
                          <a:lnTo>
                            <a:pt x="67" y="15"/>
                          </a:lnTo>
                          <a:lnTo>
                            <a:pt x="67" y="15"/>
                          </a:lnTo>
                          <a:lnTo>
                            <a:pt x="67" y="15"/>
                          </a:lnTo>
                          <a:lnTo>
                            <a:pt x="68" y="14"/>
                          </a:lnTo>
                          <a:lnTo>
                            <a:pt x="68" y="14"/>
                          </a:lnTo>
                          <a:lnTo>
                            <a:pt x="68" y="14"/>
                          </a:lnTo>
                          <a:lnTo>
                            <a:pt x="68" y="13"/>
                          </a:lnTo>
                          <a:lnTo>
                            <a:pt x="69" y="13"/>
                          </a:lnTo>
                          <a:lnTo>
                            <a:pt x="69" y="14"/>
                          </a:lnTo>
                          <a:lnTo>
                            <a:pt x="70" y="14"/>
                          </a:lnTo>
                          <a:lnTo>
                            <a:pt x="71" y="14"/>
                          </a:lnTo>
                          <a:lnTo>
                            <a:pt x="72" y="13"/>
                          </a:lnTo>
                          <a:lnTo>
                            <a:pt x="73" y="13"/>
                          </a:lnTo>
                          <a:lnTo>
                            <a:pt x="74" y="13"/>
                          </a:lnTo>
                          <a:lnTo>
                            <a:pt x="75" y="12"/>
                          </a:lnTo>
                          <a:lnTo>
                            <a:pt x="75" y="12"/>
                          </a:lnTo>
                          <a:lnTo>
                            <a:pt x="77" y="11"/>
                          </a:lnTo>
                          <a:lnTo>
                            <a:pt x="78" y="11"/>
                          </a:lnTo>
                          <a:lnTo>
                            <a:pt x="79" y="10"/>
                          </a:lnTo>
                          <a:lnTo>
                            <a:pt x="79" y="10"/>
                          </a:lnTo>
                          <a:lnTo>
                            <a:pt x="80" y="10"/>
                          </a:lnTo>
                          <a:lnTo>
                            <a:pt x="82" y="10"/>
                          </a:lnTo>
                          <a:lnTo>
                            <a:pt x="83" y="10"/>
                          </a:lnTo>
                          <a:lnTo>
                            <a:pt x="83" y="10"/>
                          </a:lnTo>
                          <a:lnTo>
                            <a:pt x="83" y="11"/>
                          </a:lnTo>
                          <a:lnTo>
                            <a:pt x="83" y="11"/>
                          </a:lnTo>
                          <a:lnTo>
                            <a:pt x="83" y="11"/>
                          </a:lnTo>
                          <a:lnTo>
                            <a:pt x="84" y="11"/>
                          </a:lnTo>
                          <a:lnTo>
                            <a:pt x="84" y="11"/>
                          </a:lnTo>
                          <a:lnTo>
                            <a:pt x="85" y="11"/>
                          </a:lnTo>
                          <a:lnTo>
                            <a:pt x="85" y="12"/>
                          </a:lnTo>
                          <a:lnTo>
                            <a:pt x="86" y="12"/>
                          </a:lnTo>
                          <a:lnTo>
                            <a:pt x="87" y="12"/>
                          </a:lnTo>
                          <a:lnTo>
                            <a:pt x="88" y="12"/>
                          </a:lnTo>
                          <a:lnTo>
                            <a:pt x="90" y="12"/>
                          </a:lnTo>
                          <a:lnTo>
                            <a:pt x="92" y="12"/>
                          </a:lnTo>
                          <a:lnTo>
                            <a:pt x="94" y="12"/>
                          </a:lnTo>
                          <a:lnTo>
                            <a:pt x="96" y="12"/>
                          </a:lnTo>
                          <a:lnTo>
                            <a:pt x="97" y="12"/>
                          </a:lnTo>
                          <a:lnTo>
                            <a:pt x="97" y="12"/>
                          </a:lnTo>
                          <a:lnTo>
                            <a:pt x="97" y="12"/>
                          </a:lnTo>
                          <a:lnTo>
                            <a:pt x="97" y="11"/>
                          </a:lnTo>
                          <a:lnTo>
                            <a:pt x="98" y="11"/>
                          </a:lnTo>
                          <a:lnTo>
                            <a:pt x="98" y="11"/>
                          </a:lnTo>
                          <a:lnTo>
                            <a:pt x="98" y="10"/>
                          </a:lnTo>
                          <a:lnTo>
                            <a:pt x="98" y="10"/>
                          </a:lnTo>
                          <a:lnTo>
                            <a:pt x="98" y="10"/>
                          </a:lnTo>
                          <a:lnTo>
                            <a:pt x="99" y="10"/>
                          </a:lnTo>
                          <a:lnTo>
                            <a:pt x="99" y="10"/>
                          </a:lnTo>
                          <a:lnTo>
                            <a:pt x="99" y="10"/>
                          </a:lnTo>
                          <a:lnTo>
                            <a:pt x="99" y="9"/>
                          </a:lnTo>
                          <a:lnTo>
                            <a:pt x="99" y="9"/>
                          </a:lnTo>
                          <a:lnTo>
                            <a:pt x="99" y="9"/>
                          </a:lnTo>
                          <a:lnTo>
                            <a:pt x="99" y="8"/>
                          </a:lnTo>
                          <a:lnTo>
                            <a:pt x="99" y="7"/>
                          </a:lnTo>
                          <a:lnTo>
                            <a:pt x="99" y="7"/>
                          </a:lnTo>
                          <a:lnTo>
                            <a:pt x="99" y="6"/>
                          </a:lnTo>
                          <a:lnTo>
                            <a:pt x="99" y="5"/>
                          </a:lnTo>
                          <a:lnTo>
                            <a:pt x="100" y="5"/>
                          </a:lnTo>
                          <a:lnTo>
                            <a:pt x="100" y="5"/>
                          </a:lnTo>
                          <a:lnTo>
                            <a:pt x="101" y="5"/>
                          </a:lnTo>
                          <a:lnTo>
                            <a:pt x="101" y="5"/>
                          </a:lnTo>
                          <a:lnTo>
                            <a:pt x="101" y="4"/>
                          </a:lnTo>
                          <a:lnTo>
                            <a:pt x="101" y="4"/>
                          </a:lnTo>
                          <a:lnTo>
                            <a:pt x="101" y="4"/>
                          </a:lnTo>
                          <a:lnTo>
                            <a:pt x="101" y="3"/>
                          </a:lnTo>
                          <a:lnTo>
                            <a:pt x="102" y="3"/>
                          </a:lnTo>
                          <a:lnTo>
                            <a:pt x="102" y="3"/>
                          </a:lnTo>
                          <a:lnTo>
                            <a:pt x="102" y="3"/>
                          </a:lnTo>
                          <a:lnTo>
                            <a:pt x="103" y="3"/>
                          </a:lnTo>
                          <a:lnTo>
                            <a:pt x="103" y="3"/>
                          </a:lnTo>
                          <a:lnTo>
                            <a:pt x="104" y="3"/>
                          </a:lnTo>
                          <a:lnTo>
                            <a:pt x="104" y="3"/>
                          </a:lnTo>
                          <a:lnTo>
                            <a:pt x="104" y="3"/>
                          </a:lnTo>
                          <a:lnTo>
                            <a:pt x="104" y="3"/>
                          </a:lnTo>
                          <a:lnTo>
                            <a:pt x="104" y="2"/>
                          </a:lnTo>
                          <a:lnTo>
                            <a:pt x="104" y="2"/>
                          </a:lnTo>
                          <a:lnTo>
                            <a:pt x="104" y="2"/>
                          </a:lnTo>
                          <a:lnTo>
                            <a:pt x="105" y="2"/>
                          </a:lnTo>
                          <a:lnTo>
                            <a:pt x="106" y="2"/>
                          </a:lnTo>
                          <a:lnTo>
                            <a:pt x="107" y="2"/>
                          </a:lnTo>
                          <a:lnTo>
                            <a:pt x="108" y="2"/>
                          </a:lnTo>
                          <a:lnTo>
                            <a:pt x="108" y="2"/>
                          </a:lnTo>
                          <a:lnTo>
                            <a:pt x="108" y="2"/>
                          </a:lnTo>
                          <a:lnTo>
                            <a:pt x="109" y="1"/>
                          </a:lnTo>
                          <a:lnTo>
                            <a:pt x="109" y="1"/>
                          </a:lnTo>
                          <a:lnTo>
                            <a:pt x="109" y="1"/>
                          </a:lnTo>
                          <a:lnTo>
                            <a:pt x="109" y="1"/>
                          </a:lnTo>
                          <a:lnTo>
                            <a:pt x="109" y="0"/>
                          </a:lnTo>
                          <a:lnTo>
                            <a:pt x="109" y="0"/>
                          </a:lnTo>
                          <a:lnTo>
                            <a:pt x="109" y="0"/>
                          </a:lnTo>
                          <a:moveTo>
                            <a:pt x="11" y="85"/>
                          </a:moveTo>
                          <a:lnTo>
                            <a:pt x="11" y="85"/>
                          </a:lnTo>
                          <a:lnTo>
                            <a:pt x="11" y="85"/>
                          </a:lnTo>
                          <a:lnTo>
                            <a:pt x="10" y="85"/>
                          </a:lnTo>
                          <a:lnTo>
                            <a:pt x="10" y="85"/>
                          </a:lnTo>
                          <a:lnTo>
                            <a:pt x="9" y="85"/>
                          </a:lnTo>
                          <a:lnTo>
                            <a:pt x="9" y="86"/>
                          </a:lnTo>
                          <a:lnTo>
                            <a:pt x="9" y="86"/>
                          </a:lnTo>
                          <a:lnTo>
                            <a:pt x="9" y="86"/>
                          </a:lnTo>
                          <a:lnTo>
                            <a:pt x="9" y="86"/>
                          </a:lnTo>
                          <a:lnTo>
                            <a:pt x="9" y="86"/>
                          </a:lnTo>
                          <a:lnTo>
                            <a:pt x="10" y="87"/>
                          </a:lnTo>
                          <a:lnTo>
                            <a:pt x="10" y="86"/>
                          </a:lnTo>
                          <a:lnTo>
                            <a:pt x="10" y="86"/>
                          </a:lnTo>
                          <a:lnTo>
                            <a:pt x="11" y="86"/>
                          </a:lnTo>
                          <a:lnTo>
                            <a:pt x="11" y="86"/>
                          </a:lnTo>
                          <a:lnTo>
                            <a:pt x="11" y="85"/>
                          </a:lnTo>
                          <a:lnTo>
                            <a:pt x="11" y="85"/>
                          </a:lnTo>
                          <a:lnTo>
                            <a:pt x="11" y="85"/>
                          </a:lnTo>
                          <a:lnTo>
                            <a:pt x="11" y="85"/>
                          </a:lnTo>
                          <a:lnTo>
                            <a:pt x="11" y="85"/>
                          </a:lnTo>
                          <a:lnTo>
                            <a:pt x="11" y="85"/>
                          </a:lnTo>
                        </a:path>
                      </a:pathLst>
                    </a:custGeom>
                    <a:grpFill/>
                    <a:ln w="3175" cap="flat" cmpd="sng">
                      <a:solidFill>
                        <a:schemeClr val="accent1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 defTabSz="794567">
                        <a:defRPr/>
                      </a:pPr>
                      <a:endParaRPr lang="en-US" sz="7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5" name="Freeform 6"/>
                    <p:cNvSpPr>
                      <a:spLocks/>
                    </p:cNvSpPr>
                    <p:nvPr/>
                  </p:nvSpPr>
                  <p:spPr bwMode="auto">
                    <a:xfrm>
                      <a:off x="4633128" y="2534620"/>
                      <a:ext cx="1496952" cy="1381222"/>
                    </a:xfrm>
                    <a:custGeom>
                      <a:avLst/>
                      <a:gdLst/>
                      <a:ahLst/>
                      <a:cxnLst>
                        <a:cxn ang="0">
                          <a:pos x="25" y="46"/>
                        </a:cxn>
                        <a:cxn ang="0">
                          <a:pos x="15" y="28"/>
                        </a:cxn>
                        <a:cxn ang="0">
                          <a:pos x="19" y="11"/>
                        </a:cxn>
                        <a:cxn ang="0">
                          <a:pos x="33" y="2"/>
                        </a:cxn>
                        <a:cxn ang="0">
                          <a:pos x="37" y="9"/>
                        </a:cxn>
                        <a:cxn ang="0">
                          <a:pos x="42" y="15"/>
                        </a:cxn>
                        <a:cxn ang="0">
                          <a:pos x="46" y="22"/>
                        </a:cxn>
                        <a:cxn ang="0">
                          <a:pos x="51" y="28"/>
                        </a:cxn>
                        <a:cxn ang="0">
                          <a:pos x="61" y="20"/>
                        </a:cxn>
                        <a:cxn ang="0">
                          <a:pos x="61" y="13"/>
                        </a:cxn>
                        <a:cxn ang="0">
                          <a:pos x="65" y="11"/>
                        </a:cxn>
                        <a:cxn ang="0">
                          <a:pos x="70" y="13"/>
                        </a:cxn>
                        <a:cxn ang="0">
                          <a:pos x="72" y="18"/>
                        </a:cxn>
                        <a:cxn ang="0">
                          <a:pos x="77" y="21"/>
                        </a:cxn>
                        <a:cxn ang="0">
                          <a:pos x="83" y="24"/>
                        </a:cxn>
                        <a:cxn ang="0">
                          <a:pos x="92" y="21"/>
                        </a:cxn>
                        <a:cxn ang="0">
                          <a:pos x="104" y="16"/>
                        </a:cxn>
                        <a:cxn ang="0">
                          <a:pos x="111" y="14"/>
                        </a:cxn>
                        <a:cxn ang="0">
                          <a:pos x="114" y="11"/>
                        </a:cxn>
                        <a:cxn ang="0">
                          <a:pos x="124" y="12"/>
                        </a:cxn>
                        <a:cxn ang="0">
                          <a:pos x="131" y="18"/>
                        </a:cxn>
                        <a:cxn ang="0">
                          <a:pos x="134" y="23"/>
                        </a:cxn>
                        <a:cxn ang="0">
                          <a:pos x="137" y="28"/>
                        </a:cxn>
                        <a:cxn ang="0">
                          <a:pos x="146" y="30"/>
                        </a:cxn>
                        <a:cxn ang="0">
                          <a:pos x="152" y="33"/>
                        </a:cxn>
                        <a:cxn ang="0">
                          <a:pos x="155" y="38"/>
                        </a:cxn>
                        <a:cxn ang="0">
                          <a:pos x="160" y="41"/>
                        </a:cxn>
                        <a:cxn ang="0">
                          <a:pos x="176" y="43"/>
                        </a:cxn>
                        <a:cxn ang="0">
                          <a:pos x="183" y="41"/>
                        </a:cxn>
                        <a:cxn ang="0">
                          <a:pos x="189" y="34"/>
                        </a:cxn>
                        <a:cxn ang="0">
                          <a:pos x="192" y="39"/>
                        </a:cxn>
                        <a:cxn ang="0">
                          <a:pos x="200" y="46"/>
                        </a:cxn>
                        <a:cxn ang="0">
                          <a:pos x="194" y="53"/>
                        </a:cxn>
                        <a:cxn ang="0">
                          <a:pos x="193" y="68"/>
                        </a:cxn>
                        <a:cxn ang="0">
                          <a:pos x="180" y="99"/>
                        </a:cxn>
                        <a:cxn ang="0">
                          <a:pos x="183" y="103"/>
                        </a:cxn>
                        <a:cxn ang="0">
                          <a:pos x="186" y="107"/>
                        </a:cxn>
                        <a:cxn ang="0">
                          <a:pos x="179" y="119"/>
                        </a:cxn>
                        <a:cxn ang="0">
                          <a:pos x="175" y="123"/>
                        </a:cxn>
                        <a:cxn ang="0">
                          <a:pos x="169" y="124"/>
                        </a:cxn>
                        <a:cxn ang="0">
                          <a:pos x="162" y="122"/>
                        </a:cxn>
                        <a:cxn ang="0">
                          <a:pos x="157" y="125"/>
                        </a:cxn>
                        <a:cxn ang="0">
                          <a:pos x="144" y="125"/>
                        </a:cxn>
                        <a:cxn ang="0">
                          <a:pos x="132" y="124"/>
                        </a:cxn>
                        <a:cxn ang="0">
                          <a:pos x="131" y="138"/>
                        </a:cxn>
                        <a:cxn ang="0">
                          <a:pos x="129" y="159"/>
                        </a:cxn>
                        <a:cxn ang="0">
                          <a:pos x="124" y="169"/>
                        </a:cxn>
                        <a:cxn ang="0">
                          <a:pos x="110" y="150"/>
                        </a:cxn>
                        <a:cxn ang="0">
                          <a:pos x="93" y="146"/>
                        </a:cxn>
                        <a:cxn ang="0">
                          <a:pos x="70" y="140"/>
                        </a:cxn>
                        <a:cxn ang="0">
                          <a:pos x="64" y="143"/>
                        </a:cxn>
                        <a:cxn ang="0">
                          <a:pos x="39" y="138"/>
                        </a:cxn>
                        <a:cxn ang="0">
                          <a:pos x="20" y="143"/>
                        </a:cxn>
                        <a:cxn ang="0">
                          <a:pos x="9" y="147"/>
                        </a:cxn>
                        <a:cxn ang="0">
                          <a:pos x="12" y="125"/>
                        </a:cxn>
                        <a:cxn ang="0">
                          <a:pos x="8" y="114"/>
                        </a:cxn>
                        <a:cxn ang="0">
                          <a:pos x="9" y="103"/>
                        </a:cxn>
                        <a:cxn ang="0">
                          <a:pos x="9" y="97"/>
                        </a:cxn>
                        <a:cxn ang="0">
                          <a:pos x="6" y="80"/>
                        </a:cxn>
                        <a:cxn ang="0">
                          <a:pos x="0" y="67"/>
                        </a:cxn>
                        <a:cxn ang="0">
                          <a:pos x="5" y="59"/>
                        </a:cxn>
                      </a:cxnLst>
                      <a:rect l="0" t="0" r="r" b="b"/>
                      <a:pathLst>
                        <a:path w="200" h="172">
                          <a:moveTo>
                            <a:pt x="11" y="52"/>
                          </a:moveTo>
                          <a:lnTo>
                            <a:pt x="12" y="52"/>
                          </a:lnTo>
                          <a:lnTo>
                            <a:pt x="14" y="52"/>
                          </a:lnTo>
                          <a:lnTo>
                            <a:pt x="15" y="52"/>
                          </a:lnTo>
                          <a:lnTo>
                            <a:pt x="16" y="52"/>
                          </a:lnTo>
                          <a:lnTo>
                            <a:pt x="18" y="52"/>
                          </a:lnTo>
                          <a:lnTo>
                            <a:pt x="19" y="51"/>
                          </a:lnTo>
                          <a:lnTo>
                            <a:pt x="20" y="51"/>
                          </a:lnTo>
                          <a:lnTo>
                            <a:pt x="21" y="50"/>
                          </a:lnTo>
                          <a:lnTo>
                            <a:pt x="21" y="50"/>
                          </a:lnTo>
                          <a:lnTo>
                            <a:pt x="22" y="49"/>
                          </a:lnTo>
                          <a:lnTo>
                            <a:pt x="23" y="48"/>
                          </a:lnTo>
                          <a:lnTo>
                            <a:pt x="24" y="48"/>
                          </a:lnTo>
                          <a:lnTo>
                            <a:pt x="24" y="47"/>
                          </a:lnTo>
                          <a:lnTo>
                            <a:pt x="25" y="46"/>
                          </a:lnTo>
                          <a:lnTo>
                            <a:pt x="25" y="45"/>
                          </a:lnTo>
                          <a:lnTo>
                            <a:pt x="26" y="44"/>
                          </a:lnTo>
                          <a:lnTo>
                            <a:pt x="26" y="43"/>
                          </a:lnTo>
                          <a:lnTo>
                            <a:pt x="25" y="42"/>
                          </a:lnTo>
                          <a:lnTo>
                            <a:pt x="25" y="40"/>
                          </a:lnTo>
                          <a:lnTo>
                            <a:pt x="25" y="39"/>
                          </a:lnTo>
                          <a:lnTo>
                            <a:pt x="24" y="38"/>
                          </a:lnTo>
                          <a:lnTo>
                            <a:pt x="23" y="37"/>
                          </a:lnTo>
                          <a:lnTo>
                            <a:pt x="23" y="35"/>
                          </a:lnTo>
                          <a:lnTo>
                            <a:pt x="22" y="34"/>
                          </a:lnTo>
                          <a:lnTo>
                            <a:pt x="21" y="33"/>
                          </a:lnTo>
                          <a:lnTo>
                            <a:pt x="19" y="31"/>
                          </a:lnTo>
                          <a:lnTo>
                            <a:pt x="17" y="30"/>
                          </a:lnTo>
                          <a:lnTo>
                            <a:pt x="16" y="29"/>
                          </a:lnTo>
                          <a:lnTo>
                            <a:pt x="15" y="28"/>
                          </a:lnTo>
                          <a:lnTo>
                            <a:pt x="15" y="27"/>
                          </a:lnTo>
                          <a:lnTo>
                            <a:pt x="14" y="25"/>
                          </a:lnTo>
                          <a:lnTo>
                            <a:pt x="14" y="24"/>
                          </a:lnTo>
                          <a:lnTo>
                            <a:pt x="14" y="23"/>
                          </a:lnTo>
                          <a:lnTo>
                            <a:pt x="14" y="22"/>
                          </a:lnTo>
                          <a:lnTo>
                            <a:pt x="14" y="21"/>
                          </a:lnTo>
                          <a:lnTo>
                            <a:pt x="14" y="19"/>
                          </a:lnTo>
                          <a:lnTo>
                            <a:pt x="14" y="18"/>
                          </a:lnTo>
                          <a:lnTo>
                            <a:pt x="15" y="17"/>
                          </a:lnTo>
                          <a:lnTo>
                            <a:pt x="15" y="17"/>
                          </a:lnTo>
                          <a:lnTo>
                            <a:pt x="15" y="16"/>
                          </a:lnTo>
                          <a:lnTo>
                            <a:pt x="16" y="15"/>
                          </a:lnTo>
                          <a:lnTo>
                            <a:pt x="17" y="13"/>
                          </a:lnTo>
                          <a:lnTo>
                            <a:pt x="18" y="12"/>
                          </a:lnTo>
                          <a:lnTo>
                            <a:pt x="19" y="11"/>
                          </a:lnTo>
                          <a:lnTo>
                            <a:pt x="20" y="9"/>
                          </a:lnTo>
                          <a:lnTo>
                            <a:pt x="21" y="8"/>
                          </a:lnTo>
                          <a:lnTo>
                            <a:pt x="22" y="7"/>
                          </a:lnTo>
                          <a:lnTo>
                            <a:pt x="24" y="5"/>
                          </a:lnTo>
                          <a:lnTo>
                            <a:pt x="25" y="4"/>
                          </a:lnTo>
                          <a:lnTo>
                            <a:pt x="26" y="3"/>
                          </a:lnTo>
                          <a:lnTo>
                            <a:pt x="28" y="2"/>
                          </a:lnTo>
                          <a:lnTo>
                            <a:pt x="29" y="1"/>
                          </a:lnTo>
                          <a:lnTo>
                            <a:pt x="30" y="0"/>
                          </a:lnTo>
                          <a:lnTo>
                            <a:pt x="31" y="0"/>
                          </a:lnTo>
                          <a:lnTo>
                            <a:pt x="31" y="1"/>
                          </a:lnTo>
                          <a:lnTo>
                            <a:pt x="32" y="1"/>
                          </a:lnTo>
                          <a:lnTo>
                            <a:pt x="32" y="1"/>
                          </a:lnTo>
                          <a:lnTo>
                            <a:pt x="33" y="2"/>
                          </a:lnTo>
                          <a:lnTo>
                            <a:pt x="33" y="2"/>
                          </a:lnTo>
                          <a:lnTo>
                            <a:pt x="33" y="3"/>
                          </a:lnTo>
                          <a:lnTo>
                            <a:pt x="34" y="4"/>
                          </a:lnTo>
                          <a:lnTo>
                            <a:pt x="34" y="5"/>
                          </a:lnTo>
                          <a:lnTo>
                            <a:pt x="35" y="6"/>
                          </a:lnTo>
                          <a:lnTo>
                            <a:pt x="35" y="7"/>
                          </a:lnTo>
                          <a:lnTo>
                            <a:pt x="36" y="7"/>
                          </a:lnTo>
                          <a:lnTo>
                            <a:pt x="36" y="7"/>
                          </a:lnTo>
                          <a:lnTo>
                            <a:pt x="36" y="8"/>
                          </a:lnTo>
                          <a:lnTo>
                            <a:pt x="36" y="8"/>
                          </a:lnTo>
                          <a:lnTo>
                            <a:pt x="36" y="8"/>
                          </a:lnTo>
                          <a:lnTo>
                            <a:pt x="36" y="9"/>
                          </a:lnTo>
                          <a:lnTo>
                            <a:pt x="36" y="9"/>
                          </a:lnTo>
                          <a:lnTo>
                            <a:pt x="37" y="9"/>
                          </a:lnTo>
                          <a:lnTo>
                            <a:pt x="37" y="9"/>
                          </a:lnTo>
                          <a:lnTo>
                            <a:pt x="37" y="9"/>
                          </a:lnTo>
                          <a:lnTo>
                            <a:pt x="38" y="10"/>
                          </a:lnTo>
                          <a:lnTo>
                            <a:pt x="38" y="10"/>
                          </a:lnTo>
                          <a:lnTo>
                            <a:pt x="38" y="11"/>
                          </a:lnTo>
                          <a:lnTo>
                            <a:pt x="39" y="11"/>
                          </a:lnTo>
                          <a:lnTo>
                            <a:pt x="39" y="12"/>
                          </a:lnTo>
                          <a:lnTo>
                            <a:pt x="40" y="13"/>
                          </a:lnTo>
                          <a:lnTo>
                            <a:pt x="40" y="13"/>
                          </a:lnTo>
                          <a:lnTo>
                            <a:pt x="41" y="14"/>
                          </a:lnTo>
                          <a:lnTo>
                            <a:pt x="40" y="14"/>
                          </a:lnTo>
                          <a:lnTo>
                            <a:pt x="40" y="15"/>
                          </a:lnTo>
                          <a:lnTo>
                            <a:pt x="41" y="15"/>
                          </a:lnTo>
                          <a:lnTo>
                            <a:pt x="41" y="15"/>
                          </a:lnTo>
                          <a:lnTo>
                            <a:pt x="41" y="15"/>
                          </a:lnTo>
                          <a:lnTo>
                            <a:pt x="41" y="15"/>
                          </a:lnTo>
                          <a:lnTo>
                            <a:pt x="42" y="15"/>
                          </a:lnTo>
                          <a:lnTo>
                            <a:pt x="42" y="15"/>
                          </a:lnTo>
                          <a:lnTo>
                            <a:pt x="42" y="16"/>
                          </a:lnTo>
                          <a:lnTo>
                            <a:pt x="42" y="16"/>
                          </a:lnTo>
                          <a:lnTo>
                            <a:pt x="43" y="17"/>
                          </a:lnTo>
                          <a:lnTo>
                            <a:pt x="43" y="18"/>
                          </a:lnTo>
                          <a:lnTo>
                            <a:pt x="44" y="18"/>
                          </a:lnTo>
                          <a:lnTo>
                            <a:pt x="44" y="19"/>
                          </a:lnTo>
                          <a:lnTo>
                            <a:pt x="45" y="19"/>
                          </a:lnTo>
                          <a:lnTo>
                            <a:pt x="45" y="20"/>
                          </a:lnTo>
                          <a:lnTo>
                            <a:pt x="46" y="20"/>
                          </a:lnTo>
                          <a:lnTo>
                            <a:pt x="45" y="21"/>
                          </a:lnTo>
                          <a:lnTo>
                            <a:pt x="45" y="21"/>
                          </a:lnTo>
                          <a:lnTo>
                            <a:pt x="46" y="21"/>
                          </a:lnTo>
                          <a:lnTo>
                            <a:pt x="46" y="22"/>
                          </a:lnTo>
                          <a:lnTo>
                            <a:pt x="46" y="22"/>
                          </a:lnTo>
                          <a:lnTo>
                            <a:pt x="46" y="22"/>
                          </a:lnTo>
                          <a:lnTo>
                            <a:pt x="47" y="22"/>
                          </a:lnTo>
                          <a:lnTo>
                            <a:pt x="47" y="22"/>
                          </a:lnTo>
                          <a:lnTo>
                            <a:pt x="47" y="23"/>
                          </a:lnTo>
                          <a:lnTo>
                            <a:pt x="48" y="23"/>
                          </a:lnTo>
                          <a:lnTo>
                            <a:pt x="48" y="24"/>
                          </a:lnTo>
                          <a:lnTo>
                            <a:pt x="48" y="24"/>
                          </a:lnTo>
                          <a:lnTo>
                            <a:pt x="49" y="25"/>
                          </a:lnTo>
                          <a:lnTo>
                            <a:pt x="49" y="25"/>
                          </a:lnTo>
                          <a:lnTo>
                            <a:pt x="50" y="26"/>
                          </a:lnTo>
                          <a:lnTo>
                            <a:pt x="50" y="26"/>
                          </a:lnTo>
                          <a:lnTo>
                            <a:pt x="51" y="27"/>
                          </a:lnTo>
                          <a:lnTo>
                            <a:pt x="50" y="28"/>
                          </a:lnTo>
                          <a:lnTo>
                            <a:pt x="50" y="28"/>
                          </a:lnTo>
                          <a:lnTo>
                            <a:pt x="51" y="28"/>
                          </a:lnTo>
                          <a:lnTo>
                            <a:pt x="51" y="28"/>
                          </a:lnTo>
                          <a:lnTo>
                            <a:pt x="51" y="29"/>
                          </a:lnTo>
                          <a:lnTo>
                            <a:pt x="51" y="29"/>
                          </a:lnTo>
                          <a:lnTo>
                            <a:pt x="52" y="29"/>
                          </a:lnTo>
                          <a:lnTo>
                            <a:pt x="52" y="29"/>
                          </a:lnTo>
                          <a:lnTo>
                            <a:pt x="53" y="28"/>
                          </a:lnTo>
                          <a:lnTo>
                            <a:pt x="55" y="27"/>
                          </a:lnTo>
                          <a:lnTo>
                            <a:pt x="56" y="26"/>
                          </a:lnTo>
                          <a:lnTo>
                            <a:pt x="57" y="25"/>
                          </a:lnTo>
                          <a:lnTo>
                            <a:pt x="58" y="24"/>
                          </a:lnTo>
                          <a:lnTo>
                            <a:pt x="59" y="23"/>
                          </a:lnTo>
                          <a:lnTo>
                            <a:pt x="60" y="22"/>
                          </a:lnTo>
                          <a:lnTo>
                            <a:pt x="61" y="20"/>
                          </a:lnTo>
                          <a:lnTo>
                            <a:pt x="61" y="20"/>
                          </a:lnTo>
                          <a:lnTo>
                            <a:pt x="61" y="20"/>
                          </a:lnTo>
                          <a:lnTo>
                            <a:pt x="61" y="20"/>
                          </a:lnTo>
                          <a:lnTo>
                            <a:pt x="61" y="20"/>
                          </a:lnTo>
                          <a:lnTo>
                            <a:pt x="61" y="20"/>
                          </a:lnTo>
                          <a:lnTo>
                            <a:pt x="62" y="20"/>
                          </a:lnTo>
                          <a:lnTo>
                            <a:pt x="62" y="19"/>
                          </a:lnTo>
                          <a:lnTo>
                            <a:pt x="61" y="19"/>
                          </a:lnTo>
                          <a:lnTo>
                            <a:pt x="61" y="19"/>
                          </a:lnTo>
                          <a:lnTo>
                            <a:pt x="61" y="19"/>
                          </a:lnTo>
                          <a:lnTo>
                            <a:pt x="61" y="19"/>
                          </a:lnTo>
                          <a:lnTo>
                            <a:pt x="61" y="18"/>
                          </a:lnTo>
                          <a:lnTo>
                            <a:pt x="61" y="17"/>
                          </a:lnTo>
                          <a:lnTo>
                            <a:pt x="60" y="16"/>
                          </a:lnTo>
                          <a:lnTo>
                            <a:pt x="60" y="15"/>
                          </a:lnTo>
                          <a:lnTo>
                            <a:pt x="61" y="14"/>
                          </a:lnTo>
                          <a:lnTo>
                            <a:pt x="61" y="13"/>
                          </a:lnTo>
                          <a:lnTo>
                            <a:pt x="61" y="13"/>
                          </a:lnTo>
                          <a:lnTo>
                            <a:pt x="61" y="13"/>
                          </a:lnTo>
                          <a:lnTo>
                            <a:pt x="61" y="12"/>
                          </a:lnTo>
                          <a:lnTo>
                            <a:pt x="62" y="12"/>
                          </a:lnTo>
                          <a:lnTo>
                            <a:pt x="62" y="12"/>
                          </a:lnTo>
                          <a:lnTo>
                            <a:pt x="63" y="12"/>
                          </a:lnTo>
                          <a:lnTo>
                            <a:pt x="63" y="12"/>
                          </a:lnTo>
                          <a:lnTo>
                            <a:pt x="63" y="12"/>
                          </a:lnTo>
                          <a:lnTo>
                            <a:pt x="64" y="12"/>
                          </a:lnTo>
                          <a:lnTo>
                            <a:pt x="64" y="11"/>
                          </a:lnTo>
                          <a:lnTo>
                            <a:pt x="64" y="11"/>
                          </a:lnTo>
                          <a:lnTo>
                            <a:pt x="64" y="11"/>
                          </a:lnTo>
                          <a:lnTo>
                            <a:pt x="64" y="11"/>
                          </a:lnTo>
                          <a:lnTo>
                            <a:pt x="64" y="11"/>
                          </a:lnTo>
                          <a:lnTo>
                            <a:pt x="65" y="11"/>
                          </a:lnTo>
                          <a:lnTo>
                            <a:pt x="65" y="11"/>
                          </a:lnTo>
                          <a:lnTo>
                            <a:pt x="66" y="11"/>
                          </a:lnTo>
                          <a:lnTo>
                            <a:pt x="65" y="11"/>
                          </a:lnTo>
                          <a:lnTo>
                            <a:pt x="65" y="11"/>
                          </a:lnTo>
                          <a:lnTo>
                            <a:pt x="66" y="12"/>
                          </a:lnTo>
                          <a:lnTo>
                            <a:pt x="66" y="12"/>
                          </a:lnTo>
                          <a:lnTo>
                            <a:pt x="66" y="12"/>
                          </a:lnTo>
                          <a:lnTo>
                            <a:pt x="66" y="12"/>
                          </a:lnTo>
                          <a:lnTo>
                            <a:pt x="67" y="12"/>
                          </a:lnTo>
                          <a:lnTo>
                            <a:pt x="67" y="12"/>
                          </a:lnTo>
                          <a:lnTo>
                            <a:pt x="68" y="12"/>
                          </a:lnTo>
                          <a:lnTo>
                            <a:pt x="69" y="12"/>
                          </a:lnTo>
                          <a:lnTo>
                            <a:pt x="69" y="12"/>
                          </a:lnTo>
                          <a:lnTo>
                            <a:pt x="70" y="13"/>
                          </a:lnTo>
                          <a:lnTo>
                            <a:pt x="70" y="13"/>
                          </a:lnTo>
                          <a:lnTo>
                            <a:pt x="70" y="13"/>
                          </a:lnTo>
                          <a:lnTo>
                            <a:pt x="71" y="14"/>
                          </a:lnTo>
                          <a:lnTo>
                            <a:pt x="71" y="14"/>
                          </a:lnTo>
                          <a:lnTo>
                            <a:pt x="71" y="14"/>
                          </a:lnTo>
                          <a:lnTo>
                            <a:pt x="71" y="15"/>
                          </a:lnTo>
                          <a:lnTo>
                            <a:pt x="71" y="15"/>
                          </a:lnTo>
                          <a:lnTo>
                            <a:pt x="71" y="16"/>
                          </a:lnTo>
                          <a:lnTo>
                            <a:pt x="71" y="16"/>
                          </a:lnTo>
                          <a:lnTo>
                            <a:pt x="71" y="16"/>
                          </a:lnTo>
                          <a:lnTo>
                            <a:pt x="71" y="17"/>
                          </a:lnTo>
                          <a:lnTo>
                            <a:pt x="71" y="17"/>
                          </a:lnTo>
                          <a:lnTo>
                            <a:pt x="71" y="17"/>
                          </a:lnTo>
                          <a:lnTo>
                            <a:pt x="72" y="17"/>
                          </a:lnTo>
                          <a:lnTo>
                            <a:pt x="72" y="17"/>
                          </a:lnTo>
                          <a:lnTo>
                            <a:pt x="72" y="18"/>
                          </a:lnTo>
                          <a:lnTo>
                            <a:pt x="72" y="18"/>
                          </a:lnTo>
                          <a:lnTo>
                            <a:pt x="73" y="18"/>
                          </a:lnTo>
                          <a:lnTo>
                            <a:pt x="73" y="18"/>
                          </a:lnTo>
                          <a:lnTo>
                            <a:pt x="73" y="19"/>
                          </a:lnTo>
                          <a:lnTo>
                            <a:pt x="74" y="19"/>
                          </a:lnTo>
                          <a:lnTo>
                            <a:pt x="75" y="19"/>
                          </a:lnTo>
                          <a:lnTo>
                            <a:pt x="75" y="19"/>
                          </a:lnTo>
                          <a:lnTo>
                            <a:pt x="76" y="19"/>
                          </a:lnTo>
                          <a:lnTo>
                            <a:pt x="76" y="19"/>
                          </a:lnTo>
                          <a:lnTo>
                            <a:pt x="77" y="19"/>
                          </a:lnTo>
                          <a:lnTo>
                            <a:pt x="77" y="20"/>
                          </a:lnTo>
                          <a:lnTo>
                            <a:pt x="77" y="20"/>
                          </a:lnTo>
                          <a:lnTo>
                            <a:pt x="77" y="20"/>
                          </a:lnTo>
                          <a:lnTo>
                            <a:pt x="77" y="21"/>
                          </a:lnTo>
                          <a:lnTo>
                            <a:pt x="77" y="21"/>
                          </a:lnTo>
                          <a:lnTo>
                            <a:pt x="77" y="21"/>
                          </a:lnTo>
                          <a:lnTo>
                            <a:pt x="77" y="22"/>
                          </a:lnTo>
                          <a:lnTo>
                            <a:pt x="78" y="22"/>
                          </a:lnTo>
                          <a:lnTo>
                            <a:pt x="78" y="22"/>
                          </a:lnTo>
                          <a:lnTo>
                            <a:pt x="78" y="22"/>
                          </a:lnTo>
                          <a:lnTo>
                            <a:pt x="79" y="22"/>
                          </a:lnTo>
                          <a:lnTo>
                            <a:pt x="79" y="22"/>
                          </a:lnTo>
                          <a:lnTo>
                            <a:pt x="79" y="23"/>
                          </a:lnTo>
                          <a:lnTo>
                            <a:pt x="79" y="23"/>
                          </a:lnTo>
                          <a:lnTo>
                            <a:pt x="79" y="23"/>
                          </a:lnTo>
                          <a:lnTo>
                            <a:pt x="80" y="24"/>
                          </a:lnTo>
                          <a:lnTo>
                            <a:pt x="81" y="24"/>
                          </a:lnTo>
                          <a:lnTo>
                            <a:pt x="82" y="24"/>
                          </a:lnTo>
                          <a:lnTo>
                            <a:pt x="83" y="24"/>
                          </a:lnTo>
                          <a:lnTo>
                            <a:pt x="83" y="24"/>
                          </a:lnTo>
                          <a:lnTo>
                            <a:pt x="84" y="24"/>
                          </a:lnTo>
                          <a:lnTo>
                            <a:pt x="85" y="24"/>
                          </a:lnTo>
                          <a:lnTo>
                            <a:pt x="86" y="24"/>
                          </a:lnTo>
                          <a:lnTo>
                            <a:pt x="87" y="24"/>
                          </a:lnTo>
                          <a:lnTo>
                            <a:pt x="88" y="23"/>
                          </a:lnTo>
                          <a:lnTo>
                            <a:pt x="89" y="23"/>
                          </a:lnTo>
                          <a:lnTo>
                            <a:pt x="90" y="23"/>
                          </a:lnTo>
                          <a:lnTo>
                            <a:pt x="90" y="22"/>
                          </a:lnTo>
                          <a:lnTo>
                            <a:pt x="90" y="22"/>
                          </a:lnTo>
                          <a:lnTo>
                            <a:pt x="90" y="22"/>
                          </a:lnTo>
                          <a:lnTo>
                            <a:pt x="91" y="22"/>
                          </a:lnTo>
                          <a:lnTo>
                            <a:pt x="91" y="22"/>
                          </a:lnTo>
                          <a:lnTo>
                            <a:pt x="92" y="22"/>
                          </a:lnTo>
                          <a:lnTo>
                            <a:pt x="92" y="22"/>
                          </a:lnTo>
                          <a:lnTo>
                            <a:pt x="92" y="21"/>
                          </a:lnTo>
                          <a:lnTo>
                            <a:pt x="92" y="21"/>
                          </a:lnTo>
                          <a:lnTo>
                            <a:pt x="92" y="21"/>
                          </a:lnTo>
                          <a:lnTo>
                            <a:pt x="92" y="20"/>
                          </a:lnTo>
                          <a:lnTo>
                            <a:pt x="94" y="21"/>
                          </a:lnTo>
                          <a:lnTo>
                            <a:pt x="95" y="21"/>
                          </a:lnTo>
                          <a:lnTo>
                            <a:pt x="96" y="21"/>
                          </a:lnTo>
                          <a:lnTo>
                            <a:pt x="97" y="21"/>
                          </a:lnTo>
                          <a:lnTo>
                            <a:pt x="98" y="20"/>
                          </a:lnTo>
                          <a:lnTo>
                            <a:pt x="99" y="20"/>
                          </a:lnTo>
                          <a:lnTo>
                            <a:pt x="100" y="20"/>
                          </a:lnTo>
                          <a:lnTo>
                            <a:pt x="100" y="19"/>
                          </a:lnTo>
                          <a:lnTo>
                            <a:pt x="101" y="19"/>
                          </a:lnTo>
                          <a:lnTo>
                            <a:pt x="102" y="18"/>
                          </a:lnTo>
                          <a:lnTo>
                            <a:pt x="103" y="17"/>
                          </a:lnTo>
                          <a:lnTo>
                            <a:pt x="104" y="16"/>
                          </a:lnTo>
                          <a:lnTo>
                            <a:pt x="105" y="16"/>
                          </a:lnTo>
                          <a:lnTo>
                            <a:pt x="106" y="15"/>
                          </a:lnTo>
                          <a:lnTo>
                            <a:pt x="106" y="16"/>
                          </a:lnTo>
                          <a:lnTo>
                            <a:pt x="107" y="16"/>
                          </a:lnTo>
                          <a:lnTo>
                            <a:pt x="107" y="15"/>
                          </a:lnTo>
                          <a:lnTo>
                            <a:pt x="108" y="15"/>
                          </a:lnTo>
                          <a:lnTo>
                            <a:pt x="108" y="15"/>
                          </a:lnTo>
                          <a:lnTo>
                            <a:pt x="108" y="15"/>
                          </a:lnTo>
                          <a:lnTo>
                            <a:pt x="109" y="14"/>
                          </a:lnTo>
                          <a:lnTo>
                            <a:pt x="109" y="14"/>
                          </a:lnTo>
                          <a:lnTo>
                            <a:pt x="109" y="14"/>
                          </a:lnTo>
                          <a:lnTo>
                            <a:pt x="110" y="14"/>
                          </a:lnTo>
                          <a:lnTo>
                            <a:pt x="110" y="14"/>
                          </a:lnTo>
                          <a:lnTo>
                            <a:pt x="111" y="14"/>
                          </a:lnTo>
                          <a:lnTo>
                            <a:pt x="111" y="14"/>
                          </a:lnTo>
                          <a:lnTo>
                            <a:pt x="111" y="14"/>
                          </a:lnTo>
                          <a:lnTo>
                            <a:pt x="112" y="14"/>
                          </a:lnTo>
                          <a:lnTo>
                            <a:pt x="112" y="13"/>
                          </a:lnTo>
                          <a:lnTo>
                            <a:pt x="112" y="13"/>
                          </a:lnTo>
                          <a:lnTo>
                            <a:pt x="112" y="13"/>
                          </a:lnTo>
                          <a:lnTo>
                            <a:pt x="112" y="12"/>
                          </a:lnTo>
                          <a:lnTo>
                            <a:pt x="112" y="12"/>
                          </a:lnTo>
                          <a:lnTo>
                            <a:pt x="112" y="12"/>
                          </a:lnTo>
                          <a:lnTo>
                            <a:pt x="112" y="11"/>
                          </a:lnTo>
                          <a:lnTo>
                            <a:pt x="112" y="11"/>
                          </a:lnTo>
                          <a:lnTo>
                            <a:pt x="112" y="11"/>
                          </a:lnTo>
                          <a:lnTo>
                            <a:pt x="113" y="11"/>
                          </a:lnTo>
                          <a:lnTo>
                            <a:pt x="113" y="10"/>
                          </a:lnTo>
                          <a:lnTo>
                            <a:pt x="113" y="10"/>
                          </a:lnTo>
                          <a:lnTo>
                            <a:pt x="114" y="11"/>
                          </a:lnTo>
                          <a:lnTo>
                            <a:pt x="116" y="11"/>
                          </a:lnTo>
                          <a:lnTo>
                            <a:pt x="119" y="11"/>
                          </a:lnTo>
                          <a:lnTo>
                            <a:pt x="119" y="11"/>
                          </a:lnTo>
                          <a:lnTo>
                            <a:pt x="120" y="11"/>
                          </a:lnTo>
                          <a:lnTo>
                            <a:pt x="120" y="11"/>
                          </a:lnTo>
                          <a:lnTo>
                            <a:pt x="121" y="11"/>
                          </a:lnTo>
                          <a:lnTo>
                            <a:pt x="122" y="11"/>
                          </a:lnTo>
                          <a:lnTo>
                            <a:pt x="122" y="11"/>
                          </a:lnTo>
                          <a:lnTo>
                            <a:pt x="122" y="11"/>
                          </a:lnTo>
                          <a:lnTo>
                            <a:pt x="122" y="12"/>
                          </a:lnTo>
                          <a:lnTo>
                            <a:pt x="122" y="12"/>
                          </a:lnTo>
                          <a:lnTo>
                            <a:pt x="123" y="12"/>
                          </a:lnTo>
                          <a:lnTo>
                            <a:pt x="123" y="12"/>
                          </a:lnTo>
                          <a:lnTo>
                            <a:pt x="123" y="12"/>
                          </a:lnTo>
                          <a:lnTo>
                            <a:pt x="124" y="12"/>
                          </a:lnTo>
                          <a:lnTo>
                            <a:pt x="125" y="12"/>
                          </a:lnTo>
                          <a:lnTo>
                            <a:pt x="125" y="12"/>
                          </a:lnTo>
                          <a:lnTo>
                            <a:pt x="126" y="12"/>
                          </a:lnTo>
                          <a:lnTo>
                            <a:pt x="126" y="12"/>
                          </a:lnTo>
                          <a:lnTo>
                            <a:pt x="127" y="13"/>
                          </a:lnTo>
                          <a:lnTo>
                            <a:pt x="127" y="13"/>
                          </a:lnTo>
                          <a:lnTo>
                            <a:pt x="128" y="13"/>
                          </a:lnTo>
                          <a:lnTo>
                            <a:pt x="128" y="14"/>
                          </a:lnTo>
                          <a:lnTo>
                            <a:pt x="129" y="14"/>
                          </a:lnTo>
                          <a:lnTo>
                            <a:pt x="129" y="15"/>
                          </a:lnTo>
                          <a:lnTo>
                            <a:pt x="130" y="16"/>
                          </a:lnTo>
                          <a:lnTo>
                            <a:pt x="131" y="17"/>
                          </a:lnTo>
                          <a:lnTo>
                            <a:pt x="130" y="18"/>
                          </a:lnTo>
                          <a:lnTo>
                            <a:pt x="130" y="18"/>
                          </a:lnTo>
                          <a:lnTo>
                            <a:pt x="131" y="18"/>
                          </a:lnTo>
                          <a:lnTo>
                            <a:pt x="131" y="18"/>
                          </a:lnTo>
                          <a:lnTo>
                            <a:pt x="131" y="19"/>
                          </a:lnTo>
                          <a:lnTo>
                            <a:pt x="131" y="19"/>
                          </a:lnTo>
                          <a:lnTo>
                            <a:pt x="132" y="19"/>
                          </a:lnTo>
                          <a:lnTo>
                            <a:pt x="132" y="19"/>
                          </a:lnTo>
                          <a:lnTo>
                            <a:pt x="132" y="19"/>
                          </a:lnTo>
                          <a:lnTo>
                            <a:pt x="132" y="20"/>
                          </a:lnTo>
                          <a:lnTo>
                            <a:pt x="133" y="20"/>
                          </a:lnTo>
                          <a:lnTo>
                            <a:pt x="133" y="20"/>
                          </a:lnTo>
                          <a:lnTo>
                            <a:pt x="133" y="21"/>
                          </a:lnTo>
                          <a:lnTo>
                            <a:pt x="134" y="22"/>
                          </a:lnTo>
                          <a:lnTo>
                            <a:pt x="134" y="22"/>
                          </a:lnTo>
                          <a:lnTo>
                            <a:pt x="134" y="23"/>
                          </a:lnTo>
                          <a:lnTo>
                            <a:pt x="134" y="23"/>
                          </a:lnTo>
                          <a:lnTo>
                            <a:pt x="134" y="23"/>
                          </a:lnTo>
                          <a:lnTo>
                            <a:pt x="134" y="23"/>
                          </a:lnTo>
                          <a:lnTo>
                            <a:pt x="134" y="24"/>
                          </a:lnTo>
                          <a:lnTo>
                            <a:pt x="135" y="24"/>
                          </a:lnTo>
                          <a:lnTo>
                            <a:pt x="135" y="24"/>
                          </a:lnTo>
                          <a:lnTo>
                            <a:pt x="136" y="24"/>
                          </a:lnTo>
                          <a:lnTo>
                            <a:pt x="136" y="24"/>
                          </a:lnTo>
                          <a:lnTo>
                            <a:pt x="136" y="25"/>
                          </a:lnTo>
                          <a:lnTo>
                            <a:pt x="136" y="25"/>
                          </a:lnTo>
                          <a:lnTo>
                            <a:pt x="136" y="26"/>
                          </a:lnTo>
                          <a:lnTo>
                            <a:pt x="137" y="26"/>
                          </a:lnTo>
                          <a:lnTo>
                            <a:pt x="137" y="27"/>
                          </a:lnTo>
                          <a:lnTo>
                            <a:pt x="137" y="27"/>
                          </a:lnTo>
                          <a:lnTo>
                            <a:pt x="137" y="28"/>
                          </a:lnTo>
                          <a:lnTo>
                            <a:pt x="137" y="28"/>
                          </a:lnTo>
                          <a:lnTo>
                            <a:pt x="137" y="28"/>
                          </a:lnTo>
                          <a:lnTo>
                            <a:pt x="137" y="28"/>
                          </a:lnTo>
                          <a:lnTo>
                            <a:pt x="138" y="29"/>
                          </a:lnTo>
                          <a:lnTo>
                            <a:pt x="138" y="29"/>
                          </a:lnTo>
                          <a:lnTo>
                            <a:pt x="138" y="29"/>
                          </a:lnTo>
                          <a:lnTo>
                            <a:pt x="139" y="29"/>
                          </a:lnTo>
                          <a:lnTo>
                            <a:pt x="140" y="29"/>
                          </a:lnTo>
                          <a:lnTo>
                            <a:pt x="142" y="29"/>
                          </a:lnTo>
                          <a:lnTo>
                            <a:pt x="144" y="29"/>
                          </a:lnTo>
                          <a:lnTo>
                            <a:pt x="145" y="29"/>
                          </a:lnTo>
                          <a:lnTo>
                            <a:pt x="145" y="29"/>
                          </a:lnTo>
                          <a:lnTo>
                            <a:pt x="145" y="29"/>
                          </a:lnTo>
                          <a:lnTo>
                            <a:pt x="145" y="30"/>
                          </a:lnTo>
                          <a:lnTo>
                            <a:pt x="146" y="30"/>
                          </a:lnTo>
                          <a:lnTo>
                            <a:pt x="146" y="30"/>
                          </a:lnTo>
                          <a:lnTo>
                            <a:pt x="146" y="30"/>
                          </a:lnTo>
                          <a:lnTo>
                            <a:pt x="147" y="30"/>
                          </a:lnTo>
                          <a:lnTo>
                            <a:pt x="147" y="30"/>
                          </a:lnTo>
                          <a:lnTo>
                            <a:pt x="148" y="30"/>
                          </a:lnTo>
                          <a:lnTo>
                            <a:pt x="149" y="30"/>
                          </a:lnTo>
                          <a:lnTo>
                            <a:pt x="150" y="30"/>
                          </a:lnTo>
                          <a:lnTo>
                            <a:pt x="151" y="30"/>
                          </a:lnTo>
                          <a:lnTo>
                            <a:pt x="150" y="31"/>
                          </a:lnTo>
                          <a:lnTo>
                            <a:pt x="150" y="31"/>
                          </a:lnTo>
                          <a:lnTo>
                            <a:pt x="151" y="31"/>
                          </a:lnTo>
                          <a:lnTo>
                            <a:pt x="151" y="32"/>
                          </a:lnTo>
                          <a:lnTo>
                            <a:pt x="151" y="32"/>
                          </a:lnTo>
                          <a:lnTo>
                            <a:pt x="151" y="32"/>
                          </a:lnTo>
                          <a:lnTo>
                            <a:pt x="152" y="32"/>
                          </a:lnTo>
                          <a:lnTo>
                            <a:pt x="152" y="32"/>
                          </a:lnTo>
                          <a:lnTo>
                            <a:pt x="152" y="33"/>
                          </a:lnTo>
                          <a:lnTo>
                            <a:pt x="152" y="33"/>
                          </a:lnTo>
                          <a:lnTo>
                            <a:pt x="153" y="33"/>
                          </a:lnTo>
                          <a:lnTo>
                            <a:pt x="153" y="34"/>
                          </a:lnTo>
                          <a:lnTo>
                            <a:pt x="153" y="35"/>
                          </a:lnTo>
                          <a:lnTo>
                            <a:pt x="154" y="35"/>
                          </a:lnTo>
                          <a:lnTo>
                            <a:pt x="154" y="35"/>
                          </a:lnTo>
                          <a:lnTo>
                            <a:pt x="154" y="36"/>
                          </a:lnTo>
                          <a:lnTo>
                            <a:pt x="154" y="36"/>
                          </a:lnTo>
                          <a:lnTo>
                            <a:pt x="154" y="37"/>
                          </a:lnTo>
                          <a:lnTo>
                            <a:pt x="154" y="37"/>
                          </a:lnTo>
                          <a:lnTo>
                            <a:pt x="154" y="37"/>
                          </a:lnTo>
                          <a:lnTo>
                            <a:pt x="155" y="37"/>
                          </a:lnTo>
                          <a:lnTo>
                            <a:pt x="155" y="37"/>
                          </a:lnTo>
                          <a:lnTo>
                            <a:pt x="155" y="37"/>
                          </a:lnTo>
                          <a:lnTo>
                            <a:pt x="155" y="38"/>
                          </a:lnTo>
                          <a:lnTo>
                            <a:pt x="156" y="38"/>
                          </a:lnTo>
                          <a:lnTo>
                            <a:pt x="156" y="38"/>
                          </a:lnTo>
                          <a:lnTo>
                            <a:pt x="156" y="39"/>
                          </a:lnTo>
                          <a:lnTo>
                            <a:pt x="156" y="39"/>
                          </a:lnTo>
                          <a:lnTo>
                            <a:pt x="157" y="39"/>
                          </a:lnTo>
                          <a:lnTo>
                            <a:pt x="157" y="39"/>
                          </a:lnTo>
                          <a:lnTo>
                            <a:pt x="157" y="39"/>
                          </a:lnTo>
                          <a:lnTo>
                            <a:pt x="157" y="39"/>
                          </a:lnTo>
                          <a:lnTo>
                            <a:pt x="157" y="40"/>
                          </a:lnTo>
                          <a:lnTo>
                            <a:pt x="157" y="40"/>
                          </a:lnTo>
                          <a:lnTo>
                            <a:pt x="158" y="40"/>
                          </a:lnTo>
                          <a:lnTo>
                            <a:pt x="158" y="40"/>
                          </a:lnTo>
                          <a:lnTo>
                            <a:pt x="158" y="40"/>
                          </a:lnTo>
                          <a:lnTo>
                            <a:pt x="159" y="40"/>
                          </a:lnTo>
                          <a:lnTo>
                            <a:pt x="160" y="41"/>
                          </a:lnTo>
                          <a:lnTo>
                            <a:pt x="160" y="41"/>
                          </a:lnTo>
                          <a:lnTo>
                            <a:pt x="161" y="42"/>
                          </a:lnTo>
                          <a:lnTo>
                            <a:pt x="162" y="42"/>
                          </a:lnTo>
                          <a:lnTo>
                            <a:pt x="163" y="42"/>
                          </a:lnTo>
                          <a:lnTo>
                            <a:pt x="164" y="42"/>
                          </a:lnTo>
                          <a:lnTo>
                            <a:pt x="165" y="42"/>
                          </a:lnTo>
                          <a:lnTo>
                            <a:pt x="166" y="42"/>
                          </a:lnTo>
                          <a:lnTo>
                            <a:pt x="168" y="42"/>
                          </a:lnTo>
                          <a:lnTo>
                            <a:pt x="171" y="42"/>
                          </a:lnTo>
                          <a:lnTo>
                            <a:pt x="173" y="42"/>
                          </a:lnTo>
                          <a:lnTo>
                            <a:pt x="174" y="42"/>
                          </a:lnTo>
                          <a:lnTo>
                            <a:pt x="176" y="42"/>
                          </a:lnTo>
                          <a:lnTo>
                            <a:pt x="176" y="42"/>
                          </a:lnTo>
                          <a:lnTo>
                            <a:pt x="176" y="43"/>
                          </a:lnTo>
                          <a:lnTo>
                            <a:pt x="176" y="43"/>
                          </a:lnTo>
                          <a:lnTo>
                            <a:pt x="176" y="43"/>
                          </a:lnTo>
                          <a:lnTo>
                            <a:pt x="176" y="43"/>
                          </a:lnTo>
                          <a:lnTo>
                            <a:pt x="176" y="43"/>
                          </a:lnTo>
                          <a:lnTo>
                            <a:pt x="176" y="43"/>
                          </a:lnTo>
                          <a:lnTo>
                            <a:pt x="177" y="43"/>
                          </a:lnTo>
                          <a:lnTo>
                            <a:pt x="177" y="43"/>
                          </a:lnTo>
                          <a:lnTo>
                            <a:pt x="177" y="42"/>
                          </a:lnTo>
                          <a:lnTo>
                            <a:pt x="177" y="42"/>
                          </a:lnTo>
                          <a:lnTo>
                            <a:pt x="178" y="42"/>
                          </a:lnTo>
                          <a:lnTo>
                            <a:pt x="179" y="42"/>
                          </a:lnTo>
                          <a:lnTo>
                            <a:pt x="180" y="42"/>
                          </a:lnTo>
                          <a:lnTo>
                            <a:pt x="181" y="42"/>
                          </a:lnTo>
                          <a:lnTo>
                            <a:pt x="182" y="42"/>
                          </a:lnTo>
                          <a:lnTo>
                            <a:pt x="182" y="41"/>
                          </a:lnTo>
                          <a:lnTo>
                            <a:pt x="183" y="41"/>
                          </a:lnTo>
                          <a:lnTo>
                            <a:pt x="184" y="40"/>
                          </a:lnTo>
                          <a:lnTo>
                            <a:pt x="184" y="40"/>
                          </a:lnTo>
                          <a:lnTo>
                            <a:pt x="185" y="39"/>
                          </a:lnTo>
                          <a:lnTo>
                            <a:pt x="185" y="38"/>
                          </a:lnTo>
                          <a:lnTo>
                            <a:pt x="186" y="37"/>
                          </a:lnTo>
                          <a:lnTo>
                            <a:pt x="187" y="35"/>
                          </a:lnTo>
                          <a:lnTo>
                            <a:pt x="188" y="36"/>
                          </a:lnTo>
                          <a:lnTo>
                            <a:pt x="188" y="35"/>
                          </a:lnTo>
                          <a:lnTo>
                            <a:pt x="188" y="35"/>
                          </a:lnTo>
                          <a:lnTo>
                            <a:pt x="188" y="35"/>
                          </a:lnTo>
                          <a:lnTo>
                            <a:pt x="189" y="35"/>
                          </a:lnTo>
                          <a:lnTo>
                            <a:pt x="189" y="34"/>
                          </a:lnTo>
                          <a:lnTo>
                            <a:pt x="189" y="34"/>
                          </a:lnTo>
                          <a:lnTo>
                            <a:pt x="189" y="34"/>
                          </a:lnTo>
                          <a:lnTo>
                            <a:pt x="189" y="34"/>
                          </a:lnTo>
                          <a:lnTo>
                            <a:pt x="190" y="34"/>
                          </a:lnTo>
                          <a:lnTo>
                            <a:pt x="190" y="34"/>
                          </a:lnTo>
                          <a:lnTo>
                            <a:pt x="190" y="35"/>
                          </a:lnTo>
                          <a:lnTo>
                            <a:pt x="190" y="35"/>
                          </a:lnTo>
                          <a:lnTo>
                            <a:pt x="190" y="36"/>
                          </a:lnTo>
                          <a:lnTo>
                            <a:pt x="190" y="36"/>
                          </a:lnTo>
                          <a:lnTo>
                            <a:pt x="190" y="37"/>
                          </a:lnTo>
                          <a:lnTo>
                            <a:pt x="190" y="38"/>
                          </a:lnTo>
                          <a:lnTo>
                            <a:pt x="190" y="38"/>
                          </a:lnTo>
                          <a:lnTo>
                            <a:pt x="190" y="38"/>
                          </a:lnTo>
                          <a:lnTo>
                            <a:pt x="191" y="38"/>
                          </a:lnTo>
                          <a:lnTo>
                            <a:pt x="191" y="39"/>
                          </a:lnTo>
                          <a:lnTo>
                            <a:pt x="191" y="39"/>
                          </a:lnTo>
                          <a:lnTo>
                            <a:pt x="192" y="39"/>
                          </a:lnTo>
                          <a:lnTo>
                            <a:pt x="192" y="39"/>
                          </a:lnTo>
                          <a:lnTo>
                            <a:pt x="193" y="39"/>
                          </a:lnTo>
                          <a:lnTo>
                            <a:pt x="193" y="39"/>
                          </a:lnTo>
                          <a:lnTo>
                            <a:pt x="194" y="39"/>
                          </a:lnTo>
                          <a:lnTo>
                            <a:pt x="194" y="39"/>
                          </a:lnTo>
                          <a:lnTo>
                            <a:pt x="195" y="40"/>
                          </a:lnTo>
                          <a:lnTo>
                            <a:pt x="196" y="41"/>
                          </a:lnTo>
                          <a:lnTo>
                            <a:pt x="197" y="41"/>
                          </a:lnTo>
                          <a:lnTo>
                            <a:pt x="197" y="42"/>
                          </a:lnTo>
                          <a:lnTo>
                            <a:pt x="198" y="43"/>
                          </a:lnTo>
                          <a:lnTo>
                            <a:pt x="199" y="44"/>
                          </a:lnTo>
                          <a:lnTo>
                            <a:pt x="199" y="44"/>
                          </a:lnTo>
                          <a:lnTo>
                            <a:pt x="199" y="45"/>
                          </a:lnTo>
                          <a:lnTo>
                            <a:pt x="199" y="45"/>
                          </a:lnTo>
                          <a:lnTo>
                            <a:pt x="199" y="45"/>
                          </a:lnTo>
                          <a:lnTo>
                            <a:pt x="200" y="46"/>
                          </a:lnTo>
                          <a:lnTo>
                            <a:pt x="200" y="47"/>
                          </a:lnTo>
                          <a:lnTo>
                            <a:pt x="200" y="47"/>
                          </a:lnTo>
                          <a:lnTo>
                            <a:pt x="200" y="47"/>
                          </a:lnTo>
                          <a:lnTo>
                            <a:pt x="199" y="47"/>
                          </a:lnTo>
                          <a:lnTo>
                            <a:pt x="198" y="47"/>
                          </a:lnTo>
                          <a:lnTo>
                            <a:pt x="198" y="47"/>
                          </a:lnTo>
                          <a:lnTo>
                            <a:pt x="197" y="48"/>
                          </a:lnTo>
                          <a:lnTo>
                            <a:pt x="197" y="48"/>
                          </a:lnTo>
                          <a:lnTo>
                            <a:pt x="196" y="48"/>
                          </a:lnTo>
                          <a:lnTo>
                            <a:pt x="196" y="48"/>
                          </a:lnTo>
                          <a:lnTo>
                            <a:pt x="195" y="49"/>
                          </a:lnTo>
                          <a:lnTo>
                            <a:pt x="195" y="50"/>
                          </a:lnTo>
                          <a:lnTo>
                            <a:pt x="194" y="51"/>
                          </a:lnTo>
                          <a:lnTo>
                            <a:pt x="194" y="52"/>
                          </a:lnTo>
                          <a:lnTo>
                            <a:pt x="194" y="53"/>
                          </a:lnTo>
                          <a:lnTo>
                            <a:pt x="194" y="54"/>
                          </a:lnTo>
                          <a:lnTo>
                            <a:pt x="194" y="54"/>
                          </a:lnTo>
                          <a:lnTo>
                            <a:pt x="195" y="55"/>
                          </a:lnTo>
                          <a:lnTo>
                            <a:pt x="196" y="56"/>
                          </a:lnTo>
                          <a:lnTo>
                            <a:pt x="196" y="58"/>
                          </a:lnTo>
                          <a:lnTo>
                            <a:pt x="197" y="58"/>
                          </a:lnTo>
                          <a:lnTo>
                            <a:pt x="197" y="59"/>
                          </a:lnTo>
                          <a:lnTo>
                            <a:pt x="197" y="60"/>
                          </a:lnTo>
                          <a:lnTo>
                            <a:pt x="197" y="61"/>
                          </a:lnTo>
                          <a:lnTo>
                            <a:pt x="198" y="62"/>
                          </a:lnTo>
                          <a:lnTo>
                            <a:pt x="198" y="63"/>
                          </a:lnTo>
                          <a:lnTo>
                            <a:pt x="197" y="64"/>
                          </a:lnTo>
                          <a:lnTo>
                            <a:pt x="197" y="65"/>
                          </a:lnTo>
                          <a:lnTo>
                            <a:pt x="195" y="67"/>
                          </a:lnTo>
                          <a:lnTo>
                            <a:pt x="193" y="68"/>
                          </a:lnTo>
                          <a:lnTo>
                            <a:pt x="188" y="71"/>
                          </a:lnTo>
                          <a:lnTo>
                            <a:pt x="186" y="72"/>
                          </a:lnTo>
                          <a:lnTo>
                            <a:pt x="184" y="73"/>
                          </a:lnTo>
                          <a:lnTo>
                            <a:pt x="181" y="74"/>
                          </a:lnTo>
                          <a:lnTo>
                            <a:pt x="179" y="75"/>
                          </a:lnTo>
                          <a:lnTo>
                            <a:pt x="179" y="79"/>
                          </a:lnTo>
                          <a:lnTo>
                            <a:pt x="179" y="82"/>
                          </a:lnTo>
                          <a:lnTo>
                            <a:pt x="179" y="85"/>
                          </a:lnTo>
                          <a:lnTo>
                            <a:pt x="179" y="88"/>
                          </a:lnTo>
                          <a:lnTo>
                            <a:pt x="179" y="91"/>
                          </a:lnTo>
                          <a:lnTo>
                            <a:pt x="179" y="93"/>
                          </a:lnTo>
                          <a:lnTo>
                            <a:pt x="180" y="96"/>
                          </a:lnTo>
                          <a:lnTo>
                            <a:pt x="181" y="99"/>
                          </a:lnTo>
                          <a:lnTo>
                            <a:pt x="180" y="99"/>
                          </a:lnTo>
                          <a:lnTo>
                            <a:pt x="180" y="99"/>
                          </a:lnTo>
                          <a:lnTo>
                            <a:pt x="181" y="100"/>
                          </a:lnTo>
                          <a:lnTo>
                            <a:pt x="181" y="100"/>
                          </a:lnTo>
                          <a:lnTo>
                            <a:pt x="181" y="100"/>
                          </a:lnTo>
                          <a:lnTo>
                            <a:pt x="181" y="100"/>
                          </a:lnTo>
                          <a:lnTo>
                            <a:pt x="182" y="100"/>
                          </a:lnTo>
                          <a:lnTo>
                            <a:pt x="182" y="100"/>
                          </a:lnTo>
                          <a:lnTo>
                            <a:pt x="182" y="101"/>
                          </a:lnTo>
                          <a:lnTo>
                            <a:pt x="182" y="101"/>
                          </a:lnTo>
                          <a:lnTo>
                            <a:pt x="182" y="102"/>
                          </a:lnTo>
                          <a:lnTo>
                            <a:pt x="182" y="102"/>
                          </a:lnTo>
                          <a:lnTo>
                            <a:pt x="182" y="102"/>
                          </a:lnTo>
                          <a:lnTo>
                            <a:pt x="182" y="103"/>
                          </a:lnTo>
                          <a:lnTo>
                            <a:pt x="182" y="103"/>
                          </a:lnTo>
                          <a:lnTo>
                            <a:pt x="182" y="103"/>
                          </a:lnTo>
                          <a:lnTo>
                            <a:pt x="183" y="103"/>
                          </a:lnTo>
                          <a:lnTo>
                            <a:pt x="183" y="103"/>
                          </a:lnTo>
                          <a:lnTo>
                            <a:pt x="183" y="104"/>
                          </a:lnTo>
                          <a:lnTo>
                            <a:pt x="184" y="104"/>
                          </a:lnTo>
                          <a:lnTo>
                            <a:pt x="184" y="104"/>
                          </a:lnTo>
                          <a:lnTo>
                            <a:pt x="184" y="104"/>
                          </a:lnTo>
                          <a:lnTo>
                            <a:pt x="184" y="105"/>
                          </a:lnTo>
                          <a:lnTo>
                            <a:pt x="184" y="105"/>
                          </a:lnTo>
                          <a:lnTo>
                            <a:pt x="184" y="106"/>
                          </a:lnTo>
                          <a:lnTo>
                            <a:pt x="184" y="106"/>
                          </a:lnTo>
                          <a:lnTo>
                            <a:pt x="184" y="106"/>
                          </a:lnTo>
                          <a:lnTo>
                            <a:pt x="184" y="107"/>
                          </a:lnTo>
                          <a:lnTo>
                            <a:pt x="184" y="107"/>
                          </a:lnTo>
                          <a:lnTo>
                            <a:pt x="185" y="107"/>
                          </a:lnTo>
                          <a:lnTo>
                            <a:pt x="185" y="107"/>
                          </a:lnTo>
                          <a:lnTo>
                            <a:pt x="186" y="107"/>
                          </a:lnTo>
                          <a:lnTo>
                            <a:pt x="186" y="109"/>
                          </a:lnTo>
                          <a:lnTo>
                            <a:pt x="186" y="111"/>
                          </a:lnTo>
                          <a:lnTo>
                            <a:pt x="186" y="113"/>
                          </a:lnTo>
                          <a:lnTo>
                            <a:pt x="186" y="115"/>
                          </a:lnTo>
                          <a:lnTo>
                            <a:pt x="185" y="115"/>
                          </a:lnTo>
                          <a:lnTo>
                            <a:pt x="184" y="116"/>
                          </a:lnTo>
                          <a:lnTo>
                            <a:pt x="184" y="116"/>
                          </a:lnTo>
                          <a:lnTo>
                            <a:pt x="183" y="116"/>
                          </a:lnTo>
                          <a:lnTo>
                            <a:pt x="183" y="117"/>
                          </a:lnTo>
                          <a:lnTo>
                            <a:pt x="183" y="117"/>
                          </a:lnTo>
                          <a:lnTo>
                            <a:pt x="183" y="118"/>
                          </a:lnTo>
                          <a:lnTo>
                            <a:pt x="182" y="119"/>
                          </a:lnTo>
                          <a:lnTo>
                            <a:pt x="181" y="119"/>
                          </a:lnTo>
                          <a:lnTo>
                            <a:pt x="180" y="119"/>
                          </a:lnTo>
                          <a:lnTo>
                            <a:pt x="179" y="119"/>
                          </a:lnTo>
                          <a:lnTo>
                            <a:pt x="179" y="119"/>
                          </a:lnTo>
                          <a:lnTo>
                            <a:pt x="179" y="119"/>
                          </a:lnTo>
                          <a:lnTo>
                            <a:pt x="178" y="119"/>
                          </a:lnTo>
                          <a:lnTo>
                            <a:pt x="178" y="119"/>
                          </a:lnTo>
                          <a:lnTo>
                            <a:pt x="178" y="119"/>
                          </a:lnTo>
                          <a:lnTo>
                            <a:pt x="177" y="119"/>
                          </a:lnTo>
                          <a:lnTo>
                            <a:pt x="177" y="119"/>
                          </a:lnTo>
                          <a:lnTo>
                            <a:pt x="177" y="119"/>
                          </a:lnTo>
                          <a:lnTo>
                            <a:pt x="177" y="120"/>
                          </a:lnTo>
                          <a:lnTo>
                            <a:pt x="177" y="120"/>
                          </a:lnTo>
                          <a:lnTo>
                            <a:pt x="177" y="121"/>
                          </a:lnTo>
                          <a:lnTo>
                            <a:pt x="177" y="121"/>
                          </a:lnTo>
                          <a:lnTo>
                            <a:pt x="176" y="122"/>
                          </a:lnTo>
                          <a:lnTo>
                            <a:pt x="176" y="122"/>
                          </a:lnTo>
                          <a:lnTo>
                            <a:pt x="175" y="123"/>
                          </a:lnTo>
                          <a:lnTo>
                            <a:pt x="175" y="123"/>
                          </a:lnTo>
                          <a:lnTo>
                            <a:pt x="174" y="124"/>
                          </a:lnTo>
                          <a:lnTo>
                            <a:pt x="174" y="125"/>
                          </a:lnTo>
                          <a:lnTo>
                            <a:pt x="174" y="125"/>
                          </a:lnTo>
                          <a:lnTo>
                            <a:pt x="174" y="125"/>
                          </a:lnTo>
                          <a:lnTo>
                            <a:pt x="173" y="125"/>
                          </a:lnTo>
                          <a:lnTo>
                            <a:pt x="173" y="125"/>
                          </a:lnTo>
                          <a:lnTo>
                            <a:pt x="173" y="125"/>
                          </a:lnTo>
                          <a:lnTo>
                            <a:pt x="172" y="125"/>
                          </a:lnTo>
                          <a:lnTo>
                            <a:pt x="172" y="125"/>
                          </a:lnTo>
                          <a:lnTo>
                            <a:pt x="171" y="125"/>
                          </a:lnTo>
                          <a:lnTo>
                            <a:pt x="171" y="125"/>
                          </a:lnTo>
                          <a:lnTo>
                            <a:pt x="170" y="125"/>
                          </a:lnTo>
                          <a:lnTo>
                            <a:pt x="170" y="124"/>
                          </a:lnTo>
                          <a:lnTo>
                            <a:pt x="169" y="124"/>
                          </a:lnTo>
                          <a:lnTo>
                            <a:pt x="169" y="124"/>
                          </a:lnTo>
                          <a:lnTo>
                            <a:pt x="169" y="123"/>
                          </a:lnTo>
                          <a:lnTo>
                            <a:pt x="169" y="123"/>
                          </a:lnTo>
                          <a:lnTo>
                            <a:pt x="168" y="123"/>
                          </a:lnTo>
                          <a:lnTo>
                            <a:pt x="168" y="122"/>
                          </a:lnTo>
                          <a:lnTo>
                            <a:pt x="168" y="122"/>
                          </a:lnTo>
                          <a:lnTo>
                            <a:pt x="167" y="122"/>
                          </a:lnTo>
                          <a:lnTo>
                            <a:pt x="166" y="122"/>
                          </a:lnTo>
                          <a:lnTo>
                            <a:pt x="165" y="122"/>
                          </a:lnTo>
                          <a:lnTo>
                            <a:pt x="164" y="122"/>
                          </a:lnTo>
                          <a:lnTo>
                            <a:pt x="163" y="122"/>
                          </a:lnTo>
                          <a:lnTo>
                            <a:pt x="163" y="122"/>
                          </a:lnTo>
                          <a:lnTo>
                            <a:pt x="163" y="122"/>
                          </a:lnTo>
                          <a:lnTo>
                            <a:pt x="162" y="122"/>
                          </a:lnTo>
                          <a:lnTo>
                            <a:pt x="162" y="122"/>
                          </a:lnTo>
                          <a:lnTo>
                            <a:pt x="162" y="123"/>
                          </a:lnTo>
                          <a:lnTo>
                            <a:pt x="162" y="123"/>
                          </a:lnTo>
                          <a:lnTo>
                            <a:pt x="162" y="124"/>
                          </a:lnTo>
                          <a:lnTo>
                            <a:pt x="161" y="124"/>
                          </a:lnTo>
                          <a:lnTo>
                            <a:pt x="160" y="124"/>
                          </a:lnTo>
                          <a:lnTo>
                            <a:pt x="160" y="124"/>
                          </a:lnTo>
                          <a:lnTo>
                            <a:pt x="159" y="124"/>
                          </a:lnTo>
                          <a:lnTo>
                            <a:pt x="158" y="123"/>
                          </a:lnTo>
                          <a:lnTo>
                            <a:pt x="158" y="123"/>
                          </a:lnTo>
                          <a:lnTo>
                            <a:pt x="158" y="124"/>
                          </a:lnTo>
                          <a:lnTo>
                            <a:pt x="157" y="124"/>
                          </a:lnTo>
                          <a:lnTo>
                            <a:pt x="157" y="124"/>
                          </a:lnTo>
                          <a:lnTo>
                            <a:pt x="157" y="124"/>
                          </a:lnTo>
                          <a:lnTo>
                            <a:pt x="157" y="125"/>
                          </a:lnTo>
                          <a:lnTo>
                            <a:pt x="157" y="125"/>
                          </a:lnTo>
                          <a:lnTo>
                            <a:pt x="156" y="125"/>
                          </a:lnTo>
                          <a:lnTo>
                            <a:pt x="155" y="125"/>
                          </a:lnTo>
                          <a:lnTo>
                            <a:pt x="155" y="125"/>
                          </a:lnTo>
                          <a:lnTo>
                            <a:pt x="154" y="125"/>
                          </a:lnTo>
                          <a:lnTo>
                            <a:pt x="154" y="125"/>
                          </a:lnTo>
                          <a:lnTo>
                            <a:pt x="153" y="125"/>
                          </a:lnTo>
                          <a:lnTo>
                            <a:pt x="152" y="125"/>
                          </a:lnTo>
                          <a:lnTo>
                            <a:pt x="151" y="125"/>
                          </a:lnTo>
                          <a:lnTo>
                            <a:pt x="151" y="125"/>
                          </a:lnTo>
                          <a:lnTo>
                            <a:pt x="149" y="125"/>
                          </a:lnTo>
                          <a:lnTo>
                            <a:pt x="148" y="126"/>
                          </a:lnTo>
                          <a:lnTo>
                            <a:pt x="147" y="126"/>
                          </a:lnTo>
                          <a:lnTo>
                            <a:pt x="146" y="125"/>
                          </a:lnTo>
                          <a:lnTo>
                            <a:pt x="145" y="125"/>
                          </a:lnTo>
                          <a:lnTo>
                            <a:pt x="144" y="125"/>
                          </a:lnTo>
                          <a:lnTo>
                            <a:pt x="143" y="125"/>
                          </a:lnTo>
                          <a:lnTo>
                            <a:pt x="142" y="124"/>
                          </a:lnTo>
                          <a:lnTo>
                            <a:pt x="141" y="124"/>
                          </a:lnTo>
                          <a:lnTo>
                            <a:pt x="139" y="123"/>
                          </a:lnTo>
                          <a:lnTo>
                            <a:pt x="138" y="123"/>
                          </a:lnTo>
                          <a:lnTo>
                            <a:pt x="137" y="122"/>
                          </a:lnTo>
                          <a:lnTo>
                            <a:pt x="137" y="122"/>
                          </a:lnTo>
                          <a:lnTo>
                            <a:pt x="136" y="122"/>
                          </a:lnTo>
                          <a:lnTo>
                            <a:pt x="135" y="122"/>
                          </a:lnTo>
                          <a:lnTo>
                            <a:pt x="135" y="122"/>
                          </a:lnTo>
                          <a:lnTo>
                            <a:pt x="134" y="122"/>
                          </a:lnTo>
                          <a:lnTo>
                            <a:pt x="134" y="122"/>
                          </a:lnTo>
                          <a:lnTo>
                            <a:pt x="133" y="123"/>
                          </a:lnTo>
                          <a:lnTo>
                            <a:pt x="133" y="124"/>
                          </a:lnTo>
                          <a:lnTo>
                            <a:pt x="132" y="124"/>
                          </a:lnTo>
                          <a:lnTo>
                            <a:pt x="132" y="125"/>
                          </a:lnTo>
                          <a:lnTo>
                            <a:pt x="132" y="126"/>
                          </a:lnTo>
                          <a:lnTo>
                            <a:pt x="132" y="127"/>
                          </a:lnTo>
                          <a:lnTo>
                            <a:pt x="132" y="129"/>
                          </a:lnTo>
                          <a:lnTo>
                            <a:pt x="132" y="130"/>
                          </a:lnTo>
                          <a:lnTo>
                            <a:pt x="132" y="132"/>
                          </a:lnTo>
                          <a:lnTo>
                            <a:pt x="132" y="134"/>
                          </a:lnTo>
                          <a:lnTo>
                            <a:pt x="132" y="135"/>
                          </a:lnTo>
                          <a:lnTo>
                            <a:pt x="132" y="136"/>
                          </a:lnTo>
                          <a:lnTo>
                            <a:pt x="132" y="137"/>
                          </a:lnTo>
                          <a:lnTo>
                            <a:pt x="132" y="137"/>
                          </a:lnTo>
                          <a:lnTo>
                            <a:pt x="132" y="137"/>
                          </a:lnTo>
                          <a:lnTo>
                            <a:pt x="131" y="137"/>
                          </a:lnTo>
                          <a:lnTo>
                            <a:pt x="131" y="138"/>
                          </a:lnTo>
                          <a:lnTo>
                            <a:pt x="131" y="138"/>
                          </a:lnTo>
                          <a:lnTo>
                            <a:pt x="131" y="139"/>
                          </a:lnTo>
                          <a:lnTo>
                            <a:pt x="131" y="139"/>
                          </a:lnTo>
                          <a:lnTo>
                            <a:pt x="131" y="140"/>
                          </a:lnTo>
                          <a:lnTo>
                            <a:pt x="131" y="140"/>
                          </a:lnTo>
                          <a:lnTo>
                            <a:pt x="131" y="144"/>
                          </a:lnTo>
                          <a:lnTo>
                            <a:pt x="131" y="149"/>
                          </a:lnTo>
                          <a:lnTo>
                            <a:pt x="131" y="153"/>
                          </a:lnTo>
                          <a:lnTo>
                            <a:pt x="131" y="157"/>
                          </a:lnTo>
                          <a:lnTo>
                            <a:pt x="130" y="157"/>
                          </a:lnTo>
                          <a:lnTo>
                            <a:pt x="130" y="157"/>
                          </a:lnTo>
                          <a:lnTo>
                            <a:pt x="130" y="157"/>
                          </a:lnTo>
                          <a:lnTo>
                            <a:pt x="129" y="158"/>
                          </a:lnTo>
                          <a:lnTo>
                            <a:pt x="129" y="158"/>
                          </a:lnTo>
                          <a:lnTo>
                            <a:pt x="129" y="159"/>
                          </a:lnTo>
                          <a:lnTo>
                            <a:pt x="129" y="159"/>
                          </a:lnTo>
                          <a:lnTo>
                            <a:pt x="129" y="160"/>
                          </a:lnTo>
                          <a:lnTo>
                            <a:pt x="129" y="160"/>
                          </a:lnTo>
                          <a:lnTo>
                            <a:pt x="129" y="162"/>
                          </a:lnTo>
                          <a:lnTo>
                            <a:pt x="129" y="163"/>
                          </a:lnTo>
                          <a:lnTo>
                            <a:pt x="129" y="166"/>
                          </a:lnTo>
                          <a:lnTo>
                            <a:pt x="129" y="169"/>
                          </a:lnTo>
                          <a:lnTo>
                            <a:pt x="129" y="170"/>
                          </a:lnTo>
                          <a:lnTo>
                            <a:pt x="129" y="172"/>
                          </a:lnTo>
                          <a:lnTo>
                            <a:pt x="128" y="172"/>
                          </a:lnTo>
                          <a:lnTo>
                            <a:pt x="127" y="172"/>
                          </a:lnTo>
                          <a:lnTo>
                            <a:pt x="126" y="171"/>
                          </a:lnTo>
                          <a:lnTo>
                            <a:pt x="125" y="171"/>
                          </a:lnTo>
                          <a:lnTo>
                            <a:pt x="125" y="170"/>
                          </a:lnTo>
                          <a:lnTo>
                            <a:pt x="125" y="170"/>
                          </a:lnTo>
                          <a:lnTo>
                            <a:pt x="124" y="169"/>
                          </a:lnTo>
                          <a:lnTo>
                            <a:pt x="124" y="169"/>
                          </a:lnTo>
                          <a:lnTo>
                            <a:pt x="124" y="168"/>
                          </a:lnTo>
                          <a:lnTo>
                            <a:pt x="124" y="168"/>
                          </a:lnTo>
                          <a:lnTo>
                            <a:pt x="124" y="167"/>
                          </a:lnTo>
                          <a:lnTo>
                            <a:pt x="123" y="167"/>
                          </a:lnTo>
                          <a:lnTo>
                            <a:pt x="123" y="167"/>
                          </a:lnTo>
                          <a:lnTo>
                            <a:pt x="123" y="167"/>
                          </a:lnTo>
                          <a:lnTo>
                            <a:pt x="122" y="167"/>
                          </a:lnTo>
                          <a:lnTo>
                            <a:pt x="122" y="167"/>
                          </a:lnTo>
                          <a:lnTo>
                            <a:pt x="120" y="164"/>
                          </a:lnTo>
                          <a:lnTo>
                            <a:pt x="118" y="162"/>
                          </a:lnTo>
                          <a:lnTo>
                            <a:pt x="116" y="159"/>
                          </a:lnTo>
                          <a:lnTo>
                            <a:pt x="114" y="156"/>
                          </a:lnTo>
                          <a:lnTo>
                            <a:pt x="112" y="153"/>
                          </a:lnTo>
                          <a:lnTo>
                            <a:pt x="110" y="150"/>
                          </a:lnTo>
                          <a:lnTo>
                            <a:pt x="109" y="148"/>
                          </a:lnTo>
                          <a:lnTo>
                            <a:pt x="109" y="147"/>
                          </a:lnTo>
                          <a:lnTo>
                            <a:pt x="108" y="145"/>
                          </a:lnTo>
                          <a:lnTo>
                            <a:pt x="107" y="144"/>
                          </a:lnTo>
                          <a:lnTo>
                            <a:pt x="106" y="144"/>
                          </a:lnTo>
                          <a:lnTo>
                            <a:pt x="105" y="144"/>
                          </a:lnTo>
                          <a:lnTo>
                            <a:pt x="104" y="145"/>
                          </a:lnTo>
                          <a:lnTo>
                            <a:pt x="103" y="145"/>
                          </a:lnTo>
                          <a:lnTo>
                            <a:pt x="102" y="145"/>
                          </a:lnTo>
                          <a:lnTo>
                            <a:pt x="101" y="145"/>
                          </a:lnTo>
                          <a:lnTo>
                            <a:pt x="100" y="146"/>
                          </a:lnTo>
                          <a:lnTo>
                            <a:pt x="99" y="146"/>
                          </a:lnTo>
                          <a:lnTo>
                            <a:pt x="97" y="146"/>
                          </a:lnTo>
                          <a:lnTo>
                            <a:pt x="95" y="146"/>
                          </a:lnTo>
                          <a:lnTo>
                            <a:pt x="93" y="146"/>
                          </a:lnTo>
                          <a:lnTo>
                            <a:pt x="90" y="145"/>
                          </a:lnTo>
                          <a:lnTo>
                            <a:pt x="88" y="145"/>
                          </a:lnTo>
                          <a:lnTo>
                            <a:pt x="86" y="144"/>
                          </a:lnTo>
                          <a:lnTo>
                            <a:pt x="84" y="144"/>
                          </a:lnTo>
                          <a:lnTo>
                            <a:pt x="82" y="143"/>
                          </a:lnTo>
                          <a:lnTo>
                            <a:pt x="80" y="143"/>
                          </a:lnTo>
                          <a:lnTo>
                            <a:pt x="78" y="142"/>
                          </a:lnTo>
                          <a:lnTo>
                            <a:pt x="74" y="140"/>
                          </a:lnTo>
                          <a:lnTo>
                            <a:pt x="73" y="140"/>
                          </a:lnTo>
                          <a:lnTo>
                            <a:pt x="72" y="140"/>
                          </a:lnTo>
                          <a:lnTo>
                            <a:pt x="71" y="140"/>
                          </a:lnTo>
                          <a:lnTo>
                            <a:pt x="71" y="140"/>
                          </a:lnTo>
                          <a:lnTo>
                            <a:pt x="71" y="140"/>
                          </a:lnTo>
                          <a:lnTo>
                            <a:pt x="70" y="140"/>
                          </a:lnTo>
                          <a:lnTo>
                            <a:pt x="70" y="140"/>
                          </a:lnTo>
                          <a:lnTo>
                            <a:pt x="69" y="140"/>
                          </a:lnTo>
                          <a:lnTo>
                            <a:pt x="69" y="140"/>
                          </a:lnTo>
                          <a:lnTo>
                            <a:pt x="69" y="141"/>
                          </a:lnTo>
                          <a:lnTo>
                            <a:pt x="69" y="141"/>
                          </a:lnTo>
                          <a:lnTo>
                            <a:pt x="69" y="141"/>
                          </a:lnTo>
                          <a:lnTo>
                            <a:pt x="69" y="142"/>
                          </a:lnTo>
                          <a:lnTo>
                            <a:pt x="68" y="142"/>
                          </a:lnTo>
                          <a:lnTo>
                            <a:pt x="67" y="142"/>
                          </a:lnTo>
                          <a:lnTo>
                            <a:pt x="67" y="142"/>
                          </a:lnTo>
                          <a:lnTo>
                            <a:pt x="66" y="142"/>
                          </a:lnTo>
                          <a:lnTo>
                            <a:pt x="65" y="142"/>
                          </a:lnTo>
                          <a:lnTo>
                            <a:pt x="65" y="142"/>
                          </a:lnTo>
                          <a:lnTo>
                            <a:pt x="65" y="142"/>
                          </a:lnTo>
                          <a:lnTo>
                            <a:pt x="64" y="143"/>
                          </a:lnTo>
                          <a:lnTo>
                            <a:pt x="64" y="143"/>
                          </a:lnTo>
                          <a:lnTo>
                            <a:pt x="63" y="143"/>
                          </a:lnTo>
                          <a:lnTo>
                            <a:pt x="63" y="143"/>
                          </a:lnTo>
                          <a:lnTo>
                            <a:pt x="62" y="144"/>
                          </a:lnTo>
                          <a:lnTo>
                            <a:pt x="62" y="144"/>
                          </a:lnTo>
                          <a:lnTo>
                            <a:pt x="61" y="144"/>
                          </a:lnTo>
                          <a:lnTo>
                            <a:pt x="61" y="144"/>
                          </a:lnTo>
                          <a:lnTo>
                            <a:pt x="58" y="143"/>
                          </a:lnTo>
                          <a:lnTo>
                            <a:pt x="55" y="142"/>
                          </a:lnTo>
                          <a:lnTo>
                            <a:pt x="53" y="141"/>
                          </a:lnTo>
                          <a:lnTo>
                            <a:pt x="50" y="140"/>
                          </a:lnTo>
                          <a:lnTo>
                            <a:pt x="47" y="140"/>
                          </a:lnTo>
                          <a:lnTo>
                            <a:pt x="44" y="139"/>
                          </a:lnTo>
                          <a:lnTo>
                            <a:pt x="42" y="138"/>
                          </a:lnTo>
                          <a:lnTo>
                            <a:pt x="40" y="138"/>
                          </a:lnTo>
                          <a:lnTo>
                            <a:pt x="39" y="138"/>
                          </a:lnTo>
                          <a:lnTo>
                            <a:pt x="37" y="138"/>
                          </a:lnTo>
                          <a:lnTo>
                            <a:pt x="36" y="138"/>
                          </a:lnTo>
                          <a:lnTo>
                            <a:pt x="35" y="138"/>
                          </a:lnTo>
                          <a:lnTo>
                            <a:pt x="33" y="138"/>
                          </a:lnTo>
                          <a:lnTo>
                            <a:pt x="32" y="138"/>
                          </a:lnTo>
                          <a:lnTo>
                            <a:pt x="31" y="138"/>
                          </a:lnTo>
                          <a:lnTo>
                            <a:pt x="29" y="138"/>
                          </a:lnTo>
                          <a:lnTo>
                            <a:pt x="28" y="139"/>
                          </a:lnTo>
                          <a:lnTo>
                            <a:pt x="27" y="139"/>
                          </a:lnTo>
                          <a:lnTo>
                            <a:pt x="26" y="139"/>
                          </a:lnTo>
                          <a:lnTo>
                            <a:pt x="25" y="140"/>
                          </a:lnTo>
                          <a:lnTo>
                            <a:pt x="23" y="140"/>
                          </a:lnTo>
                          <a:lnTo>
                            <a:pt x="22" y="141"/>
                          </a:lnTo>
                          <a:lnTo>
                            <a:pt x="21" y="142"/>
                          </a:lnTo>
                          <a:lnTo>
                            <a:pt x="20" y="143"/>
                          </a:lnTo>
                          <a:lnTo>
                            <a:pt x="19" y="144"/>
                          </a:lnTo>
                          <a:lnTo>
                            <a:pt x="18" y="143"/>
                          </a:lnTo>
                          <a:lnTo>
                            <a:pt x="18" y="143"/>
                          </a:lnTo>
                          <a:lnTo>
                            <a:pt x="17" y="143"/>
                          </a:lnTo>
                          <a:lnTo>
                            <a:pt x="16" y="143"/>
                          </a:lnTo>
                          <a:lnTo>
                            <a:pt x="15" y="143"/>
                          </a:lnTo>
                          <a:lnTo>
                            <a:pt x="14" y="143"/>
                          </a:lnTo>
                          <a:lnTo>
                            <a:pt x="14" y="144"/>
                          </a:lnTo>
                          <a:lnTo>
                            <a:pt x="13" y="144"/>
                          </a:lnTo>
                          <a:lnTo>
                            <a:pt x="12" y="144"/>
                          </a:lnTo>
                          <a:lnTo>
                            <a:pt x="11" y="145"/>
                          </a:lnTo>
                          <a:lnTo>
                            <a:pt x="11" y="146"/>
                          </a:lnTo>
                          <a:lnTo>
                            <a:pt x="10" y="146"/>
                          </a:lnTo>
                          <a:lnTo>
                            <a:pt x="10" y="146"/>
                          </a:lnTo>
                          <a:lnTo>
                            <a:pt x="9" y="147"/>
                          </a:lnTo>
                          <a:lnTo>
                            <a:pt x="8" y="147"/>
                          </a:lnTo>
                          <a:lnTo>
                            <a:pt x="7" y="147"/>
                          </a:lnTo>
                          <a:lnTo>
                            <a:pt x="7" y="137"/>
                          </a:lnTo>
                          <a:lnTo>
                            <a:pt x="7" y="127"/>
                          </a:lnTo>
                          <a:lnTo>
                            <a:pt x="8" y="127"/>
                          </a:lnTo>
                          <a:lnTo>
                            <a:pt x="8" y="127"/>
                          </a:lnTo>
                          <a:lnTo>
                            <a:pt x="8" y="127"/>
                          </a:lnTo>
                          <a:lnTo>
                            <a:pt x="9" y="126"/>
                          </a:lnTo>
                          <a:lnTo>
                            <a:pt x="9" y="126"/>
                          </a:lnTo>
                          <a:lnTo>
                            <a:pt x="9" y="126"/>
                          </a:lnTo>
                          <a:lnTo>
                            <a:pt x="9" y="126"/>
                          </a:lnTo>
                          <a:lnTo>
                            <a:pt x="9" y="125"/>
                          </a:lnTo>
                          <a:lnTo>
                            <a:pt x="10" y="125"/>
                          </a:lnTo>
                          <a:lnTo>
                            <a:pt x="11" y="125"/>
                          </a:lnTo>
                          <a:lnTo>
                            <a:pt x="12" y="125"/>
                          </a:lnTo>
                          <a:lnTo>
                            <a:pt x="12" y="124"/>
                          </a:lnTo>
                          <a:lnTo>
                            <a:pt x="13" y="124"/>
                          </a:lnTo>
                          <a:lnTo>
                            <a:pt x="13" y="123"/>
                          </a:lnTo>
                          <a:lnTo>
                            <a:pt x="14" y="123"/>
                          </a:lnTo>
                          <a:lnTo>
                            <a:pt x="14" y="122"/>
                          </a:lnTo>
                          <a:lnTo>
                            <a:pt x="14" y="121"/>
                          </a:lnTo>
                          <a:lnTo>
                            <a:pt x="14" y="120"/>
                          </a:lnTo>
                          <a:lnTo>
                            <a:pt x="13" y="119"/>
                          </a:lnTo>
                          <a:lnTo>
                            <a:pt x="13" y="118"/>
                          </a:lnTo>
                          <a:lnTo>
                            <a:pt x="12" y="117"/>
                          </a:lnTo>
                          <a:lnTo>
                            <a:pt x="11" y="117"/>
                          </a:lnTo>
                          <a:lnTo>
                            <a:pt x="11" y="116"/>
                          </a:lnTo>
                          <a:lnTo>
                            <a:pt x="10" y="115"/>
                          </a:lnTo>
                          <a:lnTo>
                            <a:pt x="9" y="114"/>
                          </a:lnTo>
                          <a:lnTo>
                            <a:pt x="8" y="114"/>
                          </a:lnTo>
                          <a:lnTo>
                            <a:pt x="8" y="113"/>
                          </a:lnTo>
                          <a:lnTo>
                            <a:pt x="7" y="113"/>
                          </a:lnTo>
                          <a:lnTo>
                            <a:pt x="6" y="112"/>
                          </a:lnTo>
                          <a:lnTo>
                            <a:pt x="6" y="111"/>
                          </a:lnTo>
                          <a:lnTo>
                            <a:pt x="6" y="110"/>
                          </a:lnTo>
                          <a:lnTo>
                            <a:pt x="6" y="109"/>
                          </a:lnTo>
                          <a:lnTo>
                            <a:pt x="6" y="109"/>
                          </a:lnTo>
                          <a:lnTo>
                            <a:pt x="6" y="108"/>
                          </a:lnTo>
                          <a:lnTo>
                            <a:pt x="6" y="107"/>
                          </a:lnTo>
                          <a:lnTo>
                            <a:pt x="7" y="107"/>
                          </a:lnTo>
                          <a:lnTo>
                            <a:pt x="7" y="106"/>
                          </a:lnTo>
                          <a:lnTo>
                            <a:pt x="8" y="105"/>
                          </a:lnTo>
                          <a:lnTo>
                            <a:pt x="8" y="105"/>
                          </a:lnTo>
                          <a:lnTo>
                            <a:pt x="8" y="104"/>
                          </a:lnTo>
                          <a:lnTo>
                            <a:pt x="9" y="103"/>
                          </a:lnTo>
                          <a:lnTo>
                            <a:pt x="9" y="103"/>
                          </a:lnTo>
                          <a:lnTo>
                            <a:pt x="9" y="102"/>
                          </a:lnTo>
                          <a:lnTo>
                            <a:pt x="9" y="101"/>
                          </a:lnTo>
                          <a:lnTo>
                            <a:pt x="9" y="100"/>
                          </a:lnTo>
                          <a:lnTo>
                            <a:pt x="9" y="99"/>
                          </a:lnTo>
                          <a:lnTo>
                            <a:pt x="9" y="99"/>
                          </a:lnTo>
                          <a:lnTo>
                            <a:pt x="9" y="99"/>
                          </a:lnTo>
                          <a:lnTo>
                            <a:pt x="9" y="98"/>
                          </a:lnTo>
                          <a:lnTo>
                            <a:pt x="10" y="98"/>
                          </a:lnTo>
                          <a:lnTo>
                            <a:pt x="10" y="98"/>
                          </a:lnTo>
                          <a:lnTo>
                            <a:pt x="10" y="98"/>
                          </a:lnTo>
                          <a:lnTo>
                            <a:pt x="10" y="98"/>
                          </a:lnTo>
                          <a:lnTo>
                            <a:pt x="10" y="98"/>
                          </a:lnTo>
                          <a:lnTo>
                            <a:pt x="10" y="97"/>
                          </a:lnTo>
                          <a:lnTo>
                            <a:pt x="9" y="97"/>
                          </a:lnTo>
                          <a:lnTo>
                            <a:pt x="9" y="97"/>
                          </a:lnTo>
                          <a:lnTo>
                            <a:pt x="9" y="97"/>
                          </a:lnTo>
                          <a:lnTo>
                            <a:pt x="8" y="96"/>
                          </a:lnTo>
                          <a:lnTo>
                            <a:pt x="8" y="95"/>
                          </a:lnTo>
                          <a:lnTo>
                            <a:pt x="8" y="94"/>
                          </a:lnTo>
                          <a:lnTo>
                            <a:pt x="7" y="93"/>
                          </a:lnTo>
                          <a:lnTo>
                            <a:pt x="7" y="92"/>
                          </a:lnTo>
                          <a:lnTo>
                            <a:pt x="7" y="91"/>
                          </a:lnTo>
                          <a:lnTo>
                            <a:pt x="6" y="90"/>
                          </a:lnTo>
                          <a:lnTo>
                            <a:pt x="6" y="90"/>
                          </a:lnTo>
                          <a:lnTo>
                            <a:pt x="6" y="88"/>
                          </a:lnTo>
                          <a:lnTo>
                            <a:pt x="6" y="86"/>
                          </a:lnTo>
                          <a:lnTo>
                            <a:pt x="6" y="84"/>
                          </a:lnTo>
                          <a:lnTo>
                            <a:pt x="6" y="82"/>
                          </a:lnTo>
                          <a:lnTo>
                            <a:pt x="6" y="80"/>
                          </a:lnTo>
                          <a:lnTo>
                            <a:pt x="6" y="78"/>
                          </a:lnTo>
                          <a:lnTo>
                            <a:pt x="6" y="77"/>
                          </a:lnTo>
                          <a:lnTo>
                            <a:pt x="6" y="76"/>
                          </a:lnTo>
                          <a:lnTo>
                            <a:pt x="5" y="75"/>
                          </a:lnTo>
                          <a:lnTo>
                            <a:pt x="5" y="74"/>
                          </a:lnTo>
                          <a:lnTo>
                            <a:pt x="5" y="74"/>
                          </a:lnTo>
                          <a:lnTo>
                            <a:pt x="4" y="73"/>
                          </a:lnTo>
                          <a:lnTo>
                            <a:pt x="4" y="72"/>
                          </a:lnTo>
                          <a:lnTo>
                            <a:pt x="4" y="71"/>
                          </a:lnTo>
                          <a:lnTo>
                            <a:pt x="3" y="71"/>
                          </a:lnTo>
                          <a:lnTo>
                            <a:pt x="2" y="70"/>
                          </a:lnTo>
                          <a:lnTo>
                            <a:pt x="1" y="69"/>
                          </a:lnTo>
                          <a:lnTo>
                            <a:pt x="1" y="69"/>
                          </a:lnTo>
                          <a:lnTo>
                            <a:pt x="0" y="68"/>
                          </a:lnTo>
                          <a:lnTo>
                            <a:pt x="0" y="67"/>
                          </a:lnTo>
                          <a:lnTo>
                            <a:pt x="0" y="67"/>
                          </a:lnTo>
                          <a:lnTo>
                            <a:pt x="0" y="66"/>
                          </a:lnTo>
                          <a:lnTo>
                            <a:pt x="0" y="66"/>
                          </a:lnTo>
                          <a:lnTo>
                            <a:pt x="0" y="65"/>
                          </a:lnTo>
                          <a:lnTo>
                            <a:pt x="0" y="65"/>
                          </a:lnTo>
                          <a:lnTo>
                            <a:pt x="1" y="65"/>
                          </a:lnTo>
                          <a:lnTo>
                            <a:pt x="1" y="64"/>
                          </a:lnTo>
                          <a:lnTo>
                            <a:pt x="2" y="64"/>
                          </a:lnTo>
                          <a:lnTo>
                            <a:pt x="2" y="63"/>
                          </a:lnTo>
                          <a:lnTo>
                            <a:pt x="3" y="63"/>
                          </a:lnTo>
                          <a:lnTo>
                            <a:pt x="4" y="62"/>
                          </a:lnTo>
                          <a:lnTo>
                            <a:pt x="4" y="62"/>
                          </a:lnTo>
                          <a:lnTo>
                            <a:pt x="4" y="61"/>
                          </a:lnTo>
                          <a:lnTo>
                            <a:pt x="5" y="61"/>
                          </a:lnTo>
                          <a:lnTo>
                            <a:pt x="5" y="59"/>
                          </a:lnTo>
                          <a:lnTo>
                            <a:pt x="6" y="58"/>
                          </a:lnTo>
                          <a:lnTo>
                            <a:pt x="7" y="56"/>
                          </a:lnTo>
                          <a:lnTo>
                            <a:pt x="7" y="55"/>
                          </a:lnTo>
                          <a:lnTo>
                            <a:pt x="8" y="55"/>
                          </a:lnTo>
                          <a:lnTo>
                            <a:pt x="8" y="54"/>
                          </a:lnTo>
                          <a:lnTo>
                            <a:pt x="9" y="54"/>
                          </a:lnTo>
                          <a:lnTo>
                            <a:pt x="9" y="53"/>
                          </a:lnTo>
                          <a:lnTo>
                            <a:pt x="10" y="52"/>
                          </a:lnTo>
                          <a:lnTo>
                            <a:pt x="11" y="52"/>
                          </a:lnTo>
                        </a:path>
                      </a:pathLst>
                    </a:custGeom>
                    <a:grpFill/>
                    <a:ln w="3175" cap="flat" cmpd="sng">
                      <a:solidFill>
                        <a:schemeClr val="accent1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 defTabSz="794567">
                        <a:defRPr/>
                      </a:pPr>
                      <a:endParaRPr lang="en-US" sz="7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>
                            <a:lumMod val="50000"/>
                            <a:lumOff val="50000"/>
                          </a:srgbClr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1088669" y="2725961"/>
                      <a:ext cx="1616638" cy="1470029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12"/>
                        </a:cxn>
                        <a:cxn ang="0">
                          <a:pos x="28" y="0"/>
                        </a:cxn>
                        <a:cxn ang="0">
                          <a:pos x="38" y="4"/>
                        </a:cxn>
                        <a:cxn ang="0">
                          <a:pos x="48" y="16"/>
                        </a:cxn>
                        <a:cxn ang="0">
                          <a:pos x="58" y="12"/>
                        </a:cxn>
                        <a:cxn ang="0">
                          <a:pos x="65" y="7"/>
                        </a:cxn>
                        <a:cxn ang="0">
                          <a:pos x="71" y="3"/>
                        </a:cxn>
                        <a:cxn ang="0">
                          <a:pos x="75" y="5"/>
                        </a:cxn>
                        <a:cxn ang="0">
                          <a:pos x="81" y="7"/>
                        </a:cxn>
                        <a:cxn ang="0">
                          <a:pos x="87" y="11"/>
                        </a:cxn>
                        <a:cxn ang="0">
                          <a:pos x="98" y="6"/>
                        </a:cxn>
                        <a:cxn ang="0">
                          <a:pos x="109" y="18"/>
                        </a:cxn>
                        <a:cxn ang="0">
                          <a:pos x="119" y="23"/>
                        </a:cxn>
                        <a:cxn ang="0">
                          <a:pos x="130" y="27"/>
                        </a:cxn>
                        <a:cxn ang="0">
                          <a:pos x="134" y="19"/>
                        </a:cxn>
                        <a:cxn ang="0">
                          <a:pos x="138" y="22"/>
                        </a:cxn>
                        <a:cxn ang="0">
                          <a:pos x="153" y="23"/>
                        </a:cxn>
                        <a:cxn ang="0">
                          <a:pos x="165" y="16"/>
                        </a:cxn>
                        <a:cxn ang="0">
                          <a:pos x="173" y="3"/>
                        </a:cxn>
                        <a:cxn ang="0">
                          <a:pos x="187" y="25"/>
                        </a:cxn>
                        <a:cxn ang="0">
                          <a:pos x="194" y="49"/>
                        </a:cxn>
                        <a:cxn ang="0">
                          <a:pos x="189" y="60"/>
                        </a:cxn>
                        <a:cxn ang="0">
                          <a:pos x="183" y="65"/>
                        </a:cxn>
                        <a:cxn ang="0">
                          <a:pos x="181" y="75"/>
                        </a:cxn>
                        <a:cxn ang="0">
                          <a:pos x="186" y="79"/>
                        </a:cxn>
                        <a:cxn ang="0">
                          <a:pos x="192" y="80"/>
                        </a:cxn>
                        <a:cxn ang="0">
                          <a:pos x="198" y="89"/>
                        </a:cxn>
                        <a:cxn ang="0">
                          <a:pos x="210" y="100"/>
                        </a:cxn>
                        <a:cxn ang="0">
                          <a:pos x="213" y="105"/>
                        </a:cxn>
                        <a:cxn ang="0">
                          <a:pos x="215" y="113"/>
                        </a:cxn>
                        <a:cxn ang="0">
                          <a:pos x="213" y="123"/>
                        </a:cxn>
                        <a:cxn ang="0">
                          <a:pos x="196" y="134"/>
                        </a:cxn>
                        <a:cxn ang="0">
                          <a:pos x="188" y="141"/>
                        </a:cxn>
                        <a:cxn ang="0">
                          <a:pos x="179" y="135"/>
                        </a:cxn>
                        <a:cxn ang="0">
                          <a:pos x="167" y="120"/>
                        </a:cxn>
                        <a:cxn ang="0">
                          <a:pos x="155" y="117"/>
                        </a:cxn>
                        <a:cxn ang="0">
                          <a:pos x="146" y="131"/>
                        </a:cxn>
                        <a:cxn ang="0">
                          <a:pos x="139" y="136"/>
                        </a:cxn>
                        <a:cxn ang="0">
                          <a:pos x="132" y="137"/>
                        </a:cxn>
                        <a:cxn ang="0">
                          <a:pos x="116" y="151"/>
                        </a:cxn>
                        <a:cxn ang="0">
                          <a:pos x="105" y="163"/>
                        </a:cxn>
                        <a:cxn ang="0">
                          <a:pos x="94" y="170"/>
                        </a:cxn>
                        <a:cxn ang="0">
                          <a:pos x="89" y="176"/>
                        </a:cxn>
                        <a:cxn ang="0">
                          <a:pos x="63" y="180"/>
                        </a:cxn>
                        <a:cxn ang="0">
                          <a:pos x="43" y="178"/>
                        </a:cxn>
                        <a:cxn ang="0">
                          <a:pos x="43" y="158"/>
                        </a:cxn>
                        <a:cxn ang="0">
                          <a:pos x="45" y="147"/>
                        </a:cxn>
                        <a:cxn ang="0">
                          <a:pos x="36" y="135"/>
                        </a:cxn>
                        <a:cxn ang="0">
                          <a:pos x="23" y="123"/>
                        </a:cxn>
                        <a:cxn ang="0">
                          <a:pos x="24" y="104"/>
                        </a:cxn>
                        <a:cxn ang="0">
                          <a:pos x="29" y="97"/>
                        </a:cxn>
                        <a:cxn ang="0">
                          <a:pos x="25" y="91"/>
                        </a:cxn>
                        <a:cxn ang="0">
                          <a:pos x="25" y="79"/>
                        </a:cxn>
                        <a:cxn ang="0">
                          <a:pos x="26" y="67"/>
                        </a:cxn>
                        <a:cxn ang="0">
                          <a:pos x="16" y="65"/>
                        </a:cxn>
                        <a:cxn ang="0">
                          <a:pos x="10" y="60"/>
                        </a:cxn>
                        <a:cxn ang="0">
                          <a:pos x="2" y="52"/>
                        </a:cxn>
                        <a:cxn ang="0">
                          <a:pos x="1" y="46"/>
                        </a:cxn>
                        <a:cxn ang="0">
                          <a:pos x="10" y="38"/>
                        </a:cxn>
                        <a:cxn ang="0">
                          <a:pos x="25" y="27"/>
                        </a:cxn>
                        <a:cxn ang="0">
                          <a:pos x="24" y="18"/>
                        </a:cxn>
                      </a:cxnLst>
                      <a:rect l="0" t="0" r="r" b="b"/>
                      <a:pathLst>
                        <a:path w="216" h="183">
                          <a:moveTo>
                            <a:pt x="25" y="16"/>
                          </a:moveTo>
                          <a:lnTo>
                            <a:pt x="26" y="16"/>
                          </a:lnTo>
                          <a:lnTo>
                            <a:pt x="26" y="16"/>
                          </a:lnTo>
                          <a:lnTo>
                            <a:pt x="27" y="16"/>
                          </a:lnTo>
                          <a:lnTo>
                            <a:pt x="27" y="16"/>
                          </a:lnTo>
                          <a:lnTo>
                            <a:pt x="27" y="15"/>
                          </a:lnTo>
                          <a:lnTo>
                            <a:pt x="28" y="15"/>
                          </a:lnTo>
                          <a:lnTo>
                            <a:pt x="29" y="14"/>
                          </a:lnTo>
                          <a:lnTo>
                            <a:pt x="29" y="13"/>
                          </a:lnTo>
                          <a:lnTo>
                            <a:pt x="29" y="12"/>
                          </a:lnTo>
                          <a:lnTo>
                            <a:pt x="30" y="11"/>
                          </a:lnTo>
                          <a:lnTo>
                            <a:pt x="30" y="10"/>
                          </a:lnTo>
                          <a:lnTo>
                            <a:pt x="30" y="8"/>
                          </a:lnTo>
                          <a:lnTo>
                            <a:pt x="30" y="7"/>
                          </a:lnTo>
                          <a:lnTo>
                            <a:pt x="30" y="6"/>
                          </a:lnTo>
                          <a:lnTo>
                            <a:pt x="30" y="4"/>
                          </a:lnTo>
                          <a:lnTo>
                            <a:pt x="29" y="3"/>
                          </a:lnTo>
                          <a:lnTo>
                            <a:pt x="29" y="2"/>
                          </a:lnTo>
                          <a:lnTo>
                            <a:pt x="29" y="1"/>
                          </a:lnTo>
                          <a:lnTo>
                            <a:pt x="28" y="0"/>
                          </a:lnTo>
                          <a:lnTo>
                            <a:pt x="29" y="0"/>
                          </a:lnTo>
                          <a:lnTo>
                            <a:pt x="30" y="0"/>
                          </a:lnTo>
                          <a:lnTo>
                            <a:pt x="31" y="0"/>
                          </a:lnTo>
                          <a:lnTo>
                            <a:pt x="32" y="0"/>
                          </a:lnTo>
                          <a:lnTo>
                            <a:pt x="33" y="1"/>
                          </a:lnTo>
                          <a:lnTo>
                            <a:pt x="34" y="1"/>
                          </a:lnTo>
                          <a:lnTo>
                            <a:pt x="34" y="2"/>
                          </a:lnTo>
                          <a:lnTo>
                            <a:pt x="35" y="2"/>
                          </a:lnTo>
                          <a:lnTo>
                            <a:pt x="36" y="3"/>
                          </a:lnTo>
                          <a:lnTo>
                            <a:pt x="38" y="4"/>
                          </a:lnTo>
                          <a:lnTo>
                            <a:pt x="39" y="5"/>
                          </a:lnTo>
                          <a:lnTo>
                            <a:pt x="39" y="7"/>
                          </a:lnTo>
                          <a:lnTo>
                            <a:pt x="41" y="9"/>
                          </a:lnTo>
                          <a:lnTo>
                            <a:pt x="42" y="11"/>
                          </a:lnTo>
                          <a:lnTo>
                            <a:pt x="43" y="12"/>
                          </a:lnTo>
                          <a:lnTo>
                            <a:pt x="44" y="14"/>
                          </a:lnTo>
                          <a:lnTo>
                            <a:pt x="46" y="15"/>
                          </a:lnTo>
                          <a:lnTo>
                            <a:pt x="46" y="15"/>
                          </a:lnTo>
                          <a:lnTo>
                            <a:pt x="47" y="16"/>
                          </a:lnTo>
                          <a:lnTo>
                            <a:pt x="48" y="16"/>
                          </a:lnTo>
                          <a:lnTo>
                            <a:pt x="48" y="16"/>
                          </a:lnTo>
                          <a:lnTo>
                            <a:pt x="50" y="16"/>
                          </a:lnTo>
                          <a:lnTo>
                            <a:pt x="52" y="15"/>
                          </a:lnTo>
                          <a:lnTo>
                            <a:pt x="54" y="14"/>
                          </a:lnTo>
                          <a:lnTo>
                            <a:pt x="55" y="14"/>
                          </a:lnTo>
                          <a:lnTo>
                            <a:pt x="56" y="14"/>
                          </a:lnTo>
                          <a:lnTo>
                            <a:pt x="56" y="13"/>
                          </a:lnTo>
                          <a:lnTo>
                            <a:pt x="57" y="13"/>
                          </a:lnTo>
                          <a:lnTo>
                            <a:pt x="58" y="12"/>
                          </a:lnTo>
                          <a:lnTo>
                            <a:pt x="58" y="12"/>
                          </a:lnTo>
                          <a:lnTo>
                            <a:pt x="59" y="11"/>
                          </a:lnTo>
                          <a:lnTo>
                            <a:pt x="59" y="10"/>
                          </a:lnTo>
                          <a:lnTo>
                            <a:pt x="60" y="9"/>
                          </a:lnTo>
                          <a:lnTo>
                            <a:pt x="60" y="8"/>
                          </a:lnTo>
                          <a:lnTo>
                            <a:pt x="61" y="8"/>
                          </a:lnTo>
                          <a:lnTo>
                            <a:pt x="62" y="8"/>
                          </a:lnTo>
                          <a:lnTo>
                            <a:pt x="63" y="8"/>
                          </a:lnTo>
                          <a:lnTo>
                            <a:pt x="64" y="8"/>
                          </a:lnTo>
                          <a:lnTo>
                            <a:pt x="64" y="8"/>
                          </a:lnTo>
                          <a:lnTo>
                            <a:pt x="65" y="7"/>
                          </a:lnTo>
                          <a:lnTo>
                            <a:pt x="65" y="7"/>
                          </a:lnTo>
                          <a:lnTo>
                            <a:pt x="66" y="6"/>
                          </a:lnTo>
                          <a:lnTo>
                            <a:pt x="67" y="5"/>
                          </a:lnTo>
                          <a:lnTo>
                            <a:pt x="67" y="4"/>
                          </a:lnTo>
                          <a:lnTo>
                            <a:pt x="68" y="4"/>
                          </a:lnTo>
                          <a:lnTo>
                            <a:pt x="69" y="4"/>
                          </a:lnTo>
                          <a:lnTo>
                            <a:pt x="69" y="3"/>
                          </a:lnTo>
                          <a:lnTo>
                            <a:pt x="70" y="3"/>
                          </a:lnTo>
                          <a:lnTo>
                            <a:pt x="70" y="3"/>
                          </a:lnTo>
                          <a:lnTo>
                            <a:pt x="71" y="3"/>
                          </a:lnTo>
                          <a:lnTo>
                            <a:pt x="71" y="3"/>
                          </a:lnTo>
                          <a:lnTo>
                            <a:pt x="72" y="3"/>
                          </a:lnTo>
                          <a:lnTo>
                            <a:pt x="72" y="3"/>
                          </a:lnTo>
                          <a:lnTo>
                            <a:pt x="72" y="4"/>
                          </a:lnTo>
                          <a:lnTo>
                            <a:pt x="72" y="4"/>
                          </a:lnTo>
                          <a:lnTo>
                            <a:pt x="72" y="4"/>
                          </a:lnTo>
                          <a:lnTo>
                            <a:pt x="73" y="4"/>
                          </a:lnTo>
                          <a:lnTo>
                            <a:pt x="73" y="5"/>
                          </a:lnTo>
                          <a:lnTo>
                            <a:pt x="74" y="5"/>
                          </a:lnTo>
                          <a:lnTo>
                            <a:pt x="75" y="5"/>
                          </a:lnTo>
                          <a:lnTo>
                            <a:pt x="76" y="5"/>
                          </a:lnTo>
                          <a:lnTo>
                            <a:pt x="77" y="5"/>
                          </a:lnTo>
                          <a:lnTo>
                            <a:pt x="77" y="5"/>
                          </a:lnTo>
                          <a:lnTo>
                            <a:pt x="78" y="5"/>
                          </a:lnTo>
                          <a:lnTo>
                            <a:pt x="78" y="5"/>
                          </a:lnTo>
                          <a:lnTo>
                            <a:pt x="79" y="5"/>
                          </a:lnTo>
                          <a:lnTo>
                            <a:pt x="79" y="6"/>
                          </a:lnTo>
                          <a:lnTo>
                            <a:pt x="80" y="6"/>
                          </a:lnTo>
                          <a:lnTo>
                            <a:pt x="80" y="6"/>
                          </a:lnTo>
                          <a:lnTo>
                            <a:pt x="81" y="7"/>
                          </a:lnTo>
                          <a:lnTo>
                            <a:pt x="81" y="8"/>
                          </a:lnTo>
                          <a:lnTo>
                            <a:pt x="81" y="9"/>
                          </a:lnTo>
                          <a:lnTo>
                            <a:pt x="82" y="9"/>
                          </a:lnTo>
                          <a:lnTo>
                            <a:pt x="82" y="10"/>
                          </a:lnTo>
                          <a:lnTo>
                            <a:pt x="83" y="11"/>
                          </a:lnTo>
                          <a:lnTo>
                            <a:pt x="83" y="11"/>
                          </a:lnTo>
                          <a:lnTo>
                            <a:pt x="84" y="11"/>
                          </a:lnTo>
                          <a:lnTo>
                            <a:pt x="85" y="11"/>
                          </a:lnTo>
                          <a:lnTo>
                            <a:pt x="86" y="11"/>
                          </a:lnTo>
                          <a:lnTo>
                            <a:pt x="87" y="11"/>
                          </a:lnTo>
                          <a:lnTo>
                            <a:pt x="88" y="10"/>
                          </a:lnTo>
                          <a:lnTo>
                            <a:pt x="89" y="9"/>
                          </a:lnTo>
                          <a:lnTo>
                            <a:pt x="91" y="8"/>
                          </a:lnTo>
                          <a:lnTo>
                            <a:pt x="92" y="8"/>
                          </a:lnTo>
                          <a:lnTo>
                            <a:pt x="92" y="7"/>
                          </a:lnTo>
                          <a:lnTo>
                            <a:pt x="93" y="7"/>
                          </a:lnTo>
                          <a:lnTo>
                            <a:pt x="95" y="6"/>
                          </a:lnTo>
                          <a:lnTo>
                            <a:pt x="96" y="6"/>
                          </a:lnTo>
                          <a:lnTo>
                            <a:pt x="97" y="6"/>
                          </a:lnTo>
                          <a:lnTo>
                            <a:pt x="98" y="6"/>
                          </a:lnTo>
                          <a:lnTo>
                            <a:pt x="100" y="6"/>
                          </a:lnTo>
                          <a:lnTo>
                            <a:pt x="101" y="6"/>
                          </a:lnTo>
                          <a:lnTo>
                            <a:pt x="102" y="6"/>
                          </a:lnTo>
                          <a:lnTo>
                            <a:pt x="103" y="6"/>
                          </a:lnTo>
                          <a:lnTo>
                            <a:pt x="104" y="8"/>
                          </a:lnTo>
                          <a:lnTo>
                            <a:pt x="105" y="11"/>
                          </a:lnTo>
                          <a:lnTo>
                            <a:pt x="106" y="13"/>
                          </a:lnTo>
                          <a:lnTo>
                            <a:pt x="108" y="15"/>
                          </a:lnTo>
                          <a:lnTo>
                            <a:pt x="109" y="17"/>
                          </a:lnTo>
                          <a:lnTo>
                            <a:pt x="109" y="18"/>
                          </a:lnTo>
                          <a:lnTo>
                            <a:pt x="110" y="19"/>
                          </a:lnTo>
                          <a:lnTo>
                            <a:pt x="111" y="20"/>
                          </a:lnTo>
                          <a:lnTo>
                            <a:pt x="112" y="21"/>
                          </a:lnTo>
                          <a:lnTo>
                            <a:pt x="112" y="22"/>
                          </a:lnTo>
                          <a:lnTo>
                            <a:pt x="113" y="23"/>
                          </a:lnTo>
                          <a:lnTo>
                            <a:pt x="115" y="23"/>
                          </a:lnTo>
                          <a:lnTo>
                            <a:pt x="116" y="23"/>
                          </a:lnTo>
                          <a:lnTo>
                            <a:pt x="117" y="23"/>
                          </a:lnTo>
                          <a:lnTo>
                            <a:pt x="118" y="23"/>
                          </a:lnTo>
                          <a:lnTo>
                            <a:pt x="119" y="23"/>
                          </a:lnTo>
                          <a:lnTo>
                            <a:pt x="120" y="23"/>
                          </a:lnTo>
                          <a:lnTo>
                            <a:pt x="121" y="24"/>
                          </a:lnTo>
                          <a:lnTo>
                            <a:pt x="122" y="24"/>
                          </a:lnTo>
                          <a:lnTo>
                            <a:pt x="123" y="24"/>
                          </a:lnTo>
                          <a:lnTo>
                            <a:pt x="124" y="25"/>
                          </a:lnTo>
                          <a:lnTo>
                            <a:pt x="125" y="26"/>
                          </a:lnTo>
                          <a:lnTo>
                            <a:pt x="127" y="27"/>
                          </a:lnTo>
                          <a:lnTo>
                            <a:pt x="128" y="28"/>
                          </a:lnTo>
                          <a:lnTo>
                            <a:pt x="129" y="28"/>
                          </a:lnTo>
                          <a:lnTo>
                            <a:pt x="130" y="27"/>
                          </a:lnTo>
                          <a:lnTo>
                            <a:pt x="130" y="27"/>
                          </a:lnTo>
                          <a:lnTo>
                            <a:pt x="131" y="27"/>
                          </a:lnTo>
                          <a:lnTo>
                            <a:pt x="131" y="26"/>
                          </a:lnTo>
                          <a:lnTo>
                            <a:pt x="132" y="25"/>
                          </a:lnTo>
                          <a:lnTo>
                            <a:pt x="132" y="25"/>
                          </a:lnTo>
                          <a:lnTo>
                            <a:pt x="133" y="24"/>
                          </a:lnTo>
                          <a:lnTo>
                            <a:pt x="133" y="23"/>
                          </a:lnTo>
                          <a:lnTo>
                            <a:pt x="134" y="21"/>
                          </a:lnTo>
                          <a:lnTo>
                            <a:pt x="134" y="19"/>
                          </a:lnTo>
                          <a:lnTo>
                            <a:pt x="134" y="19"/>
                          </a:lnTo>
                          <a:lnTo>
                            <a:pt x="135" y="18"/>
                          </a:lnTo>
                          <a:lnTo>
                            <a:pt x="135" y="18"/>
                          </a:lnTo>
                          <a:lnTo>
                            <a:pt x="136" y="18"/>
                          </a:lnTo>
                          <a:lnTo>
                            <a:pt x="136" y="18"/>
                          </a:lnTo>
                          <a:lnTo>
                            <a:pt x="137" y="19"/>
                          </a:lnTo>
                          <a:lnTo>
                            <a:pt x="137" y="19"/>
                          </a:lnTo>
                          <a:lnTo>
                            <a:pt x="137" y="19"/>
                          </a:lnTo>
                          <a:lnTo>
                            <a:pt x="137" y="20"/>
                          </a:lnTo>
                          <a:lnTo>
                            <a:pt x="138" y="21"/>
                          </a:lnTo>
                          <a:lnTo>
                            <a:pt x="138" y="22"/>
                          </a:lnTo>
                          <a:lnTo>
                            <a:pt x="138" y="22"/>
                          </a:lnTo>
                          <a:lnTo>
                            <a:pt x="138" y="23"/>
                          </a:lnTo>
                          <a:lnTo>
                            <a:pt x="139" y="23"/>
                          </a:lnTo>
                          <a:lnTo>
                            <a:pt x="139" y="23"/>
                          </a:lnTo>
                          <a:lnTo>
                            <a:pt x="140" y="23"/>
                          </a:lnTo>
                          <a:lnTo>
                            <a:pt x="144" y="23"/>
                          </a:lnTo>
                          <a:lnTo>
                            <a:pt x="147" y="23"/>
                          </a:lnTo>
                          <a:lnTo>
                            <a:pt x="149" y="23"/>
                          </a:lnTo>
                          <a:lnTo>
                            <a:pt x="151" y="23"/>
                          </a:lnTo>
                          <a:lnTo>
                            <a:pt x="153" y="23"/>
                          </a:lnTo>
                          <a:lnTo>
                            <a:pt x="155" y="23"/>
                          </a:lnTo>
                          <a:lnTo>
                            <a:pt x="156" y="23"/>
                          </a:lnTo>
                          <a:lnTo>
                            <a:pt x="158" y="22"/>
                          </a:lnTo>
                          <a:lnTo>
                            <a:pt x="159" y="22"/>
                          </a:lnTo>
                          <a:lnTo>
                            <a:pt x="160" y="21"/>
                          </a:lnTo>
                          <a:lnTo>
                            <a:pt x="162" y="20"/>
                          </a:lnTo>
                          <a:lnTo>
                            <a:pt x="163" y="20"/>
                          </a:lnTo>
                          <a:lnTo>
                            <a:pt x="164" y="19"/>
                          </a:lnTo>
                          <a:lnTo>
                            <a:pt x="165" y="18"/>
                          </a:lnTo>
                          <a:lnTo>
                            <a:pt x="165" y="16"/>
                          </a:lnTo>
                          <a:lnTo>
                            <a:pt x="165" y="14"/>
                          </a:lnTo>
                          <a:lnTo>
                            <a:pt x="166" y="12"/>
                          </a:lnTo>
                          <a:lnTo>
                            <a:pt x="166" y="10"/>
                          </a:lnTo>
                          <a:lnTo>
                            <a:pt x="166" y="8"/>
                          </a:lnTo>
                          <a:lnTo>
                            <a:pt x="167" y="6"/>
                          </a:lnTo>
                          <a:lnTo>
                            <a:pt x="167" y="5"/>
                          </a:lnTo>
                          <a:lnTo>
                            <a:pt x="168" y="3"/>
                          </a:lnTo>
                          <a:lnTo>
                            <a:pt x="170" y="3"/>
                          </a:lnTo>
                          <a:lnTo>
                            <a:pt x="171" y="3"/>
                          </a:lnTo>
                          <a:lnTo>
                            <a:pt x="173" y="3"/>
                          </a:lnTo>
                          <a:lnTo>
                            <a:pt x="175" y="3"/>
                          </a:lnTo>
                          <a:lnTo>
                            <a:pt x="178" y="7"/>
                          </a:lnTo>
                          <a:lnTo>
                            <a:pt x="181" y="10"/>
                          </a:lnTo>
                          <a:lnTo>
                            <a:pt x="182" y="12"/>
                          </a:lnTo>
                          <a:lnTo>
                            <a:pt x="184" y="14"/>
                          </a:lnTo>
                          <a:lnTo>
                            <a:pt x="185" y="16"/>
                          </a:lnTo>
                          <a:lnTo>
                            <a:pt x="187" y="18"/>
                          </a:lnTo>
                          <a:lnTo>
                            <a:pt x="187" y="20"/>
                          </a:lnTo>
                          <a:lnTo>
                            <a:pt x="187" y="23"/>
                          </a:lnTo>
                          <a:lnTo>
                            <a:pt x="187" y="25"/>
                          </a:lnTo>
                          <a:lnTo>
                            <a:pt x="188" y="27"/>
                          </a:lnTo>
                          <a:lnTo>
                            <a:pt x="188" y="29"/>
                          </a:lnTo>
                          <a:lnTo>
                            <a:pt x="189" y="31"/>
                          </a:lnTo>
                          <a:lnTo>
                            <a:pt x="190" y="35"/>
                          </a:lnTo>
                          <a:lnTo>
                            <a:pt x="192" y="39"/>
                          </a:lnTo>
                          <a:lnTo>
                            <a:pt x="192" y="41"/>
                          </a:lnTo>
                          <a:lnTo>
                            <a:pt x="193" y="43"/>
                          </a:lnTo>
                          <a:lnTo>
                            <a:pt x="193" y="45"/>
                          </a:lnTo>
                          <a:lnTo>
                            <a:pt x="194" y="47"/>
                          </a:lnTo>
                          <a:lnTo>
                            <a:pt x="194" y="49"/>
                          </a:lnTo>
                          <a:lnTo>
                            <a:pt x="195" y="51"/>
                          </a:lnTo>
                          <a:lnTo>
                            <a:pt x="194" y="52"/>
                          </a:lnTo>
                          <a:lnTo>
                            <a:pt x="193" y="53"/>
                          </a:lnTo>
                          <a:lnTo>
                            <a:pt x="192" y="53"/>
                          </a:lnTo>
                          <a:lnTo>
                            <a:pt x="192" y="54"/>
                          </a:lnTo>
                          <a:lnTo>
                            <a:pt x="191" y="55"/>
                          </a:lnTo>
                          <a:lnTo>
                            <a:pt x="191" y="56"/>
                          </a:lnTo>
                          <a:lnTo>
                            <a:pt x="190" y="58"/>
                          </a:lnTo>
                          <a:lnTo>
                            <a:pt x="189" y="59"/>
                          </a:lnTo>
                          <a:lnTo>
                            <a:pt x="189" y="60"/>
                          </a:lnTo>
                          <a:lnTo>
                            <a:pt x="188" y="61"/>
                          </a:lnTo>
                          <a:lnTo>
                            <a:pt x="187" y="61"/>
                          </a:lnTo>
                          <a:lnTo>
                            <a:pt x="186" y="62"/>
                          </a:lnTo>
                          <a:lnTo>
                            <a:pt x="185" y="62"/>
                          </a:lnTo>
                          <a:lnTo>
                            <a:pt x="185" y="63"/>
                          </a:lnTo>
                          <a:lnTo>
                            <a:pt x="184" y="63"/>
                          </a:lnTo>
                          <a:lnTo>
                            <a:pt x="184" y="63"/>
                          </a:lnTo>
                          <a:lnTo>
                            <a:pt x="183" y="63"/>
                          </a:lnTo>
                          <a:lnTo>
                            <a:pt x="183" y="64"/>
                          </a:lnTo>
                          <a:lnTo>
                            <a:pt x="183" y="65"/>
                          </a:lnTo>
                          <a:lnTo>
                            <a:pt x="183" y="66"/>
                          </a:lnTo>
                          <a:lnTo>
                            <a:pt x="183" y="66"/>
                          </a:lnTo>
                          <a:lnTo>
                            <a:pt x="182" y="68"/>
                          </a:lnTo>
                          <a:lnTo>
                            <a:pt x="182" y="69"/>
                          </a:lnTo>
                          <a:lnTo>
                            <a:pt x="182" y="71"/>
                          </a:lnTo>
                          <a:lnTo>
                            <a:pt x="181" y="72"/>
                          </a:lnTo>
                          <a:lnTo>
                            <a:pt x="181" y="72"/>
                          </a:lnTo>
                          <a:lnTo>
                            <a:pt x="181" y="73"/>
                          </a:lnTo>
                          <a:lnTo>
                            <a:pt x="181" y="74"/>
                          </a:lnTo>
                          <a:lnTo>
                            <a:pt x="181" y="75"/>
                          </a:lnTo>
                          <a:lnTo>
                            <a:pt x="181" y="76"/>
                          </a:lnTo>
                          <a:lnTo>
                            <a:pt x="182" y="77"/>
                          </a:lnTo>
                          <a:lnTo>
                            <a:pt x="183" y="77"/>
                          </a:lnTo>
                          <a:lnTo>
                            <a:pt x="183" y="78"/>
                          </a:lnTo>
                          <a:lnTo>
                            <a:pt x="184" y="78"/>
                          </a:lnTo>
                          <a:lnTo>
                            <a:pt x="184" y="78"/>
                          </a:lnTo>
                          <a:lnTo>
                            <a:pt x="185" y="78"/>
                          </a:lnTo>
                          <a:lnTo>
                            <a:pt x="185" y="79"/>
                          </a:lnTo>
                          <a:lnTo>
                            <a:pt x="185" y="79"/>
                          </a:lnTo>
                          <a:lnTo>
                            <a:pt x="186" y="79"/>
                          </a:lnTo>
                          <a:lnTo>
                            <a:pt x="187" y="79"/>
                          </a:lnTo>
                          <a:lnTo>
                            <a:pt x="187" y="79"/>
                          </a:lnTo>
                          <a:lnTo>
                            <a:pt x="188" y="78"/>
                          </a:lnTo>
                          <a:lnTo>
                            <a:pt x="188" y="78"/>
                          </a:lnTo>
                          <a:lnTo>
                            <a:pt x="189" y="78"/>
                          </a:lnTo>
                          <a:lnTo>
                            <a:pt x="190" y="78"/>
                          </a:lnTo>
                          <a:lnTo>
                            <a:pt x="191" y="78"/>
                          </a:lnTo>
                          <a:lnTo>
                            <a:pt x="191" y="78"/>
                          </a:lnTo>
                          <a:lnTo>
                            <a:pt x="192" y="79"/>
                          </a:lnTo>
                          <a:lnTo>
                            <a:pt x="192" y="80"/>
                          </a:lnTo>
                          <a:lnTo>
                            <a:pt x="192" y="81"/>
                          </a:lnTo>
                          <a:lnTo>
                            <a:pt x="192" y="82"/>
                          </a:lnTo>
                          <a:lnTo>
                            <a:pt x="192" y="83"/>
                          </a:lnTo>
                          <a:lnTo>
                            <a:pt x="193" y="84"/>
                          </a:lnTo>
                          <a:lnTo>
                            <a:pt x="193" y="84"/>
                          </a:lnTo>
                          <a:lnTo>
                            <a:pt x="194" y="85"/>
                          </a:lnTo>
                          <a:lnTo>
                            <a:pt x="195" y="86"/>
                          </a:lnTo>
                          <a:lnTo>
                            <a:pt x="196" y="87"/>
                          </a:lnTo>
                          <a:lnTo>
                            <a:pt x="197" y="88"/>
                          </a:lnTo>
                          <a:lnTo>
                            <a:pt x="198" y="89"/>
                          </a:lnTo>
                          <a:lnTo>
                            <a:pt x="200" y="90"/>
                          </a:lnTo>
                          <a:lnTo>
                            <a:pt x="201" y="91"/>
                          </a:lnTo>
                          <a:lnTo>
                            <a:pt x="204" y="92"/>
                          </a:lnTo>
                          <a:lnTo>
                            <a:pt x="206" y="93"/>
                          </a:lnTo>
                          <a:lnTo>
                            <a:pt x="207" y="94"/>
                          </a:lnTo>
                          <a:lnTo>
                            <a:pt x="209" y="95"/>
                          </a:lnTo>
                          <a:lnTo>
                            <a:pt x="210" y="96"/>
                          </a:lnTo>
                          <a:lnTo>
                            <a:pt x="210" y="98"/>
                          </a:lnTo>
                          <a:lnTo>
                            <a:pt x="210" y="99"/>
                          </a:lnTo>
                          <a:lnTo>
                            <a:pt x="210" y="100"/>
                          </a:lnTo>
                          <a:lnTo>
                            <a:pt x="210" y="101"/>
                          </a:lnTo>
                          <a:lnTo>
                            <a:pt x="210" y="102"/>
                          </a:lnTo>
                          <a:lnTo>
                            <a:pt x="211" y="103"/>
                          </a:lnTo>
                          <a:lnTo>
                            <a:pt x="211" y="104"/>
                          </a:lnTo>
                          <a:lnTo>
                            <a:pt x="211" y="105"/>
                          </a:lnTo>
                          <a:lnTo>
                            <a:pt x="212" y="105"/>
                          </a:lnTo>
                          <a:lnTo>
                            <a:pt x="212" y="105"/>
                          </a:lnTo>
                          <a:lnTo>
                            <a:pt x="213" y="105"/>
                          </a:lnTo>
                          <a:lnTo>
                            <a:pt x="213" y="105"/>
                          </a:lnTo>
                          <a:lnTo>
                            <a:pt x="213" y="105"/>
                          </a:lnTo>
                          <a:lnTo>
                            <a:pt x="214" y="106"/>
                          </a:lnTo>
                          <a:lnTo>
                            <a:pt x="214" y="106"/>
                          </a:lnTo>
                          <a:lnTo>
                            <a:pt x="214" y="107"/>
                          </a:lnTo>
                          <a:lnTo>
                            <a:pt x="214" y="107"/>
                          </a:lnTo>
                          <a:lnTo>
                            <a:pt x="214" y="108"/>
                          </a:lnTo>
                          <a:lnTo>
                            <a:pt x="215" y="110"/>
                          </a:lnTo>
                          <a:lnTo>
                            <a:pt x="215" y="111"/>
                          </a:lnTo>
                          <a:lnTo>
                            <a:pt x="215" y="112"/>
                          </a:lnTo>
                          <a:lnTo>
                            <a:pt x="215" y="112"/>
                          </a:lnTo>
                          <a:lnTo>
                            <a:pt x="215" y="113"/>
                          </a:lnTo>
                          <a:lnTo>
                            <a:pt x="216" y="114"/>
                          </a:lnTo>
                          <a:lnTo>
                            <a:pt x="216" y="114"/>
                          </a:lnTo>
                          <a:lnTo>
                            <a:pt x="216" y="115"/>
                          </a:lnTo>
                          <a:lnTo>
                            <a:pt x="216" y="116"/>
                          </a:lnTo>
                          <a:lnTo>
                            <a:pt x="216" y="117"/>
                          </a:lnTo>
                          <a:lnTo>
                            <a:pt x="215" y="118"/>
                          </a:lnTo>
                          <a:lnTo>
                            <a:pt x="215" y="120"/>
                          </a:lnTo>
                          <a:lnTo>
                            <a:pt x="214" y="121"/>
                          </a:lnTo>
                          <a:lnTo>
                            <a:pt x="213" y="122"/>
                          </a:lnTo>
                          <a:lnTo>
                            <a:pt x="213" y="123"/>
                          </a:lnTo>
                          <a:lnTo>
                            <a:pt x="212" y="123"/>
                          </a:lnTo>
                          <a:lnTo>
                            <a:pt x="211" y="124"/>
                          </a:lnTo>
                          <a:lnTo>
                            <a:pt x="210" y="125"/>
                          </a:lnTo>
                          <a:lnTo>
                            <a:pt x="208" y="126"/>
                          </a:lnTo>
                          <a:lnTo>
                            <a:pt x="206" y="128"/>
                          </a:lnTo>
                          <a:lnTo>
                            <a:pt x="204" y="129"/>
                          </a:lnTo>
                          <a:lnTo>
                            <a:pt x="202" y="130"/>
                          </a:lnTo>
                          <a:lnTo>
                            <a:pt x="200" y="131"/>
                          </a:lnTo>
                          <a:lnTo>
                            <a:pt x="198" y="133"/>
                          </a:lnTo>
                          <a:lnTo>
                            <a:pt x="196" y="134"/>
                          </a:lnTo>
                          <a:lnTo>
                            <a:pt x="195" y="135"/>
                          </a:lnTo>
                          <a:lnTo>
                            <a:pt x="194" y="136"/>
                          </a:lnTo>
                          <a:lnTo>
                            <a:pt x="193" y="136"/>
                          </a:lnTo>
                          <a:lnTo>
                            <a:pt x="192" y="137"/>
                          </a:lnTo>
                          <a:lnTo>
                            <a:pt x="192" y="138"/>
                          </a:lnTo>
                          <a:lnTo>
                            <a:pt x="191" y="139"/>
                          </a:lnTo>
                          <a:lnTo>
                            <a:pt x="190" y="140"/>
                          </a:lnTo>
                          <a:lnTo>
                            <a:pt x="190" y="141"/>
                          </a:lnTo>
                          <a:lnTo>
                            <a:pt x="189" y="141"/>
                          </a:lnTo>
                          <a:lnTo>
                            <a:pt x="188" y="141"/>
                          </a:lnTo>
                          <a:lnTo>
                            <a:pt x="187" y="141"/>
                          </a:lnTo>
                          <a:lnTo>
                            <a:pt x="187" y="141"/>
                          </a:lnTo>
                          <a:lnTo>
                            <a:pt x="185" y="141"/>
                          </a:lnTo>
                          <a:lnTo>
                            <a:pt x="184" y="140"/>
                          </a:lnTo>
                          <a:lnTo>
                            <a:pt x="183" y="139"/>
                          </a:lnTo>
                          <a:lnTo>
                            <a:pt x="182" y="139"/>
                          </a:lnTo>
                          <a:lnTo>
                            <a:pt x="181" y="138"/>
                          </a:lnTo>
                          <a:lnTo>
                            <a:pt x="180" y="137"/>
                          </a:lnTo>
                          <a:lnTo>
                            <a:pt x="179" y="136"/>
                          </a:lnTo>
                          <a:lnTo>
                            <a:pt x="179" y="135"/>
                          </a:lnTo>
                          <a:lnTo>
                            <a:pt x="177" y="133"/>
                          </a:lnTo>
                          <a:lnTo>
                            <a:pt x="176" y="131"/>
                          </a:lnTo>
                          <a:lnTo>
                            <a:pt x="174" y="129"/>
                          </a:lnTo>
                          <a:lnTo>
                            <a:pt x="173" y="127"/>
                          </a:lnTo>
                          <a:lnTo>
                            <a:pt x="171" y="125"/>
                          </a:lnTo>
                          <a:lnTo>
                            <a:pt x="170" y="123"/>
                          </a:lnTo>
                          <a:lnTo>
                            <a:pt x="169" y="122"/>
                          </a:lnTo>
                          <a:lnTo>
                            <a:pt x="168" y="121"/>
                          </a:lnTo>
                          <a:lnTo>
                            <a:pt x="167" y="121"/>
                          </a:lnTo>
                          <a:lnTo>
                            <a:pt x="167" y="120"/>
                          </a:lnTo>
                          <a:lnTo>
                            <a:pt x="166" y="119"/>
                          </a:lnTo>
                          <a:lnTo>
                            <a:pt x="165" y="119"/>
                          </a:lnTo>
                          <a:lnTo>
                            <a:pt x="163" y="118"/>
                          </a:lnTo>
                          <a:lnTo>
                            <a:pt x="162" y="117"/>
                          </a:lnTo>
                          <a:lnTo>
                            <a:pt x="161" y="117"/>
                          </a:lnTo>
                          <a:lnTo>
                            <a:pt x="159" y="117"/>
                          </a:lnTo>
                          <a:lnTo>
                            <a:pt x="158" y="116"/>
                          </a:lnTo>
                          <a:lnTo>
                            <a:pt x="157" y="116"/>
                          </a:lnTo>
                          <a:lnTo>
                            <a:pt x="156" y="117"/>
                          </a:lnTo>
                          <a:lnTo>
                            <a:pt x="155" y="117"/>
                          </a:lnTo>
                          <a:lnTo>
                            <a:pt x="154" y="118"/>
                          </a:lnTo>
                          <a:lnTo>
                            <a:pt x="153" y="119"/>
                          </a:lnTo>
                          <a:lnTo>
                            <a:pt x="152" y="120"/>
                          </a:lnTo>
                          <a:lnTo>
                            <a:pt x="151" y="121"/>
                          </a:lnTo>
                          <a:lnTo>
                            <a:pt x="150" y="123"/>
                          </a:lnTo>
                          <a:lnTo>
                            <a:pt x="149" y="124"/>
                          </a:lnTo>
                          <a:lnTo>
                            <a:pt x="149" y="125"/>
                          </a:lnTo>
                          <a:lnTo>
                            <a:pt x="148" y="128"/>
                          </a:lnTo>
                          <a:lnTo>
                            <a:pt x="147" y="130"/>
                          </a:lnTo>
                          <a:lnTo>
                            <a:pt x="146" y="131"/>
                          </a:lnTo>
                          <a:lnTo>
                            <a:pt x="146" y="133"/>
                          </a:lnTo>
                          <a:lnTo>
                            <a:pt x="145" y="134"/>
                          </a:lnTo>
                          <a:lnTo>
                            <a:pt x="144" y="135"/>
                          </a:lnTo>
                          <a:lnTo>
                            <a:pt x="143" y="136"/>
                          </a:lnTo>
                          <a:lnTo>
                            <a:pt x="142" y="136"/>
                          </a:lnTo>
                          <a:lnTo>
                            <a:pt x="142" y="136"/>
                          </a:lnTo>
                          <a:lnTo>
                            <a:pt x="141" y="136"/>
                          </a:lnTo>
                          <a:lnTo>
                            <a:pt x="140" y="136"/>
                          </a:lnTo>
                          <a:lnTo>
                            <a:pt x="140" y="136"/>
                          </a:lnTo>
                          <a:lnTo>
                            <a:pt x="139" y="136"/>
                          </a:lnTo>
                          <a:lnTo>
                            <a:pt x="138" y="135"/>
                          </a:lnTo>
                          <a:lnTo>
                            <a:pt x="137" y="135"/>
                          </a:lnTo>
                          <a:lnTo>
                            <a:pt x="137" y="135"/>
                          </a:lnTo>
                          <a:lnTo>
                            <a:pt x="136" y="134"/>
                          </a:lnTo>
                          <a:lnTo>
                            <a:pt x="136" y="134"/>
                          </a:lnTo>
                          <a:lnTo>
                            <a:pt x="135" y="134"/>
                          </a:lnTo>
                          <a:lnTo>
                            <a:pt x="134" y="134"/>
                          </a:lnTo>
                          <a:lnTo>
                            <a:pt x="133" y="135"/>
                          </a:lnTo>
                          <a:lnTo>
                            <a:pt x="133" y="136"/>
                          </a:lnTo>
                          <a:lnTo>
                            <a:pt x="132" y="137"/>
                          </a:lnTo>
                          <a:lnTo>
                            <a:pt x="131" y="138"/>
                          </a:lnTo>
                          <a:lnTo>
                            <a:pt x="131" y="139"/>
                          </a:lnTo>
                          <a:lnTo>
                            <a:pt x="129" y="141"/>
                          </a:lnTo>
                          <a:lnTo>
                            <a:pt x="127" y="142"/>
                          </a:lnTo>
                          <a:lnTo>
                            <a:pt x="125" y="144"/>
                          </a:lnTo>
                          <a:lnTo>
                            <a:pt x="123" y="145"/>
                          </a:lnTo>
                          <a:lnTo>
                            <a:pt x="122" y="147"/>
                          </a:lnTo>
                          <a:lnTo>
                            <a:pt x="120" y="148"/>
                          </a:lnTo>
                          <a:lnTo>
                            <a:pt x="118" y="150"/>
                          </a:lnTo>
                          <a:lnTo>
                            <a:pt x="116" y="151"/>
                          </a:lnTo>
                          <a:lnTo>
                            <a:pt x="114" y="153"/>
                          </a:lnTo>
                          <a:lnTo>
                            <a:pt x="112" y="155"/>
                          </a:lnTo>
                          <a:lnTo>
                            <a:pt x="111" y="157"/>
                          </a:lnTo>
                          <a:lnTo>
                            <a:pt x="110" y="157"/>
                          </a:lnTo>
                          <a:lnTo>
                            <a:pt x="109" y="158"/>
                          </a:lnTo>
                          <a:lnTo>
                            <a:pt x="108" y="159"/>
                          </a:lnTo>
                          <a:lnTo>
                            <a:pt x="108" y="161"/>
                          </a:lnTo>
                          <a:lnTo>
                            <a:pt x="107" y="162"/>
                          </a:lnTo>
                          <a:lnTo>
                            <a:pt x="106" y="163"/>
                          </a:lnTo>
                          <a:lnTo>
                            <a:pt x="105" y="163"/>
                          </a:lnTo>
                          <a:lnTo>
                            <a:pt x="104" y="163"/>
                          </a:lnTo>
                          <a:lnTo>
                            <a:pt x="102" y="164"/>
                          </a:lnTo>
                          <a:lnTo>
                            <a:pt x="101" y="165"/>
                          </a:lnTo>
                          <a:lnTo>
                            <a:pt x="100" y="165"/>
                          </a:lnTo>
                          <a:lnTo>
                            <a:pt x="99" y="166"/>
                          </a:lnTo>
                          <a:lnTo>
                            <a:pt x="98" y="167"/>
                          </a:lnTo>
                          <a:lnTo>
                            <a:pt x="97" y="167"/>
                          </a:lnTo>
                          <a:lnTo>
                            <a:pt x="96" y="168"/>
                          </a:lnTo>
                          <a:lnTo>
                            <a:pt x="95" y="169"/>
                          </a:lnTo>
                          <a:lnTo>
                            <a:pt x="94" y="170"/>
                          </a:lnTo>
                          <a:lnTo>
                            <a:pt x="94" y="171"/>
                          </a:lnTo>
                          <a:lnTo>
                            <a:pt x="93" y="172"/>
                          </a:lnTo>
                          <a:lnTo>
                            <a:pt x="93" y="174"/>
                          </a:lnTo>
                          <a:lnTo>
                            <a:pt x="92" y="175"/>
                          </a:lnTo>
                          <a:lnTo>
                            <a:pt x="92" y="176"/>
                          </a:lnTo>
                          <a:lnTo>
                            <a:pt x="91" y="176"/>
                          </a:lnTo>
                          <a:lnTo>
                            <a:pt x="91" y="176"/>
                          </a:lnTo>
                          <a:lnTo>
                            <a:pt x="90" y="176"/>
                          </a:lnTo>
                          <a:lnTo>
                            <a:pt x="90" y="176"/>
                          </a:lnTo>
                          <a:lnTo>
                            <a:pt x="89" y="176"/>
                          </a:lnTo>
                          <a:lnTo>
                            <a:pt x="87" y="176"/>
                          </a:lnTo>
                          <a:lnTo>
                            <a:pt x="86" y="176"/>
                          </a:lnTo>
                          <a:lnTo>
                            <a:pt x="85" y="176"/>
                          </a:lnTo>
                          <a:lnTo>
                            <a:pt x="82" y="176"/>
                          </a:lnTo>
                          <a:lnTo>
                            <a:pt x="80" y="176"/>
                          </a:lnTo>
                          <a:lnTo>
                            <a:pt x="77" y="177"/>
                          </a:lnTo>
                          <a:lnTo>
                            <a:pt x="74" y="177"/>
                          </a:lnTo>
                          <a:lnTo>
                            <a:pt x="71" y="178"/>
                          </a:lnTo>
                          <a:lnTo>
                            <a:pt x="69" y="179"/>
                          </a:lnTo>
                          <a:lnTo>
                            <a:pt x="63" y="180"/>
                          </a:lnTo>
                          <a:lnTo>
                            <a:pt x="60" y="181"/>
                          </a:lnTo>
                          <a:lnTo>
                            <a:pt x="57" y="181"/>
                          </a:lnTo>
                          <a:lnTo>
                            <a:pt x="54" y="182"/>
                          </a:lnTo>
                          <a:lnTo>
                            <a:pt x="51" y="182"/>
                          </a:lnTo>
                          <a:lnTo>
                            <a:pt x="48" y="183"/>
                          </a:lnTo>
                          <a:lnTo>
                            <a:pt x="45" y="183"/>
                          </a:lnTo>
                          <a:lnTo>
                            <a:pt x="44" y="182"/>
                          </a:lnTo>
                          <a:lnTo>
                            <a:pt x="44" y="181"/>
                          </a:lnTo>
                          <a:lnTo>
                            <a:pt x="44" y="179"/>
                          </a:lnTo>
                          <a:lnTo>
                            <a:pt x="43" y="178"/>
                          </a:lnTo>
                          <a:lnTo>
                            <a:pt x="43" y="176"/>
                          </a:lnTo>
                          <a:lnTo>
                            <a:pt x="43" y="175"/>
                          </a:lnTo>
                          <a:lnTo>
                            <a:pt x="43" y="173"/>
                          </a:lnTo>
                          <a:lnTo>
                            <a:pt x="43" y="171"/>
                          </a:lnTo>
                          <a:lnTo>
                            <a:pt x="43" y="168"/>
                          </a:lnTo>
                          <a:lnTo>
                            <a:pt x="43" y="164"/>
                          </a:lnTo>
                          <a:lnTo>
                            <a:pt x="43" y="163"/>
                          </a:lnTo>
                          <a:lnTo>
                            <a:pt x="43" y="161"/>
                          </a:lnTo>
                          <a:lnTo>
                            <a:pt x="43" y="159"/>
                          </a:lnTo>
                          <a:lnTo>
                            <a:pt x="43" y="158"/>
                          </a:lnTo>
                          <a:lnTo>
                            <a:pt x="44" y="157"/>
                          </a:lnTo>
                          <a:lnTo>
                            <a:pt x="44" y="157"/>
                          </a:lnTo>
                          <a:lnTo>
                            <a:pt x="45" y="156"/>
                          </a:lnTo>
                          <a:lnTo>
                            <a:pt x="45" y="155"/>
                          </a:lnTo>
                          <a:lnTo>
                            <a:pt x="45" y="154"/>
                          </a:lnTo>
                          <a:lnTo>
                            <a:pt x="45" y="153"/>
                          </a:lnTo>
                          <a:lnTo>
                            <a:pt x="45" y="152"/>
                          </a:lnTo>
                          <a:lnTo>
                            <a:pt x="45" y="151"/>
                          </a:lnTo>
                          <a:lnTo>
                            <a:pt x="45" y="149"/>
                          </a:lnTo>
                          <a:lnTo>
                            <a:pt x="45" y="147"/>
                          </a:lnTo>
                          <a:lnTo>
                            <a:pt x="45" y="145"/>
                          </a:lnTo>
                          <a:lnTo>
                            <a:pt x="45" y="144"/>
                          </a:lnTo>
                          <a:lnTo>
                            <a:pt x="45" y="143"/>
                          </a:lnTo>
                          <a:lnTo>
                            <a:pt x="44" y="142"/>
                          </a:lnTo>
                          <a:lnTo>
                            <a:pt x="43" y="140"/>
                          </a:lnTo>
                          <a:lnTo>
                            <a:pt x="42" y="139"/>
                          </a:lnTo>
                          <a:lnTo>
                            <a:pt x="41" y="138"/>
                          </a:lnTo>
                          <a:lnTo>
                            <a:pt x="39" y="137"/>
                          </a:lnTo>
                          <a:lnTo>
                            <a:pt x="38" y="136"/>
                          </a:lnTo>
                          <a:lnTo>
                            <a:pt x="36" y="135"/>
                          </a:lnTo>
                          <a:lnTo>
                            <a:pt x="35" y="135"/>
                          </a:lnTo>
                          <a:lnTo>
                            <a:pt x="32" y="133"/>
                          </a:lnTo>
                          <a:lnTo>
                            <a:pt x="30" y="132"/>
                          </a:lnTo>
                          <a:lnTo>
                            <a:pt x="29" y="132"/>
                          </a:lnTo>
                          <a:lnTo>
                            <a:pt x="27" y="131"/>
                          </a:lnTo>
                          <a:lnTo>
                            <a:pt x="26" y="130"/>
                          </a:lnTo>
                          <a:lnTo>
                            <a:pt x="25" y="129"/>
                          </a:lnTo>
                          <a:lnTo>
                            <a:pt x="23" y="128"/>
                          </a:lnTo>
                          <a:lnTo>
                            <a:pt x="23" y="125"/>
                          </a:lnTo>
                          <a:lnTo>
                            <a:pt x="23" y="123"/>
                          </a:lnTo>
                          <a:lnTo>
                            <a:pt x="23" y="120"/>
                          </a:lnTo>
                          <a:lnTo>
                            <a:pt x="23" y="118"/>
                          </a:lnTo>
                          <a:lnTo>
                            <a:pt x="23" y="116"/>
                          </a:lnTo>
                          <a:lnTo>
                            <a:pt x="23" y="114"/>
                          </a:lnTo>
                          <a:lnTo>
                            <a:pt x="23" y="112"/>
                          </a:lnTo>
                          <a:lnTo>
                            <a:pt x="23" y="110"/>
                          </a:lnTo>
                          <a:lnTo>
                            <a:pt x="23" y="109"/>
                          </a:lnTo>
                          <a:lnTo>
                            <a:pt x="23" y="107"/>
                          </a:lnTo>
                          <a:lnTo>
                            <a:pt x="24" y="106"/>
                          </a:lnTo>
                          <a:lnTo>
                            <a:pt x="24" y="104"/>
                          </a:lnTo>
                          <a:lnTo>
                            <a:pt x="25" y="103"/>
                          </a:lnTo>
                          <a:lnTo>
                            <a:pt x="25" y="102"/>
                          </a:lnTo>
                          <a:lnTo>
                            <a:pt x="25" y="102"/>
                          </a:lnTo>
                          <a:lnTo>
                            <a:pt x="26" y="101"/>
                          </a:lnTo>
                          <a:lnTo>
                            <a:pt x="26" y="100"/>
                          </a:lnTo>
                          <a:lnTo>
                            <a:pt x="27" y="99"/>
                          </a:lnTo>
                          <a:lnTo>
                            <a:pt x="28" y="99"/>
                          </a:lnTo>
                          <a:lnTo>
                            <a:pt x="28" y="98"/>
                          </a:lnTo>
                          <a:lnTo>
                            <a:pt x="29" y="97"/>
                          </a:lnTo>
                          <a:lnTo>
                            <a:pt x="29" y="97"/>
                          </a:lnTo>
                          <a:lnTo>
                            <a:pt x="29" y="96"/>
                          </a:lnTo>
                          <a:lnTo>
                            <a:pt x="29" y="96"/>
                          </a:lnTo>
                          <a:lnTo>
                            <a:pt x="29" y="95"/>
                          </a:lnTo>
                          <a:lnTo>
                            <a:pt x="28" y="95"/>
                          </a:lnTo>
                          <a:lnTo>
                            <a:pt x="28" y="94"/>
                          </a:lnTo>
                          <a:lnTo>
                            <a:pt x="28" y="94"/>
                          </a:lnTo>
                          <a:lnTo>
                            <a:pt x="27" y="93"/>
                          </a:lnTo>
                          <a:lnTo>
                            <a:pt x="26" y="92"/>
                          </a:lnTo>
                          <a:lnTo>
                            <a:pt x="26" y="91"/>
                          </a:lnTo>
                          <a:lnTo>
                            <a:pt x="25" y="91"/>
                          </a:lnTo>
                          <a:lnTo>
                            <a:pt x="25" y="90"/>
                          </a:lnTo>
                          <a:lnTo>
                            <a:pt x="25" y="90"/>
                          </a:lnTo>
                          <a:lnTo>
                            <a:pt x="25" y="88"/>
                          </a:lnTo>
                          <a:lnTo>
                            <a:pt x="25" y="87"/>
                          </a:lnTo>
                          <a:lnTo>
                            <a:pt x="24" y="85"/>
                          </a:lnTo>
                          <a:lnTo>
                            <a:pt x="24" y="84"/>
                          </a:lnTo>
                          <a:lnTo>
                            <a:pt x="24" y="83"/>
                          </a:lnTo>
                          <a:lnTo>
                            <a:pt x="25" y="82"/>
                          </a:lnTo>
                          <a:lnTo>
                            <a:pt x="25" y="80"/>
                          </a:lnTo>
                          <a:lnTo>
                            <a:pt x="25" y="79"/>
                          </a:lnTo>
                          <a:lnTo>
                            <a:pt x="25" y="78"/>
                          </a:lnTo>
                          <a:lnTo>
                            <a:pt x="26" y="76"/>
                          </a:lnTo>
                          <a:lnTo>
                            <a:pt x="26" y="74"/>
                          </a:lnTo>
                          <a:lnTo>
                            <a:pt x="27" y="72"/>
                          </a:lnTo>
                          <a:lnTo>
                            <a:pt x="28" y="70"/>
                          </a:lnTo>
                          <a:lnTo>
                            <a:pt x="28" y="69"/>
                          </a:lnTo>
                          <a:lnTo>
                            <a:pt x="28" y="69"/>
                          </a:lnTo>
                          <a:lnTo>
                            <a:pt x="27" y="68"/>
                          </a:lnTo>
                          <a:lnTo>
                            <a:pt x="27" y="68"/>
                          </a:lnTo>
                          <a:lnTo>
                            <a:pt x="26" y="67"/>
                          </a:lnTo>
                          <a:lnTo>
                            <a:pt x="25" y="67"/>
                          </a:lnTo>
                          <a:lnTo>
                            <a:pt x="24" y="66"/>
                          </a:lnTo>
                          <a:lnTo>
                            <a:pt x="23" y="66"/>
                          </a:lnTo>
                          <a:lnTo>
                            <a:pt x="22" y="65"/>
                          </a:lnTo>
                          <a:lnTo>
                            <a:pt x="21" y="65"/>
                          </a:lnTo>
                          <a:lnTo>
                            <a:pt x="20" y="65"/>
                          </a:lnTo>
                          <a:lnTo>
                            <a:pt x="19" y="65"/>
                          </a:lnTo>
                          <a:lnTo>
                            <a:pt x="18" y="65"/>
                          </a:lnTo>
                          <a:lnTo>
                            <a:pt x="17" y="65"/>
                          </a:lnTo>
                          <a:lnTo>
                            <a:pt x="16" y="65"/>
                          </a:lnTo>
                          <a:lnTo>
                            <a:pt x="16" y="66"/>
                          </a:lnTo>
                          <a:lnTo>
                            <a:pt x="15" y="66"/>
                          </a:lnTo>
                          <a:lnTo>
                            <a:pt x="15" y="66"/>
                          </a:lnTo>
                          <a:lnTo>
                            <a:pt x="14" y="66"/>
                          </a:lnTo>
                          <a:lnTo>
                            <a:pt x="14" y="66"/>
                          </a:lnTo>
                          <a:lnTo>
                            <a:pt x="13" y="65"/>
                          </a:lnTo>
                          <a:lnTo>
                            <a:pt x="12" y="64"/>
                          </a:lnTo>
                          <a:lnTo>
                            <a:pt x="11" y="63"/>
                          </a:lnTo>
                          <a:lnTo>
                            <a:pt x="10" y="62"/>
                          </a:lnTo>
                          <a:lnTo>
                            <a:pt x="10" y="60"/>
                          </a:lnTo>
                          <a:lnTo>
                            <a:pt x="8" y="58"/>
                          </a:lnTo>
                          <a:lnTo>
                            <a:pt x="8" y="57"/>
                          </a:lnTo>
                          <a:lnTo>
                            <a:pt x="7" y="55"/>
                          </a:lnTo>
                          <a:lnTo>
                            <a:pt x="6" y="54"/>
                          </a:lnTo>
                          <a:lnTo>
                            <a:pt x="5" y="54"/>
                          </a:lnTo>
                          <a:lnTo>
                            <a:pt x="4" y="53"/>
                          </a:lnTo>
                          <a:lnTo>
                            <a:pt x="4" y="52"/>
                          </a:lnTo>
                          <a:lnTo>
                            <a:pt x="3" y="52"/>
                          </a:lnTo>
                          <a:lnTo>
                            <a:pt x="2" y="52"/>
                          </a:lnTo>
                          <a:lnTo>
                            <a:pt x="2" y="52"/>
                          </a:lnTo>
                          <a:lnTo>
                            <a:pt x="1" y="51"/>
                          </a:lnTo>
                          <a:lnTo>
                            <a:pt x="0" y="51"/>
                          </a:lnTo>
                          <a:lnTo>
                            <a:pt x="0" y="51"/>
                          </a:lnTo>
                          <a:lnTo>
                            <a:pt x="0" y="51"/>
                          </a:lnTo>
                          <a:lnTo>
                            <a:pt x="0" y="50"/>
                          </a:lnTo>
                          <a:lnTo>
                            <a:pt x="0" y="50"/>
                          </a:lnTo>
                          <a:lnTo>
                            <a:pt x="0" y="49"/>
                          </a:lnTo>
                          <a:lnTo>
                            <a:pt x="0" y="48"/>
                          </a:lnTo>
                          <a:lnTo>
                            <a:pt x="1" y="47"/>
                          </a:lnTo>
                          <a:lnTo>
                            <a:pt x="1" y="46"/>
                          </a:lnTo>
                          <a:lnTo>
                            <a:pt x="2" y="46"/>
                          </a:lnTo>
                          <a:lnTo>
                            <a:pt x="2" y="45"/>
                          </a:lnTo>
                          <a:lnTo>
                            <a:pt x="3" y="43"/>
                          </a:lnTo>
                          <a:lnTo>
                            <a:pt x="4" y="42"/>
                          </a:lnTo>
                          <a:lnTo>
                            <a:pt x="5" y="41"/>
                          </a:lnTo>
                          <a:lnTo>
                            <a:pt x="5" y="40"/>
                          </a:lnTo>
                          <a:lnTo>
                            <a:pt x="6" y="40"/>
                          </a:lnTo>
                          <a:lnTo>
                            <a:pt x="6" y="39"/>
                          </a:lnTo>
                          <a:lnTo>
                            <a:pt x="7" y="38"/>
                          </a:lnTo>
                          <a:lnTo>
                            <a:pt x="10" y="38"/>
                          </a:lnTo>
                          <a:lnTo>
                            <a:pt x="12" y="38"/>
                          </a:lnTo>
                          <a:lnTo>
                            <a:pt x="15" y="38"/>
                          </a:lnTo>
                          <a:lnTo>
                            <a:pt x="18" y="38"/>
                          </a:lnTo>
                          <a:lnTo>
                            <a:pt x="19" y="37"/>
                          </a:lnTo>
                          <a:lnTo>
                            <a:pt x="20" y="36"/>
                          </a:lnTo>
                          <a:lnTo>
                            <a:pt x="21" y="35"/>
                          </a:lnTo>
                          <a:lnTo>
                            <a:pt x="22" y="33"/>
                          </a:lnTo>
                          <a:lnTo>
                            <a:pt x="23" y="31"/>
                          </a:lnTo>
                          <a:lnTo>
                            <a:pt x="25" y="28"/>
                          </a:lnTo>
                          <a:lnTo>
                            <a:pt x="25" y="27"/>
                          </a:lnTo>
                          <a:lnTo>
                            <a:pt x="25" y="26"/>
                          </a:lnTo>
                          <a:lnTo>
                            <a:pt x="25" y="25"/>
                          </a:lnTo>
                          <a:lnTo>
                            <a:pt x="25" y="24"/>
                          </a:lnTo>
                          <a:lnTo>
                            <a:pt x="25" y="23"/>
                          </a:lnTo>
                          <a:lnTo>
                            <a:pt x="25" y="23"/>
                          </a:lnTo>
                          <a:lnTo>
                            <a:pt x="25" y="21"/>
                          </a:lnTo>
                          <a:lnTo>
                            <a:pt x="24" y="21"/>
                          </a:lnTo>
                          <a:lnTo>
                            <a:pt x="24" y="20"/>
                          </a:lnTo>
                          <a:lnTo>
                            <a:pt x="24" y="19"/>
                          </a:lnTo>
                          <a:lnTo>
                            <a:pt x="24" y="18"/>
                          </a:lnTo>
                          <a:lnTo>
                            <a:pt x="24" y="18"/>
                          </a:lnTo>
                          <a:lnTo>
                            <a:pt x="24" y="17"/>
                          </a:lnTo>
                          <a:lnTo>
                            <a:pt x="24" y="17"/>
                          </a:lnTo>
                          <a:lnTo>
                            <a:pt x="25" y="17"/>
                          </a:lnTo>
                          <a:lnTo>
                            <a:pt x="25" y="16"/>
                          </a:lnTo>
                          <a:lnTo>
                            <a:pt x="25" y="16"/>
                          </a:lnTo>
                        </a:path>
                      </a:pathLst>
                    </a:custGeom>
                    <a:grpFill/>
                    <a:ln w="3175" cap="flat" cmpd="sng">
                      <a:solidFill>
                        <a:schemeClr val="accent1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 defTabSz="794567">
                        <a:defRPr/>
                      </a:pPr>
                      <a:endParaRPr lang="en-US" sz="700" dirty="0">
                        <a:ln>
                          <a:solidFill>
                            <a:srgbClr val="000000"/>
                          </a:solidFill>
                          <a:prstDash val="solid"/>
                        </a:ln>
                        <a:solidFill>
                          <a:srgbClr val="000000">
                            <a:lumMod val="50000"/>
                            <a:lumOff val="50000"/>
                          </a:srgbClr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7" name="Freeform 8"/>
                    <p:cNvSpPr>
                      <a:spLocks/>
                    </p:cNvSpPr>
                    <p:nvPr/>
                  </p:nvSpPr>
                  <p:spPr bwMode="auto">
                    <a:xfrm>
                      <a:off x="2507833" y="2776475"/>
                      <a:ext cx="2272313" cy="1379333"/>
                    </a:xfrm>
                    <a:custGeom>
                      <a:avLst/>
                      <a:gdLst/>
                      <a:ahLst/>
                      <a:cxnLst>
                        <a:cxn ang="0">
                          <a:pos x="218" y="2"/>
                        </a:cxn>
                        <a:cxn ang="0">
                          <a:pos x="219" y="9"/>
                        </a:cxn>
                        <a:cxn ang="0">
                          <a:pos x="232" y="15"/>
                        </a:cxn>
                        <a:cxn ang="0">
                          <a:pos x="242" y="23"/>
                        </a:cxn>
                        <a:cxn ang="0">
                          <a:pos x="241" y="28"/>
                        </a:cxn>
                        <a:cxn ang="0">
                          <a:pos x="244" y="29"/>
                        </a:cxn>
                        <a:cxn ang="0">
                          <a:pos x="250" y="22"/>
                        </a:cxn>
                        <a:cxn ang="0">
                          <a:pos x="264" y="20"/>
                        </a:cxn>
                        <a:cxn ang="0">
                          <a:pos x="271" y="9"/>
                        </a:cxn>
                        <a:cxn ang="0">
                          <a:pos x="282" y="6"/>
                        </a:cxn>
                        <a:cxn ang="0">
                          <a:pos x="293" y="17"/>
                        </a:cxn>
                        <a:cxn ang="0">
                          <a:pos x="291" y="27"/>
                        </a:cxn>
                        <a:cxn ang="0">
                          <a:pos x="285" y="35"/>
                        </a:cxn>
                        <a:cxn ang="0">
                          <a:pos x="286" y="40"/>
                        </a:cxn>
                        <a:cxn ang="0">
                          <a:pos x="290" y="50"/>
                        </a:cxn>
                        <a:cxn ang="0">
                          <a:pos x="292" y="64"/>
                        </a:cxn>
                        <a:cxn ang="0">
                          <a:pos x="295" y="70"/>
                        </a:cxn>
                        <a:cxn ang="0">
                          <a:pos x="290" y="79"/>
                        </a:cxn>
                        <a:cxn ang="0">
                          <a:pos x="293" y="84"/>
                        </a:cxn>
                        <a:cxn ang="0">
                          <a:pos x="298" y="92"/>
                        </a:cxn>
                        <a:cxn ang="0">
                          <a:pos x="293" y="96"/>
                        </a:cxn>
                        <a:cxn ang="0">
                          <a:pos x="291" y="110"/>
                        </a:cxn>
                        <a:cxn ang="0">
                          <a:pos x="296" y="115"/>
                        </a:cxn>
                        <a:cxn ang="0">
                          <a:pos x="303" y="114"/>
                        </a:cxn>
                        <a:cxn ang="0">
                          <a:pos x="304" y="120"/>
                        </a:cxn>
                        <a:cxn ang="0">
                          <a:pos x="299" y="129"/>
                        </a:cxn>
                        <a:cxn ang="0">
                          <a:pos x="256" y="134"/>
                        </a:cxn>
                        <a:cxn ang="0">
                          <a:pos x="237" y="146"/>
                        </a:cxn>
                        <a:cxn ang="0">
                          <a:pos x="229" y="159"/>
                        </a:cxn>
                        <a:cxn ang="0">
                          <a:pos x="193" y="169"/>
                        </a:cxn>
                        <a:cxn ang="0">
                          <a:pos x="131" y="172"/>
                        </a:cxn>
                        <a:cxn ang="0">
                          <a:pos x="123" y="169"/>
                        </a:cxn>
                        <a:cxn ang="0">
                          <a:pos x="92" y="169"/>
                        </a:cxn>
                        <a:cxn ang="0">
                          <a:pos x="73" y="168"/>
                        </a:cxn>
                        <a:cxn ang="0">
                          <a:pos x="46" y="165"/>
                        </a:cxn>
                        <a:cxn ang="0">
                          <a:pos x="20" y="148"/>
                        </a:cxn>
                        <a:cxn ang="0">
                          <a:pos x="4" y="142"/>
                        </a:cxn>
                        <a:cxn ang="0">
                          <a:pos x="3" y="130"/>
                        </a:cxn>
                        <a:cxn ang="0">
                          <a:pos x="20" y="119"/>
                        </a:cxn>
                        <a:cxn ang="0">
                          <a:pos x="26" y="109"/>
                        </a:cxn>
                        <a:cxn ang="0">
                          <a:pos x="24" y="101"/>
                        </a:cxn>
                        <a:cxn ang="0">
                          <a:pos x="30" y="94"/>
                        </a:cxn>
                        <a:cxn ang="0">
                          <a:pos x="42" y="81"/>
                        </a:cxn>
                        <a:cxn ang="0">
                          <a:pos x="55" y="82"/>
                        </a:cxn>
                        <a:cxn ang="0">
                          <a:pos x="70" y="72"/>
                        </a:cxn>
                        <a:cxn ang="0">
                          <a:pos x="73" y="66"/>
                        </a:cxn>
                        <a:cxn ang="0">
                          <a:pos x="81" y="56"/>
                        </a:cxn>
                        <a:cxn ang="0">
                          <a:pos x="99" y="37"/>
                        </a:cxn>
                        <a:cxn ang="0">
                          <a:pos x="103" y="29"/>
                        </a:cxn>
                        <a:cxn ang="0">
                          <a:pos x="107" y="24"/>
                        </a:cxn>
                        <a:cxn ang="0">
                          <a:pos x="115" y="21"/>
                        </a:cxn>
                        <a:cxn ang="0">
                          <a:pos x="123" y="27"/>
                        </a:cxn>
                        <a:cxn ang="0">
                          <a:pos x="128" y="29"/>
                        </a:cxn>
                        <a:cxn ang="0">
                          <a:pos x="133" y="35"/>
                        </a:cxn>
                        <a:cxn ang="0">
                          <a:pos x="148" y="37"/>
                        </a:cxn>
                        <a:cxn ang="0">
                          <a:pos x="157" y="29"/>
                        </a:cxn>
                        <a:cxn ang="0">
                          <a:pos x="164" y="22"/>
                        </a:cxn>
                        <a:cxn ang="0">
                          <a:pos x="171" y="20"/>
                        </a:cxn>
                        <a:cxn ang="0">
                          <a:pos x="174" y="27"/>
                        </a:cxn>
                        <a:cxn ang="0">
                          <a:pos x="182" y="26"/>
                        </a:cxn>
                        <a:cxn ang="0">
                          <a:pos x="186" y="20"/>
                        </a:cxn>
                        <a:cxn ang="0">
                          <a:pos x="192" y="15"/>
                        </a:cxn>
                        <a:cxn ang="0">
                          <a:pos x="204" y="6"/>
                        </a:cxn>
                      </a:cxnLst>
                      <a:rect l="0" t="0" r="r" b="b"/>
                      <a:pathLst>
                        <a:path w="304" h="172">
                          <a:moveTo>
                            <a:pt x="215" y="0"/>
                          </a:moveTo>
                          <a:lnTo>
                            <a:pt x="215" y="0"/>
                          </a:lnTo>
                          <a:lnTo>
                            <a:pt x="215" y="0"/>
                          </a:lnTo>
                          <a:lnTo>
                            <a:pt x="215" y="0"/>
                          </a:lnTo>
                          <a:lnTo>
                            <a:pt x="216" y="0"/>
                          </a:lnTo>
                          <a:lnTo>
                            <a:pt x="216" y="0"/>
                          </a:lnTo>
                          <a:lnTo>
                            <a:pt x="216" y="0"/>
                          </a:lnTo>
                          <a:lnTo>
                            <a:pt x="217" y="1"/>
                          </a:lnTo>
                          <a:lnTo>
                            <a:pt x="217" y="2"/>
                          </a:lnTo>
                          <a:lnTo>
                            <a:pt x="218" y="2"/>
                          </a:lnTo>
                          <a:lnTo>
                            <a:pt x="218" y="3"/>
                          </a:lnTo>
                          <a:lnTo>
                            <a:pt x="218" y="4"/>
                          </a:lnTo>
                          <a:lnTo>
                            <a:pt x="219" y="4"/>
                          </a:lnTo>
                          <a:lnTo>
                            <a:pt x="219" y="5"/>
                          </a:lnTo>
                          <a:lnTo>
                            <a:pt x="219" y="6"/>
                          </a:lnTo>
                          <a:lnTo>
                            <a:pt x="219" y="6"/>
                          </a:lnTo>
                          <a:lnTo>
                            <a:pt x="219" y="7"/>
                          </a:lnTo>
                          <a:lnTo>
                            <a:pt x="219" y="8"/>
                          </a:lnTo>
                          <a:lnTo>
                            <a:pt x="219" y="9"/>
                          </a:lnTo>
                          <a:lnTo>
                            <a:pt x="219" y="9"/>
                          </a:lnTo>
                          <a:lnTo>
                            <a:pt x="219" y="10"/>
                          </a:lnTo>
                          <a:lnTo>
                            <a:pt x="218" y="11"/>
                          </a:lnTo>
                          <a:lnTo>
                            <a:pt x="218" y="12"/>
                          </a:lnTo>
                          <a:lnTo>
                            <a:pt x="220" y="12"/>
                          </a:lnTo>
                          <a:lnTo>
                            <a:pt x="221" y="13"/>
                          </a:lnTo>
                          <a:lnTo>
                            <a:pt x="223" y="13"/>
                          </a:lnTo>
                          <a:lnTo>
                            <a:pt x="224" y="13"/>
                          </a:lnTo>
                          <a:lnTo>
                            <a:pt x="227" y="14"/>
                          </a:lnTo>
                          <a:lnTo>
                            <a:pt x="231" y="15"/>
                          </a:lnTo>
                          <a:lnTo>
                            <a:pt x="232" y="15"/>
                          </a:lnTo>
                          <a:lnTo>
                            <a:pt x="234" y="16"/>
                          </a:lnTo>
                          <a:lnTo>
                            <a:pt x="235" y="17"/>
                          </a:lnTo>
                          <a:lnTo>
                            <a:pt x="237" y="17"/>
                          </a:lnTo>
                          <a:lnTo>
                            <a:pt x="238" y="18"/>
                          </a:lnTo>
                          <a:lnTo>
                            <a:pt x="239" y="19"/>
                          </a:lnTo>
                          <a:lnTo>
                            <a:pt x="240" y="20"/>
                          </a:lnTo>
                          <a:lnTo>
                            <a:pt x="241" y="21"/>
                          </a:lnTo>
                          <a:lnTo>
                            <a:pt x="241" y="21"/>
                          </a:lnTo>
                          <a:lnTo>
                            <a:pt x="242" y="22"/>
                          </a:lnTo>
                          <a:lnTo>
                            <a:pt x="242" y="23"/>
                          </a:lnTo>
                          <a:lnTo>
                            <a:pt x="242" y="24"/>
                          </a:lnTo>
                          <a:lnTo>
                            <a:pt x="242" y="25"/>
                          </a:lnTo>
                          <a:lnTo>
                            <a:pt x="242" y="25"/>
                          </a:lnTo>
                          <a:lnTo>
                            <a:pt x="241" y="26"/>
                          </a:lnTo>
                          <a:lnTo>
                            <a:pt x="241" y="26"/>
                          </a:lnTo>
                          <a:lnTo>
                            <a:pt x="241" y="27"/>
                          </a:lnTo>
                          <a:lnTo>
                            <a:pt x="241" y="27"/>
                          </a:lnTo>
                          <a:lnTo>
                            <a:pt x="241" y="28"/>
                          </a:lnTo>
                          <a:lnTo>
                            <a:pt x="241" y="28"/>
                          </a:lnTo>
                          <a:lnTo>
                            <a:pt x="241" y="28"/>
                          </a:lnTo>
                          <a:lnTo>
                            <a:pt x="242" y="28"/>
                          </a:lnTo>
                          <a:lnTo>
                            <a:pt x="242" y="28"/>
                          </a:lnTo>
                          <a:lnTo>
                            <a:pt x="242" y="29"/>
                          </a:lnTo>
                          <a:lnTo>
                            <a:pt x="242" y="29"/>
                          </a:lnTo>
                          <a:lnTo>
                            <a:pt x="243" y="29"/>
                          </a:lnTo>
                          <a:lnTo>
                            <a:pt x="243" y="29"/>
                          </a:lnTo>
                          <a:lnTo>
                            <a:pt x="243" y="29"/>
                          </a:lnTo>
                          <a:lnTo>
                            <a:pt x="244" y="29"/>
                          </a:lnTo>
                          <a:lnTo>
                            <a:pt x="244" y="29"/>
                          </a:lnTo>
                          <a:lnTo>
                            <a:pt x="244" y="29"/>
                          </a:lnTo>
                          <a:lnTo>
                            <a:pt x="244" y="29"/>
                          </a:lnTo>
                          <a:lnTo>
                            <a:pt x="245" y="28"/>
                          </a:lnTo>
                          <a:lnTo>
                            <a:pt x="245" y="28"/>
                          </a:lnTo>
                          <a:lnTo>
                            <a:pt x="246" y="27"/>
                          </a:lnTo>
                          <a:lnTo>
                            <a:pt x="246" y="27"/>
                          </a:lnTo>
                          <a:lnTo>
                            <a:pt x="247" y="26"/>
                          </a:lnTo>
                          <a:lnTo>
                            <a:pt x="248" y="25"/>
                          </a:lnTo>
                          <a:lnTo>
                            <a:pt x="248" y="24"/>
                          </a:lnTo>
                          <a:lnTo>
                            <a:pt x="249" y="23"/>
                          </a:lnTo>
                          <a:lnTo>
                            <a:pt x="250" y="22"/>
                          </a:lnTo>
                          <a:lnTo>
                            <a:pt x="250" y="22"/>
                          </a:lnTo>
                          <a:lnTo>
                            <a:pt x="251" y="21"/>
                          </a:lnTo>
                          <a:lnTo>
                            <a:pt x="252" y="21"/>
                          </a:lnTo>
                          <a:lnTo>
                            <a:pt x="252" y="21"/>
                          </a:lnTo>
                          <a:lnTo>
                            <a:pt x="253" y="20"/>
                          </a:lnTo>
                          <a:lnTo>
                            <a:pt x="253" y="20"/>
                          </a:lnTo>
                          <a:lnTo>
                            <a:pt x="258" y="20"/>
                          </a:lnTo>
                          <a:lnTo>
                            <a:pt x="263" y="20"/>
                          </a:lnTo>
                          <a:lnTo>
                            <a:pt x="264" y="20"/>
                          </a:lnTo>
                          <a:lnTo>
                            <a:pt x="264" y="20"/>
                          </a:lnTo>
                          <a:lnTo>
                            <a:pt x="265" y="19"/>
                          </a:lnTo>
                          <a:lnTo>
                            <a:pt x="266" y="18"/>
                          </a:lnTo>
                          <a:lnTo>
                            <a:pt x="267" y="17"/>
                          </a:lnTo>
                          <a:lnTo>
                            <a:pt x="268" y="16"/>
                          </a:lnTo>
                          <a:lnTo>
                            <a:pt x="268" y="15"/>
                          </a:lnTo>
                          <a:lnTo>
                            <a:pt x="269" y="14"/>
                          </a:lnTo>
                          <a:lnTo>
                            <a:pt x="270" y="13"/>
                          </a:lnTo>
                          <a:lnTo>
                            <a:pt x="270" y="12"/>
                          </a:lnTo>
                          <a:lnTo>
                            <a:pt x="271" y="10"/>
                          </a:lnTo>
                          <a:lnTo>
                            <a:pt x="271" y="9"/>
                          </a:lnTo>
                          <a:lnTo>
                            <a:pt x="272" y="8"/>
                          </a:lnTo>
                          <a:lnTo>
                            <a:pt x="273" y="7"/>
                          </a:lnTo>
                          <a:lnTo>
                            <a:pt x="274" y="7"/>
                          </a:lnTo>
                          <a:lnTo>
                            <a:pt x="274" y="6"/>
                          </a:lnTo>
                          <a:lnTo>
                            <a:pt x="275" y="6"/>
                          </a:lnTo>
                          <a:lnTo>
                            <a:pt x="276" y="6"/>
                          </a:lnTo>
                          <a:lnTo>
                            <a:pt x="276" y="5"/>
                          </a:lnTo>
                          <a:lnTo>
                            <a:pt x="278" y="5"/>
                          </a:lnTo>
                          <a:lnTo>
                            <a:pt x="280" y="6"/>
                          </a:lnTo>
                          <a:lnTo>
                            <a:pt x="282" y="6"/>
                          </a:lnTo>
                          <a:lnTo>
                            <a:pt x="284" y="7"/>
                          </a:lnTo>
                          <a:lnTo>
                            <a:pt x="285" y="7"/>
                          </a:lnTo>
                          <a:lnTo>
                            <a:pt x="287" y="8"/>
                          </a:lnTo>
                          <a:lnTo>
                            <a:pt x="288" y="9"/>
                          </a:lnTo>
                          <a:lnTo>
                            <a:pt x="289" y="10"/>
                          </a:lnTo>
                          <a:lnTo>
                            <a:pt x="290" y="11"/>
                          </a:lnTo>
                          <a:lnTo>
                            <a:pt x="291" y="12"/>
                          </a:lnTo>
                          <a:lnTo>
                            <a:pt x="292" y="14"/>
                          </a:lnTo>
                          <a:lnTo>
                            <a:pt x="293" y="15"/>
                          </a:lnTo>
                          <a:lnTo>
                            <a:pt x="293" y="17"/>
                          </a:lnTo>
                          <a:lnTo>
                            <a:pt x="294" y="19"/>
                          </a:lnTo>
                          <a:lnTo>
                            <a:pt x="294" y="20"/>
                          </a:lnTo>
                          <a:lnTo>
                            <a:pt x="294" y="22"/>
                          </a:lnTo>
                          <a:lnTo>
                            <a:pt x="294" y="23"/>
                          </a:lnTo>
                          <a:lnTo>
                            <a:pt x="293" y="23"/>
                          </a:lnTo>
                          <a:lnTo>
                            <a:pt x="293" y="24"/>
                          </a:lnTo>
                          <a:lnTo>
                            <a:pt x="292" y="24"/>
                          </a:lnTo>
                          <a:lnTo>
                            <a:pt x="292" y="25"/>
                          </a:lnTo>
                          <a:lnTo>
                            <a:pt x="291" y="25"/>
                          </a:lnTo>
                          <a:lnTo>
                            <a:pt x="291" y="27"/>
                          </a:lnTo>
                          <a:lnTo>
                            <a:pt x="290" y="28"/>
                          </a:lnTo>
                          <a:lnTo>
                            <a:pt x="289" y="29"/>
                          </a:lnTo>
                          <a:lnTo>
                            <a:pt x="289" y="31"/>
                          </a:lnTo>
                          <a:lnTo>
                            <a:pt x="288" y="31"/>
                          </a:lnTo>
                          <a:lnTo>
                            <a:pt x="288" y="32"/>
                          </a:lnTo>
                          <a:lnTo>
                            <a:pt x="288" y="32"/>
                          </a:lnTo>
                          <a:lnTo>
                            <a:pt x="287" y="33"/>
                          </a:lnTo>
                          <a:lnTo>
                            <a:pt x="286" y="33"/>
                          </a:lnTo>
                          <a:lnTo>
                            <a:pt x="285" y="34"/>
                          </a:lnTo>
                          <a:lnTo>
                            <a:pt x="285" y="35"/>
                          </a:lnTo>
                          <a:lnTo>
                            <a:pt x="284" y="35"/>
                          </a:lnTo>
                          <a:lnTo>
                            <a:pt x="284" y="35"/>
                          </a:lnTo>
                          <a:lnTo>
                            <a:pt x="284" y="36"/>
                          </a:lnTo>
                          <a:lnTo>
                            <a:pt x="284" y="36"/>
                          </a:lnTo>
                          <a:lnTo>
                            <a:pt x="284" y="37"/>
                          </a:lnTo>
                          <a:lnTo>
                            <a:pt x="284" y="37"/>
                          </a:lnTo>
                          <a:lnTo>
                            <a:pt x="284" y="38"/>
                          </a:lnTo>
                          <a:lnTo>
                            <a:pt x="284" y="39"/>
                          </a:lnTo>
                          <a:lnTo>
                            <a:pt x="285" y="39"/>
                          </a:lnTo>
                          <a:lnTo>
                            <a:pt x="286" y="40"/>
                          </a:lnTo>
                          <a:lnTo>
                            <a:pt x="287" y="41"/>
                          </a:lnTo>
                          <a:lnTo>
                            <a:pt x="287" y="41"/>
                          </a:lnTo>
                          <a:lnTo>
                            <a:pt x="288" y="42"/>
                          </a:lnTo>
                          <a:lnTo>
                            <a:pt x="288" y="43"/>
                          </a:lnTo>
                          <a:lnTo>
                            <a:pt x="289" y="44"/>
                          </a:lnTo>
                          <a:lnTo>
                            <a:pt x="289" y="44"/>
                          </a:lnTo>
                          <a:lnTo>
                            <a:pt x="289" y="45"/>
                          </a:lnTo>
                          <a:lnTo>
                            <a:pt x="290" y="46"/>
                          </a:lnTo>
                          <a:lnTo>
                            <a:pt x="290" y="48"/>
                          </a:lnTo>
                          <a:lnTo>
                            <a:pt x="290" y="50"/>
                          </a:lnTo>
                          <a:lnTo>
                            <a:pt x="290" y="52"/>
                          </a:lnTo>
                          <a:lnTo>
                            <a:pt x="290" y="54"/>
                          </a:lnTo>
                          <a:lnTo>
                            <a:pt x="291" y="56"/>
                          </a:lnTo>
                          <a:lnTo>
                            <a:pt x="291" y="58"/>
                          </a:lnTo>
                          <a:lnTo>
                            <a:pt x="291" y="60"/>
                          </a:lnTo>
                          <a:lnTo>
                            <a:pt x="291" y="61"/>
                          </a:lnTo>
                          <a:lnTo>
                            <a:pt x="291" y="61"/>
                          </a:lnTo>
                          <a:lnTo>
                            <a:pt x="292" y="62"/>
                          </a:lnTo>
                          <a:lnTo>
                            <a:pt x="292" y="63"/>
                          </a:lnTo>
                          <a:lnTo>
                            <a:pt x="292" y="64"/>
                          </a:lnTo>
                          <a:lnTo>
                            <a:pt x="293" y="65"/>
                          </a:lnTo>
                          <a:lnTo>
                            <a:pt x="293" y="66"/>
                          </a:lnTo>
                          <a:lnTo>
                            <a:pt x="294" y="67"/>
                          </a:lnTo>
                          <a:lnTo>
                            <a:pt x="294" y="68"/>
                          </a:lnTo>
                          <a:lnTo>
                            <a:pt x="294" y="68"/>
                          </a:lnTo>
                          <a:lnTo>
                            <a:pt x="294" y="69"/>
                          </a:lnTo>
                          <a:lnTo>
                            <a:pt x="295" y="69"/>
                          </a:lnTo>
                          <a:lnTo>
                            <a:pt x="295" y="69"/>
                          </a:lnTo>
                          <a:lnTo>
                            <a:pt x="295" y="70"/>
                          </a:lnTo>
                          <a:lnTo>
                            <a:pt x="295" y="70"/>
                          </a:lnTo>
                          <a:lnTo>
                            <a:pt x="294" y="71"/>
                          </a:lnTo>
                          <a:lnTo>
                            <a:pt x="294" y="72"/>
                          </a:lnTo>
                          <a:lnTo>
                            <a:pt x="294" y="73"/>
                          </a:lnTo>
                          <a:lnTo>
                            <a:pt x="293" y="73"/>
                          </a:lnTo>
                          <a:lnTo>
                            <a:pt x="293" y="74"/>
                          </a:lnTo>
                          <a:lnTo>
                            <a:pt x="291" y="76"/>
                          </a:lnTo>
                          <a:lnTo>
                            <a:pt x="291" y="77"/>
                          </a:lnTo>
                          <a:lnTo>
                            <a:pt x="290" y="77"/>
                          </a:lnTo>
                          <a:lnTo>
                            <a:pt x="290" y="78"/>
                          </a:lnTo>
                          <a:lnTo>
                            <a:pt x="290" y="79"/>
                          </a:lnTo>
                          <a:lnTo>
                            <a:pt x="290" y="79"/>
                          </a:lnTo>
                          <a:lnTo>
                            <a:pt x="290" y="80"/>
                          </a:lnTo>
                          <a:lnTo>
                            <a:pt x="290" y="80"/>
                          </a:lnTo>
                          <a:lnTo>
                            <a:pt x="290" y="80"/>
                          </a:lnTo>
                          <a:lnTo>
                            <a:pt x="290" y="81"/>
                          </a:lnTo>
                          <a:lnTo>
                            <a:pt x="290" y="82"/>
                          </a:lnTo>
                          <a:lnTo>
                            <a:pt x="291" y="83"/>
                          </a:lnTo>
                          <a:lnTo>
                            <a:pt x="291" y="83"/>
                          </a:lnTo>
                          <a:lnTo>
                            <a:pt x="292" y="84"/>
                          </a:lnTo>
                          <a:lnTo>
                            <a:pt x="293" y="84"/>
                          </a:lnTo>
                          <a:lnTo>
                            <a:pt x="294" y="85"/>
                          </a:lnTo>
                          <a:lnTo>
                            <a:pt x="295" y="86"/>
                          </a:lnTo>
                          <a:lnTo>
                            <a:pt x="295" y="87"/>
                          </a:lnTo>
                          <a:lnTo>
                            <a:pt x="296" y="87"/>
                          </a:lnTo>
                          <a:lnTo>
                            <a:pt x="297" y="88"/>
                          </a:lnTo>
                          <a:lnTo>
                            <a:pt x="297" y="89"/>
                          </a:lnTo>
                          <a:lnTo>
                            <a:pt x="298" y="90"/>
                          </a:lnTo>
                          <a:lnTo>
                            <a:pt x="298" y="91"/>
                          </a:lnTo>
                          <a:lnTo>
                            <a:pt x="298" y="92"/>
                          </a:lnTo>
                          <a:lnTo>
                            <a:pt x="298" y="92"/>
                          </a:lnTo>
                          <a:lnTo>
                            <a:pt x="298" y="93"/>
                          </a:lnTo>
                          <a:lnTo>
                            <a:pt x="297" y="93"/>
                          </a:lnTo>
                          <a:lnTo>
                            <a:pt x="297" y="94"/>
                          </a:lnTo>
                          <a:lnTo>
                            <a:pt x="296" y="94"/>
                          </a:lnTo>
                          <a:lnTo>
                            <a:pt x="296" y="95"/>
                          </a:lnTo>
                          <a:lnTo>
                            <a:pt x="295" y="95"/>
                          </a:lnTo>
                          <a:lnTo>
                            <a:pt x="295" y="95"/>
                          </a:lnTo>
                          <a:lnTo>
                            <a:pt x="294" y="95"/>
                          </a:lnTo>
                          <a:lnTo>
                            <a:pt x="294" y="95"/>
                          </a:lnTo>
                          <a:lnTo>
                            <a:pt x="293" y="96"/>
                          </a:lnTo>
                          <a:lnTo>
                            <a:pt x="293" y="96"/>
                          </a:lnTo>
                          <a:lnTo>
                            <a:pt x="292" y="96"/>
                          </a:lnTo>
                          <a:lnTo>
                            <a:pt x="292" y="97"/>
                          </a:lnTo>
                          <a:lnTo>
                            <a:pt x="292" y="97"/>
                          </a:lnTo>
                          <a:lnTo>
                            <a:pt x="292" y="98"/>
                          </a:lnTo>
                          <a:lnTo>
                            <a:pt x="292" y="101"/>
                          </a:lnTo>
                          <a:lnTo>
                            <a:pt x="292" y="103"/>
                          </a:lnTo>
                          <a:lnTo>
                            <a:pt x="292" y="105"/>
                          </a:lnTo>
                          <a:lnTo>
                            <a:pt x="291" y="107"/>
                          </a:lnTo>
                          <a:lnTo>
                            <a:pt x="291" y="110"/>
                          </a:lnTo>
                          <a:lnTo>
                            <a:pt x="291" y="112"/>
                          </a:lnTo>
                          <a:lnTo>
                            <a:pt x="291" y="115"/>
                          </a:lnTo>
                          <a:lnTo>
                            <a:pt x="291" y="117"/>
                          </a:lnTo>
                          <a:lnTo>
                            <a:pt x="292" y="117"/>
                          </a:lnTo>
                          <a:lnTo>
                            <a:pt x="293" y="117"/>
                          </a:lnTo>
                          <a:lnTo>
                            <a:pt x="293" y="117"/>
                          </a:lnTo>
                          <a:lnTo>
                            <a:pt x="294" y="116"/>
                          </a:lnTo>
                          <a:lnTo>
                            <a:pt x="295" y="116"/>
                          </a:lnTo>
                          <a:lnTo>
                            <a:pt x="295" y="115"/>
                          </a:lnTo>
                          <a:lnTo>
                            <a:pt x="296" y="115"/>
                          </a:lnTo>
                          <a:lnTo>
                            <a:pt x="297" y="114"/>
                          </a:lnTo>
                          <a:lnTo>
                            <a:pt x="297" y="114"/>
                          </a:lnTo>
                          <a:lnTo>
                            <a:pt x="298" y="114"/>
                          </a:lnTo>
                          <a:lnTo>
                            <a:pt x="299" y="113"/>
                          </a:lnTo>
                          <a:lnTo>
                            <a:pt x="300" y="113"/>
                          </a:lnTo>
                          <a:lnTo>
                            <a:pt x="301" y="113"/>
                          </a:lnTo>
                          <a:lnTo>
                            <a:pt x="302" y="113"/>
                          </a:lnTo>
                          <a:lnTo>
                            <a:pt x="302" y="113"/>
                          </a:lnTo>
                          <a:lnTo>
                            <a:pt x="303" y="114"/>
                          </a:lnTo>
                          <a:lnTo>
                            <a:pt x="303" y="114"/>
                          </a:lnTo>
                          <a:lnTo>
                            <a:pt x="304" y="115"/>
                          </a:lnTo>
                          <a:lnTo>
                            <a:pt x="304" y="116"/>
                          </a:lnTo>
                          <a:lnTo>
                            <a:pt x="304" y="116"/>
                          </a:lnTo>
                          <a:lnTo>
                            <a:pt x="304" y="117"/>
                          </a:lnTo>
                          <a:lnTo>
                            <a:pt x="304" y="117"/>
                          </a:lnTo>
                          <a:lnTo>
                            <a:pt x="304" y="118"/>
                          </a:lnTo>
                          <a:lnTo>
                            <a:pt x="304" y="118"/>
                          </a:lnTo>
                          <a:lnTo>
                            <a:pt x="304" y="119"/>
                          </a:lnTo>
                          <a:lnTo>
                            <a:pt x="304" y="119"/>
                          </a:lnTo>
                          <a:lnTo>
                            <a:pt x="304" y="120"/>
                          </a:lnTo>
                          <a:lnTo>
                            <a:pt x="303" y="121"/>
                          </a:lnTo>
                          <a:lnTo>
                            <a:pt x="302" y="122"/>
                          </a:lnTo>
                          <a:lnTo>
                            <a:pt x="302" y="123"/>
                          </a:lnTo>
                          <a:lnTo>
                            <a:pt x="301" y="124"/>
                          </a:lnTo>
                          <a:lnTo>
                            <a:pt x="300" y="125"/>
                          </a:lnTo>
                          <a:lnTo>
                            <a:pt x="300" y="126"/>
                          </a:lnTo>
                          <a:lnTo>
                            <a:pt x="300" y="127"/>
                          </a:lnTo>
                          <a:lnTo>
                            <a:pt x="300" y="128"/>
                          </a:lnTo>
                          <a:lnTo>
                            <a:pt x="299" y="128"/>
                          </a:lnTo>
                          <a:lnTo>
                            <a:pt x="299" y="129"/>
                          </a:lnTo>
                          <a:lnTo>
                            <a:pt x="299" y="130"/>
                          </a:lnTo>
                          <a:lnTo>
                            <a:pt x="299" y="130"/>
                          </a:lnTo>
                          <a:lnTo>
                            <a:pt x="299" y="131"/>
                          </a:lnTo>
                          <a:lnTo>
                            <a:pt x="299" y="132"/>
                          </a:lnTo>
                          <a:lnTo>
                            <a:pt x="290" y="132"/>
                          </a:lnTo>
                          <a:lnTo>
                            <a:pt x="281" y="132"/>
                          </a:lnTo>
                          <a:lnTo>
                            <a:pt x="272" y="132"/>
                          </a:lnTo>
                          <a:lnTo>
                            <a:pt x="263" y="132"/>
                          </a:lnTo>
                          <a:lnTo>
                            <a:pt x="260" y="133"/>
                          </a:lnTo>
                          <a:lnTo>
                            <a:pt x="256" y="134"/>
                          </a:lnTo>
                          <a:lnTo>
                            <a:pt x="253" y="136"/>
                          </a:lnTo>
                          <a:lnTo>
                            <a:pt x="250" y="137"/>
                          </a:lnTo>
                          <a:lnTo>
                            <a:pt x="247" y="139"/>
                          </a:lnTo>
                          <a:lnTo>
                            <a:pt x="244" y="140"/>
                          </a:lnTo>
                          <a:lnTo>
                            <a:pt x="243" y="141"/>
                          </a:lnTo>
                          <a:lnTo>
                            <a:pt x="242" y="142"/>
                          </a:lnTo>
                          <a:lnTo>
                            <a:pt x="240" y="143"/>
                          </a:lnTo>
                          <a:lnTo>
                            <a:pt x="239" y="144"/>
                          </a:lnTo>
                          <a:lnTo>
                            <a:pt x="238" y="145"/>
                          </a:lnTo>
                          <a:lnTo>
                            <a:pt x="237" y="146"/>
                          </a:lnTo>
                          <a:lnTo>
                            <a:pt x="236" y="147"/>
                          </a:lnTo>
                          <a:lnTo>
                            <a:pt x="235" y="148"/>
                          </a:lnTo>
                          <a:lnTo>
                            <a:pt x="234" y="150"/>
                          </a:lnTo>
                          <a:lnTo>
                            <a:pt x="233" y="151"/>
                          </a:lnTo>
                          <a:lnTo>
                            <a:pt x="232" y="152"/>
                          </a:lnTo>
                          <a:lnTo>
                            <a:pt x="231" y="153"/>
                          </a:lnTo>
                          <a:lnTo>
                            <a:pt x="230" y="155"/>
                          </a:lnTo>
                          <a:lnTo>
                            <a:pt x="230" y="156"/>
                          </a:lnTo>
                          <a:lnTo>
                            <a:pt x="229" y="157"/>
                          </a:lnTo>
                          <a:lnTo>
                            <a:pt x="229" y="159"/>
                          </a:lnTo>
                          <a:lnTo>
                            <a:pt x="228" y="161"/>
                          </a:lnTo>
                          <a:lnTo>
                            <a:pt x="228" y="162"/>
                          </a:lnTo>
                          <a:lnTo>
                            <a:pt x="228" y="164"/>
                          </a:lnTo>
                          <a:lnTo>
                            <a:pt x="228" y="165"/>
                          </a:lnTo>
                          <a:lnTo>
                            <a:pt x="222" y="166"/>
                          </a:lnTo>
                          <a:lnTo>
                            <a:pt x="216" y="167"/>
                          </a:lnTo>
                          <a:lnTo>
                            <a:pt x="211" y="168"/>
                          </a:lnTo>
                          <a:lnTo>
                            <a:pt x="205" y="168"/>
                          </a:lnTo>
                          <a:lnTo>
                            <a:pt x="199" y="169"/>
                          </a:lnTo>
                          <a:lnTo>
                            <a:pt x="193" y="169"/>
                          </a:lnTo>
                          <a:lnTo>
                            <a:pt x="187" y="170"/>
                          </a:lnTo>
                          <a:lnTo>
                            <a:pt x="181" y="171"/>
                          </a:lnTo>
                          <a:lnTo>
                            <a:pt x="175" y="171"/>
                          </a:lnTo>
                          <a:lnTo>
                            <a:pt x="169" y="171"/>
                          </a:lnTo>
                          <a:lnTo>
                            <a:pt x="163" y="172"/>
                          </a:lnTo>
                          <a:lnTo>
                            <a:pt x="157" y="172"/>
                          </a:lnTo>
                          <a:lnTo>
                            <a:pt x="150" y="172"/>
                          </a:lnTo>
                          <a:lnTo>
                            <a:pt x="144" y="172"/>
                          </a:lnTo>
                          <a:lnTo>
                            <a:pt x="138" y="172"/>
                          </a:lnTo>
                          <a:lnTo>
                            <a:pt x="131" y="172"/>
                          </a:lnTo>
                          <a:lnTo>
                            <a:pt x="131" y="171"/>
                          </a:lnTo>
                          <a:lnTo>
                            <a:pt x="131" y="171"/>
                          </a:lnTo>
                          <a:lnTo>
                            <a:pt x="130" y="170"/>
                          </a:lnTo>
                          <a:lnTo>
                            <a:pt x="130" y="170"/>
                          </a:lnTo>
                          <a:lnTo>
                            <a:pt x="130" y="169"/>
                          </a:lnTo>
                          <a:lnTo>
                            <a:pt x="129" y="169"/>
                          </a:lnTo>
                          <a:lnTo>
                            <a:pt x="128" y="169"/>
                          </a:lnTo>
                          <a:lnTo>
                            <a:pt x="128" y="169"/>
                          </a:lnTo>
                          <a:lnTo>
                            <a:pt x="125" y="169"/>
                          </a:lnTo>
                          <a:lnTo>
                            <a:pt x="123" y="169"/>
                          </a:lnTo>
                          <a:lnTo>
                            <a:pt x="120" y="169"/>
                          </a:lnTo>
                          <a:lnTo>
                            <a:pt x="118" y="169"/>
                          </a:lnTo>
                          <a:lnTo>
                            <a:pt x="112" y="168"/>
                          </a:lnTo>
                          <a:lnTo>
                            <a:pt x="107" y="168"/>
                          </a:lnTo>
                          <a:lnTo>
                            <a:pt x="104" y="168"/>
                          </a:lnTo>
                          <a:lnTo>
                            <a:pt x="102" y="168"/>
                          </a:lnTo>
                          <a:lnTo>
                            <a:pt x="99" y="168"/>
                          </a:lnTo>
                          <a:lnTo>
                            <a:pt x="97" y="168"/>
                          </a:lnTo>
                          <a:lnTo>
                            <a:pt x="94" y="169"/>
                          </a:lnTo>
                          <a:lnTo>
                            <a:pt x="92" y="169"/>
                          </a:lnTo>
                          <a:lnTo>
                            <a:pt x="90" y="169"/>
                          </a:lnTo>
                          <a:lnTo>
                            <a:pt x="89" y="170"/>
                          </a:lnTo>
                          <a:lnTo>
                            <a:pt x="88" y="170"/>
                          </a:lnTo>
                          <a:lnTo>
                            <a:pt x="86" y="170"/>
                          </a:lnTo>
                          <a:lnTo>
                            <a:pt x="84" y="169"/>
                          </a:lnTo>
                          <a:lnTo>
                            <a:pt x="82" y="169"/>
                          </a:lnTo>
                          <a:lnTo>
                            <a:pt x="80" y="169"/>
                          </a:lnTo>
                          <a:lnTo>
                            <a:pt x="78" y="168"/>
                          </a:lnTo>
                          <a:lnTo>
                            <a:pt x="75" y="168"/>
                          </a:lnTo>
                          <a:lnTo>
                            <a:pt x="73" y="168"/>
                          </a:lnTo>
                          <a:lnTo>
                            <a:pt x="71" y="168"/>
                          </a:lnTo>
                          <a:lnTo>
                            <a:pt x="66" y="168"/>
                          </a:lnTo>
                          <a:lnTo>
                            <a:pt x="61" y="168"/>
                          </a:lnTo>
                          <a:lnTo>
                            <a:pt x="58" y="169"/>
                          </a:lnTo>
                          <a:lnTo>
                            <a:pt x="56" y="169"/>
                          </a:lnTo>
                          <a:lnTo>
                            <a:pt x="54" y="169"/>
                          </a:lnTo>
                          <a:lnTo>
                            <a:pt x="51" y="169"/>
                          </a:lnTo>
                          <a:lnTo>
                            <a:pt x="50" y="167"/>
                          </a:lnTo>
                          <a:lnTo>
                            <a:pt x="48" y="166"/>
                          </a:lnTo>
                          <a:lnTo>
                            <a:pt x="46" y="165"/>
                          </a:lnTo>
                          <a:lnTo>
                            <a:pt x="44" y="163"/>
                          </a:lnTo>
                          <a:lnTo>
                            <a:pt x="40" y="161"/>
                          </a:lnTo>
                          <a:lnTo>
                            <a:pt x="36" y="158"/>
                          </a:lnTo>
                          <a:lnTo>
                            <a:pt x="33" y="156"/>
                          </a:lnTo>
                          <a:lnTo>
                            <a:pt x="29" y="154"/>
                          </a:lnTo>
                          <a:lnTo>
                            <a:pt x="27" y="152"/>
                          </a:lnTo>
                          <a:lnTo>
                            <a:pt x="25" y="151"/>
                          </a:lnTo>
                          <a:lnTo>
                            <a:pt x="23" y="150"/>
                          </a:lnTo>
                          <a:lnTo>
                            <a:pt x="22" y="149"/>
                          </a:lnTo>
                          <a:lnTo>
                            <a:pt x="20" y="148"/>
                          </a:lnTo>
                          <a:lnTo>
                            <a:pt x="18" y="148"/>
                          </a:lnTo>
                          <a:lnTo>
                            <a:pt x="16" y="148"/>
                          </a:lnTo>
                          <a:lnTo>
                            <a:pt x="14" y="147"/>
                          </a:lnTo>
                          <a:lnTo>
                            <a:pt x="12" y="147"/>
                          </a:lnTo>
                          <a:lnTo>
                            <a:pt x="11" y="146"/>
                          </a:lnTo>
                          <a:lnTo>
                            <a:pt x="9" y="145"/>
                          </a:lnTo>
                          <a:lnTo>
                            <a:pt x="8" y="145"/>
                          </a:lnTo>
                          <a:lnTo>
                            <a:pt x="6" y="144"/>
                          </a:lnTo>
                          <a:lnTo>
                            <a:pt x="5" y="143"/>
                          </a:lnTo>
                          <a:lnTo>
                            <a:pt x="4" y="142"/>
                          </a:lnTo>
                          <a:lnTo>
                            <a:pt x="3" y="141"/>
                          </a:lnTo>
                          <a:lnTo>
                            <a:pt x="2" y="140"/>
                          </a:lnTo>
                          <a:lnTo>
                            <a:pt x="1" y="138"/>
                          </a:lnTo>
                          <a:lnTo>
                            <a:pt x="0" y="137"/>
                          </a:lnTo>
                          <a:lnTo>
                            <a:pt x="0" y="135"/>
                          </a:lnTo>
                          <a:lnTo>
                            <a:pt x="0" y="134"/>
                          </a:lnTo>
                          <a:lnTo>
                            <a:pt x="1" y="133"/>
                          </a:lnTo>
                          <a:lnTo>
                            <a:pt x="2" y="132"/>
                          </a:lnTo>
                          <a:lnTo>
                            <a:pt x="2" y="131"/>
                          </a:lnTo>
                          <a:lnTo>
                            <a:pt x="3" y="130"/>
                          </a:lnTo>
                          <a:lnTo>
                            <a:pt x="4" y="130"/>
                          </a:lnTo>
                          <a:lnTo>
                            <a:pt x="5" y="129"/>
                          </a:lnTo>
                          <a:lnTo>
                            <a:pt x="6" y="128"/>
                          </a:lnTo>
                          <a:lnTo>
                            <a:pt x="8" y="127"/>
                          </a:lnTo>
                          <a:lnTo>
                            <a:pt x="10" y="126"/>
                          </a:lnTo>
                          <a:lnTo>
                            <a:pt x="12" y="124"/>
                          </a:lnTo>
                          <a:lnTo>
                            <a:pt x="14" y="123"/>
                          </a:lnTo>
                          <a:lnTo>
                            <a:pt x="16" y="122"/>
                          </a:lnTo>
                          <a:lnTo>
                            <a:pt x="18" y="120"/>
                          </a:lnTo>
                          <a:lnTo>
                            <a:pt x="20" y="119"/>
                          </a:lnTo>
                          <a:lnTo>
                            <a:pt x="21" y="118"/>
                          </a:lnTo>
                          <a:lnTo>
                            <a:pt x="22" y="117"/>
                          </a:lnTo>
                          <a:lnTo>
                            <a:pt x="23" y="117"/>
                          </a:lnTo>
                          <a:lnTo>
                            <a:pt x="23" y="116"/>
                          </a:lnTo>
                          <a:lnTo>
                            <a:pt x="24" y="115"/>
                          </a:lnTo>
                          <a:lnTo>
                            <a:pt x="25" y="114"/>
                          </a:lnTo>
                          <a:lnTo>
                            <a:pt x="25" y="112"/>
                          </a:lnTo>
                          <a:lnTo>
                            <a:pt x="26" y="111"/>
                          </a:lnTo>
                          <a:lnTo>
                            <a:pt x="26" y="110"/>
                          </a:lnTo>
                          <a:lnTo>
                            <a:pt x="26" y="109"/>
                          </a:lnTo>
                          <a:lnTo>
                            <a:pt x="26" y="108"/>
                          </a:lnTo>
                          <a:lnTo>
                            <a:pt x="26" y="108"/>
                          </a:lnTo>
                          <a:lnTo>
                            <a:pt x="25" y="107"/>
                          </a:lnTo>
                          <a:lnTo>
                            <a:pt x="25" y="106"/>
                          </a:lnTo>
                          <a:lnTo>
                            <a:pt x="25" y="106"/>
                          </a:lnTo>
                          <a:lnTo>
                            <a:pt x="25" y="105"/>
                          </a:lnTo>
                          <a:lnTo>
                            <a:pt x="25" y="104"/>
                          </a:lnTo>
                          <a:lnTo>
                            <a:pt x="24" y="102"/>
                          </a:lnTo>
                          <a:lnTo>
                            <a:pt x="24" y="102"/>
                          </a:lnTo>
                          <a:lnTo>
                            <a:pt x="24" y="101"/>
                          </a:lnTo>
                          <a:lnTo>
                            <a:pt x="24" y="100"/>
                          </a:lnTo>
                          <a:lnTo>
                            <a:pt x="24" y="100"/>
                          </a:lnTo>
                          <a:lnTo>
                            <a:pt x="23" y="99"/>
                          </a:lnTo>
                          <a:lnTo>
                            <a:pt x="23" y="99"/>
                          </a:lnTo>
                          <a:lnTo>
                            <a:pt x="24" y="98"/>
                          </a:lnTo>
                          <a:lnTo>
                            <a:pt x="26" y="97"/>
                          </a:lnTo>
                          <a:lnTo>
                            <a:pt x="27" y="96"/>
                          </a:lnTo>
                          <a:lnTo>
                            <a:pt x="28" y="95"/>
                          </a:lnTo>
                          <a:lnTo>
                            <a:pt x="29" y="95"/>
                          </a:lnTo>
                          <a:lnTo>
                            <a:pt x="30" y="94"/>
                          </a:lnTo>
                          <a:lnTo>
                            <a:pt x="31" y="93"/>
                          </a:lnTo>
                          <a:lnTo>
                            <a:pt x="32" y="91"/>
                          </a:lnTo>
                          <a:lnTo>
                            <a:pt x="33" y="89"/>
                          </a:lnTo>
                          <a:lnTo>
                            <a:pt x="35" y="87"/>
                          </a:lnTo>
                          <a:lnTo>
                            <a:pt x="36" y="84"/>
                          </a:lnTo>
                          <a:lnTo>
                            <a:pt x="38" y="82"/>
                          </a:lnTo>
                          <a:lnTo>
                            <a:pt x="39" y="82"/>
                          </a:lnTo>
                          <a:lnTo>
                            <a:pt x="40" y="81"/>
                          </a:lnTo>
                          <a:lnTo>
                            <a:pt x="41" y="81"/>
                          </a:lnTo>
                          <a:lnTo>
                            <a:pt x="42" y="81"/>
                          </a:lnTo>
                          <a:lnTo>
                            <a:pt x="43" y="81"/>
                          </a:lnTo>
                          <a:lnTo>
                            <a:pt x="44" y="81"/>
                          </a:lnTo>
                          <a:lnTo>
                            <a:pt x="46" y="82"/>
                          </a:lnTo>
                          <a:lnTo>
                            <a:pt x="47" y="82"/>
                          </a:lnTo>
                          <a:lnTo>
                            <a:pt x="48" y="82"/>
                          </a:lnTo>
                          <a:lnTo>
                            <a:pt x="49" y="82"/>
                          </a:lnTo>
                          <a:lnTo>
                            <a:pt x="51" y="82"/>
                          </a:lnTo>
                          <a:lnTo>
                            <a:pt x="52" y="82"/>
                          </a:lnTo>
                          <a:lnTo>
                            <a:pt x="54" y="82"/>
                          </a:lnTo>
                          <a:lnTo>
                            <a:pt x="55" y="82"/>
                          </a:lnTo>
                          <a:lnTo>
                            <a:pt x="56" y="82"/>
                          </a:lnTo>
                          <a:lnTo>
                            <a:pt x="57" y="81"/>
                          </a:lnTo>
                          <a:lnTo>
                            <a:pt x="58" y="81"/>
                          </a:lnTo>
                          <a:lnTo>
                            <a:pt x="60" y="80"/>
                          </a:lnTo>
                          <a:lnTo>
                            <a:pt x="62" y="78"/>
                          </a:lnTo>
                          <a:lnTo>
                            <a:pt x="64" y="77"/>
                          </a:lnTo>
                          <a:lnTo>
                            <a:pt x="66" y="76"/>
                          </a:lnTo>
                          <a:lnTo>
                            <a:pt x="67" y="74"/>
                          </a:lnTo>
                          <a:lnTo>
                            <a:pt x="69" y="73"/>
                          </a:lnTo>
                          <a:lnTo>
                            <a:pt x="70" y="72"/>
                          </a:lnTo>
                          <a:lnTo>
                            <a:pt x="71" y="72"/>
                          </a:lnTo>
                          <a:lnTo>
                            <a:pt x="71" y="71"/>
                          </a:lnTo>
                          <a:lnTo>
                            <a:pt x="71" y="70"/>
                          </a:lnTo>
                          <a:lnTo>
                            <a:pt x="71" y="70"/>
                          </a:lnTo>
                          <a:lnTo>
                            <a:pt x="71" y="69"/>
                          </a:lnTo>
                          <a:lnTo>
                            <a:pt x="71" y="68"/>
                          </a:lnTo>
                          <a:lnTo>
                            <a:pt x="72" y="68"/>
                          </a:lnTo>
                          <a:lnTo>
                            <a:pt x="72" y="67"/>
                          </a:lnTo>
                          <a:lnTo>
                            <a:pt x="73" y="66"/>
                          </a:lnTo>
                          <a:lnTo>
                            <a:pt x="73" y="66"/>
                          </a:lnTo>
                          <a:lnTo>
                            <a:pt x="73" y="65"/>
                          </a:lnTo>
                          <a:lnTo>
                            <a:pt x="73" y="64"/>
                          </a:lnTo>
                          <a:lnTo>
                            <a:pt x="73" y="64"/>
                          </a:lnTo>
                          <a:lnTo>
                            <a:pt x="73" y="63"/>
                          </a:lnTo>
                          <a:lnTo>
                            <a:pt x="73" y="62"/>
                          </a:lnTo>
                          <a:lnTo>
                            <a:pt x="74" y="61"/>
                          </a:lnTo>
                          <a:lnTo>
                            <a:pt x="75" y="61"/>
                          </a:lnTo>
                          <a:lnTo>
                            <a:pt x="78" y="59"/>
                          </a:lnTo>
                          <a:lnTo>
                            <a:pt x="79" y="58"/>
                          </a:lnTo>
                          <a:lnTo>
                            <a:pt x="81" y="56"/>
                          </a:lnTo>
                          <a:lnTo>
                            <a:pt x="83" y="54"/>
                          </a:lnTo>
                          <a:lnTo>
                            <a:pt x="85" y="53"/>
                          </a:lnTo>
                          <a:lnTo>
                            <a:pt x="86" y="51"/>
                          </a:lnTo>
                          <a:lnTo>
                            <a:pt x="88" y="49"/>
                          </a:lnTo>
                          <a:lnTo>
                            <a:pt x="91" y="45"/>
                          </a:lnTo>
                          <a:lnTo>
                            <a:pt x="93" y="43"/>
                          </a:lnTo>
                          <a:lnTo>
                            <a:pt x="94" y="42"/>
                          </a:lnTo>
                          <a:lnTo>
                            <a:pt x="96" y="40"/>
                          </a:lnTo>
                          <a:lnTo>
                            <a:pt x="98" y="38"/>
                          </a:lnTo>
                          <a:lnTo>
                            <a:pt x="99" y="37"/>
                          </a:lnTo>
                          <a:lnTo>
                            <a:pt x="101" y="35"/>
                          </a:lnTo>
                          <a:lnTo>
                            <a:pt x="101" y="35"/>
                          </a:lnTo>
                          <a:lnTo>
                            <a:pt x="101" y="34"/>
                          </a:lnTo>
                          <a:lnTo>
                            <a:pt x="101" y="33"/>
                          </a:lnTo>
                          <a:lnTo>
                            <a:pt x="101" y="32"/>
                          </a:lnTo>
                          <a:lnTo>
                            <a:pt x="101" y="32"/>
                          </a:lnTo>
                          <a:lnTo>
                            <a:pt x="102" y="31"/>
                          </a:lnTo>
                          <a:lnTo>
                            <a:pt x="102" y="30"/>
                          </a:lnTo>
                          <a:lnTo>
                            <a:pt x="103" y="29"/>
                          </a:lnTo>
                          <a:lnTo>
                            <a:pt x="103" y="29"/>
                          </a:lnTo>
                          <a:lnTo>
                            <a:pt x="103" y="28"/>
                          </a:lnTo>
                          <a:lnTo>
                            <a:pt x="103" y="28"/>
                          </a:lnTo>
                          <a:lnTo>
                            <a:pt x="103" y="27"/>
                          </a:lnTo>
                          <a:lnTo>
                            <a:pt x="103" y="26"/>
                          </a:lnTo>
                          <a:lnTo>
                            <a:pt x="103" y="25"/>
                          </a:lnTo>
                          <a:lnTo>
                            <a:pt x="104" y="25"/>
                          </a:lnTo>
                          <a:lnTo>
                            <a:pt x="105" y="25"/>
                          </a:lnTo>
                          <a:lnTo>
                            <a:pt x="106" y="25"/>
                          </a:lnTo>
                          <a:lnTo>
                            <a:pt x="107" y="25"/>
                          </a:lnTo>
                          <a:lnTo>
                            <a:pt x="107" y="24"/>
                          </a:lnTo>
                          <a:lnTo>
                            <a:pt x="108" y="24"/>
                          </a:lnTo>
                          <a:lnTo>
                            <a:pt x="109" y="23"/>
                          </a:lnTo>
                          <a:lnTo>
                            <a:pt x="110" y="22"/>
                          </a:lnTo>
                          <a:lnTo>
                            <a:pt x="111" y="22"/>
                          </a:lnTo>
                          <a:lnTo>
                            <a:pt x="111" y="21"/>
                          </a:lnTo>
                          <a:lnTo>
                            <a:pt x="112" y="21"/>
                          </a:lnTo>
                          <a:lnTo>
                            <a:pt x="113" y="21"/>
                          </a:lnTo>
                          <a:lnTo>
                            <a:pt x="114" y="20"/>
                          </a:lnTo>
                          <a:lnTo>
                            <a:pt x="115" y="20"/>
                          </a:lnTo>
                          <a:lnTo>
                            <a:pt x="115" y="21"/>
                          </a:lnTo>
                          <a:lnTo>
                            <a:pt x="116" y="21"/>
                          </a:lnTo>
                          <a:lnTo>
                            <a:pt x="117" y="22"/>
                          </a:lnTo>
                          <a:lnTo>
                            <a:pt x="117" y="23"/>
                          </a:lnTo>
                          <a:lnTo>
                            <a:pt x="118" y="24"/>
                          </a:lnTo>
                          <a:lnTo>
                            <a:pt x="119" y="25"/>
                          </a:lnTo>
                          <a:lnTo>
                            <a:pt x="120" y="26"/>
                          </a:lnTo>
                          <a:lnTo>
                            <a:pt x="120" y="26"/>
                          </a:lnTo>
                          <a:lnTo>
                            <a:pt x="121" y="27"/>
                          </a:lnTo>
                          <a:lnTo>
                            <a:pt x="122" y="27"/>
                          </a:lnTo>
                          <a:lnTo>
                            <a:pt x="123" y="27"/>
                          </a:lnTo>
                          <a:lnTo>
                            <a:pt x="124" y="27"/>
                          </a:lnTo>
                          <a:lnTo>
                            <a:pt x="124" y="27"/>
                          </a:lnTo>
                          <a:lnTo>
                            <a:pt x="125" y="27"/>
                          </a:lnTo>
                          <a:lnTo>
                            <a:pt x="126" y="27"/>
                          </a:lnTo>
                          <a:lnTo>
                            <a:pt x="126" y="27"/>
                          </a:lnTo>
                          <a:lnTo>
                            <a:pt x="127" y="27"/>
                          </a:lnTo>
                          <a:lnTo>
                            <a:pt x="128" y="27"/>
                          </a:lnTo>
                          <a:lnTo>
                            <a:pt x="128" y="28"/>
                          </a:lnTo>
                          <a:lnTo>
                            <a:pt x="128" y="29"/>
                          </a:lnTo>
                          <a:lnTo>
                            <a:pt x="128" y="29"/>
                          </a:lnTo>
                          <a:lnTo>
                            <a:pt x="128" y="30"/>
                          </a:lnTo>
                          <a:lnTo>
                            <a:pt x="128" y="30"/>
                          </a:lnTo>
                          <a:lnTo>
                            <a:pt x="129" y="31"/>
                          </a:lnTo>
                          <a:lnTo>
                            <a:pt x="129" y="32"/>
                          </a:lnTo>
                          <a:lnTo>
                            <a:pt x="130" y="32"/>
                          </a:lnTo>
                          <a:lnTo>
                            <a:pt x="130" y="33"/>
                          </a:lnTo>
                          <a:lnTo>
                            <a:pt x="131" y="34"/>
                          </a:lnTo>
                          <a:lnTo>
                            <a:pt x="131" y="35"/>
                          </a:lnTo>
                          <a:lnTo>
                            <a:pt x="131" y="35"/>
                          </a:lnTo>
                          <a:lnTo>
                            <a:pt x="133" y="35"/>
                          </a:lnTo>
                          <a:lnTo>
                            <a:pt x="134" y="35"/>
                          </a:lnTo>
                          <a:lnTo>
                            <a:pt x="136" y="35"/>
                          </a:lnTo>
                          <a:lnTo>
                            <a:pt x="137" y="35"/>
                          </a:lnTo>
                          <a:lnTo>
                            <a:pt x="138" y="36"/>
                          </a:lnTo>
                          <a:lnTo>
                            <a:pt x="140" y="36"/>
                          </a:lnTo>
                          <a:lnTo>
                            <a:pt x="142" y="36"/>
                          </a:lnTo>
                          <a:lnTo>
                            <a:pt x="144" y="37"/>
                          </a:lnTo>
                          <a:lnTo>
                            <a:pt x="146" y="37"/>
                          </a:lnTo>
                          <a:lnTo>
                            <a:pt x="147" y="37"/>
                          </a:lnTo>
                          <a:lnTo>
                            <a:pt x="148" y="37"/>
                          </a:lnTo>
                          <a:lnTo>
                            <a:pt x="150" y="37"/>
                          </a:lnTo>
                          <a:lnTo>
                            <a:pt x="151" y="37"/>
                          </a:lnTo>
                          <a:lnTo>
                            <a:pt x="153" y="37"/>
                          </a:lnTo>
                          <a:lnTo>
                            <a:pt x="154" y="36"/>
                          </a:lnTo>
                          <a:lnTo>
                            <a:pt x="154" y="35"/>
                          </a:lnTo>
                          <a:lnTo>
                            <a:pt x="155" y="35"/>
                          </a:lnTo>
                          <a:lnTo>
                            <a:pt x="155" y="34"/>
                          </a:lnTo>
                          <a:lnTo>
                            <a:pt x="156" y="33"/>
                          </a:lnTo>
                          <a:lnTo>
                            <a:pt x="156" y="31"/>
                          </a:lnTo>
                          <a:lnTo>
                            <a:pt x="157" y="29"/>
                          </a:lnTo>
                          <a:lnTo>
                            <a:pt x="157" y="27"/>
                          </a:lnTo>
                          <a:lnTo>
                            <a:pt x="158" y="26"/>
                          </a:lnTo>
                          <a:lnTo>
                            <a:pt x="158" y="25"/>
                          </a:lnTo>
                          <a:lnTo>
                            <a:pt x="159" y="24"/>
                          </a:lnTo>
                          <a:lnTo>
                            <a:pt x="160" y="23"/>
                          </a:lnTo>
                          <a:lnTo>
                            <a:pt x="160" y="23"/>
                          </a:lnTo>
                          <a:lnTo>
                            <a:pt x="161" y="22"/>
                          </a:lnTo>
                          <a:lnTo>
                            <a:pt x="162" y="22"/>
                          </a:lnTo>
                          <a:lnTo>
                            <a:pt x="163" y="22"/>
                          </a:lnTo>
                          <a:lnTo>
                            <a:pt x="164" y="22"/>
                          </a:lnTo>
                          <a:lnTo>
                            <a:pt x="165" y="22"/>
                          </a:lnTo>
                          <a:lnTo>
                            <a:pt x="165" y="22"/>
                          </a:lnTo>
                          <a:lnTo>
                            <a:pt x="166" y="22"/>
                          </a:lnTo>
                          <a:lnTo>
                            <a:pt x="167" y="21"/>
                          </a:lnTo>
                          <a:lnTo>
                            <a:pt x="168" y="20"/>
                          </a:lnTo>
                          <a:lnTo>
                            <a:pt x="169" y="20"/>
                          </a:lnTo>
                          <a:lnTo>
                            <a:pt x="170" y="19"/>
                          </a:lnTo>
                          <a:lnTo>
                            <a:pt x="171" y="19"/>
                          </a:lnTo>
                          <a:lnTo>
                            <a:pt x="171" y="19"/>
                          </a:lnTo>
                          <a:lnTo>
                            <a:pt x="171" y="20"/>
                          </a:lnTo>
                          <a:lnTo>
                            <a:pt x="171" y="22"/>
                          </a:lnTo>
                          <a:lnTo>
                            <a:pt x="171" y="23"/>
                          </a:lnTo>
                          <a:lnTo>
                            <a:pt x="171" y="24"/>
                          </a:lnTo>
                          <a:lnTo>
                            <a:pt x="171" y="24"/>
                          </a:lnTo>
                          <a:lnTo>
                            <a:pt x="172" y="25"/>
                          </a:lnTo>
                          <a:lnTo>
                            <a:pt x="172" y="25"/>
                          </a:lnTo>
                          <a:lnTo>
                            <a:pt x="172" y="26"/>
                          </a:lnTo>
                          <a:lnTo>
                            <a:pt x="173" y="26"/>
                          </a:lnTo>
                          <a:lnTo>
                            <a:pt x="173" y="27"/>
                          </a:lnTo>
                          <a:lnTo>
                            <a:pt x="174" y="27"/>
                          </a:lnTo>
                          <a:lnTo>
                            <a:pt x="175" y="27"/>
                          </a:lnTo>
                          <a:lnTo>
                            <a:pt x="175" y="27"/>
                          </a:lnTo>
                          <a:lnTo>
                            <a:pt x="176" y="27"/>
                          </a:lnTo>
                          <a:lnTo>
                            <a:pt x="177" y="27"/>
                          </a:lnTo>
                          <a:lnTo>
                            <a:pt x="178" y="27"/>
                          </a:lnTo>
                          <a:lnTo>
                            <a:pt x="179" y="27"/>
                          </a:lnTo>
                          <a:lnTo>
                            <a:pt x="180" y="27"/>
                          </a:lnTo>
                          <a:lnTo>
                            <a:pt x="181" y="27"/>
                          </a:lnTo>
                          <a:lnTo>
                            <a:pt x="181" y="26"/>
                          </a:lnTo>
                          <a:lnTo>
                            <a:pt x="182" y="26"/>
                          </a:lnTo>
                          <a:lnTo>
                            <a:pt x="182" y="26"/>
                          </a:lnTo>
                          <a:lnTo>
                            <a:pt x="183" y="25"/>
                          </a:lnTo>
                          <a:lnTo>
                            <a:pt x="183" y="25"/>
                          </a:lnTo>
                          <a:lnTo>
                            <a:pt x="184" y="24"/>
                          </a:lnTo>
                          <a:lnTo>
                            <a:pt x="184" y="23"/>
                          </a:lnTo>
                          <a:lnTo>
                            <a:pt x="184" y="23"/>
                          </a:lnTo>
                          <a:lnTo>
                            <a:pt x="184" y="22"/>
                          </a:lnTo>
                          <a:lnTo>
                            <a:pt x="185" y="21"/>
                          </a:lnTo>
                          <a:lnTo>
                            <a:pt x="185" y="20"/>
                          </a:lnTo>
                          <a:lnTo>
                            <a:pt x="186" y="20"/>
                          </a:lnTo>
                          <a:lnTo>
                            <a:pt x="187" y="20"/>
                          </a:lnTo>
                          <a:lnTo>
                            <a:pt x="187" y="20"/>
                          </a:lnTo>
                          <a:lnTo>
                            <a:pt x="188" y="20"/>
                          </a:lnTo>
                          <a:lnTo>
                            <a:pt x="189" y="19"/>
                          </a:lnTo>
                          <a:lnTo>
                            <a:pt x="189" y="19"/>
                          </a:lnTo>
                          <a:lnTo>
                            <a:pt x="190" y="18"/>
                          </a:lnTo>
                          <a:lnTo>
                            <a:pt x="190" y="18"/>
                          </a:lnTo>
                          <a:lnTo>
                            <a:pt x="191" y="16"/>
                          </a:lnTo>
                          <a:lnTo>
                            <a:pt x="191" y="16"/>
                          </a:lnTo>
                          <a:lnTo>
                            <a:pt x="192" y="15"/>
                          </a:lnTo>
                          <a:lnTo>
                            <a:pt x="192" y="15"/>
                          </a:lnTo>
                          <a:lnTo>
                            <a:pt x="193" y="14"/>
                          </a:lnTo>
                          <a:lnTo>
                            <a:pt x="194" y="14"/>
                          </a:lnTo>
                          <a:lnTo>
                            <a:pt x="195" y="14"/>
                          </a:lnTo>
                          <a:lnTo>
                            <a:pt x="196" y="13"/>
                          </a:lnTo>
                          <a:lnTo>
                            <a:pt x="197" y="12"/>
                          </a:lnTo>
                          <a:lnTo>
                            <a:pt x="198" y="11"/>
                          </a:lnTo>
                          <a:lnTo>
                            <a:pt x="199" y="10"/>
                          </a:lnTo>
                          <a:lnTo>
                            <a:pt x="201" y="8"/>
                          </a:lnTo>
                          <a:lnTo>
                            <a:pt x="204" y="6"/>
                          </a:lnTo>
                          <a:lnTo>
                            <a:pt x="205" y="5"/>
                          </a:lnTo>
                          <a:lnTo>
                            <a:pt x="206" y="5"/>
                          </a:lnTo>
                          <a:lnTo>
                            <a:pt x="207" y="4"/>
                          </a:lnTo>
                          <a:lnTo>
                            <a:pt x="209" y="3"/>
                          </a:lnTo>
                          <a:lnTo>
                            <a:pt x="210" y="2"/>
                          </a:lnTo>
                          <a:lnTo>
                            <a:pt x="211" y="1"/>
                          </a:lnTo>
                          <a:lnTo>
                            <a:pt x="213" y="1"/>
                          </a:lnTo>
                          <a:lnTo>
                            <a:pt x="215" y="0"/>
                          </a:lnTo>
                        </a:path>
                      </a:pathLst>
                    </a:custGeom>
                    <a:grpFill/>
                    <a:ln w="3175" cap="flat" cmpd="sng">
                      <a:solidFill>
                        <a:schemeClr val="accent1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 defTabSz="794567">
                        <a:defRPr/>
                      </a:pPr>
                      <a:endParaRPr lang="en-US" sz="700" dirty="0">
                        <a:solidFill>
                          <a:srgbClr val="000000">
                            <a:lumMod val="50000"/>
                            <a:lumOff val="50000"/>
                          </a:srgbClr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8" name="Freeform 9"/>
                    <p:cNvSpPr>
                      <a:spLocks/>
                    </p:cNvSpPr>
                    <p:nvPr/>
                  </p:nvSpPr>
                  <p:spPr bwMode="auto">
                    <a:xfrm>
                      <a:off x="57279" y="3112806"/>
                      <a:ext cx="1366857" cy="884285"/>
                    </a:xfrm>
                    <a:custGeom>
                      <a:avLst/>
                      <a:gdLst/>
                      <a:ahLst/>
                      <a:cxnLst>
                        <a:cxn ang="0">
                          <a:pos x="142" y="5"/>
                        </a:cxn>
                        <a:cxn ang="0">
                          <a:pos x="152" y="18"/>
                        </a:cxn>
                        <a:cxn ang="0">
                          <a:pos x="160" y="17"/>
                        </a:cxn>
                        <a:cxn ang="0">
                          <a:pos x="164" y="26"/>
                        </a:cxn>
                        <a:cxn ang="0">
                          <a:pos x="163" y="42"/>
                        </a:cxn>
                        <a:cxn ang="0">
                          <a:pos x="167" y="48"/>
                        </a:cxn>
                        <a:cxn ang="0">
                          <a:pos x="162" y="56"/>
                        </a:cxn>
                        <a:cxn ang="0">
                          <a:pos x="161" y="77"/>
                        </a:cxn>
                        <a:cxn ang="0">
                          <a:pos x="177" y="89"/>
                        </a:cxn>
                        <a:cxn ang="0">
                          <a:pos x="183" y="104"/>
                        </a:cxn>
                        <a:cxn ang="0">
                          <a:pos x="177" y="109"/>
                        </a:cxn>
                        <a:cxn ang="0">
                          <a:pos x="162" y="97"/>
                        </a:cxn>
                        <a:cxn ang="0">
                          <a:pos x="157" y="99"/>
                        </a:cxn>
                        <a:cxn ang="0">
                          <a:pos x="141" y="95"/>
                        </a:cxn>
                        <a:cxn ang="0">
                          <a:pos x="123" y="98"/>
                        </a:cxn>
                        <a:cxn ang="0">
                          <a:pos x="116" y="93"/>
                        </a:cxn>
                        <a:cxn ang="0">
                          <a:pos x="118" y="88"/>
                        </a:cxn>
                        <a:cxn ang="0">
                          <a:pos x="117" y="80"/>
                        </a:cxn>
                        <a:cxn ang="0">
                          <a:pos x="115" y="69"/>
                        </a:cxn>
                        <a:cxn ang="0">
                          <a:pos x="110" y="65"/>
                        </a:cxn>
                        <a:cxn ang="0">
                          <a:pos x="103" y="63"/>
                        </a:cxn>
                        <a:cxn ang="0">
                          <a:pos x="98" y="66"/>
                        </a:cxn>
                        <a:cxn ang="0">
                          <a:pos x="94" y="65"/>
                        </a:cxn>
                        <a:cxn ang="0">
                          <a:pos x="90" y="63"/>
                        </a:cxn>
                        <a:cxn ang="0">
                          <a:pos x="87" y="59"/>
                        </a:cxn>
                        <a:cxn ang="0">
                          <a:pos x="83" y="57"/>
                        </a:cxn>
                        <a:cxn ang="0">
                          <a:pos x="80" y="55"/>
                        </a:cxn>
                        <a:cxn ang="0">
                          <a:pos x="70" y="55"/>
                        </a:cxn>
                        <a:cxn ang="0">
                          <a:pos x="65" y="58"/>
                        </a:cxn>
                        <a:cxn ang="0">
                          <a:pos x="60" y="59"/>
                        </a:cxn>
                        <a:cxn ang="0">
                          <a:pos x="55" y="60"/>
                        </a:cxn>
                        <a:cxn ang="0">
                          <a:pos x="50" y="62"/>
                        </a:cxn>
                        <a:cxn ang="0">
                          <a:pos x="42" y="65"/>
                        </a:cxn>
                        <a:cxn ang="0">
                          <a:pos x="27" y="65"/>
                        </a:cxn>
                        <a:cxn ang="0">
                          <a:pos x="20" y="60"/>
                        </a:cxn>
                        <a:cxn ang="0">
                          <a:pos x="24" y="58"/>
                        </a:cxn>
                        <a:cxn ang="0">
                          <a:pos x="30" y="60"/>
                        </a:cxn>
                        <a:cxn ang="0">
                          <a:pos x="29" y="51"/>
                        </a:cxn>
                        <a:cxn ang="0">
                          <a:pos x="28" y="42"/>
                        </a:cxn>
                        <a:cxn ang="0">
                          <a:pos x="26" y="34"/>
                        </a:cxn>
                        <a:cxn ang="0">
                          <a:pos x="23" y="27"/>
                        </a:cxn>
                        <a:cxn ang="0">
                          <a:pos x="16" y="20"/>
                        </a:cxn>
                        <a:cxn ang="0">
                          <a:pos x="11" y="18"/>
                        </a:cxn>
                        <a:cxn ang="0">
                          <a:pos x="7" y="16"/>
                        </a:cxn>
                        <a:cxn ang="0">
                          <a:pos x="2" y="17"/>
                        </a:cxn>
                        <a:cxn ang="0">
                          <a:pos x="0" y="11"/>
                        </a:cxn>
                        <a:cxn ang="0">
                          <a:pos x="2" y="5"/>
                        </a:cxn>
                        <a:cxn ang="0">
                          <a:pos x="16" y="7"/>
                        </a:cxn>
                        <a:cxn ang="0">
                          <a:pos x="27" y="6"/>
                        </a:cxn>
                        <a:cxn ang="0">
                          <a:pos x="46" y="13"/>
                        </a:cxn>
                        <a:cxn ang="0">
                          <a:pos x="60" y="14"/>
                        </a:cxn>
                        <a:cxn ang="0">
                          <a:pos x="69" y="8"/>
                        </a:cxn>
                        <a:cxn ang="0">
                          <a:pos x="86" y="5"/>
                        </a:cxn>
                        <a:cxn ang="0">
                          <a:pos x="100" y="4"/>
                        </a:cxn>
                        <a:cxn ang="0">
                          <a:pos x="105" y="7"/>
                        </a:cxn>
                        <a:cxn ang="0">
                          <a:pos x="113" y="16"/>
                        </a:cxn>
                        <a:cxn ang="0">
                          <a:pos x="120" y="9"/>
                        </a:cxn>
                        <a:cxn ang="0">
                          <a:pos x="123" y="3"/>
                        </a:cxn>
                        <a:cxn ang="0">
                          <a:pos x="133" y="2"/>
                        </a:cxn>
                      </a:cxnLst>
                      <a:rect l="0" t="0" r="r" b="b"/>
                      <a:pathLst>
                        <a:path w="183" h="110">
                          <a:moveTo>
                            <a:pt x="138" y="2"/>
                          </a:moveTo>
                          <a:lnTo>
                            <a:pt x="138" y="2"/>
                          </a:lnTo>
                          <a:lnTo>
                            <a:pt x="138" y="2"/>
                          </a:lnTo>
                          <a:lnTo>
                            <a:pt x="138" y="3"/>
                          </a:lnTo>
                          <a:lnTo>
                            <a:pt x="138" y="3"/>
                          </a:lnTo>
                          <a:lnTo>
                            <a:pt x="139" y="3"/>
                          </a:lnTo>
                          <a:lnTo>
                            <a:pt x="140" y="4"/>
                          </a:lnTo>
                          <a:lnTo>
                            <a:pt x="140" y="4"/>
                          </a:lnTo>
                          <a:lnTo>
                            <a:pt x="141" y="4"/>
                          </a:lnTo>
                          <a:lnTo>
                            <a:pt x="142" y="4"/>
                          </a:lnTo>
                          <a:lnTo>
                            <a:pt x="142" y="5"/>
                          </a:lnTo>
                          <a:lnTo>
                            <a:pt x="143" y="5"/>
                          </a:lnTo>
                          <a:lnTo>
                            <a:pt x="144" y="6"/>
                          </a:lnTo>
                          <a:lnTo>
                            <a:pt x="145" y="7"/>
                          </a:lnTo>
                          <a:lnTo>
                            <a:pt x="146" y="9"/>
                          </a:lnTo>
                          <a:lnTo>
                            <a:pt x="146" y="10"/>
                          </a:lnTo>
                          <a:lnTo>
                            <a:pt x="148" y="12"/>
                          </a:lnTo>
                          <a:lnTo>
                            <a:pt x="148" y="14"/>
                          </a:lnTo>
                          <a:lnTo>
                            <a:pt x="149" y="15"/>
                          </a:lnTo>
                          <a:lnTo>
                            <a:pt x="150" y="16"/>
                          </a:lnTo>
                          <a:lnTo>
                            <a:pt x="151" y="17"/>
                          </a:lnTo>
                          <a:lnTo>
                            <a:pt x="152" y="18"/>
                          </a:lnTo>
                          <a:lnTo>
                            <a:pt x="152" y="18"/>
                          </a:lnTo>
                          <a:lnTo>
                            <a:pt x="153" y="18"/>
                          </a:lnTo>
                          <a:lnTo>
                            <a:pt x="153" y="18"/>
                          </a:lnTo>
                          <a:lnTo>
                            <a:pt x="154" y="18"/>
                          </a:lnTo>
                          <a:lnTo>
                            <a:pt x="154" y="17"/>
                          </a:lnTo>
                          <a:lnTo>
                            <a:pt x="155" y="17"/>
                          </a:lnTo>
                          <a:lnTo>
                            <a:pt x="156" y="17"/>
                          </a:lnTo>
                          <a:lnTo>
                            <a:pt x="157" y="17"/>
                          </a:lnTo>
                          <a:lnTo>
                            <a:pt x="158" y="17"/>
                          </a:lnTo>
                          <a:lnTo>
                            <a:pt x="159" y="17"/>
                          </a:lnTo>
                          <a:lnTo>
                            <a:pt x="160" y="17"/>
                          </a:lnTo>
                          <a:lnTo>
                            <a:pt x="161" y="18"/>
                          </a:lnTo>
                          <a:lnTo>
                            <a:pt x="162" y="18"/>
                          </a:lnTo>
                          <a:lnTo>
                            <a:pt x="163" y="19"/>
                          </a:lnTo>
                          <a:lnTo>
                            <a:pt x="164" y="19"/>
                          </a:lnTo>
                          <a:lnTo>
                            <a:pt x="165" y="20"/>
                          </a:lnTo>
                          <a:lnTo>
                            <a:pt x="165" y="20"/>
                          </a:lnTo>
                          <a:lnTo>
                            <a:pt x="166" y="21"/>
                          </a:lnTo>
                          <a:lnTo>
                            <a:pt x="166" y="21"/>
                          </a:lnTo>
                          <a:lnTo>
                            <a:pt x="166" y="22"/>
                          </a:lnTo>
                          <a:lnTo>
                            <a:pt x="165" y="24"/>
                          </a:lnTo>
                          <a:lnTo>
                            <a:pt x="164" y="26"/>
                          </a:lnTo>
                          <a:lnTo>
                            <a:pt x="164" y="28"/>
                          </a:lnTo>
                          <a:lnTo>
                            <a:pt x="163" y="30"/>
                          </a:lnTo>
                          <a:lnTo>
                            <a:pt x="163" y="31"/>
                          </a:lnTo>
                          <a:lnTo>
                            <a:pt x="163" y="32"/>
                          </a:lnTo>
                          <a:lnTo>
                            <a:pt x="163" y="33"/>
                          </a:lnTo>
                          <a:lnTo>
                            <a:pt x="162" y="35"/>
                          </a:lnTo>
                          <a:lnTo>
                            <a:pt x="162" y="36"/>
                          </a:lnTo>
                          <a:lnTo>
                            <a:pt x="162" y="37"/>
                          </a:lnTo>
                          <a:lnTo>
                            <a:pt x="163" y="39"/>
                          </a:lnTo>
                          <a:lnTo>
                            <a:pt x="163" y="40"/>
                          </a:lnTo>
                          <a:lnTo>
                            <a:pt x="163" y="42"/>
                          </a:lnTo>
                          <a:lnTo>
                            <a:pt x="163" y="42"/>
                          </a:lnTo>
                          <a:lnTo>
                            <a:pt x="163" y="43"/>
                          </a:lnTo>
                          <a:lnTo>
                            <a:pt x="164" y="43"/>
                          </a:lnTo>
                          <a:lnTo>
                            <a:pt x="164" y="44"/>
                          </a:lnTo>
                          <a:lnTo>
                            <a:pt x="165" y="45"/>
                          </a:lnTo>
                          <a:lnTo>
                            <a:pt x="166" y="46"/>
                          </a:lnTo>
                          <a:lnTo>
                            <a:pt x="166" y="46"/>
                          </a:lnTo>
                          <a:lnTo>
                            <a:pt x="166" y="47"/>
                          </a:lnTo>
                          <a:lnTo>
                            <a:pt x="167" y="47"/>
                          </a:lnTo>
                          <a:lnTo>
                            <a:pt x="167" y="48"/>
                          </a:lnTo>
                          <a:lnTo>
                            <a:pt x="167" y="48"/>
                          </a:lnTo>
                          <a:lnTo>
                            <a:pt x="167" y="49"/>
                          </a:lnTo>
                          <a:lnTo>
                            <a:pt x="167" y="49"/>
                          </a:lnTo>
                          <a:lnTo>
                            <a:pt x="166" y="50"/>
                          </a:lnTo>
                          <a:lnTo>
                            <a:pt x="166" y="51"/>
                          </a:lnTo>
                          <a:lnTo>
                            <a:pt x="165" y="51"/>
                          </a:lnTo>
                          <a:lnTo>
                            <a:pt x="164" y="52"/>
                          </a:lnTo>
                          <a:lnTo>
                            <a:pt x="164" y="53"/>
                          </a:lnTo>
                          <a:lnTo>
                            <a:pt x="163" y="54"/>
                          </a:lnTo>
                          <a:lnTo>
                            <a:pt x="163" y="54"/>
                          </a:lnTo>
                          <a:lnTo>
                            <a:pt x="163" y="55"/>
                          </a:lnTo>
                          <a:lnTo>
                            <a:pt x="162" y="56"/>
                          </a:lnTo>
                          <a:lnTo>
                            <a:pt x="162" y="58"/>
                          </a:lnTo>
                          <a:lnTo>
                            <a:pt x="161" y="59"/>
                          </a:lnTo>
                          <a:lnTo>
                            <a:pt x="161" y="61"/>
                          </a:lnTo>
                          <a:lnTo>
                            <a:pt x="161" y="62"/>
                          </a:lnTo>
                          <a:lnTo>
                            <a:pt x="161" y="64"/>
                          </a:lnTo>
                          <a:lnTo>
                            <a:pt x="161" y="66"/>
                          </a:lnTo>
                          <a:lnTo>
                            <a:pt x="161" y="68"/>
                          </a:lnTo>
                          <a:lnTo>
                            <a:pt x="161" y="70"/>
                          </a:lnTo>
                          <a:lnTo>
                            <a:pt x="161" y="72"/>
                          </a:lnTo>
                          <a:lnTo>
                            <a:pt x="161" y="75"/>
                          </a:lnTo>
                          <a:lnTo>
                            <a:pt x="161" y="77"/>
                          </a:lnTo>
                          <a:lnTo>
                            <a:pt x="161" y="80"/>
                          </a:lnTo>
                          <a:lnTo>
                            <a:pt x="163" y="81"/>
                          </a:lnTo>
                          <a:lnTo>
                            <a:pt x="164" y="82"/>
                          </a:lnTo>
                          <a:lnTo>
                            <a:pt x="165" y="83"/>
                          </a:lnTo>
                          <a:lnTo>
                            <a:pt x="167" y="84"/>
                          </a:lnTo>
                          <a:lnTo>
                            <a:pt x="168" y="84"/>
                          </a:lnTo>
                          <a:lnTo>
                            <a:pt x="170" y="85"/>
                          </a:lnTo>
                          <a:lnTo>
                            <a:pt x="173" y="87"/>
                          </a:lnTo>
                          <a:lnTo>
                            <a:pt x="174" y="87"/>
                          </a:lnTo>
                          <a:lnTo>
                            <a:pt x="176" y="88"/>
                          </a:lnTo>
                          <a:lnTo>
                            <a:pt x="177" y="89"/>
                          </a:lnTo>
                          <a:lnTo>
                            <a:pt x="179" y="90"/>
                          </a:lnTo>
                          <a:lnTo>
                            <a:pt x="180" y="91"/>
                          </a:lnTo>
                          <a:lnTo>
                            <a:pt x="181" y="92"/>
                          </a:lnTo>
                          <a:lnTo>
                            <a:pt x="182" y="94"/>
                          </a:lnTo>
                          <a:lnTo>
                            <a:pt x="183" y="95"/>
                          </a:lnTo>
                          <a:lnTo>
                            <a:pt x="183" y="96"/>
                          </a:lnTo>
                          <a:lnTo>
                            <a:pt x="183" y="97"/>
                          </a:lnTo>
                          <a:lnTo>
                            <a:pt x="183" y="99"/>
                          </a:lnTo>
                          <a:lnTo>
                            <a:pt x="183" y="101"/>
                          </a:lnTo>
                          <a:lnTo>
                            <a:pt x="183" y="103"/>
                          </a:lnTo>
                          <a:lnTo>
                            <a:pt x="183" y="104"/>
                          </a:lnTo>
                          <a:lnTo>
                            <a:pt x="183" y="105"/>
                          </a:lnTo>
                          <a:lnTo>
                            <a:pt x="183" y="106"/>
                          </a:lnTo>
                          <a:lnTo>
                            <a:pt x="183" y="107"/>
                          </a:lnTo>
                          <a:lnTo>
                            <a:pt x="182" y="108"/>
                          </a:lnTo>
                          <a:lnTo>
                            <a:pt x="182" y="109"/>
                          </a:lnTo>
                          <a:lnTo>
                            <a:pt x="182" y="109"/>
                          </a:lnTo>
                          <a:lnTo>
                            <a:pt x="181" y="110"/>
                          </a:lnTo>
                          <a:lnTo>
                            <a:pt x="180" y="110"/>
                          </a:lnTo>
                          <a:lnTo>
                            <a:pt x="179" y="110"/>
                          </a:lnTo>
                          <a:lnTo>
                            <a:pt x="178" y="110"/>
                          </a:lnTo>
                          <a:lnTo>
                            <a:pt x="177" y="109"/>
                          </a:lnTo>
                          <a:lnTo>
                            <a:pt x="175" y="109"/>
                          </a:lnTo>
                          <a:lnTo>
                            <a:pt x="174" y="108"/>
                          </a:lnTo>
                          <a:lnTo>
                            <a:pt x="172" y="107"/>
                          </a:lnTo>
                          <a:lnTo>
                            <a:pt x="171" y="107"/>
                          </a:lnTo>
                          <a:lnTo>
                            <a:pt x="169" y="106"/>
                          </a:lnTo>
                          <a:lnTo>
                            <a:pt x="168" y="105"/>
                          </a:lnTo>
                          <a:lnTo>
                            <a:pt x="167" y="103"/>
                          </a:lnTo>
                          <a:lnTo>
                            <a:pt x="166" y="102"/>
                          </a:lnTo>
                          <a:lnTo>
                            <a:pt x="165" y="101"/>
                          </a:lnTo>
                          <a:lnTo>
                            <a:pt x="164" y="100"/>
                          </a:lnTo>
                          <a:lnTo>
                            <a:pt x="162" y="97"/>
                          </a:lnTo>
                          <a:lnTo>
                            <a:pt x="161" y="96"/>
                          </a:lnTo>
                          <a:lnTo>
                            <a:pt x="160" y="95"/>
                          </a:lnTo>
                          <a:lnTo>
                            <a:pt x="159" y="95"/>
                          </a:lnTo>
                          <a:lnTo>
                            <a:pt x="159" y="95"/>
                          </a:lnTo>
                          <a:lnTo>
                            <a:pt x="158" y="95"/>
                          </a:lnTo>
                          <a:lnTo>
                            <a:pt x="158" y="96"/>
                          </a:lnTo>
                          <a:lnTo>
                            <a:pt x="158" y="96"/>
                          </a:lnTo>
                          <a:lnTo>
                            <a:pt x="158" y="97"/>
                          </a:lnTo>
                          <a:lnTo>
                            <a:pt x="157" y="98"/>
                          </a:lnTo>
                          <a:lnTo>
                            <a:pt x="157" y="98"/>
                          </a:lnTo>
                          <a:lnTo>
                            <a:pt x="157" y="99"/>
                          </a:lnTo>
                          <a:lnTo>
                            <a:pt x="156" y="99"/>
                          </a:lnTo>
                          <a:lnTo>
                            <a:pt x="156" y="100"/>
                          </a:lnTo>
                          <a:lnTo>
                            <a:pt x="156" y="100"/>
                          </a:lnTo>
                          <a:lnTo>
                            <a:pt x="155" y="100"/>
                          </a:lnTo>
                          <a:lnTo>
                            <a:pt x="155" y="100"/>
                          </a:lnTo>
                          <a:lnTo>
                            <a:pt x="151" y="99"/>
                          </a:lnTo>
                          <a:lnTo>
                            <a:pt x="148" y="98"/>
                          </a:lnTo>
                          <a:lnTo>
                            <a:pt x="146" y="97"/>
                          </a:lnTo>
                          <a:lnTo>
                            <a:pt x="144" y="96"/>
                          </a:lnTo>
                          <a:lnTo>
                            <a:pt x="143" y="96"/>
                          </a:lnTo>
                          <a:lnTo>
                            <a:pt x="141" y="95"/>
                          </a:lnTo>
                          <a:lnTo>
                            <a:pt x="139" y="96"/>
                          </a:lnTo>
                          <a:lnTo>
                            <a:pt x="136" y="97"/>
                          </a:lnTo>
                          <a:lnTo>
                            <a:pt x="135" y="97"/>
                          </a:lnTo>
                          <a:lnTo>
                            <a:pt x="134" y="97"/>
                          </a:lnTo>
                          <a:lnTo>
                            <a:pt x="132" y="98"/>
                          </a:lnTo>
                          <a:lnTo>
                            <a:pt x="131" y="98"/>
                          </a:lnTo>
                          <a:lnTo>
                            <a:pt x="129" y="98"/>
                          </a:lnTo>
                          <a:lnTo>
                            <a:pt x="128" y="98"/>
                          </a:lnTo>
                          <a:lnTo>
                            <a:pt x="126" y="98"/>
                          </a:lnTo>
                          <a:lnTo>
                            <a:pt x="125" y="98"/>
                          </a:lnTo>
                          <a:lnTo>
                            <a:pt x="123" y="98"/>
                          </a:lnTo>
                          <a:lnTo>
                            <a:pt x="121" y="98"/>
                          </a:lnTo>
                          <a:lnTo>
                            <a:pt x="120" y="98"/>
                          </a:lnTo>
                          <a:lnTo>
                            <a:pt x="118" y="98"/>
                          </a:lnTo>
                          <a:lnTo>
                            <a:pt x="118" y="97"/>
                          </a:lnTo>
                          <a:lnTo>
                            <a:pt x="117" y="97"/>
                          </a:lnTo>
                          <a:lnTo>
                            <a:pt x="117" y="96"/>
                          </a:lnTo>
                          <a:lnTo>
                            <a:pt x="117" y="95"/>
                          </a:lnTo>
                          <a:lnTo>
                            <a:pt x="116" y="95"/>
                          </a:lnTo>
                          <a:lnTo>
                            <a:pt x="116" y="94"/>
                          </a:lnTo>
                          <a:lnTo>
                            <a:pt x="116" y="93"/>
                          </a:lnTo>
                          <a:lnTo>
                            <a:pt x="116" y="93"/>
                          </a:lnTo>
                          <a:lnTo>
                            <a:pt x="116" y="92"/>
                          </a:lnTo>
                          <a:lnTo>
                            <a:pt x="116" y="91"/>
                          </a:lnTo>
                          <a:lnTo>
                            <a:pt x="117" y="91"/>
                          </a:lnTo>
                          <a:lnTo>
                            <a:pt x="117" y="91"/>
                          </a:lnTo>
                          <a:lnTo>
                            <a:pt x="117" y="91"/>
                          </a:lnTo>
                          <a:lnTo>
                            <a:pt x="117" y="91"/>
                          </a:lnTo>
                          <a:lnTo>
                            <a:pt x="118" y="90"/>
                          </a:lnTo>
                          <a:lnTo>
                            <a:pt x="118" y="90"/>
                          </a:lnTo>
                          <a:lnTo>
                            <a:pt x="118" y="89"/>
                          </a:lnTo>
                          <a:lnTo>
                            <a:pt x="118" y="89"/>
                          </a:lnTo>
                          <a:lnTo>
                            <a:pt x="118" y="88"/>
                          </a:lnTo>
                          <a:lnTo>
                            <a:pt x="118" y="87"/>
                          </a:lnTo>
                          <a:lnTo>
                            <a:pt x="118" y="85"/>
                          </a:lnTo>
                          <a:lnTo>
                            <a:pt x="118" y="83"/>
                          </a:lnTo>
                          <a:lnTo>
                            <a:pt x="118" y="82"/>
                          </a:lnTo>
                          <a:lnTo>
                            <a:pt x="118" y="81"/>
                          </a:lnTo>
                          <a:lnTo>
                            <a:pt x="118" y="81"/>
                          </a:lnTo>
                          <a:lnTo>
                            <a:pt x="118" y="81"/>
                          </a:lnTo>
                          <a:lnTo>
                            <a:pt x="118" y="80"/>
                          </a:lnTo>
                          <a:lnTo>
                            <a:pt x="117" y="80"/>
                          </a:lnTo>
                          <a:lnTo>
                            <a:pt x="117" y="80"/>
                          </a:lnTo>
                          <a:lnTo>
                            <a:pt x="117" y="80"/>
                          </a:lnTo>
                          <a:lnTo>
                            <a:pt x="116" y="80"/>
                          </a:lnTo>
                          <a:lnTo>
                            <a:pt x="116" y="77"/>
                          </a:lnTo>
                          <a:lnTo>
                            <a:pt x="116" y="76"/>
                          </a:lnTo>
                          <a:lnTo>
                            <a:pt x="116" y="75"/>
                          </a:lnTo>
                          <a:lnTo>
                            <a:pt x="116" y="74"/>
                          </a:lnTo>
                          <a:lnTo>
                            <a:pt x="116" y="73"/>
                          </a:lnTo>
                          <a:lnTo>
                            <a:pt x="116" y="72"/>
                          </a:lnTo>
                          <a:lnTo>
                            <a:pt x="116" y="71"/>
                          </a:lnTo>
                          <a:lnTo>
                            <a:pt x="116" y="70"/>
                          </a:lnTo>
                          <a:lnTo>
                            <a:pt x="115" y="70"/>
                          </a:lnTo>
                          <a:lnTo>
                            <a:pt x="115" y="69"/>
                          </a:lnTo>
                          <a:lnTo>
                            <a:pt x="114" y="68"/>
                          </a:lnTo>
                          <a:lnTo>
                            <a:pt x="114" y="68"/>
                          </a:lnTo>
                          <a:lnTo>
                            <a:pt x="113" y="67"/>
                          </a:lnTo>
                          <a:lnTo>
                            <a:pt x="112" y="67"/>
                          </a:lnTo>
                          <a:lnTo>
                            <a:pt x="111" y="67"/>
                          </a:lnTo>
                          <a:lnTo>
                            <a:pt x="111" y="66"/>
                          </a:lnTo>
                          <a:lnTo>
                            <a:pt x="111" y="66"/>
                          </a:lnTo>
                          <a:lnTo>
                            <a:pt x="111" y="65"/>
                          </a:lnTo>
                          <a:lnTo>
                            <a:pt x="111" y="65"/>
                          </a:lnTo>
                          <a:lnTo>
                            <a:pt x="111" y="65"/>
                          </a:lnTo>
                          <a:lnTo>
                            <a:pt x="110" y="65"/>
                          </a:lnTo>
                          <a:lnTo>
                            <a:pt x="110" y="65"/>
                          </a:lnTo>
                          <a:lnTo>
                            <a:pt x="110" y="65"/>
                          </a:lnTo>
                          <a:lnTo>
                            <a:pt x="109" y="65"/>
                          </a:lnTo>
                          <a:lnTo>
                            <a:pt x="108" y="65"/>
                          </a:lnTo>
                          <a:lnTo>
                            <a:pt x="107" y="64"/>
                          </a:lnTo>
                          <a:lnTo>
                            <a:pt x="106" y="64"/>
                          </a:lnTo>
                          <a:lnTo>
                            <a:pt x="105" y="64"/>
                          </a:lnTo>
                          <a:lnTo>
                            <a:pt x="104" y="63"/>
                          </a:lnTo>
                          <a:lnTo>
                            <a:pt x="104" y="63"/>
                          </a:lnTo>
                          <a:lnTo>
                            <a:pt x="103" y="63"/>
                          </a:lnTo>
                          <a:lnTo>
                            <a:pt x="103" y="63"/>
                          </a:lnTo>
                          <a:lnTo>
                            <a:pt x="102" y="63"/>
                          </a:lnTo>
                          <a:lnTo>
                            <a:pt x="101" y="64"/>
                          </a:lnTo>
                          <a:lnTo>
                            <a:pt x="101" y="64"/>
                          </a:lnTo>
                          <a:lnTo>
                            <a:pt x="100" y="64"/>
                          </a:lnTo>
                          <a:lnTo>
                            <a:pt x="100" y="65"/>
                          </a:lnTo>
                          <a:lnTo>
                            <a:pt x="99" y="65"/>
                          </a:lnTo>
                          <a:lnTo>
                            <a:pt x="99" y="65"/>
                          </a:lnTo>
                          <a:lnTo>
                            <a:pt x="99" y="65"/>
                          </a:lnTo>
                          <a:lnTo>
                            <a:pt x="98" y="65"/>
                          </a:lnTo>
                          <a:lnTo>
                            <a:pt x="98" y="65"/>
                          </a:lnTo>
                          <a:lnTo>
                            <a:pt x="98" y="66"/>
                          </a:lnTo>
                          <a:lnTo>
                            <a:pt x="98" y="66"/>
                          </a:lnTo>
                          <a:lnTo>
                            <a:pt x="98" y="67"/>
                          </a:lnTo>
                          <a:lnTo>
                            <a:pt x="97" y="67"/>
                          </a:lnTo>
                          <a:lnTo>
                            <a:pt x="96" y="67"/>
                          </a:lnTo>
                          <a:lnTo>
                            <a:pt x="96" y="67"/>
                          </a:lnTo>
                          <a:lnTo>
                            <a:pt x="95" y="67"/>
                          </a:lnTo>
                          <a:lnTo>
                            <a:pt x="95" y="66"/>
                          </a:lnTo>
                          <a:lnTo>
                            <a:pt x="95" y="66"/>
                          </a:lnTo>
                          <a:lnTo>
                            <a:pt x="95" y="65"/>
                          </a:lnTo>
                          <a:lnTo>
                            <a:pt x="94" y="65"/>
                          </a:lnTo>
                          <a:lnTo>
                            <a:pt x="94" y="65"/>
                          </a:lnTo>
                          <a:lnTo>
                            <a:pt x="94" y="65"/>
                          </a:lnTo>
                          <a:lnTo>
                            <a:pt x="93" y="65"/>
                          </a:lnTo>
                          <a:lnTo>
                            <a:pt x="93" y="65"/>
                          </a:lnTo>
                          <a:lnTo>
                            <a:pt x="93" y="65"/>
                          </a:lnTo>
                          <a:lnTo>
                            <a:pt x="92" y="65"/>
                          </a:lnTo>
                          <a:lnTo>
                            <a:pt x="92" y="64"/>
                          </a:lnTo>
                          <a:lnTo>
                            <a:pt x="91" y="64"/>
                          </a:lnTo>
                          <a:lnTo>
                            <a:pt x="91" y="64"/>
                          </a:lnTo>
                          <a:lnTo>
                            <a:pt x="90" y="63"/>
                          </a:lnTo>
                          <a:lnTo>
                            <a:pt x="90" y="63"/>
                          </a:lnTo>
                          <a:lnTo>
                            <a:pt x="90" y="63"/>
                          </a:lnTo>
                          <a:lnTo>
                            <a:pt x="90" y="62"/>
                          </a:lnTo>
                          <a:lnTo>
                            <a:pt x="89" y="62"/>
                          </a:lnTo>
                          <a:lnTo>
                            <a:pt x="89" y="62"/>
                          </a:lnTo>
                          <a:lnTo>
                            <a:pt x="89" y="62"/>
                          </a:lnTo>
                          <a:lnTo>
                            <a:pt x="89" y="62"/>
                          </a:lnTo>
                          <a:lnTo>
                            <a:pt x="88" y="62"/>
                          </a:lnTo>
                          <a:lnTo>
                            <a:pt x="88" y="62"/>
                          </a:lnTo>
                          <a:lnTo>
                            <a:pt x="88" y="61"/>
                          </a:lnTo>
                          <a:lnTo>
                            <a:pt x="88" y="60"/>
                          </a:lnTo>
                          <a:lnTo>
                            <a:pt x="87" y="60"/>
                          </a:lnTo>
                          <a:lnTo>
                            <a:pt x="87" y="59"/>
                          </a:lnTo>
                          <a:lnTo>
                            <a:pt x="86" y="59"/>
                          </a:lnTo>
                          <a:lnTo>
                            <a:pt x="86" y="59"/>
                          </a:lnTo>
                          <a:lnTo>
                            <a:pt x="85" y="59"/>
                          </a:lnTo>
                          <a:lnTo>
                            <a:pt x="85" y="58"/>
                          </a:lnTo>
                          <a:lnTo>
                            <a:pt x="85" y="58"/>
                          </a:lnTo>
                          <a:lnTo>
                            <a:pt x="85" y="58"/>
                          </a:lnTo>
                          <a:lnTo>
                            <a:pt x="85" y="57"/>
                          </a:lnTo>
                          <a:lnTo>
                            <a:pt x="84" y="57"/>
                          </a:lnTo>
                          <a:lnTo>
                            <a:pt x="84" y="57"/>
                          </a:lnTo>
                          <a:lnTo>
                            <a:pt x="84" y="57"/>
                          </a:lnTo>
                          <a:lnTo>
                            <a:pt x="83" y="57"/>
                          </a:lnTo>
                          <a:lnTo>
                            <a:pt x="83" y="57"/>
                          </a:lnTo>
                          <a:lnTo>
                            <a:pt x="83" y="57"/>
                          </a:lnTo>
                          <a:lnTo>
                            <a:pt x="82" y="57"/>
                          </a:lnTo>
                          <a:lnTo>
                            <a:pt x="82" y="57"/>
                          </a:lnTo>
                          <a:lnTo>
                            <a:pt x="81" y="57"/>
                          </a:lnTo>
                          <a:lnTo>
                            <a:pt x="82" y="56"/>
                          </a:lnTo>
                          <a:lnTo>
                            <a:pt x="81" y="56"/>
                          </a:lnTo>
                          <a:lnTo>
                            <a:pt x="81" y="55"/>
                          </a:lnTo>
                          <a:lnTo>
                            <a:pt x="81" y="55"/>
                          </a:lnTo>
                          <a:lnTo>
                            <a:pt x="81" y="55"/>
                          </a:lnTo>
                          <a:lnTo>
                            <a:pt x="80" y="55"/>
                          </a:lnTo>
                          <a:lnTo>
                            <a:pt x="80" y="55"/>
                          </a:lnTo>
                          <a:lnTo>
                            <a:pt x="80" y="55"/>
                          </a:lnTo>
                          <a:lnTo>
                            <a:pt x="78" y="55"/>
                          </a:lnTo>
                          <a:lnTo>
                            <a:pt x="76" y="55"/>
                          </a:lnTo>
                          <a:lnTo>
                            <a:pt x="74" y="55"/>
                          </a:lnTo>
                          <a:lnTo>
                            <a:pt x="71" y="55"/>
                          </a:lnTo>
                          <a:lnTo>
                            <a:pt x="71" y="55"/>
                          </a:lnTo>
                          <a:lnTo>
                            <a:pt x="71" y="55"/>
                          </a:lnTo>
                          <a:lnTo>
                            <a:pt x="70" y="55"/>
                          </a:lnTo>
                          <a:lnTo>
                            <a:pt x="70" y="55"/>
                          </a:lnTo>
                          <a:lnTo>
                            <a:pt x="70" y="55"/>
                          </a:lnTo>
                          <a:lnTo>
                            <a:pt x="70" y="56"/>
                          </a:lnTo>
                          <a:lnTo>
                            <a:pt x="70" y="56"/>
                          </a:lnTo>
                          <a:lnTo>
                            <a:pt x="70" y="57"/>
                          </a:lnTo>
                          <a:lnTo>
                            <a:pt x="69" y="56"/>
                          </a:lnTo>
                          <a:lnTo>
                            <a:pt x="68" y="56"/>
                          </a:lnTo>
                          <a:lnTo>
                            <a:pt x="68" y="56"/>
                          </a:lnTo>
                          <a:lnTo>
                            <a:pt x="67" y="56"/>
                          </a:lnTo>
                          <a:lnTo>
                            <a:pt x="67" y="56"/>
                          </a:lnTo>
                          <a:lnTo>
                            <a:pt x="66" y="57"/>
                          </a:lnTo>
                          <a:lnTo>
                            <a:pt x="65" y="57"/>
                          </a:lnTo>
                          <a:lnTo>
                            <a:pt x="65" y="58"/>
                          </a:lnTo>
                          <a:lnTo>
                            <a:pt x="64" y="58"/>
                          </a:lnTo>
                          <a:lnTo>
                            <a:pt x="64" y="58"/>
                          </a:lnTo>
                          <a:lnTo>
                            <a:pt x="63" y="58"/>
                          </a:lnTo>
                          <a:lnTo>
                            <a:pt x="63" y="58"/>
                          </a:lnTo>
                          <a:lnTo>
                            <a:pt x="62" y="58"/>
                          </a:lnTo>
                          <a:lnTo>
                            <a:pt x="61" y="58"/>
                          </a:lnTo>
                          <a:lnTo>
                            <a:pt x="61" y="58"/>
                          </a:lnTo>
                          <a:lnTo>
                            <a:pt x="61" y="58"/>
                          </a:lnTo>
                          <a:lnTo>
                            <a:pt x="60" y="58"/>
                          </a:lnTo>
                          <a:lnTo>
                            <a:pt x="60" y="59"/>
                          </a:lnTo>
                          <a:lnTo>
                            <a:pt x="60" y="59"/>
                          </a:lnTo>
                          <a:lnTo>
                            <a:pt x="60" y="59"/>
                          </a:lnTo>
                          <a:lnTo>
                            <a:pt x="60" y="60"/>
                          </a:lnTo>
                          <a:lnTo>
                            <a:pt x="60" y="60"/>
                          </a:lnTo>
                          <a:lnTo>
                            <a:pt x="59" y="60"/>
                          </a:lnTo>
                          <a:lnTo>
                            <a:pt x="58" y="60"/>
                          </a:lnTo>
                          <a:lnTo>
                            <a:pt x="57" y="60"/>
                          </a:lnTo>
                          <a:lnTo>
                            <a:pt x="56" y="60"/>
                          </a:lnTo>
                          <a:lnTo>
                            <a:pt x="56" y="60"/>
                          </a:lnTo>
                          <a:lnTo>
                            <a:pt x="56" y="60"/>
                          </a:lnTo>
                          <a:lnTo>
                            <a:pt x="55" y="60"/>
                          </a:lnTo>
                          <a:lnTo>
                            <a:pt x="55" y="60"/>
                          </a:lnTo>
                          <a:lnTo>
                            <a:pt x="55" y="60"/>
                          </a:lnTo>
                          <a:lnTo>
                            <a:pt x="55" y="61"/>
                          </a:lnTo>
                          <a:lnTo>
                            <a:pt x="55" y="61"/>
                          </a:lnTo>
                          <a:lnTo>
                            <a:pt x="55" y="62"/>
                          </a:lnTo>
                          <a:lnTo>
                            <a:pt x="54" y="62"/>
                          </a:lnTo>
                          <a:lnTo>
                            <a:pt x="53" y="62"/>
                          </a:lnTo>
                          <a:lnTo>
                            <a:pt x="52" y="62"/>
                          </a:lnTo>
                          <a:lnTo>
                            <a:pt x="51" y="62"/>
                          </a:lnTo>
                          <a:lnTo>
                            <a:pt x="51" y="61"/>
                          </a:lnTo>
                          <a:lnTo>
                            <a:pt x="51" y="61"/>
                          </a:lnTo>
                          <a:lnTo>
                            <a:pt x="50" y="62"/>
                          </a:lnTo>
                          <a:lnTo>
                            <a:pt x="50" y="62"/>
                          </a:lnTo>
                          <a:lnTo>
                            <a:pt x="50" y="62"/>
                          </a:lnTo>
                          <a:lnTo>
                            <a:pt x="50" y="62"/>
                          </a:lnTo>
                          <a:lnTo>
                            <a:pt x="50" y="63"/>
                          </a:lnTo>
                          <a:lnTo>
                            <a:pt x="50" y="63"/>
                          </a:lnTo>
                          <a:lnTo>
                            <a:pt x="49" y="64"/>
                          </a:lnTo>
                          <a:lnTo>
                            <a:pt x="48" y="64"/>
                          </a:lnTo>
                          <a:lnTo>
                            <a:pt x="46" y="64"/>
                          </a:lnTo>
                          <a:lnTo>
                            <a:pt x="45" y="65"/>
                          </a:lnTo>
                          <a:lnTo>
                            <a:pt x="43" y="65"/>
                          </a:lnTo>
                          <a:lnTo>
                            <a:pt x="42" y="65"/>
                          </a:lnTo>
                          <a:lnTo>
                            <a:pt x="39" y="65"/>
                          </a:lnTo>
                          <a:lnTo>
                            <a:pt x="36" y="65"/>
                          </a:lnTo>
                          <a:lnTo>
                            <a:pt x="35" y="65"/>
                          </a:lnTo>
                          <a:lnTo>
                            <a:pt x="33" y="65"/>
                          </a:lnTo>
                          <a:lnTo>
                            <a:pt x="32" y="65"/>
                          </a:lnTo>
                          <a:lnTo>
                            <a:pt x="30" y="66"/>
                          </a:lnTo>
                          <a:lnTo>
                            <a:pt x="29" y="66"/>
                          </a:lnTo>
                          <a:lnTo>
                            <a:pt x="28" y="67"/>
                          </a:lnTo>
                          <a:lnTo>
                            <a:pt x="28" y="66"/>
                          </a:lnTo>
                          <a:lnTo>
                            <a:pt x="28" y="65"/>
                          </a:lnTo>
                          <a:lnTo>
                            <a:pt x="27" y="65"/>
                          </a:lnTo>
                          <a:lnTo>
                            <a:pt x="27" y="64"/>
                          </a:lnTo>
                          <a:lnTo>
                            <a:pt x="26" y="64"/>
                          </a:lnTo>
                          <a:lnTo>
                            <a:pt x="26" y="64"/>
                          </a:lnTo>
                          <a:lnTo>
                            <a:pt x="25" y="64"/>
                          </a:lnTo>
                          <a:lnTo>
                            <a:pt x="25" y="63"/>
                          </a:lnTo>
                          <a:lnTo>
                            <a:pt x="24" y="63"/>
                          </a:lnTo>
                          <a:lnTo>
                            <a:pt x="23" y="62"/>
                          </a:lnTo>
                          <a:lnTo>
                            <a:pt x="22" y="62"/>
                          </a:lnTo>
                          <a:lnTo>
                            <a:pt x="21" y="61"/>
                          </a:lnTo>
                          <a:lnTo>
                            <a:pt x="21" y="61"/>
                          </a:lnTo>
                          <a:lnTo>
                            <a:pt x="20" y="60"/>
                          </a:lnTo>
                          <a:lnTo>
                            <a:pt x="20" y="60"/>
                          </a:lnTo>
                          <a:lnTo>
                            <a:pt x="20" y="59"/>
                          </a:lnTo>
                          <a:lnTo>
                            <a:pt x="20" y="59"/>
                          </a:lnTo>
                          <a:lnTo>
                            <a:pt x="20" y="58"/>
                          </a:lnTo>
                          <a:lnTo>
                            <a:pt x="20" y="57"/>
                          </a:lnTo>
                          <a:lnTo>
                            <a:pt x="20" y="57"/>
                          </a:lnTo>
                          <a:lnTo>
                            <a:pt x="21" y="57"/>
                          </a:lnTo>
                          <a:lnTo>
                            <a:pt x="21" y="57"/>
                          </a:lnTo>
                          <a:lnTo>
                            <a:pt x="22" y="57"/>
                          </a:lnTo>
                          <a:lnTo>
                            <a:pt x="23" y="58"/>
                          </a:lnTo>
                          <a:lnTo>
                            <a:pt x="24" y="58"/>
                          </a:lnTo>
                          <a:lnTo>
                            <a:pt x="24" y="58"/>
                          </a:lnTo>
                          <a:lnTo>
                            <a:pt x="25" y="59"/>
                          </a:lnTo>
                          <a:lnTo>
                            <a:pt x="26" y="59"/>
                          </a:lnTo>
                          <a:lnTo>
                            <a:pt x="26" y="60"/>
                          </a:lnTo>
                          <a:lnTo>
                            <a:pt x="27" y="60"/>
                          </a:lnTo>
                          <a:lnTo>
                            <a:pt x="28" y="60"/>
                          </a:lnTo>
                          <a:lnTo>
                            <a:pt x="28" y="60"/>
                          </a:lnTo>
                          <a:lnTo>
                            <a:pt x="29" y="60"/>
                          </a:lnTo>
                          <a:lnTo>
                            <a:pt x="29" y="60"/>
                          </a:lnTo>
                          <a:lnTo>
                            <a:pt x="29" y="60"/>
                          </a:lnTo>
                          <a:lnTo>
                            <a:pt x="30" y="60"/>
                          </a:lnTo>
                          <a:lnTo>
                            <a:pt x="30" y="59"/>
                          </a:lnTo>
                          <a:lnTo>
                            <a:pt x="31" y="59"/>
                          </a:lnTo>
                          <a:lnTo>
                            <a:pt x="31" y="59"/>
                          </a:lnTo>
                          <a:lnTo>
                            <a:pt x="31" y="58"/>
                          </a:lnTo>
                          <a:lnTo>
                            <a:pt x="31" y="57"/>
                          </a:lnTo>
                          <a:lnTo>
                            <a:pt x="31" y="56"/>
                          </a:lnTo>
                          <a:lnTo>
                            <a:pt x="31" y="55"/>
                          </a:lnTo>
                          <a:lnTo>
                            <a:pt x="31" y="54"/>
                          </a:lnTo>
                          <a:lnTo>
                            <a:pt x="31" y="53"/>
                          </a:lnTo>
                          <a:lnTo>
                            <a:pt x="30" y="52"/>
                          </a:lnTo>
                          <a:lnTo>
                            <a:pt x="29" y="51"/>
                          </a:lnTo>
                          <a:lnTo>
                            <a:pt x="29" y="50"/>
                          </a:lnTo>
                          <a:lnTo>
                            <a:pt x="29" y="49"/>
                          </a:lnTo>
                          <a:lnTo>
                            <a:pt x="28" y="49"/>
                          </a:lnTo>
                          <a:lnTo>
                            <a:pt x="28" y="48"/>
                          </a:lnTo>
                          <a:lnTo>
                            <a:pt x="28" y="47"/>
                          </a:lnTo>
                          <a:lnTo>
                            <a:pt x="28" y="46"/>
                          </a:lnTo>
                          <a:lnTo>
                            <a:pt x="28" y="44"/>
                          </a:lnTo>
                          <a:lnTo>
                            <a:pt x="28" y="44"/>
                          </a:lnTo>
                          <a:lnTo>
                            <a:pt x="28" y="43"/>
                          </a:lnTo>
                          <a:lnTo>
                            <a:pt x="28" y="43"/>
                          </a:lnTo>
                          <a:lnTo>
                            <a:pt x="28" y="42"/>
                          </a:lnTo>
                          <a:lnTo>
                            <a:pt x="28" y="42"/>
                          </a:lnTo>
                          <a:lnTo>
                            <a:pt x="28" y="42"/>
                          </a:lnTo>
                          <a:lnTo>
                            <a:pt x="27" y="42"/>
                          </a:lnTo>
                          <a:lnTo>
                            <a:pt x="27" y="42"/>
                          </a:lnTo>
                          <a:lnTo>
                            <a:pt x="27" y="42"/>
                          </a:lnTo>
                          <a:lnTo>
                            <a:pt x="26" y="42"/>
                          </a:lnTo>
                          <a:lnTo>
                            <a:pt x="26" y="40"/>
                          </a:lnTo>
                          <a:lnTo>
                            <a:pt x="26" y="38"/>
                          </a:lnTo>
                          <a:lnTo>
                            <a:pt x="26" y="37"/>
                          </a:lnTo>
                          <a:lnTo>
                            <a:pt x="26" y="35"/>
                          </a:lnTo>
                          <a:lnTo>
                            <a:pt x="26" y="34"/>
                          </a:lnTo>
                          <a:lnTo>
                            <a:pt x="26" y="34"/>
                          </a:lnTo>
                          <a:lnTo>
                            <a:pt x="26" y="33"/>
                          </a:lnTo>
                          <a:lnTo>
                            <a:pt x="25" y="33"/>
                          </a:lnTo>
                          <a:lnTo>
                            <a:pt x="25" y="32"/>
                          </a:lnTo>
                          <a:lnTo>
                            <a:pt x="24" y="32"/>
                          </a:lnTo>
                          <a:lnTo>
                            <a:pt x="24" y="32"/>
                          </a:lnTo>
                          <a:lnTo>
                            <a:pt x="23" y="32"/>
                          </a:lnTo>
                          <a:lnTo>
                            <a:pt x="23" y="30"/>
                          </a:lnTo>
                          <a:lnTo>
                            <a:pt x="23" y="29"/>
                          </a:lnTo>
                          <a:lnTo>
                            <a:pt x="23" y="28"/>
                          </a:lnTo>
                          <a:lnTo>
                            <a:pt x="23" y="27"/>
                          </a:lnTo>
                          <a:lnTo>
                            <a:pt x="23" y="26"/>
                          </a:lnTo>
                          <a:lnTo>
                            <a:pt x="22" y="25"/>
                          </a:lnTo>
                          <a:lnTo>
                            <a:pt x="22" y="24"/>
                          </a:lnTo>
                          <a:lnTo>
                            <a:pt x="21" y="23"/>
                          </a:lnTo>
                          <a:lnTo>
                            <a:pt x="21" y="23"/>
                          </a:lnTo>
                          <a:lnTo>
                            <a:pt x="20" y="22"/>
                          </a:lnTo>
                          <a:lnTo>
                            <a:pt x="19" y="22"/>
                          </a:lnTo>
                          <a:lnTo>
                            <a:pt x="18" y="21"/>
                          </a:lnTo>
                          <a:lnTo>
                            <a:pt x="18" y="21"/>
                          </a:lnTo>
                          <a:lnTo>
                            <a:pt x="17" y="20"/>
                          </a:lnTo>
                          <a:lnTo>
                            <a:pt x="16" y="20"/>
                          </a:lnTo>
                          <a:lnTo>
                            <a:pt x="15" y="20"/>
                          </a:lnTo>
                          <a:lnTo>
                            <a:pt x="15" y="20"/>
                          </a:lnTo>
                          <a:lnTo>
                            <a:pt x="15" y="19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4" y="19"/>
                          </a:lnTo>
                          <a:lnTo>
                            <a:pt x="13" y="19"/>
                          </a:lnTo>
                          <a:lnTo>
                            <a:pt x="13" y="18"/>
                          </a:lnTo>
                          <a:lnTo>
                            <a:pt x="12" y="18"/>
                          </a:lnTo>
                          <a:lnTo>
                            <a:pt x="11" y="18"/>
                          </a:lnTo>
                          <a:lnTo>
                            <a:pt x="11" y="18"/>
                          </a:lnTo>
                          <a:lnTo>
                            <a:pt x="11" y="17"/>
                          </a:lnTo>
                          <a:lnTo>
                            <a:pt x="10" y="17"/>
                          </a:lnTo>
                          <a:lnTo>
                            <a:pt x="10" y="16"/>
                          </a:lnTo>
                          <a:lnTo>
                            <a:pt x="10" y="16"/>
                          </a:lnTo>
                          <a:lnTo>
                            <a:pt x="9" y="16"/>
                          </a:lnTo>
                          <a:lnTo>
                            <a:pt x="9" y="16"/>
                          </a:lnTo>
                          <a:lnTo>
                            <a:pt x="9" y="16"/>
                          </a:lnTo>
                          <a:lnTo>
                            <a:pt x="8" y="16"/>
                          </a:lnTo>
                          <a:lnTo>
                            <a:pt x="8" y="16"/>
                          </a:lnTo>
                          <a:lnTo>
                            <a:pt x="7" y="16"/>
                          </a:lnTo>
                          <a:lnTo>
                            <a:pt x="7" y="16"/>
                          </a:lnTo>
                          <a:lnTo>
                            <a:pt x="6" y="16"/>
                          </a:lnTo>
                          <a:lnTo>
                            <a:pt x="5" y="16"/>
                          </a:lnTo>
                          <a:lnTo>
                            <a:pt x="5" y="16"/>
                          </a:lnTo>
                          <a:lnTo>
                            <a:pt x="4" y="17"/>
                          </a:lnTo>
                          <a:lnTo>
                            <a:pt x="3" y="17"/>
                          </a:lnTo>
                          <a:lnTo>
                            <a:pt x="3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7"/>
                          </a:lnTo>
                          <a:lnTo>
                            <a:pt x="2" y="16"/>
                          </a:lnTo>
                          <a:lnTo>
                            <a:pt x="2" y="15"/>
                          </a:lnTo>
                          <a:lnTo>
                            <a:pt x="2" y="14"/>
                          </a:lnTo>
                          <a:lnTo>
                            <a:pt x="1" y="13"/>
                          </a:lnTo>
                          <a:lnTo>
                            <a:pt x="1" y="13"/>
                          </a:lnTo>
                          <a:lnTo>
                            <a:pt x="1" y="12"/>
                          </a:lnTo>
                          <a:lnTo>
                            <a:pt x="1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0" y="11"/>
                          </a:lnTo>
                          <a:lnTo>
                            <a:pt x="0" y="11"/>
                          </a:lnTo>
                          <a:lnTo>
                            <a:pt x="0" y="10"/>
                          </a:lnTo>
                          <a:lnTo>
                            <a:pt x="0" y="10"/>
                          </a:lnTo>
                          <a:lnTo>
                            <a:pt x="0" y="9"/>
                          </a:lnTo>
                          <a:lnTo>
                            <a:pt x="0" y="8"/>
                          </a:lnTo>
                          <a:lnTo>
                            <a:pt x="0" y="8"/>
                          </a:lnTo>
                          <a:lnTo>
                            <a:pt x="0" y="7"/>
                          </a:lnTo>
                          <a:lnTo>
                            <a:pt x="1" y="6"/>
                          </a:lnTo>
                          <a:lnTo>
                            <a:pt x="1" y="6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2" y="5"/>
                          </a:lnTo>
                          <a:lnTo>
                            <a:pt x="3" y="5"/>
                          </a:lnTo>
                          <a:lnTo>
                            <a:pt x="3" y="5"/>
                          </a:lnTo>
                          <a:lnTo>
                            <a:pt x="13" y="5"/>
                          </a:lnTo>
                          <a:lnTo>
                            <a:pt x="13" y="6"/>
                          </a:lnTo>
                          <a:lnTo>
                            <a:pt x="13" y="6"/>
                          </a:lnTo>
                          <a:lnTo>
                            <a:pt x="14" y="6"/>
                          </a:lnTo>
                          <a:lnTo>
                            <a:pt x="14" y="7"/>
                          </a:lnTo>
                          <a:lnTo>
                            <a:pt x="14" y="7"/>
                          </a:lnTo>
                          <a:lnTo>
                            <a:pt x="15" y="7"/>
                          </a:lnTo>
                          <a:lnTo>
                            <a:pt x="16" y="7"/>
                          </a:lnTo>
                          <a:lnTo>
                            <a:pt x="16" y="7"/>
                          </a:lnTo>
                          <a:lnTo>
                            <a:pt x="18" y="7"/>
                          </a:lnTo>
                          <a:lnTo>
                            <a:pt x="19" y="7"/>
                          </a:lnTo>
                          <a:lnTo>
                            <a:pt x="20" y="6"/>
                          </a:lnTo>
                          <a:lnTo>
                            <a:pt x="20" y="6"/>
                          </a:lnTo>
                          <a:lnTo>
                            <a:pt x="21" y="6"/>
                          </a:lnTo>
                          <a:lnTo>
                            <a:pt x="21" y="7"/>
                          </a:lnTo>
                          <a:lnTo>
                            <a:pt x="23" y="6"/>
                          </a:lnTo>
                          <a:lnTo>
                            <a:pt x="25" y="6"/>
                          </a:lnTo>
                          <a:lnTo>
                            <a:pt x="26" y="6"/>
                          </a:lnTo>
                          <a:lnTo>
                            <a:pt x="27" y="6"/>
                          </a:lnTo>
                          <a:lnTo>
                            <a:pt x="29" y="7"/>
                          </a:lnTo>
                          <a:lnTo>
                            <a:pt x="30" y="7"/>
                          </a:lnTo>
                          <a:lnTo>
                            <a:pt x="31" y="7"/>
                          </a:lnTo>
                          <a:lnTo>
                            <a:pt x="32" y="7"/>
                          </a:lnTo>
                          <a:lnTo>
                            <a:pt x="34" y="8"/>
                          </a:lnTo>
                          <a:lnTo>
                            <a:pt x="36" y="9"/>
                          </a:lnTo>
                          <a:lnTo>
                            <a:pt x="38" y="10"/>
                          </a:lnTo>
                          <a:lnTo>
                            <a:pt x="40" y="11"/>
                          </a:lnTo>
                          <a:lnTo>
                            <a:pt x="42" y="11"/>
                          </a:lnTo>
                          <a:lnTo>
                            <a:pt x="44" y="12"/>
                          </a:lnTo>
                          <a:lnTo>
                            <a:pt x="46" y="13"/>
                          </a:lnTo>
                          <a:lnTo>
                            <a:pt x="48" y="14"/>
                          </a:lnTo>
                          <a:lnTo>
                            <a:pt x="49" y="14"/>
                          </a:lnTo>
                          <a:lnTo>
                            <a:pt x="50" y="14"/>
                          </a:lnTo>
                          <a:lnTo>
                            <a:pt x="51" y="15"/>
                          </a:lnTo>
                          <a:lnTo>
                            <a:pt x="53" y="15"/>
                          </a:lnTo>
                          <a:lnTo>
                            <a:pt x="54" y="15"/>
                          </a:lnTo>
                          <a:lnTo>
                            <a:pt x="55" y="15"/>
                          </a:lnTo>
                          <a:lnTo>
                            <a:pt x="56" y="15"/>
                          </a:lnTo>
                          <a:lnTo>
                            <a:pt x="58" y="15"/>
                          </a:lnTo>
                          <a:lnTo>
                            <a:pt x="59" y="15"/>
                          </a:lnTo>
                          <a:lnTo>
                            <a:pt x="60" y="14"/>
                          </a:lnTo>
                          <a:lnTo>
                            <a:pt x="61" y="14"/>
                          </a:lnTo>
                          <a:lnTo>
                            <a:pt x="61" y="14"/>
                          </a:lnTo>
                          <a:lnTo>
                            <a:pt x="62" y="13"/>
                          </a:lnTo>
                          <a:lnTo>
                            <a:pt x="63" y="13"/>
                          </a:lnTo>
                          <a:lnTo>
                            <a:pt x="64" y="12"/>
                          </a:lnTo>
                          <a:lnTo>
                            <a:pt x="65" y="10"/>
                          </a:lnTo>
                          <a:lnTo>
                            <a:pt x="65" y="10"/>
                          </a:lnTo>
                          <a:lnTo>
                            <a:pt x="66" y="9"/>
                          </a:lnTo>
                          <a:lnTo>
                            <a:pt x="67" y="9"/>
                          </a:lnTo>
                          <a:lnTo>
                            <a:pt x="68" y="9"/>
                          </a:lnTo>
                          <a:lnTo>
                            <a:pt x="69" y="8"/>
                          </a:lnTo>
                          <a:lnTo>
                            <a:pt x="70" y="8"/>
                          </a:lnTo>
                          <a:lnTo>
                            <a:pt x="73" y="8"/>
                          </a:lnTo>
                          <a:lnTo>
                            <a:pt x="76" y="8"/>
                          </a:lnTo>
                          <a:lnTo>
                            <a:pt x="78" y="8"/>
                          </a:lnTo>
                          <a:lnTo>
                            <a:pt x="81" y="8"/>
                          </a:lnTo>
                          <a:lnTo>
                            <a:pt x="82" y="7"/>
                          </a:lnTo>
                          <a:lnTo>
                            <a:pt x="83" y="7"/>
                          </a:lnTo>
                          <a:lnTo>
                            <a:pt x="84" y="6"/>
                          </a:lnTo>
                          <a:lnTo>
                            <a:pt x="84" y="6"/>
                          </a:lnTo>
                          <a:lnTo>
                            <a:pt x="85" y="5"/>
                          </a:lnTo>
                          <a:lnTo>
                            <a:pt x="86" y="5"/>
                          </a:lnTo>
                          <a:lnTo>
                            <a:pt x="87" y="4"/>
                          </a:lnTo>
                          <a:lnTo>
                            <a:pt x="88" y="4"/>
                          </a:lnTo>
                          <a:lnTo>
                            <a:pt x="90" y="3"/>
                          </a:lnTo>
                          <a:lnTo>
                            <a:pt x="91" y="3"/>
                          </a:lnTo>
                          <a:lnTo>
                            <a:pt x="92" y="3"/>
                          </a:lnTo>
                          <a:lnTo>
                            <a:pt x="94" y="3"/>
                          </a:lnTo>
                          <a:lnTo>
                            <a:pt x="95" y="3"/>
                          </a:lnTo>
                          <a:lnTo>
                            <a:pt x="97" y="3"/>
                          </a:lnTo>
                          <a:lnTo>
                            <a:pt x="98" y="3"/>
                          </a:lnTo>
                          <a:lnTo>
                            <a:pt x="100" y="3"/>
                          </a:lnTo>
                          <a:lnTo>
                            <a:pt x="100" y="4"/>
                          </a:lnTo>
                          <a:lnTo>
                            <a:pt x="100" y="4"/>
                          </a:lnTo>
                          <a:lnTo>
                            <a:pt x="100" y="4"/>
                          </a:lnTo>
                          <a:lnTo>
                            <a:pt x="100" y="5"/>
                          </a:lnTo>
                          <a:lnTo>
                            <a:pt x="100" y="5"/>
                          </a:lnTo>
                          <a:lnTo>
                            <a:pt x="101" y="5"/>
                          </a:lnTo>
                          <a:lnTo>
                            <a:pt x="101" y="5"/>
                          </a:lnTo>
                          <a:lnTo>
                            <a:pt x="101" y="5"/>
                          </a:lnTo>
                          <a:lnTo>
                            <a:pt x="102" y="5"/>
                          </a:lnTo>
                          <a:lnTo>
                            <a:pt x="103" y="6"/>
                          </a:lnTo>
                          <a:lnTo>
                            <a:pt x="104" y="6"/>
                          </a:lnTo>
                          <a:lnTo>
                            <a:pt x="105" y="7"/>
                          </a:lnTo>
                          <a:lnTo>
                            <a:pt x="106" y="8"/>
                          </a:lnTo>
                          <a:lnTo>
                            <a:pt x="107" y="10"/>
                          </a:lnTo>
                          <a:lnTo>
                            <a:pt x="108" y="11"/>
                          </a:lnTo>
                          <a:lnTo>
                            <a:pt x="110" y="13"/>
                          </a:lnTo>
                          <a:lnTo>
                            <a:pt x="110" y="13"/>
                          </a:lnTo>
                          <a:lnTo>
                            <a:pt x="111" y="14"/>
                          </a:lnTo>
                          <a:lnTo>
                            <a:pt x="112" y="14"/>
                          </a:lnTo>
                          <a:lnTo>
                            <a:pt x="113" y="15"/>
                          </a:lnTo>
                          <a:lnTo>
                            <a:pt x="113" y="15"/>
                          </a:lnTo>
                          <a:lnTo>
                            <a:pt x="113" y="15"/>
                          </a:lnTo>
                          <a:lnTo>
                            <a:pt x="113" y="16"/>
                          </a:lnTo>
                          <a:lnTo>
                            <a:pt x="113" y="16"/>
                          </a:lnTo>
                          <a:lnTo>
                            <a:pt x="114" y="16"/>
                          </a:lnTo>
                          <a:lnTo>
                            <a:pt x="114" y="16"/>
                          </a:lnTo>
                          <a:lnTo>
                            <a:pt x="114" y="16"/>
                          </a:lnTo>
                          <a:lnTo>
                            <a:pt x="114" y="16"/>
                          </a:lnTo>
                          <a:lnTo>
                            <a:pt x="115" y="16"/>
                          </a:lnTo>
                          <a:lnTo>
                            <a:pt x="115" y="15"/>
                          </a:lnTo>
                          <a:lnTo>
                            <a:pt x="115" y="15"/>
                          </a:lnTo>
                          <a:lnTo>
                            <a:pt x="116" y="13"/>
                          </a:lnTo>
                          <a:lnTo>
                            <a:pt x="118" y="11"/>
                          </a:lnTo>
                          <a:lnTo>
                            <a:pt x="120" y="9"/>
                          </a:lnTo>
                          <a:lnTo>
                            <a:pt x="121" y="7"/>
                          </a:lnTo>
                          <a:lnTo>
                            <a:pt x="122" y="7"/>
                          </a:lnTo>
                          <a:lnTo>
                            <a:pt x="122" y="7"/>
                          </a:lnTo>
                          <a:lnTo>
                            <a:pt x="122" y="6"/>
                          </a:lnTo>
                          <a:lnTo>
                            <a:pt x="123" y="6"/>
                          </a:lnTo>
                          <a:lnTo>
                            <a:pt x="123" y="6"/>
                          </a:lnTo>
                          <a:lnTo>
                            <a:pt x="123" y="6"/>
                          </a:lnTo>
                          <a:lnTo>
                            <a:pt x="123" y="5"/>
                          </a:lnTo>
                          <a:lnTo>
                            <a:pt x="123" y="5"/>
                          </a:lnTo>
                          <a:lnTo>
                            <a:pt x="123" y="4"/>
                          </a:lnTo>
                          <a:lnTo>
                            <a:pt x="123" y="3"/>
                          </a:lnTo>
                          <a:lnTo>
                            <a:pt x="124" y="2"/>
                          </a:lnTo>
                          <a:lnTo>
                            <a:pt x="124" y="2"/>
                          </a:lnTo>
                          <a:lnTo>
                            <a:pt x="124" y="1"/>
                          </a:lnTo>
                          <a:lnTo>
                            <a:pt x="125" y="1"/>
                          </a:lnTo>
                          <a:lnTo>
                            <a:pt x="126" y="0"/>
                          </a:lnTo>
                          <a:lnTo>
                            <a:pt x="126" y="0"/>
                          </a:lnTo>
                          <a:lnTo>
                            <a:pt x="128" y="0"/>
                          </a:lnTo>
                          <a:lnTo>
                            <a:pt x="129" y="1"/>
                          </a:lnTo>
                          <a:lnTo>
                            <a:pt x="130" y="1"/>
                          </a:lnTo>
                          <a:lnTo>
                            <a:pt x="131" y="1"/>
                          </a:lnTo>
                          <a:lnTo>
                            <a:pt x="133" y="2"/>
                          </a:lnTo>
                          <a:lnTo>
                            <a:pt x="134" y="2"/>
                          </a:lnTo>
                          <a:lnTo>
                            <a:pt x="134" y="2"/>
                          </a:lnTo>
                          <a:lnTo>
                            <a:pt x="135" y="2"/>
                          </a:lnTo>
                          <a:lnTo>
                            <a:pt x="136" y="2"/>
                          </a:lnTo>
                          <a:lnTo>
                            <a:pt x="137" y="2"/>
                          </a:lnTo>
                          <a:lnTo>
                            <a:pt x="138" y="2"/>
                          </a:lnTo>
                        </a:path>
                      </a:pathLst>
                    </a:custGeom>
                    <a:grpFill/>
                    <a:ln w="3175" cap="flat" cmpd="sng">
                      <a:solidFill>
                        <a:schemeClr val="accent1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 defTabSz="794567">
                        <a:defRPr/>
                      </a:pPr>
                      <a:endParaRPr lang="en-US" sz="700" dirty="0">
                        <a:solidFill>
                          <a:srgbClr val="000000">
                            <a:lumMod val="50000"/>
                            <a:lumOff val="50000"/>
                          </a:srgbClr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19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4215092" y="3641866"/>
                      <a:ext cx="1436241" cy="1165819"/>
                    </a:xfrm>
                    <a:custGeom>
                      <a:avLst/>
                      <a:gdLst/>
                      <a:ahLst/>
                      <a:cxnLst>
                        <a:cxn ang="0">
                          <a:pos x="142" y="6"/>
                        </a:cxn>
                        <a:cxn ang="0">
                          <a:pos x="161" y="6"/>
                        </a:cxn>
                        <a:cxn ang="0">
                          <a:pos x="176" y="26"/>
                        </a:cxn>
                        <a:cxn ang="0">
                          <a:pos x="181" y="32"/>
                        </a:cxn>
                        <a:cxn ang="0">
                          <a:pos x="186" y="35"/>
                        </a:cxn>
                        <a:cxn ang="0">
                          <a:pos x="185" y="43"/>
                        </a:cxn>
                        <a:cxn ang="0">
                          <a:pos x="191" y="44"/>
                        </a:cxn>
                        <a:cxn ang="0">
                          <a:pos x="191" y="49"/>
                        </a:cxn>
                        <a:cxn ang="0">
                          <a:pos x="189" y="49"/>
                        </a:cxn>
                        <a:cxn ang="0">
                          <a:pos x="186" y="48"/>
                        </a:cxn>
                        <a:cxn ang="0">
                          <a:pos x="183" y="50"/>
                        </a:cxn>
                        <a:cxn ang="0">
                          <a:pos x="178" y="50"/>
                        </a:cxn>
                        <a:cxn ang="0">
                          <a:pos x="173" y="47"/>
                        </a:cxn>
                        <a:cxn ang="0">
                          <a:pos x="168" y="49"/>
                        </a:cxn>
                        <a:cxn ang="0">
                          <a:pos x="163" y="51"/>
                        </a:cxn>
                        <a:cxn ang="0">
                          <a:pos x="158" y="53"/>
                        </a:cxn>
                        <a:cxn ang="0">
                          <a:pos x="155" y="55"/>
                        </a:cxn>
                        <a:cxn ang="0">
                          <a:pos x="151" y="56"/>
                        </a:cxn>
                        <a:cxn ang="0">
                          <a:pos x="148" y="58"/>
                        </a:cxn>
                        <a:cxn ang="0">
                          <a:pos x="139" y="64"/>
                        </a:cxn>
                        <a:cxn ang="0">
                          <a:pos x="137" y="68"/>
                        </a:cxn>
                        <a:cxn ang="0">
                          <a:pos x="140" y="74"/>
                        </a:cxn>
                        <a:cxn ang="0">
                          <a:pos x="148" y="75"/>
                        </a:cxn>
                        <a:cxn ang="0">
                          <a:pos x="146" y="79"/>
                        </a:cxn>
                        <a:cxn ang="0">
                          <a:pos x="148" y="87"/>
                        </a:cxn>
                        <a:cxn ang="0">
                          <a:pos x="155" y="102"/>
                        </a:cxn>
                        <a:cxn ang="0">
                          <a:pos x="158" y="106"/>
                        </a:cxn>
                        <a:cxn ang="0">
                          <a:pos x="161" y="110"/>
                        </a:cxn>
                        <a:cxn ang="0">
                          <a:pos x="162" y="118"/>
                        </a:cxn>
                        <a:cxn ang="0">
                          <a:pos x="164" y="120"/>
                        </a:cxn>
                        <a:cxn ang="0">
                          <a:pos x="157" y="123"/>
                        </a:cxn>
                        <a:cxn ang="0">
                          <a:pos x="158" y="129"/>
                        </a:cxn>
                        <a:cxn ang="0">
                          <a:pos x="154" y="130"/>
                        </a:cxn>
                        <a:cxn ang="0">
                          <a:pos x="153" y="137"/>
                        </a:cxn>
                        <a:cxn ang="0">
                          <a:pos x="156" y="145"/>
                        </a:cxn>
                        <a:cxn ang="0">
                          <a:pos x="151" y="144"/>
                        </a:cxn>
                        <a:cxn ang="0">
                          <a:pos x="144" y="142"/>
                        </a:cxn>
                        <a:cxn ang="0">
                          <a:pos x="133" y="139"/>
                        </a:cxn>
                        <a:cxn ang="0">
                          <a:pos x="118" y="137"/>
                        </a:cxn>
                        <a:cxn ang="0">
                          <a:pos x="105" y="137"/>
                        </a:cxn>
                        <a:cxn ang="0">
                          <a:pos x="92" y="137"/>
                        </a:cxn>
                        <a:cxn ang="0">
                          <a:pos x="83" y="137"/>
                        </a:cxn>
                        <a:cxn ang="0">
                          <a:pos x="75" y="138"/>
                        </a:cxn>
                        <a:cxn ang="0">
                          <a:pos x="72" y="139"/>
                        </a:cxn>
                        <a:cxn ang="0">
                          <a:pos x="66" y="140"/>
                        </a:cxn>
                        <a:cxn ang="0">
                          <a:pos x="54" y="142"/>
                        </a:cxn>
                        <a:cxn ang="0">
                          <a:pos x="50" y="144"/>
                        </a:cxn>
                        <a:cxn ang="0">
                          <a:pos x="44" y="143"/>
                        </a:cxn>
                        <a:cxn ang="0">
                          <a:pos x="39" y="128"/>
                        </a:cxn>
                        <a:cxn ang="0">
                          <a:pos x="30" y="106"/>
                        </a:cxn>
                        <a:cxn ang="0">
                          <a:pos x="11" y="91"/>
                        </a:cxn>
                        <a:cxn ang="0">
                          <a:pos x="0" y="69"/>
                        </a:cxn>
                        <a:cxn ang="0">
                          <a:pos x="2" y="48"/>
                        </a:cxn>
                        <a:cxn ang="0">
                          <a:pos x="14" y="34"/>
                        </a:cxn>
                        <a:cxn ang="0">
                          <a:pos x="67" y="24"/>
                        </a:cxn>
                        <a:cxn ang="0">
                          <a:pos x="74" y="15"/>
                        </a:cxn>
                        <a:cxn ang="0">
                          <a:pos x="76" y="7"/>
                        </a:cxn>
                        <a:cxn ang="0">
                          <a:pos x="87" y="0"/>
                        </a:cxn>
                        <a:cxn ang="0">
                          <a:pos x="109" y="3"/>
                        </a:cxn>
                        <a:cxn ang="0">
                          <a:pos x="121" y="4"/>
                        </a:cxn>
                        <a:cxn ang="0">
                          <a:pos x="125" y="3"/>
                        </a:cxn>
                      </a:cxnLst>
                      <a:rect l="0" t="0" r="r" b="b"/>
                      <a:pathLst>
                        <a:path w="192" h="145">
                          <a:moveTo>
                            <a:pt x="127" y="2"/>
                          </a:moveTo>
                          <a:lnTo>
                            <a:pt x="127" y="2"/>
                          </a:lnTo>
                          <a:lnTo>
                            <a:pt x="127" y="2"/>
                          </a:lnTo>
                          <a:lnTo>
                            <a:pt x="128" y="2"/>
                          </a:lnTo>
                          <a:lnTo>
                            <a:pt x="128" y="2"/>
                          </a:lnTo>
                          <a:lnTo>
                            <a:pt x="129" y="2"/>
                          </a:lnTo>
                          <a:lnTo>
                            <a:pt x="130" y="2"/>
                          </a:lnTo>
                          <a:lnTo>
                            <a:pt x="134" y="4"/>
                          </a:lnTo>
                          <a:lnTo>
                            <a:pt x="136" y="4"/>
                          </a:lnTo>
                          <a:lnTo>
                            <a:pt x="138" y="5"/>
                          </a:lnTo>
                          <a:lnTo>
                            <a:pt x="140" y="6"/>
                          </a:lnTo>
                          <a:lnTo>
                            <a:pt x="142" y="6"/>
                          </a:lnTo>
                          <a:lnTo>
                            <a:pt x="144" y="7"/>
                          </a:lnTo>
                          <a:lnTo>
                            <a:pt x="146" y="7"/>
                          </a:lnTo>
                          <a:lnTo>
                            <a:pt x="149" y="8"/>
                          </a:lnTo>
                          <a:lnTo>
                            <a:pt x="151" y="8"/>
                          </a:lnTo>
                          <a:lnTo>
                            <a:pt x="153" y="8"/>
                          </a:lnTo>
                          <a:lnTo>
                            <a:pt x="155" y="8"/>
                          </a:lnTo>
                          <a:lnTo>
                            <a:pt x="156" y="8"/>
                          </a:lnTo>
                          <a:lnTo>
                            <a:pt x="157" y="7"/>
                          </a:lnTo>
                          <a:lnTo>
                            <a:pt x="158" y="7"/>
                          </a:lnTo>
                          <a:lnTo>
                            <a:pt x="159" y="7"/>
                          </a:lnTo>
                          <a:lnTo>
                            <a:pt x="160" y="7"/>
                          </a:lnTo>
                          <a:lnTo>
                            <a:pt x="161" y="6"/>
                          </a:lnTo>
                          <a:lnTo>
                            <a:pt x="162" y="6"/>
                          </a:lnTo>
                          <a:lnTo>
                            <a:pt x="163" y="6"/>
                          </a:lnTo>
                          <a:lnTo>
                            <a:pt x="164" y="7"/>
                          </a:lnTo>
                          <a:lnTo>
                            <a:pt x="165" y="9"/>
                          </a:lnTo>
                          <a:lnTo>
                            <a:pt x="165" y="10"/>
                          </a:lnTo>
                          <a:lnTo>
                            <a:pt x="166" y="12"/>
                          </a:lnTo>
                          <a:lnTo>
                            <a:pt x="167" y="14"/>
                          </a:lnTo>
                          <a:lnTo>
                            <a:pt x="168" y="15"/>
                          </a:lnTo>
                          <a:lnTo>
                            <a:pt x="170" y="18"/>
                          </a:lnTo>
                          <a:lnTo>
                            <a:pt x="172" y="21"/>
                          </a:lnTo>
                          <a:lnTo>
                            <a:pt x="174" y="24"/>
                          </a:lnTo>
                          <a:lnTo>
                            <a:pt x="176" y="26"/>
                          </a:lnTo>
                          <a:lnTo>
                            <a:pt x="178" y="29"/>
                          </a:lnTo>
                          <a:lnTo>
                            <a:pt x="178" y="29"/>
                          </a:lnTo>
                          <a:lnTo>
                            <a:pt x="178" y="30"/>
                          </a:lnTo>
                          <a:lnTo>
                            <a:pt x="178" y="30"/>
                          </a:lnTo>
                          <a:lnTo>
                            <a:pt x="178" y="30"/>
                          </a:lnTo>
                          <a:lnTo>
                            <a:pt x="179" y="30"/>
                          </a:lnTo>
                          <a:lnTo>
                            <a:pt x="179" y="30"/>
                          </a:lnTo>
                          <a:lnTo>
                            <a:pt x="179" y="30"/>
                          </a:lnTo>
                          <a:lnTo>
                            <a:pt x="180" y="31"/>
                          </a:lnTo>
                          <a:lnTo>
                            <a:pt x="180" y="31"/>
                          </a:lnTo>
                          <a:lnTo>
                            <a:pt x="180" y="32"/>
                          </a:lnTo>
                          <a:lnTo>
                            <a:pt x="181" y="32"/>
                          </a:lnTo>
                          <a:lnTo>
                            <a:pt x="181" y="33"/>
                          </a:lnTo>
                          <a:lnTo>
                            <a:pt x="182" y="33"/>
                          </a:lnTo>
                          <a:lnTo>
                            <a:pt x="183" y="34"/>
                          </a:lnTo>
                          <a:lnTo>
                            <a:pt x="184" y="34"/>
                          </a:lnTo>
                          <a:lnTo>
                            <a:pt x="185" y="34"/>
                          </a:lnTo>
                          <a:lnTo>
                            <a:pt x="185" y="34"/>
                          </a:lnTo>
                          <a:lnTo>
                            <a:pt x="185" y="34"/>
                          </a:lnTo>
                          <a:lnTo>
                            <a:pt x="185" y="35"/>
                          </a:lnTo>
                          <a:lnTo>
                            <a:pt x="185" y="35"/>
                          </a:lnTo>
                          <a:lnTo>
                            <a:pt x="185" y="35"/>
                          </a:lnTo>
                          <a:lnTo>
                            <a:pt x="186" y="35"/>
                          </a:lnTo>
                          <a:lnTo>
                            <a:pt x="186" y="35"/>
                          </a:lnTo>
                          <a:lnTo>
                            <a:pt x="186" y="35"/>
                          </a:lnTo>
                          <a:lnTo>
                            <a:pt x="187" y="35"/>
                          </a:lnTo>
                          <a:lnTo>
                            <a:pt x="187" y="37"/>
                          </a:lnTo>
                          <a:lnTo>
                            <a:pt x="187" y="39"/>
                          </a:lnTo>
                          <a:lnTo>
                            <a:pt x="187" y="41"/>
                          </a:lnTo>
                          <a:lnTo>
                            <a:pt x="187" y="42"/>
                          </a:lnTo>
                          <a:lnTo>
                            <a:pt x="186" y="42"/>
                          </a:lnTo>
                          <a:lnTo>
                            <a:pt x="186" y="43"/>
                          </a:lnTo>
                          <a:lnTo>
                            <a:pt x="185" y="43"/>
                          </a:lnTo>
                          <a:lnTo>
                            <a:pt x="185" y="43"/>
                          </a:lnTo>
                          <a:lnTo>
                            <a:pt x="185" y="43"/>
                          </a:lnTo>
                          <a:lnTo>
                            <a:pt x="185" y="43"/>
                          </a:lnTo>
                          <a:lnTo>
                            <a:pt x="185" y="43"/>
                          </a:lnTo>
                          <a:lnTo>
                            <a:pt x="185" y="43"/>
                          </a:lnTo>
                          <a:lnTo>
                            <a:pt x="185" y="43"/>
                          </a:lnTo>
                          <a:lnTo>
                            <a:pt x="186" y="43"/>
                          </a:lnTo>
                          <a:lnTo>
                            <a:pt x="186" y="44"/>
                          </a:lnTo>
                          <a:lnTo>
                            <a:pt x="186" y="44"/>
                          </a:lnTo>
                          <a:lnTo>
                            <a:pt x="187" y="44"/>
                          </a:lnTo>
                          <a:lnTo>
                            <a:pt x="188" y="44"/>
                          </a:lnTo>
                          <a:lnTo>
                            <a:pt x="189" y="44"/>
                          </a:lnTo>
                          <a:lnTo>
                            <a:pt x="190" y="44"/>
                          </a:lnTo>
                          <a:lnTo>
                            <a:pt x="190" y="44"/>
                          </a:lnTo>
                          <a:lnTo>
                            <a:pt x="191" y="44"/>
                          </a:lnTo>
                          <a:lnTo>
                            <a:pt x="191" y="44"/>
                          </a:lnTo>
                          <a:lnTo>
                            <a:pt x="192" y="44"/>
                          </a:lnTo>
                          <a:lnTo>
                            <a:pt x="192" y="45"/>
                          </a:lnTo>
                          <a:lnTo>
                            <a:pt x="192" y="45"/>
                          </a:lnTo>
                          <a:lnTo>
                            <a:pt x="192" y="45"/>
                          </a:lnTo>
                          <a:lnTo>
                            <a:pt x="192" y="46"/>
                          </a:lnTo>
                          <a:lnTo>
                            <a:pt x="192" y="46"/>
                          </a:lnTo>
                          <a:lnTo>
                            <a:pt x="192" y="46"/>
                          </a:lnTo>
                          <a:lnTo>
                            <a:pt x="192" y="47"/>
                          </a:lnTo>
                          <a:lnTo>
                            <a:pt x="191" y="47"/>
                          </a:lnTo>
                          <a:lnTo>
                            <a:pt x="191" y="48"/>
                          </a:lnTo>
                          <a:lnTo>
                            <a:pt x="191" y="49"/>
                          </a:lnTo>
                          <a:lnTo>
                            <a:pt x="191" y="49"/>
                          </a:lnTo>
                          <a:lnTo>
                            <a:pt x="191" y="50"/>
                          </a:lnTo>
                          <a:lnTo>
                            <a:pt x="191" y="50"/>
                          </a:lnTo>
                          <a:lnTo>
                            <a:pt x="190" y="50"/>
                          </a:lnTo>
                          <a:lnTo>
                            <a:pt x="190" y="50"/>
                          </a:lnTo>
                          <a:lnTo>
                            <a:pt x="190" y="50"/>
                          </a:lnTo>
                          <a:lnTo>
                            <a:pt x="190" y="50"/>
                          </a:lnTo>
                          <a:lnTo>
                            <a:pt x="190" y="50"/>
                          </a:lnTo>
                          <a:lnTo>
                            <a:pt x="190" y="49"/>
                          </a:lnTo>
                          <a:lnTo>
                            <a:pt x="189" y="49"/>
                          </a:lnTo>
                          <a:lnTo>
                            <a:pt x="189" y="49"/>
                          </a:lnTo>
                          <a:lnTo>
                            <a:pt x="189" y="49"/>
                          </a:lnTo>
                          <a:lnTo>
                            <a:pt x="188" y="49"/>
                          </a:lnTo>
                          <a:lnTo>
                            <a:pt x="188" y="49"/>
                          </a:lnTo>
                          <a:lnTo>
                            <a:pt x="188" y="49"/>
                          </a:lnTo>
                          <a:lnTo>
                            <a:pt x="188" y="49"/>
                          </a:lnTo>
                          <a:lnTo>
                            <a:pt x="187" y="49"/>
                          </a:lnTo>
                          <a:lnTo>
                            <a:pt x="187" y="49"/>
                          </a:lnTo>
                          <a:lnTo>
                            <a:pt x="187" y="49"/>
                          </a:lnTo>
                          <a:lnTo>
                            <a:pt x="186" y="48"/>
                          </a:lnTo>
                          <a:lnTo>
                            <a:pt x="186" y="48"/>
                          </a:lnTo>
                          <a:lnTo>
                            <a:pt x="186" y="48"/>
                          </a:lnTo>
                          <a:lnTo>
                            <a:pt x="186" y="48"/>
                          </a:lnTo>
                          <a:lnTo>
                            <a:pt x="186" y="48"/>
                          </a:lnTo>
                          <a:lnTo>
                            <a:pt x="186" y="48"/>
                          </a:lnTo>
                          <a:lnTo>
                            <a:pt x="186" y="48"/>
                          </a:lnTo>
                          <a:lnTo>
                            <a:pt x="185" y="48"/>
                          </a:lnTo>
                          <a:lnTo>
                            <a:pt x="185" y="48"/>
                          </a:lnTo>
                          <a:lnTo>
                            <a:pt x="185" y="48"/>
                          </a:lnTo>
                          <a:lnTo>
                            <a:pt x="185" y="48"/>
                          </a:lnTo>
                          <a:lnTo>
                            <a:pt x="185" y="49"/>
                          </a:lnTo>
                          <a:lnTo>
                            <a:pt x="184" y="49"/>
                          </a:lnTo>
                          <a:lnTo>
                            <a:pt x="184" y="49"/>
                          </a:lnTo>
                          <a:lnTo>
                            <a:pt x="184" y="49"/>
                          </a:lnTo>
                          <a:lnTo>
                            <a:pt x="183" y="49"/>
                          </a:lnTo>
                          <a:lnTo>
                            <a:pt x="183" y="50"/>
                          </a:lnTo>
                          <a:lnTo>
                            <a:pt x="182" y="50"/>
                          </a:lnTo>
                          <a:lnTo>
                            <a:pt x="181" y="50"/>
                          </a:lnTo>
                          <a:lnTo>
                            <a:pt x="181" y="51"/>
                          </a:lnTo>
                          <a:lnTo>
                            <a:pt x="181" y="51"/>
                          </a:lnTo>
                          <a:lnTo>
                            <a:pt x="180" y="51"/>
                          </a:lnTo>
                          <a:lnTo>
                            <a:pt x="180" y="50"/>
                          </a:lnTo>
                          <a:lnTo>
                            <a:pt x="179" y="50"/>
                          </a:lnTo>
                          <a:lnTo>
                            <a:pt x="179" y="50"/>
                          </a:lnTo>
                          <a:lnTo>
                            <a:pt x="179" y="50"/>
                          </a:lnTo>
                          <a:lnTo>
                            <a:pt x="178" y="50"/>
                          </a:lnTo>
                          <a:lnTo>
                            <a:pt x="178" y="50"/>
                          </a:lnTo>
                          <a:lnTo>
                            <a:pt x="178" y="50"/>
                          </a:lnTo>
                          <a:lnTo>
                            <a:pt x="177" y="50"/>
                          </a:lnTo>
                          <a:lnTo>
                            <a:pt x="177" y="50"/>
                          </a:lnTo>
                          <a:lnTo>
                            <a:pt x="176" y="50"/>
                          </a:lnTo>
                          <a:lnTo>
                            <a:pt x="176" y="49"/>
                          </a:lnTo>
                          <a:lnTo>
                            <a:pt x="176" y="49"/>
                          </a:lnTo>
                          <a:lnTo>
                            <a:pt x="175" y="48"/>
                          </a:lnTo>
                          <a:lnTo>
                            <a:pt x="175" y="48"/>
                          </a:lnTo>
                          <a:lnTo>
                            <a:pt x="175" y="47"/>
                          </a:lnTo>
                          <a:lnTo>
                            <a:pt x="174" y="47"/>
                          </a:lnTo>
                          <a:lnTo>
                            <a:pt x="174" y="47"/>
                          </a:lnTo>
                          <a:lnTo>
                            <a:pt x="174" y="47"/>
                          </a:lnTo>
                          <a:lnTo>
                            <a:pt x="173" y="47"/>
                          </a:lnTo>
                          <a:lnTo>
                            <a:pt x="172" y="47"/>
                          </a:lnTo>
                          <a:lnTo>
                            <a:pt x="172" y="47"/>
                          </a:lnTo>
                          <a:lnTo>
                            <a:pt x="171" y="47"/>
                          </a:lnTo>
                          <a:lnTo>
                            <a:pt x="171" y="47"/>
                          </a:lnTo>
                          <a:lnTo>
                            <a:pt x="170" y="47"/>
                          </a:lnTo>
                          <a:lnTo>
                            <a:pt x="170" y="47"/>
                          </a:lnTo>
                          <a:lnTo>
                            <a:pt x="170" y="48"/>
                          </a:lnTo>
                          <a:lnTo>
                            <a:pt x="170" y="48"/>
                          </a:lnTo>
                          <a:lnTo>
                            <a:pt x="170" y="48"/>
                          </a:lnTo>
                          <a:lnTo>
                            <a:pt x="170" y="49"/>
                          </a:lnTo>
                          <a:lnTo>
                            <a:pt x="169" y="49"/>
                          </a:lnTo>
                          <a:lnTo>
                            <a:pt x="168" y="49"/>
                          </a:lnTo>
                          <a:lnTo>
                            <a:pt x="167" y="49"/>
                          </a:lnTo>
                          <a:lnTo>
                            <a:pt x="166" y="49"/>
                          </a:lnTo>
                          <a:lnTo>
                            <a:pt x="166" y="49"/>
                          </a:lnTo>
                          <a:lnTo>
                            <a:pt x="165" y="49"/>
                          </a:lnTo>
                          <a:lnTo>
                            <a:pt x="165" y="49"/>
                          </a:lnTo>
                          <a:lnTo>
                            <a:pt x="165" y="49"/>
                          </a:lnTo>
                          <a:lnTo>
                            <a:pt x="165" y="49"/>
                          </a:lnTo>
                          <a:lnTo>
                            <a:pt x="165" y="49"/>
                          </a:lnTo>
                          <a:lnTo>
                            <a:pt x="165" y="50"/>
                          </a:lnTo>
                          <a:lnTo>
                            <a:pt x="165" y="50"/>
                          </a:lnTo>
                          <a:lnTo>
                            <a:pt x="164" y="51"/>
                          </a:lnTo>
                          <a:lnTo>
                            <a:pt x="163" y="51"/>
                          </a:lnTo>
                          <a:lnTo>
                            <a:pt x="163" y="51"/>
                          </a:lnTo>
                          <a:lnTo>
                            <a:pt x="162" y="51"/>
                          </a:lnTo>
                          <a:lnTo>
                            <a:pt x="161" y="51"/>
                          </a:lnTo>
                          <a:lnTo>
                            <a:pt x="161" y="52"/>
                          </a:lnTo>
                          <a:lnTo>
                            <a:pt x="160" y="52"/>
                          </a:lnTo>
                          <a:lnTo>
                            <a:pt x="159" y="52"/>
                          </a:lnTo>
                          <a:lnTo>
                            <a:pt x="159" y="52"/>
                          </a:lnTo>
                          <a:lnTo>
                            <a:pt x="159" y="52"/>
                          </a:lnTo>
                          <a:lnTo>
                            <a:pt x="158" y="52"/>
                          </a:lnTo>
                          <a:lnTo>
                            <a:pt x="158" y="53"/>
                          </a:lnTo>
                          <a:lnTo>
                            <a:pt x="158" y="53"/>
                          </a:lnTo>
                          <a:lnTo>
                            <a:pt x="158" y="53"/>
                          </a:lnTo>
                          <a:lnTo>
                            <a:pt x="158" y="54"/>
                          </a:lnTo>
                          <a:lnTo>
                            <a:pt x="158" y="54"/>
                          </a:lnTo>
                          <a:lnTo>
                            <a:pt x="157" y="54"/>
                          </a:lnTo>
                          <a:lnTo>
                            <a:pt x="157" y="54"/>
                          </a:lnTo>
                          <a:lnTo>
                            <a:pt x="157" y="54"/>
                          </a:lnTo>
                          <a:lnTo>
                            <a:pt x="157" y="54"/>
                          </a:lnTo>
                          <a:lnTo>
                            <a:pt x="156" y="54"/>
                          </a:lnTo>
                          <a:lnTo>
                            <a:pt x="155" y="54"/>
                          </a:lnTo>
                          <a:lnTo>
                            <a:pt x="155" y="54"/>
                          </a:lnTo>
                          <a:lnTo>
                            <a:pt x="155" y="54"/>
                          </a:lnTo>
                          <a:lnTo>
                            <a:pt x="155" y="54"/>
                          </a:lnTo>
                          <a:lnTo>
                            <a:pt x="155" y="55"/>
                          </a:lnTo>
                          <a:lnTo>
                            <a:pt x="155" y="55"/>
                          </a:lnTo>
                          <a:lnTo>
                            <a:pt x="155" y="56"/>
                          </a:lnTo>
                          <a:lnTo>
                            <a:pt x="154" y="56"/>
                          </a:lnTo>
                          <a:lnTo>
                            <a:pt x="154" y="56"/>
                          </a:lnTo>
                          <a:lnTo>
                            <a:pt x="153" y="56"/>
                          </a:lnTo>
                          <a:lnTo>
                            <a:pt x="153" y="56"/>
                          </a:lnTo>
                          <a:lnTo>
                            <a:pt x="153" y="55"/>
                          </a:lnTo>
                          <a:lnTo>
                            <a:pt x="152" y="55"/>
                          </a:lnTo>
                          <a:lnTo>
                            <a:pt x="152" y="55"/>
                          </a:lnTo>
                          <a:lnTo>
                            <a:pt x="152" y="56"/>
                          </a:lnTo>
                          <a:lnTo>
                            <a:pt x="152" y="56"/>
                          </a:lnTo>
                          <a:lnTo>
                            <a:pt x="151" y="56"/>
                          </a:lnTo>
                          <a:lnTo>
                            <a:pt x="151" y="57"/>
                          </a:lnTo>
                          <a:lnTo>
                            <a:pt x="151" y="57"/>
                          </a:lnTo>
                          <a:lnTo>
                            <a:pt x="151" y="57"/>
                          </a:lnTo>
                          <a:lnTo>
                            <a:pt x="151" y="57"/>
                          </a:lnTo>
                          <a:lnTo>
                            <a:pt x="150" y="57"/>
                          </a:lnTo>
                          <a:lnTo>
                            <a:pt x="150" y="57"/>
                          </a:lnTo>
                          <a:lnTo>
                            <a:pt x="149" y="57"/>
                          </a:lnTo>
                          <a:lnTo>
                            <a:pt x="149" y="57"/>
                          </a:lnTo>
                          <a:lnTo>
                            <a:pt x="149" y="57"/>
                          </a:lnTo>
                          <a:lnTo>
                            <a:pt x="149" y="57"/>
                          </a:lnTo>
                          <a:lnTo>
                            <a:pt x="148" y="58"/>
                          </a:lnTo>
                          <a:lnTo>
                            <a:pt x="148" y="58"/>
                          </a:lnTo>
                          <a:lnTo>
                            <a:pt x="148" y="58"/>
                          </a:lnTo>
                          <a:lnTo>
                            <a:pt x="148" y="59"/>
                          </a:lnTo>
                          <a:lnTo>
                            <a:pt x="148" y="59"/>
                          </a:lnTo>
                          <a:lnTo>
                            <a:pt x="147" y="60"/>
                          </a:lnTo>
                          <a:lnTo>
                            <a:pt x="145" y="60"/>
                          </a:lnTo>
                          <a:lnTo>
                            <a:pt x="144" y="61"/>
                          </a:lnTo>
                          <a:lnTo>
                            <a:pt x="142" y="61"/>
                          </a:lnTo>
                          <a:lnTo>
                            <a:pt x="142" y="62"/>
                          </a:lnTo>
                          <a:lnTo>
                            <a:pt x="141" y="62"/>
                          </a:lnTo>
                          <a:lnTo>
                            <a:pt x="140" y="63"/>
                          </a:lnTo>
                          <a:lnTo>
                            <a:pt x="140" y="63"/>
                          </a:lnTo>
                          <a:lnTo>
                            <a:pt x="139" y="64"/>
                          </a:lnTo>
                          <a:lnTo>
                            <a:pt x="139" y="64"/>
                          </a:lnTo>
                          <a:lnTo>
                            <a:pt x="139" y="65"/>
                          </a:lnTo>
                          <a:lnTo>
                            <a:pt x="138" y="65"/>
                          </a:lnTo>
                          <a:lnTo>
                            <a:pt x="138" y="65"/>
                          </a:lnTo>
                          <a:lnTo>
                            <a:pt x="137" y="65"/>
                          </a:lnTo>
                          <a:lnTo>
                            <a:pt x="137" y="65"/>
                          </a:lnTo>
                          <a:lnTo>
                            <a:pt x="137" y="66"/>
                          </a:lnTo>
                          <a:lnTo>
                            <a:pt x="137" y="66"/>
                          </a:lnTo>
                          <a:lnTo>
                            <a:pt x="137" y="66"/>
                          </a:lnTo>
                          <a:lnTo>
                            <a:pt x="137" y="67"/>
                          </a:lnTo>
                          <a:lnTo>
                            <a:pt x="137" y="67"/>
                          </a:lnTo>
                          <a:lnTo>
                            <a:pt x="137" y="68"/>
                          </a:lnTo>
                          <a:lnTo>
                            <a:pt x="137" y="70"/>
                          </a:lnTo>
                          <a:lnTo>
                            <a:pt x="137" y="71"/>
                          </a:lnTo>
                          <a:lnTo>
                            <a:pt x="137" y="72"/>
                          </a:lnTo>
                          <a:lnTo>
                            <a:pt x="137" y="72"/>
                          </a:lnTo>
                          <a:lnTo>
                            <a:pt x="137" y="73"/>
                          </a:lnTo>
                          <a:lnTo>
                            <a:pt x="137" y="73"/>
                          </a:lnTo>
                          <a:lnTo>
                            <a:pt x="137" y="73"/>
                          </a:lnTo>
                          <a:lnTo>
                            <a:pt x="138" y="74"/>
                          </a:lnTo>
                          <a:lnTo>
                            <a:pt x="138" y="74"/>
                          </a:lnTo>
                          <a:lnTo>
                            <a:pt x="138" y="74"/>
                          </a:lnTo>
                          <a:lnTo>
                            <a:pt x="139" y="74"/>
                          </a:lnTo>
                          <a:lnTo>
                            <a:pt x="140" y="74"/>
                          </a:lnTo>
                          <a:lnTo>
                            <a:pt x="141" y="74"/>
                          </a:lnTo>
                          <a:lnTo>
                            <a:pt x="142" y="74"/>
                          </a:lnTo>
                          <a:lnTo>
                            <a:pt x="143" y="74"/>
                          </a:lnTo>
                          <a:lnTo>
                            <a:pt x="144" y="74"/>
                          </a:lnTo>
                          <a:lnTo>
                            <a:pt x="145" y="74"/>
                          </a:lnTo>
                          <a:lnTo>
                            <a:pt x="146" y="74"/>
                          </a:lnTo>
                          <a:lnTo>
                            <a:pt x="147" y="74"/>
                          </a:lnTo>
                          <a:lnTo>
                            <a:pt x="147" y="74"/>
                          </a:lnTo>
                          <a:lnTo>
                            <a:pt x="148" y="74"/>
                          </a:lnTo>
                          <a:lnTo>
                            <a:pt x="148" y="74"/>
                          </a:lnTo>
                          <a:lnTo>
                            <a:pt x="148" y="75"/>
                          </a:lnTo>
                          <a:lnTo>
                            <a:pt x="148" y="75"/>
                          </a:lnTo>
                          <a:lnTo>
                            <a:pt x="149" y="75"/>
                          </a:lnTo>
                          <a:lnTo>
                            <a:pt x="149" y="76"/>
                          </a:lnTo>
                          <a:lnTo>
                            <a:pt x="148" y="76"/>
                          </a:lnTo>
                          <a:lnTo>
                            <a:pt x="148" y="77"/>
                          </a:lnTo>
                          <a:lnTo>
                            <a:pt x="148" y="77"/>
                          </a:lnTo>
                          <a:lnTo>
                            <a:pt x="147" y="77"/>
                          </a:lnTo>
                          <a:lnTo>
                            <a:pt x="147" y="77"/>
                          </a:lnTo>
                          <a:lnTo>
                            <a:pt x="147" y="77"/>
                          </a:lnTo>
                          <a:lnTo>
                            <a:pt x="147" y="78"/>
                          </a:lnTo>
                          <a:lnTo>
                            <a:pt x="146" y="78"/>
                          </a:lnTo>
                          <a:lnTo>
                            <a:pt x="146" y="78"/>
                          </a:lnTo>
                          <a:lnTo>
                            <a:pt x="146" y="79"/>
                          </a:lnTo>
                          <a:lnTo>
                            <a:pt x="146" y="80"/>
                          </a:lnTo>
                          <a:lnTo>
                            <a:pt x="146" y="82"/>
                          </a:lnTo>
                          <a:lnTo>
                            <a:pt x="146" y="84"/>
                          </a:lnTo>
                          <a:lnTo>
                            <a:pt x="146" y="86"/>
                          </a:lnTo>
                          <a:lnTo>
                            <a:pt x="146" y="86"/>
                          </a:lnTo>
                          <a:lnTo>
                            <a:pt x="146" y="86"/>
                          </a:lnTo>
                          <a:lnTo>
                            <a:pt x="146" y="87"/>
                          </a:lnTo>
                          <a:lnTo>
                            <a:pt x="147" y="87"/>
                          </a:lnTo>
                          <a:lnTo>
                            <a:pt x="147" y="87"/>
                          </a:lnTo>
                          <a:lnTo>
                            <a:pt x="147" y="87"/>
                          </a:lnTo>
                          <a:lnTo>
                            <a:pt x="148" y="87"/>
                          </a:lnTo>
                          <a:lnTo>
                            <a:pt x="148" y="87"/>
                          </a:lnTo>
                          <a:lnTo>
                            <a:pt x="148" y="89"/>
                          </a:lnTo>
                          <a:lnTo>
                            <a:pt x="149" y="90"/>
                          </a:lnTo>
                          <a:lnTo>
                            <a:pt x="149" y="91"/>
                          </a:lnTo>
                          <a:lnTo>
                            <a:pt x="149" y="92"/>
                          </a:lnTo>
                          <a:lnTo>
                            <a:pt x="150" y="93"/>
                          </a:lnTo>
                          <a:lnTo>
                            <a:pt x="150" y="94"/>
                          </a:lnTo>
                          <a:lnTo>
                            <a:pt x="151" y="95"/>
                          </a:lnTo>
                          <a:lnTo>
                            <a:pt x="152" y="96"/>
                          </a:lnTo>
                          <a:lnTo>
                            <a:pt x="153" y="98"/>
                          </a:lnTo>
                          <a:lnTo>
                            <a:pt x="154" y="100"/>
                          </a:lnTo>
                          <a:lnTo>
                            <a:pt x="155" y="101"/>
                          </a:lnTo>
                          <a:lnTo>
                            <a:pt x="155" y="102"/>
                          </a:lnTo>
                          <a:lnTo>
                            <a:pt x="156" y="103"/>
                          </a:lnTo>
                          <a:lnTo>
                            <a:pt x="157" y="104"/>
                          </a:lnTo>
                          <a:lnTo>
                            <a:pt x="156" y="104"/>
                          </a:lnTo>
                          <a:lnTo>
                            <a:pt x="156" y="104"/>
                          </a:lnTo>
                          <a:lnTo>
                            <a:pt x="156" y="105"/>
                          </a:lnTo>
                          <a:lnTo>
                            <a:pt x="157" y="105"/>
                          </a:lnTo>
                          <a:lnTo>
                            <a:pt x="157" y="105"/>
                          </a:lnTo>
                          <a:lnTo>
                            <a:pt x="157" y="105"/>
                          </a:lnTo>
                          <a:lnTo>
                            <a:pt x="158" y="105"/>
                          </a:lnTo>
                          <a:lnTo>
                            <a:pt x="158" y="105"/>
                          </a:lnTo>
                          <a:lnTo>
                            <a:pt x="158" y="106"/>
                          </a:lnTo>
                          <a:lnTo>
                            <a:pt x="158" y="106"/>
                          </a:lnTo>
                          <a:lnTo>
                            <a:pt x="159" y="107"/>
                          </a:lnTo>
                          <a:lnTo>
                            <a:pt x="159" y="107"/>
                          </a:lnTo>
                          <a:lnTo>
                            <a:pt x="159" y="108"/>
                          </a:lnTo>
                          <a:lnTo>
                            <a:pt x="160" y="108"/>
                          </a:lnTo>
                          <a:lnTo>
                            <a:pt x="160" y="109"/>
                          </a:lnTo>
                          <a:lnTo>
                            <a:pt x="160" y="109"/>
                          </a:lnTo>
                          <a:lnTo>
                            <a:pt x="160" y="110"/>
                          </a:lnTo>
                          <a:lnTo>
                            <a:pt x="160" y="110"/>
                          </a:lnTo>
                          <a:lnTo>
                            <a:pt x="160" y="110"/>
                          </a:lnTo>
                          <a:lnTo>
                            <a:pt x="160" y="110"/>
                          </a:lnTo>
                          <a:lnTo>
                            <a:pt x="161" y="110"/>
                          </a:lnTo>
                          <a:lnTo>
                            <a:pt x="161" y="110"/>
                          </a:lnTo>
                          <a:lnTo>
                            <a:pt x="162" y="111"/>
                          </a:lnTo>
                          <a:lnTo>
                            <a:pt x="162" y="111"/>
                          </a:lnTo>
                          <a:lnTo>
                            <a:pt x="162" y="112"/>
                          </a:lnTo>
                          <a:lnTo>
                            <a:pt x="162" y="114"/>
                          </a:lnTo>
                          <a:lnTo>
                            <a:pt x="162" y="115"/>
                          </a:lnTo>
                          <a:lnTo>
                            <a:pt x="162" y="116"/>
                          </a:lnTo>
                          <a:lnTo>
                            <a:pt x="162" y="117"/>
                          </a:lnTo>
                          <a:lnTo>
                            <a:pt x="161" y="117"/>
                          </a:lnTo>
                          <a:lnTo>
                            <a:pt x="161" y="118"/>
                          </a:lnTo>
                          <a:lnTo>
                            <a:pt x="162" y="118"/>
                          </a:lnTo>
                          <a:lnTo>
                            <a:pt x="162" y="118"/>
                          </a:lnTo>
                          <a:lnTo>
                            <a:pt x="162" y="118"/>
                          </a:lnTo>
                          <a:lnTo>
                            <a:pt x="162" y="119"/>
                          </a:lnTo>
                          <a:lnTo>
                            <a:pt x="163" y="119"/>
                          </a:lnTo>
                          <a:lnTo>
                            <a:pt x="163" y="119"/>
                          </a:lnTo>
                          <a:lnTo>
                            <a:pt x="164" y="119"/>
                          </a:lnTo>
                          <a:lnTo>
                            <a:pt x="164" y="119"/>
                          </a:lnTo>
                          <a:lnTo>
                            <a:pt x="164" y="119"/>
                          </a:lnTo>
                          <a:lnTo>
                            <a:pt x="164" y="119"/>
                          </a:lnTo>
                          <a:lnTo>
                            <a:pt x="164" y="119"/>
                          </a:lnTo>
                          <a:lnTo>
                            <a:pt x="164" y="119"/>
                          </a:lnTo>
                          <a:lnTo>
                            <a:pt x="164" y="119"/>
                          </a:lnTo>
                          <a:lnTo>
                            <a:pt x="164" y="120"/>
                          </a:lnTo>
                          <a:lnTo>
                            <a:pt x="164" y="120"/>
                          </a:lnTo>
                          <a:lnTo>
                            <a:pt x="163" y="120"/>
                          </a:lnTo>
                          <a:lnTo>
                            <a:pt x="163" y="120"/>
                          </a:lnTo>
                          <a:lnTo>
                            <a:pt x="162" y="120"/>
                          </a:lnTo>
                          <a:lnTo>
                            <a:pt x="161" y="121"/>
                          </a:lnTo>
                          <a:lnTo>
                            <a:pt x="161" y="121"/>
                          </a:lnTo>
                          <a:lnTo>
                            <a:pt x="160" y="121"/>
                          </a:lnTo>
                          <a:lnTo>
                            <a:pt x="159" y="122"/>
                          </a:lnTo>
                          <a:lnTo>
                            <a:pt x="158" y="122"/>
                          </a:lnTo>
                          <a:lnTo>
                            <a:pt x="158" y="122"/>
                          </a:lnTo>
                          <a:lnTo>
                            <a:pt x="157" y="123"/>
                          </a:lnTo>
                          <a:lnTo>
                            <a:pt x="157" y="123"/>
                          </a:lnTo>
                          <a:lnTo>
                            <a:pt x="157" y="123"/>
                          </a:lnTo>
                          <a:lnTo>
                            <a:pt x="157" y="123"/>
                          </a:lnTo>
                          <a:lnTo>
                            <a:pt x="157" y="124"/>
                          </a:lnTo>
                          <a:lnTo>
                            <a:pt x="156" y="124"/>
                          </a:lnTo>
                          <a:lnTo>
                            <a:pt x="156" y="125"/>
                          </a:lnTo>
                          <a:lnTo>
                            <a:pt x="157" y="126"/>
                          </a:lnTo>
                          <a:lnTo>
                            <a:pt x="157" y="126"/>
                          </a:lnTo>
                          <a:lnTo>
                            <a:pt x="157" y="127"/>
                          </a:lnTo>
                          <a:lnTo>
                            <a:pt x="157" y="127"/>
                          </a:lnTo>
                          <a:lnTo>
                            <a:pt x="158" y="128"/>
                          </a:lnTo>
                          <a:lnTo>
                            <a:pt x="158" y="128"/>
                          </a:lnTo>
                          <a:lnTo>
                            <a:pt x="158" y="129"/>
                          </a:lnTo>
                          <a:lnTo>
                            <a:pt x="158" y="129"/>
                          </a:lnTo>
                          <a:lnTo>
                            <a:pt x="158" y="130"/>
                          </a:lnTo>
                          <a:lnTo>
                            <a:pt x="158" y="130"/>
                          </a:lnTo>
                          <a:lnTo>
                            <a:pt x="158" y="130"/>
                          </a:lnTo>
                          <a:lnTo>
                            <a:pt x="158" y="130"/>
                          </a:lnTo>
                          <a:lnTo>
                            <a:pt x="157" y="130"/>
                          </a:lnTo>
                          <a:lnTo>
                            <a:pt x="157" y="130"/>
                          </a:lnTo>
                          <a:lnTo>
                            <a:pt x="157" y="130"/>
                          </a:lnTo>
                          <a:lnTo>
                            <a:pt x="156" y="130"/>
                          </a:lnTo>
                          <a:lnTo>
                            <a:pt x="156" y="130"/>
                          </a:lnTo>
                          <a:lnTo>
                            <a:pt x="155" y="130"/>
                          </a:lnTo>
                          <a:lnTo>
                            <a:pt x="155" y="130"/>
                          </a:lnTo>
                          <a:lnTo>
                            <a:pt x="154" y="130"/>
                          </a:lnTo>
                          <a:lnTo>
                            <a:pt x="154" y="130"/>
                          </a:lnTo>
                          <a:lnTo>
                            <a:pt x="154" y="130"/>
                          </a:lnTo>
                          <a:lnTo>
                            <a:pt x="153" y="130"/>
                          </a:lnTo>
                          <a:lnTo>
                            <a:pt x="153" y="131"/>
                          </a:lnTo>
                          <a:lnTo>
                            <a:pt x="153" y="131"/>
                          </a:lnTo>
                          <a:lnTo>
                            <a:pt x="153" y="131"/>
                          </a:lnTo>
                          <a:lnTo>
                            <a:pt x="153" y="132"/>
                          </a:lnTo>
                          <a:lnTo>
                            <a:pt x="153" y="133"/>
                          </a:lnTo>
                          <a:lnTo>
                            <a:pt x="153" y="135"/>
                          </a:lnTo>
                          <a:lnTo>
                            <a:pt x="153" y="136"/>
                          </a:lnTo>
                          <a:lnTo>
                            <a:pt x="153" y="137"/>
                          </a:lnTo>
                          <a:lnTo>
                            <a:pt x="153" y="137"/>
                          </a:lnTo>
                          <a:lnTo>
                            <a:pt x="153" y="138"/>
                          </a:lnTo>
                          <a:lnTo>
                            <a:pt x="154" y="139"/>
                          </a:lnTo>
                          <a:lnTo>
                            <a:pt x="154" y="140"/>
                          </a:lnTo>
                          <a:lnTo>
                            <a:pt x="155" y="141"/>
                          </a:lnTo>
                          <a:lnTo>
                            <a:pt x="155" y="142"/>
                          </a:lnTo>
                          <a:lnTo>
                            <a:pt x="156" y="143"/>
                          </a:lnTo>
                          <a:lnTo>
                            <a:pt x="156" y="144"/>
                          </a:lnTo>
                          <a:lnTo>
                            <a:pt x="156" y="145"/>
                          </a:lnTo>
                          <a:lnTo>
                            <a:pt x="157" y="145"/>
                          </a:lnTo>
                          <a:lnTo>
                            <a:pt x="156" y="145"/>
                          </a:lnTo>
                          <a:lnTo>
                            <a:pt x="156" y="145"/>
                          </a:lnTo>
                          <a:lnTo>
                            <a:pt x="156" y="145"/>
                          </a:lnTo>
                          <a:lnTo>
                            <a:pt x="155" y="145"/>
                          </a:lnTo>
                          <a:lnTo>
                            <a:pt x="155" y="145"/>
                          </a:lnTo>
                          <a:lnTo>
                            <a:pt x="154" y="145"/>
                          </a:lnTo>
                          <a:lnTo>
                            <a:pt x="153" y="145"/>
                          </a:lnTo>
                          <a:lnTo>
                            <a:pt x="152" y="145"/>
                          </a:lnTo>
                          <a:lnTo>
                            <a:pt x="151" y="145"/>
                          </a:lnTo>
                          <a:lnTo>
                            <a:pt x="152" y="145"/>
                          </a:lnTo>
                          <a:lnTo>
                            <a:pt x="152" y="145"/>
                          </a:lnTo>
                          <a:lnTo>
                            <a:pt x="152" y="144"/>
                          </a:lnTo>
                          <a:lnTo>
                            <a:pt x="151" y="144"/>
                          </a:lnTo>
                          <a:lnTo>
                            <a:pt x="151" y="144"/>
                          </a:lnTo>
                          <a:lnTo>
                            <a:pt x="151" y="144"/>
                          </a:lnTo>
                          <a:lnTo>
                            <a:pt x="151" y="144"/>
                          </a:lnTo>
                          <a:lnTo>
                            <a:pt x="150" y="144"/>
                          </a:lnTo>
                          <a:lnTo>
                            <a:pt x="149" y="143"/>
                          </a:lnTo>
                          <a:lnTo>
                            <a:pt x="148" y="143"/>
                          </a:lnTo>
                          <a:lnTo>
                            <a:pt x="148" y="143"/>
                          </a:lnTo>
                          <a:lnTo>
                            <a:pt x="147" y="142"/>
                          </a:lnTo>
                          <a:lnTo>
                            <a:pt x="146" y="142"/>
                          </a:lnTo>
                          <a:lnTo>
                            <a:pt x="146" y="142"/>
                          </a:lnTo>
                          <a:lnTo>
                            <a:pt x="145" y="142"/>
                          </a:lnTo>
                          <a:lnTo>
                            <a:pt x="145" y="142"/>
                          </a:lnTo>
                          <a:lnTo>
                            <a:pt x="144" y="142"/>
                          </a:lnTo>
                          <a:lnTo>
                            <a:pt x="144" y="142"/>
                          </a:lnTo>
                          <a:lnTo>
                            <a:pt x="143" y="142"/>
                          </a:lnTo>
                          <a:lnTo>
                            <a:pt x="141" y="142"/>
                          </a:lnTo>
                          <a:lnTo>
                            <a:pt x="140" y="142"/>
                          </a:lnTo>
                          <a:lnTo>
                            <a:pt x="138" y="142"/>
                          </a:lnTo>
                          <a:lnTo>
                            <a:pt x="137" y="142"/>
                          </a:lnTo>
                          <a:lnTo>
                            <a:pt x="136" y="142"/>
                          </a:lnTo>
                          <a:lnTo>
                            <a:pt x="135" y="141"/>
                          </a:lnTo>
                          <a:lnTo>
                            <a:pt x="135" y="141"/>
                          </a:lnTo>
                          <a:lnTo>
                            <a:pt x="134" y="141"/>
                          </a:lnTo>
                          <a:lnTo>
                            <a:pt x="134" y="140"/>
                          </a:lnTo>
                          <a:lnTo>
                            <a:pt x="134" y="140"/>
                          </a:lnTo>
                          <a:lnTo>
                            <a:pt x="133" y="139"/>
                          </a:lnTo>
                          <a:lnTo>
                            <a:pt x="133" y="139"/>
                          </a:lnTo>
                          <a:lnTo>
                            <a:pt x="133" y="138"/>
                          </a:lnTo>
                          <a:lnTo>
                            <a:pt x="133" y="138"/>
                          </a:lnTo>
                          <a:lnTo>
                            <a:pt x="133" y="137"/>
                          </a:lnTo>
                          <a:lnTo>
                            <a:pt x="133" y="137"/>
                          </a:lnTo>
                          <a:lnTo>
                            <a:pt x="133" y="137"/>
                          </a:lnTo>
                          <a:lnTo>
                            <a:pt x="132" y="137"/>
                          </a:lnTo>
                          <a:lnTo>
                            <a:pt x="132" y="137"/>
                          </a:lnTo>
                          <a:lnTo>
                            <a:pt x="128" y="137"/>
                          </a:lnTo>
                          <a:lnTo>
                            <a:pt x="125" y="137"/>
                          </a:lnTo>
                          <a:lnTo>
                            <a:pt x="121" y="137"/>
                          </a:lnTo>
                          <a:lnTo>
                            <a:pt x="118" y="137"/>
                          </a:lnTo>
                          <a:lnTo>
                            <a:pt x="118" y="136"/>
                          </a:lnTo>
                          <a:lnTo>
                            <a:pt x="118" y="136"/>
                          </a:lnTo>
                          <a:lnTo>
                            <a:pt x="118" y="136"/>
                          </a:lnTo>
                          <a:lnTo>
                            <a:pt x="118" y="136"/>
                          </a:lnTo>
                          <a:lnTo>
                            <a:pt x="118" y="135"/>
                          </a:lnTo>
                          <a:lnTo>
                            <a:pt x="117" y="135"/>
                          </a:lnTo>
                          <a:lnTo>
                            <a:pt x="117" y="135"/>
                          </a:lnTo>
                          <a:lnTo>
                            <a:pt x="114" y="136"/>
                          </a:lnTo>
                          <a:lnTo>
                            <a:pt x="112" y="136"/>
                          </a:lnTo>
                          <a:lnTo>
                            <a:pt x="110" y="136"/>
                          </a:lnTo>
                          <a:lnTo>
                            <a:pt x="107" y="137"/>
                          </a:lnTo>
                          <a:lnTo>
                            <a:pt x="105" y="137"/>
                          </a:lnTo>
                          <a:lnTo>
                            <a:pt x="102" y="137"/>
                          </a:lnTo>
                          <a:lnTo>
                            <a:pt x="101" y="137"/>
                          </a:lnTo>
                          <a:lnTo>
                            <a:pt x="99" y="137"/>
                          </a:lnTo>
                          <a:lnTo>
                            <a:pt x="98" y="137"/>
                          </a:lnTo>
                          <a:lnTo>
                            <a:pt x="97" y="137"/>
                          </a:lnTo>
                          <a:lnTo>
                            <a:pt x="96" y="137"/>
                          </a:lnTo>
                          <a:lnTo>
                            <a:pt x="95" y="137"/>
                          </a:lnTo>
                          <a:lnTo>
                            <a:pt x="94" y="137"/>
                          </a:lnTo>
                          <a:lnTo>
                            <a:pt x="93" y="137"/>
                          </a:lnTo>
                          <a:lnTo>
                            <a:pt x="93" y="137"/>
                          </a:lnTo>
                          <a:lnTo>
                            <a:pt x="92" y="137"/>
                          </a:lnTo>
                          <a:lnTo>
                            <a:pt x="92" y="137"/>
                          </a:lnTo>
                          <a:lnTo>
                            <a:pt x="92" y="138"/>
                          </a:lnTo>
                          <a:lnTo>
                            <a:pt x="92" y="138"/>
                          </a:lnTo>
                          <a:lnTo>
                            <a:pt x="92" y="138"/>
                          </a:lnTo>
                          <a:lnTo>
                            <a:pt x="92" y="139"/>
                          </a:lnTo>
                          <a:lnTo>
                            <a:pt x="90" y="139"/>
                          </a:lnTo>
                          <a:lnTo>
                            <a:pt x="89" y="139"/>
                          </a:lnTo>
                          <a:lnTo>
                            <a:pt x="88" y="139"/>
                          </a:lnTo>
                          <a:lnTo>
                            <a:pt x="87" y="139"/>
                          </a:lnTo>
                          <a:lnTo>
                            <a:pt x="86" y="138"/>
                          </a:lnTo>
                          <a:lnTo>
                            <a:pt x="86" y="138"/>
                          </a:lnTo>
                          <a:lnTo>
                            <a:pt x="84" y="138"/>
                          </a:lnTo>
                          <a:lnTo>
                            <a:pt x="83" y="137"/>
                          </a:lnTo>
                          <a:lnTo>
                            <a:pt x="82" y="137"/>
                          </a:lnTo>
                          <a:lnTo>
                            <a:pt x="81" y="137"/>
                          </a:lnTo>
                          <a:lnTo>
                            <a:pt x="80" y="137"/>
                          </a:lnTo>
                          <a:lnTo>
                            <a:pt x="79" y="137"/>
                          </a:lnTo>
                          <a:lnTo>
                            <a:pt x="78" y="137"/>
                          </a:lnTo>
                          <a:lnTo>
                            <a:pt x="77" y="137"/>
                          </a:lnTo>
                          <a:lnTo>
                            <a:pt x="76" y="137"/>
                          </a:lnTo>
                          <a:lnTo>
                            <a:pt x="76" y="137"/>
                          </a:lnTo>
                          <a:lnTo>
                            <a:pt x="75" y="137"/>
                          </a:lnTo>
                          <a:lnTo>
                            <a:pt x="75" y="137"/>
                          </a:lnTo>
                          <a:lnTo>
                            <a:pt x="75" y="137"/>
                          </a:lnTo>
                          <a:lnTo>
                            <a:pt x="75" y="138"/>
                          </a:lnTo>
                          <a:lnTo>
                            <a:pt x="75" y="138"/>
                          </a:lnTo>
                          <a:lnTo>
                            <a:pt x="75" y="139"/>
                          </a:lnTo>
                          <a:lnTo>
                            <a:pt x="75" y="139"/>
                          </a:lnTo>
                          <a:lnTo>
                            <a:pt x="74" y="139"/>
                          </a:lnTo>
                          <a:lnTo>
                            <a:pt x="74" y="139"/>
                          </a:lnTo>
                          <a:lnTo>
                            <a:pt x="74" y="139"/>
                          </a:lnTo>
                          <a:lnTo>
                            <a:pt x="73" y="139"/>
                          </a:lnTo>
                          <a:lnTo>
                            <a:pt x="73" y="139"/>
                          </a:lnTo>
                          <a:lnTo>
                            <a:pt x="72" y="139"/>
                          </a:lnTo>
                          <a:lnTo>
                            <a:pt x="72" y="139"/>
                          </a:lnTo>
                          <a:lnTo>
                            <a:pt x="72" y="139"/>
                          </a:lnTo>
                          <a:lnTo>
                            <a:pt x="72" y="139"/>
                          </a:lnTo>
                          <a:lnTo>
                            <a:pt x="72" y="140"/>
                          </a:lnTo>
                          <a:lnTo>
                            <a:pt x="72" y="140"/>
                          </a:lnTo>
                          <a:lnTo>
                            <a:pt x="72" y="140"/>
                          </a:lnTo>
                          <a:lnTo>
                            <a:pt x="71" y="140"/>
                          </a:lnTo>
                          <a:lnTo>
                            <a:pt x="71" y="140"/>
                          </a:lnTo>
                          <a:lnTo>
                            <a:pt x="71" y="140"/>
                          </a:lnTo>
                          <a:lnTo>
                            <a:pt x="70" y="140"/>
                          </a:lnTo>
                          <a:lnTo>
                            <a:pt x="70" y="140"/>
                          </a:lnTo>
                          <a:lnTo>
                            <a:pt x="69" y="140"/>
                          </a:lnTo>
                          <a:lnTo>
                            <a:pt x="68" y="140"/>
                          </a:lnTo>
                          <a:lnTo>
                            <a:pt x="67" y="140"/>
                          </a:lnTo>
                          <a:lnTo>
                            <a:pt x="66" y="140"/>
                          </a:lnTo>
                          <a:lnTo>
                            <a:pt x="64" y="140"/>
                          </a:lnTo>
                          <a:lnTo>
                            <a:pt x="61" y="140"/>
                          </a:lnTo>
                          <a:lnTo>
                            <a:pt x="60" y="140"/>
                          </a:lnTo>
                          <a:lnTo>
                            <a:pt x="59" y="140"/>
                          </a:lnTo>
                          <a:lnTo>
                            <a:pt x="58" y="140"/>
                          </a:lnTo>
                          <a:lnTo>
                            <a:pt x="57" y="140"/>
                          </a:lnTo>
                          <a:lnTo>
                            <a:pt x="57" y="140"/>
                          </a:lnTo>
                          <a:lnTo>
                            <a:pt x="56" y="141"/>
                          </a:lnTo>
                          <a:lnTo>
                            <a:pt x="55" y="141"/>
                          </a:lnTo>
                          <a:lnTo>
                            <a:pt x="55" y="142"/>
                          </a:lnTo>
                          <a:lnTo>
                            <a:pt x="55" y="142"/>
                          </a:lnTo>
                          <a:lnTo>
                            <a:pt x="54" y="142"/>
                          </a:lnTo>
                          <a:lnTo>
                            <a:pt x="54" y="142"/>
                          </a:lnTo>
                          <a:lnTo>
                            <a:pt x="53" y="142"/>
                          </a:lnTo>
                          <a:lnTo>
                            <a:pt x="53" y="142"/>
                          </a:lnTo>
                          <a:lnTo>
                            <a:pt x="52" y="142"/>
                          </a:lnTo>
                          <a:lnTo>
                            <a:pt x="52" y="143"/>
                          </a:lnTo>
                          <a:lnTo>
                            <a:pt x="52" y="143"/>
                          </a:lnTo>
                          <a:lnTo>
                            <a:pt x="52" y="143"/>
                          </a:lnTo>
                          <a:lnTo>
                            <a:pt x="52" y="144"/>
                          </a:lnTo>
                          <a:lnTo>
                            <a:pt x="51" y="144"/>
                          </a:lnTo>
                          <a:lnTo>
                            <a:pt x="51" y="143"/>
                          </a:lnTo>
                          <a:lnTo>
                            <a:pt x="50" y="144"/>
                          </a:lnTo>
                          <a:lnTo>
                            <a:pt x="50" y="144"/>
                          </a:lnTo>
                          <a:lnTo>
                            <a:pt x="50" y="144"/>
                          </a:lnTo>
                          <a:lnTo>
                            <a:pt x="50" y="145"/>
                          </a:lnTo>
                          <a:lnTo>
                            <a:pt x="50" y="145"/>
                          </a:lnTo>
                          <a:lnTo>
                            <a:pt x="50" y="145"/>
                          </a:lnTo>
                          <a:lnTo>
                            <a:pt x="49" y="145"/>
                          </a:lnTo>
                          <a:lnTo>
                            <a:pt x="48" y="145"/>
                          </a:lnTo>
                          <a:lnTo>
                            <a:pt x="46" y="145"/>
                          </a:lnTo>
                          <a:lnTo>
                            <a:pt x="45" y="145"/>
                          </a:lnTo>
                          <a:lnTo>
                            <a:pt x="45" y="145"/>
                          </a:lnTo>
                          <a:lnTo>
                            <a:pt x="44" y="144"/>
                          </a:lnTo>
                          <a:lnTo>
                            <a:pt x="44" y="144"/>
                          </a:lnTo>
                          <a:lnTo>
                            <a:pt x="44" y="143"/>
                          </a:lnTo>
                          <a:lnTo>
                            <a:pt x="43" y="143"/>
                          </a:lnTo>
                          <a:lnTo>
                            <a:pt x="43" y="142"/>
                          </a:lnTo>
                          <a:lnTo>
                            <a:pt x="43" y="140"/>
                          </a:lnTo>
                          <a:lnTo>
                            <a:pt x="43" y="139"/>
                          </a:lnTo>
                          <a:lnTo>
                            <a:pt x="43" y="137"/>
                          </a:lnTo>
                          <a:lnTo>
                            <a:pt x="43" y="135"/>
                          </a:lnTo>
                          <a:lnTo>
                            <a:pt x="43" y="134"/>
                          </a:lnTo>
                          <a:lnTo>
                            <a:pt x="42" y="133"/>
                          </a:lnTo>
                          <a:lnTo>
                            <a:pt x="41" y="131"/>
                          </a:lnTo>
                          <a:lnTo>
                            <a:pt x="40" y="130"/>
                          </a:lnTo>
                          <a:lnTo>
                            <a:pt x="40" y="129"/>
                          </a:lnTo>
                          <a:lnTo>
                            <a:pt x="39" y="128"/>
                          </a:lnTo>
                          <a:lnTo>
                            <a:pt x="38" y="126"/>
                          </a:lnTo>
                          <a:lnTo>
                            <a:pt x="38" y="125"/>
                          </a:lnTo>
                          <a:lnTo>
                            <a:pt x="37" y="123"/>
                          </a:lnTo>
                          <a:lnTo>
                            <a:pt x="36" y="120"/>
                          </a:lnTo>
                          <a:lnTo>
                            <a:pt x="35" y="117"/>
                          </a:lnTo>
                          <a:lnTo>
                            <a:pt x="34" y="114"/>
                          </a:lnTo>
                          <a:lnTo>
                            <a:pt x="33" y="111"/>
                          </a:lnTo>
                          <a:lnTo>
                            <a:pt x="33" y="110"/>
                          </a:lnTo>
                          <a:lnTo>
                            <a:pt x="32" y="109"/>
                          </a:lnTo>
                          <a:lnTo>
                            <a:pt x="32" y="108"/>
                          </a:lnTo>
                          <a:lnTo>
                            <a:pt x="31" y="107"/>
                          </a:lnTo>
                          <a:lnTo>
                            <a:pt x="30" y="106"/>
                          </a:lnTo>
                          <a:lnTo>
                            <a:pt x="30" y="106"/>
                          </a:lnTo>
                          <a:lnTo>
                            <a:pt x="29" y="105"/>
                          </a:lnTo>
                          <a:lnTo>
                            <a:pt x="28" y="105"/>
                          </a:lnTo>
                          <a:lnTo>
                            <a:pt x="27" y="104"/>
                          </a:lnTo>
                          <a:lnTo>
                            <a:pt x="26" y="104"/>
                          </a:lnTo>
                          <a:lnTo>
                            <a:pt x="24" y="103"/>
                          </a:lnTo>
                          <a:lnTo>
                            <a:pt x="22" y="103"/>
                          </a:lnTo>
                          <a:lnTo>
                            <a:pt x="20" y="102"/>
                          </a:lnTo>
                          <a:lnTo>
                            <a:pt x="18" y="100"/>
                          </a:lnTo>
                          <a:lnTo>
                            <a:pt x="16" y="98"/>
                          </a:lnTo>
                          <a:lnTo>
                            <a:pt x="13" y="93"/>
                          </a:lnTo>
                          <a:lnTo>
                            <a:pt x="11" y="91"/>
                          </a:lnTo>
                          <a:lnTo>
                            <a:pt x="9" y="89"/>
                          </a:lnTo>
                          <a:lnTo>
                            <a:pt x="7" y="86"/>
                          </a:lnTo>
                          <a:lnTo>
                            <a:pt x="6" y="84"/>
                          </a:lnTo>
                          <a:lnTo>
                            <a:pt x="4" y="81"/>
                          </a:lnTo>
                          <a:lnTo>
                            <a:pt x="4" y="80"/>
                          </a:lnTo>
                          <a:lnTo>
                            <a:pt x="3" y="78"/>
                          </a:lnTo>
                          <a:lnTo>
                            <a:pt x="3" y="77"/>
                          </a:lnTo>
                          <a:lnTo>
                            <a:pt x="2" y="76"/>
                          </a:lnTo>
                          <a:lnTo>
                            <a:pt x="1" y="74"/>
                          </a:lnTo>
                          <a:lnTo>
                            <a:pt x="1" y="72"/>
                          </a:lnTo>
                          <a:lnTo>
                            <a:pt x="1" y="71"/>
                          </a:lnTo>
                          <a:lnTo>
                            <a:pt x="0" y="69"/>
                          </a:lnTo>
                          <a:lnTo>
                            <a:pt x="0" y="67"/>
                          </a:lnTo>
                          <a:lnTo>
                            <a:pt x="0" y="65"/>
                          </a:lnTo>
                          <a:lnTo>
                            <a:pt x="0" y="63"/>
                          </a:lnTo>
                          <a:lnTo>
                            <a:pt x="0" y="61"/>
                          </a:lnTo>
                          <a:lnTo>
                            <a:pt x="0" y="59"/>
                          </a:lnTo>
                          <a:lnTo>
                            <a:pt x="0" y="57"/>
                          </a:lnTo>
                          <a:lnTo>
                            <a:pt x="0" y="55"/>
                          </a:lnTo>
                          <a:lnTo>
                            <a:pt x="0" y="54"/>
                          </a:lnTo>
                          <a:lnTo>
                            <a:pt x="1" y="52"/>
                          </a:lnTo>
                          <a:lnTo>
                            <a:pt x="1" y="51"/>
                          </a:lnTo>
                          <a:lnTo>
                            <a:pt x="1" y="49"/>
                          </a:lnTo>
                          <a:lnTo>
                            <a:pt x="2" y="48"/>
                          </a:lnTo>
                          <a:lnTo>
                            <a:pt x="3" y="47"/>
                          </a:lnTo>
                          <a:lnTo>
                            <a:pt x="3" y="45"/>
                          </a:lnTo>
                          <a:lnTo>
                            <a:pt x="4" y="44"/>
                          </a:lnTo>
                          <a:lnTo>
                            <a:pt x="5" y="43"/>
                          </a:lnTo>
                          <a:lnTo>
                            <a:pt x="6" y="42"/>
                          </a:lnTo>
                          <a:lnTo>
                            <a:pt x="7" y="40"/>
                          </a:lnTo>
                          <a:lnTo>
                            <a:pt x="8" y="39"/>
                          </a:lnTo>
                          <a:lnTo>
                            <a:pt x="9" y="38"/>
                          </a:lnTo>
                          <a:lnTo>
                            <a:pt x="10" y="37"/>
                          </a:lnTo>
                          <a:lnTo>
                            <a:pt x="11" y="36"/>
                          </a:lnTo>
                          <a:lnTo>
                            <a:pt x="12" y="35"/>
                          </a:lnTo>
                          <a:lnTo>
                            <a:pt x="14" y="34"/>
                          </a:lnTo>
                          <a:lnTo>
                            <a:pt x="15" y="33"/>
                          </a:lnTo>
                          <a:lnTo>
                            <a:pt x="16" y="32"/>
                          </a:lnTo>
                          <a:lnTo>
                            <a:pt x="19" y="30"/>
                          </a:lnTo>
                          <a:lnTo>
                            <a:pt x="22" y="29"/>
                          </a:lnTo>
                          <a:lnTo>
                            <a:pt x="25" y="27"/>
                          </a:lnTo>
                          <a:lnTo>
                            <a:pt x="28" y="26"/>
                          </a:lnTo>
                          <a:lnTo>
                            <a:pt x="32" y="25"/>
                          </a:lnTo>
                          <a:lnTo>
                            <a:pt x="35" y="24"/>
                          </a:lnTo>
                          <a:lnTo>
                            <a:pt x="44" y="24"/>
                          </a:lnTo>
                          <a:lnTo>
                            <a:pt x="53" y="24"/>
                          </a:lnTo>
                          <a:lnTo>
                            <a:pt x="62" y="24"/>
                          </a:lnTo>
                          <a:lnTo>
                            <a:pt x="67" y="24"/>
                          </a:lnTo>
                          <a:lnTo>
                            <a:pt x="72" y="24"/>
                          </a:lnTo>
                          <a:lnTo>
                            <a:pt x="72" y="23"/>
                          </a:lnTo>
                          <a:lnTo>
                            <a:pt x="71" y="22"/>
                          </a:lnTo>
                          <a:lnTo>
                            <a:pt x="71" y="21"/>
                          </a:lnTo>
                          <a:lnTo>
                            <a:pt x="71" y="21"/>
                          </a:lnTo>
                          <a:lnTo>
                            <a:pt x="72" y="20"/>
                          </a:lnTo>
                          <a:lnTo>
                            <a:pt x="72" y="19"/>
                          </a:lnTo>
                          <a:lnTo>
                            <a:pt x="72" y="19"/>
                          </a:lnTo>
                          <a:lnTo>
                            <a:pt x="72" y="18"/>
                          </a:lnTo>
                          <a:lnTo>
                            <a:pt x="73" y="17"/>
                          </a:lnTo>
                          <a:lnTo>
                            <a:pt x="73" y="16"/>
                          </a:lnTo>
                          <a:lnTo>
                            <a:pt x="74" y="15"/>
                          </a:lnTo>
                          <a:lnTo>
                            <a:pt x="75" y="14"/>
                          </a:lnTo>
                          <a:lnTo>
                            <a:pt x="75" y="13"/>
                          </a:lnTo>
                          <a:lnTo>
                            <a:pt x="76" y="12"/>
                          </a:lnTo>
                          <a:lnTo>
                            <a:pt x="76" y="11"/>
                          </a:lnTo>
                          <a:lnTo>
                            <a:pt x="76" y="11"/>
                          </a:lnTo>
                          <a:lnTo>
                            <a:pt x="76" y="10"/>
                          </a:lnTo>
                          <a:lnTo>
                            <a:pt x="76" y="10"/>
                          </a:lnTo>
                          <a:lnTo>
                            <a:pt x="76" y="9"/>
                          </a:lnTo>
                          <a:lnTo>
                            <a:pt x="76" y="8"/>
                          </a:lnTo>
                          <a:lnTo>
                            <a:pt x="76" y="8"/>
                          </a:lnTo>
                          <a:lnTo>
                            <a:pt x="76" y="7"/>
                          </a:lnTo>
                          <a:lnTo>
                            <a:pt x="76" y="7"/>
                          </a:lnTo>
                          <a:lnTo>
                            <a:pt x="75" y="6"/>
                          </a:lnTo>
                          <a:lnTo>
                            <a:pt x="75" y="6"/>
                          </a:lnTo>
                          <a:lnTo>
                            <a:pt x="76" y="5"/>
                          </a:lnTo>
                          <a:lnTo>
                            <a:pt x="77" y="4"/>
                          </a:lnTo>
                          <a:lnTo>
                            <a:pt x="78" y="3"/>
                          </a:lnTo>
                          <a:lnTo>
                            <a:pt x="79" y="2"/>
                          </a:lnTo>
                          <a:lnTo>
                            <a:pt x="81" y="2"/>
                          </a:lnTo>
                          <a:lnTo>
                            <a:pt x="82" y="1"/>
                          </a:lnTo>
                          <a:lnTo>
                            <a:pt x="83" y="1"/>
                          </a:lnTo>
                          <a:lnTo>
                            <a:pt x="84" y="0"/>
                          </a:lnTo>
                          <a:lnTo>
                            <a:pt x="85" y="0"/>
                          </a:lnTo>
                          <a:lnTo>
                            <a:pt x="87" y="0"/>
                          </a:lnTo>
                          <a:lnTo>
                            <a:pt x="88" y="0"/>
                          </a:lnTo>
                          <a:lnTo>
                            <a:pt x="89" y="0"/>
                          </a:lnTo>
                          <a:lnTo>
                            <a:pt x="91" y="0"/>
                          </a:lnTo>
                          <a:lnTo>
                            <a:pt x="92" y="0"/>
                          </a:lnTo>
                          <a:lnTo>
                            <a:pt x="93" y="0"/>
                          </a:lnTo>
                          <a:lnTo>
                            <a:pt x="95" y="0"/>
                          </a:lnTo>
                          <a:lnTo>
                            <a:pt x="96" y="0"/>
                          </a:lnTo>
                          <a:lnTo>
                            <a:pt x="98" y="0"/>
                          </a:lnTo>
                          <a:lnTo>
                            <a:pt x="100" y="1"/>
                          </a:lnTo>
                          <a:lnTo>
                            <a:pt x="103" y="1"/>
                          </a:lnTo>
                          <a:lnTo>
                            <a:pt x="106" y="2"/>
                          </a:lnTo>
                          <a:lnTo>
                            <a:pt x="109" y="3"/>
                          </a:lnTo>
                          <a:lnTo>
                            <a:pt x="111" y="4"/>
                          </a:lnTo>
                          <a:lnTo>
                            <a:pt x="114" y="5"/>
                          </a:lnTo>
                          <a:lnTo>
                            <a:pt x="117" y="6"/>
                          </a:lnTo>
                          <a:lnTo>
                            <a:pt x="117" y="5"/>
                          </a:lnTo>
                          <a:lnTo>
                            <a:pt x="118" y="5"/>
                          </a:lnTo>
                          <a:lnTo>
                            <a:pt x="119" y="5"/>
                          </a:lnTo>
                          <a:lnTo>
                            <a:pt x="119" y="5"/>
                          </a:lnTo>
                          <a:lnTo>
                            <a:pt x="120" y="5"/>
                          </a:lnTo>
                          <a:lnTo>
                            <a:pt x="120" y="4"/>
                          </a:lnTo>
                          <a:lnTo>
                            <a:pt x="120" y="4"/>
                          </a:lnTo>
                          <a:lnTo>
                            <a:pt x="121" y="4"/>
                          </a:lnTo>
                          <a:lnTo>
                            <a:pt x="121" y="4"/>
                          </a:lnTo>
                          <a:lnTo>
                            <a:pt x="121" y="4"/>
                          </a:lnTo>
                          <a:lnTo>
                            <a:pt x="122" y="4"/>
                          </a:lnTo>
                          <a:lnTo>
                            <a:pt x="122" y="4"/>
                          </a:lnTo>
                          <a:lnTo>
                            <a:pt x="122" y="4"/>
                          </a:lnTo>
                          <a:lnTo>
                            <a:pt x="122" y="4"/>
                          </a:lnTo>
                          <a:lnTo>
                            <a:pt x="122" y="4"/>
                          </a:lnTo>
                          <a:lnTo>
                            <a:pt x="123" y="4"/>
                          </a:lnTo>
                          <a:lnTo>
                            <a:pt x="123" y="3"/>
                          </a:lnTo>
                          <a:lnTo>
                            <a:pt x="123" y="3"/>
                          </a:lnTo>
                          <a:lnTo>
                            <a:pt x="124" y="3"/>
                          </a:lnTo>
                          <a:lnTo>
                            <a:pt x="124" y="3"/>
                          </a:lnTo>
                          <a:lnTo>
                            <a:pt x="125" y="3"/>
                          </a:lnTo>
                          <a:lnTo>
                            <a:pt x="125" y="3"/>
                          </a:lnTo>
                          <a:lnTo>
                            <a:pt x="125" y="3"/>
                          </a:lnTo>
                          <a:lnTo>
                            <a:pt x="126" y="2"/>
                          </a:lnTo>
                          <a:lnTo>
                            <a:pt x="127" y="2"/>
                          </a:lnTo>
                        </a:path>
                      </a:pathLst>
                    </a:cu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 w="3175" cap="flat" cmpd="sng">
                      <a:solidFill>
                        <a:schemeClr val="accent1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 defTabSz="794567">
                        <a:defRPr/>
                      </a:pPr>
                      <a:endParaRPr lang="en-US" sz="700" dirty="0">
                        <a:solidFill>
                          <a:srgbClr val="000000">
                            <a:lumMod val="50000"/>
                            <a:lumOff val="50000"/>
                          </a:srgbClr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20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55629" y="3876163"/>
                      <a:ext cx="1068508" cy="1252736"/>
                    </a:xfrm>
                    <a:custGeom>
                      <a:avLst/>
                      <a:gdLst/>
                      <a:ahLst/>
                      <a:cxnLst>
                        <a:cxn ang="0">
                          <a:pos x="141" y="28"/>
                        </a:cxn>
                        <a:cxn ang="0">
                          <a:pos x="142" y="39"/>
                        </a:cxn>
                        <a:cxn ang="0">
                          <a:pos x="134" y="42"/>
                        </a:cxn>
                        <a:cxn ang="0">
                          <a:pos x="125" y="45"/>
                        </a:cxn>
                        <a:cxn ang="0">
                          <a:pos x="112" y="143"/>
                        </a:cxn>
                        <a:cxn ang="0">
                          <a:pos x="96" y="149"/>
                        </a:cxn>
                        <a:cxn ang="0">
                          <a:pos x="92" y="138"/>
                        </a:cxn>
                        <a:cxn ang="0">
                          <a:pos x="87" y="129"/>
                        </a:cxn>
                        <a:cxn ang="0">
                          <a:pos x="75" y="118"/>
                        </a:cxn>
                        <a:cxn ang="0">
                          <a:pos x="47" y="120"/>
                        </a:cxn>
                        <a:cxn ang="0">
                          <a:pos x="38" y="125"/>
                        </a:cxn>
                        <a:cxn ang="0">
                          <a:pos x="34" y="124"/>
                        </a:cxn>
                        <a:cxn ang="0">
                          <a:pos x="35" y="118"/>
                        </a:cxn>
                        <a:cxn ang="0">
                          <a:pos x="41" y="110"/>
                        </a:cxn>
                        <a:cxn ang="0">
                          <a:pos x="43" y="104"/>
                        </a:cxn>
                        <a:cxn ang="0">
                          <a:pos x="42" y="98"/>
                        </a:cxn>
                        <a:cxn ang="0">
                          <a:pos x="34" y="93"/>
                        </a:cxn>
                        <a:cxn ang="0">
                          <a:pos x="25" y="86"/>
                        </a:cxn>
                        <a:cxn ang="0">
                          <a:pos x="21" y="81"/>
                        </a:cxn>
                        <a:cxn ang="0">
                          <a:pos x="16" y="81"/>
                        </a:cxn>
                        <a:cxn ang="0">
                          <a:pos x="16" y="71"/>
                        </a:cxn>
                        <a:cxn ang="0">
                          <a:pos x="12" y="55"/>
                        </a:cxn>
                        <a:cxn ang="0">
                          <a:pos x="11" y="46"/>
                        </a:cxn>
                        <a:cxn ang="0">
                          <a:pos x="6" y="42"/>
                        </a:cxn>
                        <a:cxn ang="0">
                          <a:pos x="0" y="39"/>
                        </a:cxn>
                        <a:cxn ang="0">
                          <a:pos x="0" y="36"/>
                        </a:cxn>
                        <a:cxn ang="0">
                          <a:pos x="3" y="33"/>
                        </a:cxn>
                        <a:cxn ang="0">
                          <a:pos x="12" y="35"/>
                        </a:cxn>
                        <a:cxn ang="0">
                          <a:pos x="14" y="37"/>
                        </a:cxn>
                        <a:cxn ang="0">
                          <a:pos x="16" y="39"/>
                        </a:cxn>
                        <a:cxn ang="0">
                          <a:pos x="24" y="40"/>
                        </a:cxn>
                        <a:cxn ang="0">
                          <a:pos x="29" y="39"/>
                        </a:cxn>
                        <a:cxn ang="0">
                          <a:pos x="22" y="32"/>
                        </a:cxn>
                        <a:cxn ang="0">
                          <a:pos x="20" y="26"/>
                        </a:cxn>
                        <a:cxn ang="0">
                          <a:pos x="23" y="25"/>
                        </a:cxn>
                        <a:cxn ang="0">
                          <a:pos x="28" y="19"/>
                        </a:cxn>
                        <a:cxn ang="0">
                          <a:pos x="33" y="16"/>
                        </a:cxn>
                        <a:cxn ang="0">
                          <a:pos x="39" y="16"/>
                        </a:cxn>
                        <a:cxn ang="0">
                          <a:pos x="50" y="21"/>
                        </a:cxn>
                        <a:cxn ang="0">
                          <a:pos x="59" y="25"/>
                        </a:cxn>
                        <a:cxn ang="0">
                          <a:pos x="78" y="30"/>
                        </a:cxn>
                        <a:cxn ang="0">
                          <a:pos x="85" y="32"/>
                        </a:cxn>
                        <a:cxn ang="0">
                          <a:pos x="80" y="34"/>
                        </a:cxn>
                        <a:cxn ang="0">
                          <a:pos x="80" y="37"/>
                        </a:cxn>
                        <a:cxn ang="0">
                          <a:pos x="86" y="39"/>
                        </a:cxn>
                        <a:cxn ang="0">
                          <a:pos x="93" y="38"/>
                        </a:cxn>
                        <a:cxn ang="0">
                          <a:pos x="92" y="30"/>
                        </a:cxn>
                        <a:cxn ang="0">
                          <a:pos x="91" y="22"/>
                        </a:cxn>
                        <a:cxn ang="0">
                          <a:pos x="88" y="20"/>
                        </a:cxn>
                        <a:cxn ang="0">
                          <a:pos x="84" y="21"/>
                        </a:cxn>
                        <a:cxn ang="0">
                          <a:pos x="80" y="23"/>
                        </a:cxn>
                        <a:cxn ang="0">
                          <a:pos x="75" y="23"/>
                        </a:cxn>
                        <a:cxn ang="0">
                          <a:pos x="70" y="19"/>
                        </a:cxn>
                        <a:cxn ang="0">
                          <a:pos x="68" y="12"/>
                        </a:cxn>
                        <a:cxn ang="0">
                          <a:pos x="72" y="6"/>
                        </a:cxn>
                        <a:cxn ang="0">
                          <a:pos x="83" y="3"/>
                        </a:cxn>
                        <a:cxn ang="0">
                          <a:pos x="94" y="2"/>
                        </a:cxn>
                        <a:cxn ang="0">
                          <a:pos x="106" y="2"/>
                        </a:cxn>
                        <a:cxn ang="0">
                          <a:pos x="116" y="4"/>
                        </a:cxn>
                        <a:cxn ang="0">
                          <a:pos x="118" y="0"/>
                        </a:cxn>
                        <a:cxn ang="0">
                          <a:pos x="125" y="6"/>
                        </a:cxn>
                        <a:cxn ang="0">
                          <a:pos x="134" y="13"/>
                        </a:cxn>
                      </a:cxnLst>
                      <a:rect l="0" t="0" r="r" b="b"/>
                      <a:pathLst>
                        <a:path w="143" h="156">
                          <a:moveTo>
                            <a:pt x="141" y="15"/>
                          </a:moveTo>
                          <a:lnTo>
                            <a:pt x="141" y="16"/>
                          </a:lnTo>
                          <a:lnTo>
                            <a:pt x="141" y="18"/>
                          </a:lnTo>
                          <a:lnTo>
                            <a:pt x="141" y="20"/>
                          </a:lnTo>
                          <a:lnTo>
                            <a:pt x="141" y="21"/>
                          </a:lnTo>
                          <a:lnTo>
                            <a:pt x="141" y="25"/>
                          </a:lnTo>
                          <a:lnTo>
                            <a:pt x="141" y="28"/>
                          </a:lnTo>
                          <a:lnTo>
                            <a:pt x="141" y="30"/>
                          </a:lnTo>
                          <a:lnTo>
                            <a:pt x="141" y="32"/>
                          </a:lnTo>
                          <a:lnTo>
                            <a:pt x="141" y="33"/>
                          </a:lnTo>
                          <a:lnTo>
                            <a:pt x="141" y="35"/>
                          </a:lnTo>
                          <a:lnTo>
                            <a:pt x="142" y="36"/>
                          </a:lnTo>
                          <a:lnTo>
                            <a:pt x="142" y="38"/>
                          </a:lnTo>
                          <a:lnTo>
                            <a:pt x="142" y="39"/>
                          </a:lnTo>
                          <a:lnTo>
                            <a:pt x="143" y="40"/>
                          </a:lnTo>
                          <a:lnTo>
                            <a:pt x="142" y="40"/>
                          </a:lnTo>
                          <a:lnTo>
                            <a:pt x="141" y="41"/>
                          </a:lnTo>
                          <a:lnTo>
                            <a:pt x="140" y="41"/>
                          </a:lnTo>
                          <a:lnTo>
                            <a:pt x="139" y="41"/>
                          </a:lnTo>
                          <a:lnTo>
                            <a:pt x="136" y="42"/>
                          </a:lnTo>
                          <a:lnTo>
                            <a:pt x="134" y="42"/>
                          </a:lnTo>
                          <a:lnTo>
                            <a:pt x="131" y="43"/>
                          </a:lnTo>
                          <a:lnTo>
                            <a:pt x="130" y="43"/>
                          </a:lnTo>
                          <a:lnTo>
                            <a:pt x="129" y="43"/>
                          </a:lnTo>
                          <a:lnTo>
                            <a:pt x="127" y="43"/>
                          </a:lnTo>
                          <a:lnTo>
                            <a:pt x="126" y="44"/>
                          </a:lnTo>
                          <a:lnTo>
                            <a:pt x="125" y="44"/>
                          </a:lnTo>
                          <a:lnTo>
                            <a:pt x="125" y="45"/>
                          </a:lnTo>
                          <a:lnTo>
                            <a:pt x="123" y="59"/>
                          </a:lnTo>
                          <a:lnTo>
                            <a:pt x="121" y="73"/>
                          </a:lnTo>
                          <a:lnTo>
                            <a:pt x="120" y="87"/>
                          </a:lnTo>
                          <a:lnTo>
                            <a:pt x="118" y="101"/>
                          </a:lnTo>
                          <a:lnTo>
                            <a:pt x="116" y="115"/>
                          </a:lnTo>
                          <a:lnTo>
                            <a:pt x="114" y="129"/>
                          </a:lnTo>
                          <a:lnTo>
                            <a:pt x="112" y="143"/>
                          </a:lnTo>
                          <a:lnTo>
                            <a:pt x="110" y="156"/>
                          </a:lnTo>
                          <a:lnTo>
                            <a:pt x="100" y="156"/>
                          </a:lnTo>
                          <a:lnTo>
                            <a:pt x="99" y="155"/>
                          </a:lnTo>
                          <a:lnTo>
                            <a:pt x="99" y="154"/>
                          </a:lnTo>
                          <a:lnTo>
                            <a:pt x="98" y="152"/>
                          </a:lnTo>
                          <a:lnTo>
                            <a:pt x="97" y="151"/>
                          </a:lnTo>
                          <a:lnTo>
                            <a:pt x="96" y="149"/>
                          </a:lnTo>
                          <a:lnTo>
                            <a:pt x="94" y="146"/>
                          </a:lnTo>
                          <a:lnTo>
                            <a:pt x="94" y="145"/>
                          </a:lnTo>
                          <a:lnTo>
                            <a:pt x="93" y="144"/>
                          </a:lnTo>
                          <a:lnTo>
                            <a:pt x="93" y="143"/>
                          </a:lnTo>
                          <a:lnTo>
                            <a:pt x="92" y="141"/>
                          </a:lnTo>
                          <a:lnTo>
                            <a:pt x="92" y="140"/>
                          </a:lnTo>
                          <a:lnTo>
                            <a:pt x="92" y="138"/>
                          </a:lnTo>
                          <a:lnTo>
                            <a:pt x="91" y="136"/>
                          </a:lnTo>
                          <a:lnTo>
                            <a:pt x="91" y="135"/>
                          </a:lnTo>
                          <a:lnTo>
                            <a:pt x="90" y="133"/>
                          </a:lnTo>
                          <a:lnTo>
                            <a:pt x="90" y="132"/>
                          </a:lnTo>
                          <a:lnTo>
                            <a:pt x="89" y="131"/>
                          </a:lnTo>
                          <a:lnTo>
                            <a:pt x="88" y="130"/>
                          </a:lnTo>
                          <a:lnTo>
                            <a:pt x="87" y="129"/>
                          </a:lnTo>
                          <a:lnTo>
                            <a:pt x="86" y="128"/>
                          </a:lnTo>
                          <a:lnTo>
                            <a:pt x="84" y="126"/>
                          </a:lnTo>
                          <a:lnTo>
                            <a:pt x="81" y="124"/>
                          </a:lnTo>
                          <a:lnTo>
                            <a:pt x="79" y="122"/>
                          </a:lnTo>
                          <a:lnTo>
                            <a:pt x="77" y="120"/>
                          </a:lnTo>
                          <a:lnTo>
                            <a:pt x="76" y="119"/>
                          </a:lnTo>
                          <a:lnTo>
                            <a:pt x="75" y="118"/>
                          </a:lnTo>
                          <a:lnTo>
                            <a:pt x="69" y="118"/>
                          </a:lnTo>
                          <a:lnTo>
                            <a:pt x="63" y="118"/>
                          </a:lnTo>
                          <a:lnTo>
                            <a:pt x="57" y="118"/>
                          </a:lnTo>
                          <a:lnTo>
                            <a:pt x="51" y="118"/>
                          </a:lnTo>
                          <a:lnTo>
                            <a:pt x="50" y="119"/>
                          </a:lnTo>
                          <a:lnTo>
                            <a:pt x="49" y="119"/>
                          </a:lnTo>
                          <a:lnTo>
                            <a:pt x="47" y="120"/>
                          </a:lnTo>
                          <a:lnTo>
                            <a:pt x="45" y="121"/>
                          </a:lnTo>
                          <a:lnTo>
                            <a:pt x="43" y="122"/>
                          </a:lnTo>
                          <a:lnTo>
                            <a:pt x="42" y="123"/>
                          </a:lnTo>
                          <a:lnTo>
                            <a:pt x="41" y="123"/>
                          </a:lnTo>
                          <a:lnTo>
                            <a:pt x="40" y="124"/>
                          </a:lnTo>
                          <a:lnTo>
                            <a:pt x="39" y="124"/>
                          </a:lnTo>
                          <a:lnTo>
                            <a:pt x="38" y="125"/>
                          </a:lnTo>
                          <a:lnTo>
                            <a:pt x="37" y="126"/>
                          </a:lnTo>
                          <a:lnTo>
                            <a:pt x="37" y="127"/>
                          </a:lnTo>
                          <a:lnTo>
                            <a:pt x="36" y="128"/>
                          </a:lnTo>
                          <a:lnTo>
                            <a:pt x="36" y="127"/>
                          </a:lnTo>
                          <a:lnTo>
                            <a:pt x="35" y="126"/>
                          </a:lnTo>
                          <a:lnTo>
                            <a:pt x="35" y="125"/>
                          </a:lnTo>
                          <a:lnTo>
                            <a:pt x="34" y="124"/>
                          </a:lnTo>
                          <a:lnTo>
                            <a:pt x="34" y="123"/>
                          </a:lnTo>
                          <a:lnTo>
                            <a:pt x="34" y="122"/>
                          </a:lnTo>
                          <a:lnTo>
                            <a:pt x="34" y="121"/>
                          </a:lnTo>
                          <a:lnTo>
                            <a:pt x="34" y="120"/>
                          </a:lnTo>
                          <a:lnTo>
                            <a:pt x="35" y="120"/>
                          </a:lnTo>
                          <a:lnTo>
                            <a:pt x="35" y="119"/>
                          </a:lnTo>
                          <a:lnTo>
                            <a:pt x="35" y="118"/>
                          </a:lnTo>
                          <a:lnTo>
                            <a:pt x="36" y="117"/>
                          </a:lnTo>
                          <a:lnTo>
                            <a:pt x="36" y="117"/>
                          </a:lnTo>
                          <a:lnTo>
                            <a:pt x="36" y="116"/>
                          </a:lnTo>
                          <a:lnTo>
                            <a:pt x="37" y="114"/>
                          </a:lnTo>
                          <a:lnTo>
                            <a:pt x="38" y="113"/>
                          </a:lnTo>
                          <a:lnTo>
                            <a:pt x="40" y="112"/>
                          </a:lnTo>
                          <a:lnTo>
                            <a:pt x="41" y="110"/>
                          </a:lnTo>
                          <a:lnTo>
                            <a:pt x="41" y="110"/>
                          </a:lnTo>
                          <a:lnTo>
                            <a:pt x="42" y="109"/>
                          </a:lnTo>
                          <a:lnTo>
                            <a:pt x="42" y="108"/>
                          </a:lnTo>
                          <a:lnTo>
                            <a:pt x="42" y="107"/>
                          </a:lnTo>
                          <a:lnTo>
                            <a:pt x="43" y="106"/>
                          </a:lnTo>
                          <a:lnTo>
                            <a:pt x="43" y="105"/>
                          </a:lnTo>
                          <a:lnTo>
                            <a:pt x="43" y="104"/>
                          </a:lnTo>
                          <a:lnTo>
                            <a:pt x="43" y="104"/>
                          </a:lnTo>
                          <a:lnTo>
                            <a:pt x="43" y="102"/>
                          </a:lnTo>
                          <a:lnTo>
                            <a:pt x="43" y="101"/>
                          </a:lnTo>
                          <a:lnTo>
                            <a:pt x="43" y="101"/>
                          </a:lnTo>
                          <a:lnTo>
                            <a:pt x="43" y="100"/>
                          </a:lnTo>
                          <a:lnTo>
                            <a:pt x="42" y="99"/>
                          </a:lnTo>
                          <a:lnTo>
                            <a:pt x="42" y="98"/>
                          </a:lnTo>
                          <a:lnTo>
                            <a:pt x="41" y="97"/>
                          </a:lnTo>
                          <a:lnTo>
                            <a:pt x="40" y="96"/>
                          </a:lnTo>
                          <a:lnTo>
                            <a:pt x="39" y="95"/>
                          </a:lnTo>
                          <a:lnTo>
                            <a:pt x="38" y="95"/>
                          </a:lnTo>
                          <a:lnTo>
                            <a:pt x="37" y="94"/>
                          </a:lnTo>
                          <a:lnTo>
                            <a:pt x="36" y="94"/>
                          </a:lnTo>
                          <a:lnTo>
                            <a:pt x="34" y="93"/>
                          </a:lnTo>
                          <a:lnTo>
                            <a:pt x="33" y="93"/>
                          </a:lnTo>
                          <a:lnTo>
                            <a:pt x="32" y="93"/>
                          </a:lnTo>
                          <a:lnTo>
                            <a:pt x="29" y="92"/>
                          </a:lnTo>
                          <a:lnTo>
                            <a:pt x="26" y="91"/>
                          </a:lnTo>
                          <a:lnTo>
                            <a:pt x="26" y="89"/>
                          </a:lnTo>
                          <a:lnTo>
                            <a:pt x="25" y="87"/>
                          </a:lnTo>
                          <a:lnTo>
                            <a:pt x="25" y="86"/>
                          </a:lnTo>
                          <a:lnTo>
                            <a:pt x="25" y="85"/>
                          </a:lnTo>
                          <a:lnTo>
                            <a:pt x="25" y="84"/>
                          </a:lnTo>
                          <a:lnTo>
                            <a:pt x="24" y="84"/>
                          </a:lnTo>
                          <a:lnTo>
                            <a:pt x="24" y="83"/>
                          </a:lnTo>
                          <a:lnTo>
                            <a:pt x="23" y="82"/>
                          </a:lnTo>
                          <a:lnTo>
                            <a:pt x="22" y="82"/>
                          </a:lnTo>
                          <a:lnTo>
                            <a:pt x="21" y="81"/>
                          </a:lnTo>
                          <a:lnTo>
                            <a:pt x="20" y="81"/>
                          </a:lnTo>
                          <a:lnTo>
                            <a:pt x="20" y="81"/>
                          </a:lnTo>
                          <a:lnTo>
                            <a:pt x="19" y="81"/>
                          </a:lnTo>
                          <a:lnTo>
                            <a:pt x="19" y="81"/>
                          </a:lnTo>
                          <a:lnTo>
                            <a:pt x="18" y="81"/>
                          </a:lnTo>
                          <a:lnTo>
                            <a:pt x="17" y="81"/>
                          </a:lnTo>
                          <a:lnTo>
                            <a:pt x="16" y="81"/>
                          </a:lnTo>
                          <a:lnTo>
                            <a:pt x="16" y="80"/>
                          </a:lnTo>
                          <a:lnTo>
                            <a:pt x="17" y="79"/>
                          </a:lnTo>
                          <a:lnTo>
                            <a:pt x="17" y="77"/>
                          </a:lnTo>
                          <a:lnTo>
                            <a:pt x="17" y="76"/>
                          </a:lnTo>
                          <a:lnTo>
                            <a:pt x="17" y="75"/>
                          </a:lnTo>
                          <a:lnTo>
                            <a:pt x="17" y="74"/>
                          </a:lnTo>
                          <a:lnTo>
                            <a:pt x="16" y="71"/>
                          </a:lnTo>
                          <a:lnTo>
                            <a:pt x="16" y="69"/>
                          </a:lnTo>
                          <a:lnTo>
                            <a:pt x="15" y="67"/>
                          </a:lnTo>
                          <a:lnTo>
                            <a:pt x="15" y="65"/>
                          </a:lnTo>
                          <a:lnTo>
                            <a:pt x="14" y="63"/>
                          </a:lnTo>
                          <a:lnTo>
                            <a:pt x="13" y="60"/>
                          </a:lnTo>
                          <a:lnTo>
                            <a:pt x="13" y="58"/>
                          </a:lnTo>
                          <a:lnTo>
                            <a:pt x="12" y="55"/>
                          </a:lnTo>
                          <a:lnTo>
                            <a:pt x="12" y="53"/>
                          </a:lnTo>
                          <a:lnTo>
                            <a:pt x="11" y="51"/>
                          </a:lnTo>
                          <a:lnTo>
                            <a:pt x="11" y="49"/>
                          </a:lnTo>
                          <a:lnTo>
                            <a:pt x="11" y="48"/>
                          </a:lnTo>
                          <a:lnTo>
                            <a:pt x="11" y="47"/>
                          </a:lnTo>
                          <a:lnTo>
                            <a:pt x="11" y="46"/>
                          </a:lnTo>
                          <a:lnTo>
                            <a:pt x="11" y="46"/>
                          </a:lnTo>
                          <a:lnTo>
                            <a:pt x="11" y="45"/>
                          </a:lnTo>
                          <a:lnTo>
                            <a:pt x="10" y="45"/>
                          </a:lnTo>
                          <a:lnTo>
                            <a:pt x="10" y="44"/>
                          </a:lnTo>
                          <a:lnTo>
                            <a:pt x="9" y="43"/>
                          </a:lnTo>
                          <a:lnTo>
                            <a:pt x="8" y="43"/>
                          </a:lnTo>
                          <a:lnTo>
                            <a:pt x="7" y="42"/>
                          </a:lnTo>
                          <a:lnTo>
                            <a:pt x="6" y="42"/>
                          </a:lnTo>
                          <a:lnTo>
                            <a:pt x="5" y="42"/>
                          </a:lnTo>
                          <a:lnTo>
                            <a:pt x="4" y="41"/>
                          </a:lnTo>
                          <a:lnTo>
                            <a:pt x="3" y="41"/>
                          </a:lnTo>
                          <a:lnTo>
                            <a:pt x="2" y="41"/>
                          </a:lnTo>
                          <a:lnTo>
                            <a:pt x="1" y="40"/>
                          </a:lnTo>
                          <a:lnTo>
                            <a:pt x="1" y="39"/>
                          </a:lnTo>
                          <a:lnTo>
                            <a:pt x="0" y="39"/>
                          </a:lnTo>
                          <a:lnTo>
                            <a:pt x="0" y="39"/>
                          </a:lnTo>
                          <a:lnTo>
                            <a:pt x="0" y="38"/>
                          </a:lnTo>
                          <a:lnTo>
                            <a:pt x="0" y="38"/>
                          </a:lnTo>
                          <a:lnTo>
                            <a:pt x="0" y="37"/>
                          </a:lnTo>
                          <a:lnTo>
                            <a:pt x="0" y="37"/>
                          </a:lnTo>
                          <a:lnTo>
                            <a:pt x="0" y="36"/>
                          </a:lnTo>
                          <a:lnTo>
                            <a:pt x="0" y="36"/>
                          </a:lnTo>
                          <a:lnTo>
                            <a:pt x="0" y="35"/>
                          </a:lnTo>
                          <a:lnTo>
                            <a:pt x="1" y="35"/>
                          </a:lnTo>
                          <a:lnTo>
                            <a:pt x="1" y="34"/>
                          </a:lnTo>
                          <a:lnTo>
                            <a:pt x="1" y="34"/>
                          </a:lnTo>
                          <a:lnTo>
                            <a:pt x="2" y="34"/>
                          </a:lnTo>
                          <a:lnTo>
                            <a:pt x="3" y="34"/>
                          </a:lnTo>
                          <a:lnTo>
                            <a:pt x="3" y="33"/>
                          </a:lnTo>
                          <a:lnTo>
                            <a:pt x="4" y="33"/>
                          </a:lnTo>
                          <a:lnTo>
                            <a:pt x="5" y="33"/>
                          </a:lnTo>
                          <a:lnTo>
                            <a:pt x="6" y="34"/>
                          </a:lnTo>
                          <a:lnTo>
                            <a:pt x="7" y="34"/>
                          </a:lnTo>
                          <a:lnTo>
                            <a:pt x="9" y="34"/>
                          </a:lnTo>
                          <a:lnTo>
                            <a:pt x="11" y="35"/>
                          </a:lnTo>
                          <a:lnTo>
                            <a:pt x="12" y="35"/>
                          </a:lnTo>
                          <a:lnTo>
                            <a:pt x="13" y="35"/>
                          </a:lnTo>
                          <a:lnTo>
                            <a:pt x="13" y="35"/>
                          </a:lnTo>
                          <a:lnTo>
                            <a:pt x="13" y="36"/>
                          </a:lnTo>
                          <a:lnTo>
                            <a:pt x="13" y="36"/>
                          </a:lnTo>
                          <a:lnTo>
                            <a:pt x="14" y="36"/>
                          </a:lnTo>
                          <a:lnTo>
                            <a:pt x="14" y="36"/>
                          </a:lnTo>
                          <a:lnTo>
                            <a:pt x="14" y="37"/>
                          </a:lnTo>
                          <a:lnTo>
                            <a:pt x="15" y="37"/>
                          </a:lnTo>
                          <a:lnTo>
                            <a:pt x="16" y="37"/>
                          </a:lnTo>
                          <a:lnTo>
                            <a:pt x="16" y="38"/>
                          </a:lnTo>
                          <a:lnTo>
                            <a:pt x="16" y="38"/>
                          </a:lnTo>
                          <a:lnTo>
                            <a:pt x="16" y="38"/>
                          </a:lnTo>
                          <a:lnTo>
                            <a:pt x="16" y="39"/>
                          </a:lnTo>
                          <a:lnTo>
                            <a:pt x="16" y="39"/>
                          </a:lnTo>
                          <a:lnTo>
                            <a:pt x="16" y="40"/>
                          </a:lnTo>
                          <a:lnTo>
                            <a:pt x="17" y="40"/>
                          </a:lnTo>
                          <a:lnTo>
                            <a:pt x="18" y="40"/>
                          </a:lnTo>
                          <a:lnTo>
                            <a:pt x="19" y="40"/>
                          </a:lnTo>
                          <a:lnTo>
                            <a:pt x="20" y="40"/>
                          </a:lnTo>
                          <a:lnTo>
                            <a:pt x="22" y="40"/>
                          </a:lnTo>
                          <a:lnTo>
                            <a:pt x="24" y="40"/>
                          </a:lnTo>
                          <a:lnTo>
                            <a:pt x="25" y="40"/>
                          </a:lnTo>
                          <a:lnTo>
                            <a:pt x="27" y="41"/>
                          </a:lnTo>
                          <a:lnTo>
                            <a:pt x="28" y="41"/>
                          </a:lnTo>
                          <a:lnTo>
                            <a:pt x="30" y="41"/>
                          </a:lnTo>
                          <a:lnTo>
                            <a:pt x="30" y="41"/>
                          </a:lnTo>
                          <a:lnTo>
                            <a:pt x="29" y="40"/>
                          </a:lnTo>
                          <a:lnTo>
                            <a:pt x="29" y="39"/>
                          </a:lnTo>
                          <a:lnTo>
                            <a:pt x="28" y="38"/>
                          </a:lnTo>
                          <a:lnTo>
                            <a:pt x="27" y="37"/>
                          </a:lnTo>
                          <a:lnTo>
                            <a:pt x="27" y="36"/>
                          </a:lnTo>
                          <a:lnTo>
                            <a:pt x="26" y="35"/>
                          </a:lnTo>
                          <a:lnTo>
                            <a:pt x="24" y="34"/>
                          </a:lnTo>
                          <a:lnTo>
                            <a:pt x="23" y="33"/>
                          </a:lnTo>
                          <a:lnTo>
                            <a:pt x="22" y="32"/>
                          </a:lnTo>
                          <a:lnTo>
                            <a:pt x="22" y="31"/>
                          </a:lnTo>
                          <a:lnTo>
                            <a:pt x="21" y="30"/>
                          </a:lnTo>
                          <a:lnTo>
                            <a:pt x="20" y="29"/>
                          </a:lnTo>
                          <a:lnTo>
                            <a:pt x="20" y="28"/>
                          </a:lnTo>
                          <a:lnTo>
                            <a:pt x="20" y="27"/>
                          </a:lnTo>
                          <a:lnTo>
                            <a:pt x="20" y="26"/>
                          </a:lnTo>
                          <a:lnTo>
                            <a:pt x="20" y="26"/>
                          </a:lnTo>
                          <a:lnTo>
                            <a:pt x="20" y="25"/>
                          </a:lnTo>
                          <a:lnTo>
                            <a:pt x="20" y="25"/>
                          </a:lnTo>
                          <a:lnTo>
                            <a:pt x="21" y="25"/>
                          </a:lnTo>
                          <a:lnTo>
                            <a:pt x="22" y="25"/>
                          </a:lnTo>
                          <a:lnTo>
                            <a:pt x="22" y="25"/>
                          </a:lnTo>
                          <a:lnTo>
                            <a:pt x="23" y="25"/>
                          </a:lnTo>
                          <a:lnTo>
                            <a:pt x="23" y="25"/>
                          </a:lnTo>
                          <a:lnTo>
                            <a:pt x="24" y="25"/>
                          </a:lnTo>
                          <a:lnTo>
                            <a:pt x="25" y="24"/>
                          </a:lnTo>
                          <a:lnTo>
                            <a:pt x="26" y="23"/>
                          </a:lnTo>
                          <a:lnTo>
                            <a:pt x="26" y="23"/>
                          </a:lnTo>
                          <a:lnTo>
                            <a:pt x="27" y="22"/>
                          </a:lnTo>
                          <a:lnTo>
                            <a:pt x="28" y="20"/>
                          </a:lnTo>
                          <a:lnTo>
                            <a:pt x="28" y="19"/>
                          </a:lnTo>
                          <a:lnTo>
                            <a:pt x="29" y="19"/>
                          </a:lnTo>
                          <a:lnTo>
                            <a:pt x="29" y="18"/>
                          </a:lnTo>
                          <a:lnTo>
                            <a:pt x="30" y="17"/>
                          </a:lnTo>
                          <a:lnTo>
                            <a:pt x="30" y="17"/>
                          </a:lnTo>
                          <a:lnTo>
                            <a:pt x="31" y="17"/>
                          </a:lnTo>
                          <a:lnTo>
                            <a:pt x="32" y="16"/>
                          </a:lnTo>
                          <a:lnTo>
                            <a:pt x="33" y="16"/>
                          </a:lnTo>
                          <a:lnTo>
                            <a:pt x="34" y="16"/>
                          </a:lnTo>
                          <a:lnTo>
                            <a:pt x="35" y="16"/>
                          </a:lnTo>
                          <a:lnTo>
                            <a:pt x="35" y="16"/>
                          </a:lnTo>
                          <a:lnTo>
                            <a:pt x="36" y="15"/>
                          </a:lnTo>
                          <a:lnTo>
                            <a:pt x="37" y="15"/>
                          </a:lnTo>
                          <a:lnTo>
                            <a:pt x="38" y="16"/>
                          </a:lnTo>
                          <a:lnTo>
                            <a:pt x="39" y="16"/>
                          </a:lnTo>
                          <a:lnTo>
                            <a:pt x="41" y="16"/>
                          </a:lnTo>
                          <a:lnTo>
                            <a:pt x="42" y="17"/>
                          </a:lnTo>
                          <a:lnTo>
                            <a:pt x="43" y="17"/>
                          </a:lnTo>
                          <a:lnTo>
                            <a:pt x="45" y="18"/>
                          </a:lnTo>
                          <a:lnTo>
                            <a:pt x="46" y="19"/>
                          </a:lnTo>
                          <a:lnTo>
                            <a:pt x="49" y="20"/>
                          </a:lnTo>
                          <a:lnTo>
                            <a:pt x="50" y="21"/>
                          </a:lnTo>
                          <a:lnTo>
                            <a:pt x="52" y="22"/>
                          </a:lnTo>
                          <a:lnTo>
                            <a:pt x="53" y="23"/>
                          </a:lnTo>
                          <a:lnTo>
                            <a:pt x="55" y="23"/>
                          </a:lnTo>
                          <a:lnTo>
                            <a:pt x="56" y="24"/>
                          </a:lnTo>
                          <a:lnTo>
                            <a:pt x="57" y="24"/>
                          </a:lnTo>
                          <a:lnTo>
                            <a:pt x="58" y="24"/>
                          </a:lnTo>
                          <a:lnTo>
                            <a:pt x="59" y="25"/>
                          </a:lnTo>
                          <a:lnTo>
                            <a:pt x="62" y="26"/>
                          </a:lnTo>
                          <a:lnTo>
                            <a:pt x="65" y="27"/>
                          </a:lnTo>
                          <a:lnTo>
                            <a:pt x="67" y="27"/>
                          </a:lnTo>
                          <a:lnTo>
                            <a:pt x="70" y="28"/>
                          </a:lnTo>
                          <a:lnTo>
                            <a:pt x="73" y="29"/>
                          </a:lnTo>
                          <a:lnTo>
                            <a:pt x="75" y="29"/>
                          </a:lnTo>
                          <a:lnTo>
                            <a:pt x="78" y="30"/>
                          </a:lnTo>
                          <a:lnTo>
                            <a:pt x="81" y="30"/>
                          </a:lnTo>
                          <a:lnTo>
                            <a:pt x="83" y="30"/>
                          </a:lnTo>
                          <a:lnTo>
                            <a:pt x="86" y="30"/>
                          </a:lnTo>
                          <a:lnTo>
                            <a:pt x="86" y="30"/>
                          </a:lnTo>
                          <a:lnTo>
                            <a:pt x="86" y="31"/>
                          </a:lnTo>
                          <a:lnTo>
                            <a:pt x="85" y="31"/>
                          </a:lnTo>
                          <a:lnTo>
                            <a:pt x="85" y="32"/>
                          </a:lnTo>
                          <a:lnTo>
                            <a:pt x="84" y="32"/>
                          </a:lnTo>
                          <a:lnTo>
                            <a:pt x="84" y="32"/>
                          </a:lnTo>
                          <a:lnTo>
                            <a:pt x="82" y="32"/>
                          </a:lnTo>
                          <a:lnTo>
                            <a:pt x="82" y="32"/>
                          </a:lnTo>
                          <a:lnTo>
                            <a:pt x="81" y="33"/>
                          </a:lnTo>
                          <a:lnTo>
                            <a:pt x="80" y="33"/>
                          </a:lnTo>
                          <a:lnTo>
                            <a:pt x="80" y="34"/>
                          </a:lnTo>
                          <a:lnTo>
                            <a:pt x="80" y="34"/>
                          </a:lnTo>
                          <a:lnTo>
                            <a:pt x="79" y="35"/>
                          </a:lnTo>
                          <a:lnTo>
                            <a:pt x="79" y="35"/>
                          </a:lnTo>
                          <a:lnTo>
                            <a:pt x="79" y="36"/>
                          </a:lnTo>
                          <a:lnTo>
                            <a:pt x="79" y="36"/>
                          </a:lnTo>
                          <a:lnTo>
                            <a:pt x="80" y="37"/>
                          </a:lnTo>
                          <a:lnTo>
                            <a:pt x="80" y="37"/>
                          </a:lnTo>
                          <a:lnTo>
                            <a:pt x="81" y="38"/>
                          </a:lnTo>
                          <a:lnTo>
                            <a:pt x="82" y="38"/>
                          </a:lnTo>
                          <a:lnTo>
                            <a:pt x="82" y="39"/>
                          </a:lnTo>
                          <a:lnTo>
                            <a:pt x="83" y="39"/>
                          </a:lnTo>
                          <a:lnTo>
                            <a:pt x="84" y="39"/>
                          </a:lnTo>
                          <a:lnTo>
                            <a:pt x="85" y="39"/>
                          </a:lnTo>
                          <a:lnTo>
                            <a:pt x="86" y="39"/>
                          </a:lnTo>
                          <a:lnTo>
                            <a:pt x="87" y="39"/>
                          </a:lnTo>
                          <a:lnTo>
                            <a:pt x="88" y="39"/>
                          </a:lnTo>
                          <a:lnTo>
                            <a:pt x="90" y="39"/>
                          </a:lnTo>
                          <a:lnTo>
                            <a:pt x="91" y="39"/>
                          </a:lnTo>
                          <a:lnTo>
                            <a:pt x="91" y="38"/>
                          </a:lnTo>
                          <a:lnTo>
                            <a:pt x="92" y="38"/>
                          </a:lnTo>
                          <a:lnTo>
                            <a:pt x="93" y="38"/>
                          </a:lnTo>
                          <a:lnTo>
                            <a:pt x="93" y="37"/>
                          </a:lnTo>
                          <a:lnTo>
                            <a:pt x="92" y="37"/>
                          </a:lnTo>
                          <a:lnTo>
                            <a:pt x="92" y="35"/>
                          </a:lnTo>
                          <a:lnTo>
                            <a:pt x="92" y="34"/>
                          </a:lnTo>
                          <a:lnTo>
                            <a:pt x="92" y="33"/>
                          </a:lnTo>
                          <a:lnTo>
                            <a:pt x="92" y="31"/>
                          </a:lnTo>
                          <a:lnTo>
                            <a:pt x="92" y="30"/>
                          </a:lnTo>
                          <a:lnTo>
                            <a:pt x="92" y="29"/>
                          </a:lnTo>
                          <a:lnTo>
                            <a:pt x="92" y="28"/>
                          </a:lnTo>
                          <a:lnTo>
                            <a:pt x="92" y="26"/>
                          </a:lnTo>
                          <a:lnTo>
                            <a:pt x="92" y="25"/>
                          </a:lnTo>
                          <a:lnTo>
                            <a:pt x="92" y="24"/>
                          </a:lnTo>
                          <a:lnTo>
                            <a:pt x="92" y="23"/>
                          </a:lnTo>
                          <a:lnTo>
                            <a:pt x="91" y="22"/>
                          </a:lnTo>
                          <a:lnTo>
                            <a:pt x="91" y="21"/>
                          </a:lnTo>
                          <a:lnTo>
                            <a:pt x="91" y="21"/>
                          </a:lnTo>
                          <a:lnTo>
                            <a:pt x="90" y="21"/>
                          </a:lnTo>
                          <a:lnTo>
                            <a:pt x="90" y="20"/>
                          </a:lnTo>
                          <a:lnTo>
                            <a:pt x="90" y="20"/>
                          </a:lnTo>
                          <a:lnTo>
                            <a:pt x="89" y="20"/>
                          </a:lnTo>
                          <a:lnTo>
                            <a:pt x="88" y="20"/>
                          </a:lnTo>
                          <a:lnTo>
                            <a:pt x="88" y="20"/>
                          </a:lnTo>
                          <a:lnTo>
                            <a:pt x="87" y="20"/>
                          </a:lnTo>
                          <a:lnTo>
                            <a:pt x="87" y="20"/>
                          </a:lnTo>
                          <a:lnTo>
                            <a:pt x="86" y="20"/>
                          </a:lnTo>
                          <a:lnTo>
                            <a:pt x="85" y="20"/>
                          </a:lnTo>
                          <a:lnTo>
                            <a:pt x="85" y="21"/>
                          </a:lnTo>
                          <a:lnTo>
                            <a:pt x="84" y="21"/>
                          </a:lnTo>
                          <a:lnTo>
                            <a:pt x="84" y="22"/>
                          </a:lnTo>
                          <a:lnTo>
                            <a:pt x="83" y="22"/>
                          </a:lnTo>
                          <a:lnTo>
                            <a:pt x="83" y="22"/>
                          </a:lnTo>
                          <a:lnTo>
                            <a:pt x="82" y="23"/>
                          </a:lnTo>
                          <a:lnTo>
                            <a:pt x="82" y="23"/>
                          </a:lnTo>
                          <a:lnTo>
                            <a:pt x="81" y="23"/>
                          </a:lnTo>
                          <a:lnTo>
                            <a:pt x="80" y="23"/>
                          </a:lnTo>
                          <a:lnTo>
                            <a:pt x="80" y="23"/>
                          </a:lnTo>
                          <a:lnTo>
                            <a:pt x="79" y="23"/>
                          </a:lnTo>
                          <a:lnTo>
                            <a:pt x="79" y="23"/>
                          </a:lnTo>
                          <a:lnTo>
                            <a:pt x="78" y="23"/>
                          </a:lnTo>
                          <a:lnTo>
                            <a:pt x="77" y="23"/>
                          </a:lnTo>
                          <a:lnTo>
                            <a:pt x="76" y="23"/>
                          </a:lnTo>
                          <a:lnTo>
                            <a:pt x="75" y="23"/>
                          </a:lnTo>
                          <a:lnTo>
                            <a:pt x="75" y="22"/>
                          </a:lnTo>
                          <a:lnTo>
                            <a:pt x="74" y="22"/>
                          </a:lnTo>
                          <a:lnTo>
                            <a:pt x="73" y="22"/>
                          </a:lnTo>
                          <a:lnTo>
                            <a:pt x="73" y="21"/>
                          </a:lnTo>
                          <a:lnTo>
                            <a:pt x="72" y="21"/>
                          </a:lnTo>
                          <a:lnTo>
                            <a:pt x="71" y="20"/>
                          </a:lnTo>
                          <a:lnTo>
                            <a:pt x="70" y="19"/>
                          </a:lnTo>
                          <a:lnTo>
                            <a:pt x="69" y="17"/>
                          </a:lnTo>
                          <a:lnTo>
                            <a:pt x="69" y="17"/>
                          </a:lnTo>
                          <a:lnTo>
                            <a:pt x="68" y="17"/>
                          </a:lnTo>
                          <a:lnTo>
                            <a:pt x="68" y="15"/>
                          </a:lnTo>
                          <a:lnTo>
                            <a:pt x="68" y="14"/>
                          </a:lnTo>
                          <a:lnTo>
                            <a:pt x="68" y="13"/>
                          </a:lnTo>
                          <a:lnTo>
                            <a:pt x="68" y="12"/>
                          </a:lnTo>
                          <a:lnTo>
                            <a:pt x="69" y="11"/>
                          </a:lnTo>
                          <a:lnTo>
                            <a:pt x="69" y="11"/>
                          </a:lnTo>
                          <a:lnTo>
                            <a:pt x="69" y="10"/>
                          </a:lnTo>
                          <a:lnTo>
                            <a:pt x="70" y="9"/>
                          </a:lnTo>
                          <a:lnTo>
                            <a:pt x="71" y="8"/>
                          </a:lnTo>
                          <a:lnTo>
                            <a:pt x="72" y="6"/>
                          </a:lnTo>
                          <a:lnTo>
                            <a:pt x="72" y="6"/>
                          </a:lnTo>
                          <a:lnTo>
                            <a:pt x="72" y="5"/>
                          </a:lnTo>
                          <a:lnTo>
                            <a:pt x="73" y="4"/>
                          </a:lnTo>
                          <a:lnTo>
                            <a:pt x="73" y="3"/>
                          </a:lnTo>
                          <a:lnTo>
                            <a:pt x="78" y="3"/>
                          </a:lnTo>
                          <a:lnTo>
                            <a:pt x="80" y="3"/>
                          </a:lnTo>
                          <a:lnTo>
                            <a:pt x="81" y="3"/>
                          </a:lnTo>
                          <a:lnTo>
                            <a:pt x="83" y="3"/>
                          </a:lnTo>
                          <a:lnTo>
                            <a:pt x="85" y="3"/>
                          </a:lnTo>
                          <a:lnTo>
                            <a:pt x="86" y="3"/>
                          </a:lnTo>
                          <a:lnTo>
                            <a:pt x="88" y="3"/>
                          </a:lnTo>
                          <a:lnTo>
                            <a:pt x="89" y="3"/>
                          </a:lnTo>
                          <a:lnTo>
                            <a:pt x="91" y="3"/>
                          </a:lnTo>
                          <a:lnTo>
                            <a:pt x="92" y="3"/>
                          </a:lnTo>
                          <a:lnTo>
                            <a:pt x="94" y="2"/>
                          </a:lnTo>
                          <a:lnTo>
                            <a:pt x="95" y="2"/>
                          </a:lnTo>
                          <a:lnTo>
                            <a:pt x="96" y="2"/>
                          </a:lnTo>
                          <a:lnTo>
                            <a:pt x="99" y="1"/>
                          </a:lnTo>
                          <a:lnTo>
                            <a:pt x="101" y="0"/>
                          </a:lnTo>
                          <a:lnTo>
                            <a:pt x="103" y="1"/>
                          </a:lnTo>
                          <a:lnTo>
                            <a:pt x="104" y="1"/>
                          </a:lnTo>
                          <a:lnTo>
                            <a:pt x="106" y="2"/>
                          </a:lnTo>
                          <a:lnTo>
                            <a:pt x="108" y="3"/>
                          </a:lnTo>
                          <a:lnTo>
                            <a:pt x="111" y="4"/>
                          </a:lnTo>
                          <a:lnTo>
                            <a:pt x="115" y="5"/>
                          </a:lnTo>
                          <a:lnTo>
                            <a:pt x="115" y="5"/>
                          </a:lnTo>
                          <a:lnTo>
                            <a:pt x="116" y="5"/>
                          </a:lnTo>
                          <a:lnTo>
                            <a:pt x="116" y="5"/>
                          </a:lnTo>
                          <a:lnTo>
                            <a:pt x="116" y="4"/>
                          </a:lnTo>
                          <a:lnTo>
                            <a:pt x="117" y="4"/>
                          </a:lnTo>
                          <a:lnTo>
                            <a:pt x="117" y="3"/>
                          </a:lnTo>
                          <a:lnTo>
                            <a:pt x="117" y="3"/>
                          </a:lnTo>
                          <a:lnTo>
                            <a:pt x="118" y="2"/>
                          </a:lnTo>
                          <a:lnTo>
                            <a:pt x="118" y="1"/>
                          </a:lnTo>
                          <a:lnTo>
                            <a:pt x="118" y="1"/>
                          </a:lnTo>
                          <a:lnTo>
                            <a:pt x="118" y="0"/>
                          </a:lnTo>
                          <a:lnTo>
                            <a:pt x="119" y="0"/>
                          </a:lnTo>
                          <a:lnTo>
                            <a:pt x="119" y="0"/>
                          </a:lnTo>
                          <a:lnTo>
                            <a:pt x="120" y="0"/>
                          </a:lnTo>
                          <a:lnTo>
                            <a:pt x="121" y="1"/>
                          </a:lnTo>
                          <a:lnTo>
                            <a:pt x="122" y="2"/>
                          </a:lnTo>
                          <a:lnTo>
                            <a:pt x="124" y="5"/>
                          </a:lnTo>
                          <a:lnTo>
                            <a:pt x="125" y="6"/>
                          </a:lnTo>
                          <a:lnTo>
                            <a:pt x="126" y="7"/>
                          </a:lnTo>
                          <a:lnTo>
                            <a:pt x="127" y="8"/>
                          </a:lnTo>
                          <a:lnTo>
                            <a:pt x="128" y="10"/>
                          </a:lnTo>
                          <a:lnTo>
                            <a:pt x="129" y="11"/>
                          </a:lnTo>
                          <a:lnTo>
                            <a:pt x="131" y="12"/>
                          </a:lnTo>
                          <a:lnTo>
                            <a:pt x="132" y="12"/>
                          </a:lnTo>
                          <a:lnTo>
                            <a:pt x="134" y="13"/>
                          </a:lnTo>
                          <a:lnTo>
                            <a:pt x="135" y="14"/>
                          </a:lnTo>
                          <a:lnTo>
                            <a:pt x="137" y="14"/>
                          </a:lnTo>
                          <a:lnTo>
                            <a:pt x="138" y="15"/>
                          </a:lnTo>
                          <a:lnTo>
                            <a:pt x="139" y="15"/>
                          </a:lnTo>
                          <a:lnTo>
                            <a:pt x="140" y="15"/>
                          </a:lnTo>
                          <a:lnTo>
                            <a:pt x="141" y="15"/>
                          </a:lnTo>
                        </a:path>
                      </a:pathLst>
                    </a:custGeom>
                    <a:grpFill/>
                    <a:ln w="3175" cap="flat" cmpd="sng">
                      <a:solidFill>
                        <a:schemeClr val="accent1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 defTabSz="794567">
                        <a:defRPr/>
                      </a:pPr>
                      <a:endParaRPr lang="en-US" sz="700" dirty="0">
                        <a:solidFill>
                          <a:srgbClr val="000000">
                            <a:lumMod val="50000"/>
                            <a:lumOff val="50000"/>
                          </a:srgbClr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21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4012650" y="1921293"/>
                      <a:ext cx="867295" cy="1084572"/>
                    </a:xfrm>
                    <a:custGeom>
                      <a:avLst/>
                      <a:gdLst/>
                      <a:ahLst/>
                      <a:cxnLst>
                        <a:cxn ang="0">
                          <a:pos x="111" y="79"/>
                        </a:cxn>
                        <a:cxn ang="0">
                          <a:pos x="102" y="88"/>
                        </a:cxn>
                        <a:cxn ang="0">
                          <a:pos x="98" y="95"/>
                        </a:cxn>
                        <a:cxn ang="0">
                          <a:pos x="99" y="104"/>
                        </a:cxn>
                        <a:cxn ang="0">
                          <a:pos x="107" y="113"/>
                        </a:cxn>
                        <a:cxn ang="0">
                          <a:pos x="109" y="121"/>
                        </a:cxn>
                        <a:cxn ang="0">
                          <a:pos x="105" y="126"/>
                        </a:cxn>
                        <a:cxn ang="0">
                          <a:pos x="96" y="128"/>
                        </a:cxn>
                        <a:cxn ang="0">
                          <a:pos x="91" y="118"/>
                        </a:cxn>
                        <a:cxn ang="0">
                          <a:pos x="82" y="112"/>
                        </a:cxn>
                        <a:cxn ang="0">
                          <a:pos x="74" y="113"/>
                        </a:cxn>
                        <a:cxn ang="0">
                          <a:pos x="69" y="120"/>
                        </a:cxn>
                        <a:cxn ang="0">
                          <a:pos x="64" y="126"/>
                        </a:cxn>
                        <a:cxn ang="0">
                          <a:pos x="50" y="128"/>
                        </a:cxn>
                        <a:cxn ang="0">
                          <a:pos x="45" y="133"/>
                        </a:cxn>
                        <a:cxn ang="0">
                          <a:pos x="43" y="135"/>
                        </a:cxn>
                        <a:cxn ang="0">
                          <a:pos x="41" y="130"/>
                        </a:cxn>
                        <a:cxn ang="0">
                          <a:pos x="40" y="126"/>
                        </a:cxn>
                        <a:cxn ang="0">
                          <a:pos x="34" y="122"/>
                        </a:cxn>
                        <a:cxn ang="0">
                          <a:pos x="21" y="119"/>
                        </a:cxn>
                        <a:cxn ang="0">
                          <a:pos x="19" y="113"/>
                        </a:cxn>
                        <a:cxn ang="0">
                          <a:pos x="18" y="108"/>
                        </a:cxn>
                        <a:cxn ang="0">
                          <a:pos x="15" y="106"/>
                        </a:cxn>
                        <a:cxn ang="0">
                          <a:pos x="14" y="102"/>
                        </a:cxn>
                        <a:cxn ang="0">
                          <a:pos x="11" y="98"/>
                        </a:cxn>
                        <a:cxn ang="0">
                          <a:pos x="14" y="96"/>
                        </a:cxn>
                        <a:cxn ang="0">
                          <a:pos x="14" y="89"/>
                        </a:cxn>
                        <a:cxn ang="0">
                          <a:pos x="16" y="82"/>
                        </a:cxn>
                        <a:cxn ang="0">
                          <a:pos x="18" y="73"/>
                        </a:cxn>
                        <a:cxn ang="0">
                          <a:pos x="16" y="64"/>
                        </a:cxn>
                        <a:cxn ang="0">
                          <a:pos x="12" y="59"/>
                        </a:cxn>
                        <a:cxn ang="0">
                          <a:pos x="6" y="56"/>
                        </a:cxn>
                        <a:cxn ang="0">
                          <a:pos x="5" y="55"/>
                        </a:cxn>
                        <a:cxn ang="0">
                          <a:pos x="4" y="50"/>
                        </a:cxn>
                        <a:cxn ang="0">
                          <a:pos x="0" y="48"/>
                        </a:cxn>
                        <a:cxn ang="0">
                          <a:pos x="1" y="43"/>
                        </a:cxn>
                        <a:cxn ang="0">
                          <a:pos x="3" y="38"/>
                        </a:cxn>
                        <a:cxn ang="0">
                          <a:pos x="2" y="35"/>
                        </a:cxn>
                        <a:cxn ang="0">
                          <a:pos x="4" y="32"/>
                        </a:cxn>
                        <a:cxn ang="0">
                          <a:pos x="10" y="30"/>
                        </a:cxn>
                        <a:cxn ang="0">
                          <a:pos x="14" y="32"/>
                        </a:cxn>
                        <a:cxn ang="0">
                          <a:pos x="18" y="30"/>
                        </a:cxn>
                        <a:cxn ang="0">
                          <a:pos x="24" y="24"/>
                        </a:cxn>
                        <a:cxn ang="0">
                          <a:pos x="33" y="19"/>
                        </a:cxn>
                        <a:cxn ang="0">
                          <a:pos x="36" y="13"/>
                        </a:cxn>
                        <a:cxn ang="0">
                          <a:pos x="44" y="10"/>
                        </a:cxn>
                        <a:cxn ang="0">
                          <a:pos x="48" y="4"/>
                        </a:cxn>
                        <a:cxn ang="0">
                          <a:pos x="54" y="3"/>
                        </a:cxn>
                        <a:cxn ang="0">
                          <a:pos x="59" y="0"/>
                        </a:cxn>
                        <a:cxn ang="0">
                          <a:pos x="61" y="6"/>
                        </a:cxn>
                        <a:cxn ang="0">
                          <a:pos x="58" y="10"/>
                        </a:cxn>
                        <a:cxn ang="0">
                          <a:pos x="55" y="13"/>
                        </a:cxn>
                        <a:cxn ang="0">
                          <a:pos x="60" y="17"/>
                        </a:cxn>
                        <a:cxn ang="0">
                          <a:pos x="70" y="22"/>
                        </a:cxn>
                        <a:cxn ang="0">
                          <a:pos x="77" y="26"/>
                        </a:cxn>
                        <a:cxn ang="0">
                          <a:pos x="101" y="54"/>
                        </a:cxn>
                      </a:cxnLst>
                      <a:rect l="0" t="0" r="r" b="b"/>
                      <a:pathLst>
                        <a:path w="116" h="135">
                          <a:moveTo>
                            <a:pt x="116" y="77"/>
                          </a:moveTo>
                          <a:lnTo>
                            <a:pt x="115" y="77"/>
                          </a:lnTo>
                          <a:lnTo>
                            <a:pt x="115" y="76"/>
                          </a:lnTo>
                          <a:lnTo>
                            <a:pt x="114" y="76"/>
                          </a:lnTo>
                          <a:lnTo>
                            <a:pt x="113" y="77"/>
                          </a:lnTo>
                          <a:lnTo>
                            <a:pt x="112" y="78"/>
                          </a:lnTo>
                          <a:lnTo>
                            <a:pt x="111" y="79"/>
                          </a:lnTo>
                          <a:lnTo>
                            <a:pt x="109" y="80"/>
                          </a:lnTo>
                          <a:lnTo>
                            <a:pt x="108" y="81"/>
                          </a:lnTo>
                          <a:lnTo>
                            <a:pt x="106" y="83"/>
                          </a:lnTo>
                          <a:lnTo>
                            <a:pt x="105" y="84"/>
                          </a:lnTo>
                          <a:lnTo>
                            <a:pt x="104" y="85"/>
                          </a:lnTo>
                          <a:lnTo>
                            <a:pt x="103" y="87"/>
                          </a:lnTo>
                          <a:lnTo>
                            <a:pt x="102" y="88"/>
                          </a:lnTo>
                          <a:lnTo>
                            <a:pt x="101" y="89"/>
                          </a:lnTo>
                          <a:lnTo>
                            <a:pt x="100" y="91"/>
                          </a:lnTo>
                          <a:lnTo>
                            <a:pt x="99" y="92"/>
                          </a:lnTo>
                          <a:lnTo>
                            <a:pt x="99" y="93"/>
                          </a:lnTo>
                          <a:lnTo>
                            <a:pt x="99" y="94"/>
                          </a:lnTo>
                          <a:lnTo>
                            <a:pt x="98" y="94"/>
                          </a:lnTo>
                          <a:lnTo>
                            <a:pt x="98" y="95"/>
                          </a:lnTo>
                          <a:lnTo>
                            <a:pt x="98" y="97"/>
                          </a:lnTo>
                          <a:lnTo>
                            <a:pt x="98" y="98"/>
                          </a:lnTo>
                          <a:lnTo>
                            <a:pt x="98" y="99"/>
                          </a:lnTo>
                          <a:lnTo>
                            <a:pt x="98" y="100"/>
                          </a:lnTo>
                          <a:lnTo>
                            <a:pt x="98" y="101"/>
                          </a:lnTo>
                          <a:lnTo>
                            <a:pt x="99" y="103"/>
                          </a:lnTo>
                          <a:lnTo>
                            <a:pt x="99" y="104"/>
                          </a:lnTo>
                          <a:lnTo>
                            <a:pt x="100" y="105"/>
                          </a:lnTo>
                          <a:lnTo>
                            <a:pt x="101" y="106"/>
                          </a:lnTo>
                          <a:lnTo>
                            <a:pt x="103" y="107"/>
                          </a:lnTo>
                          <a:lnTo>
                            <a:pt x="105" y="109"/>
                          </a:lnTo>
                          <a:lnTo>
                            <a:pt x="106" y="110"/>
                          </a:lnTo>
                          <a:lnTo>
                            <a:pt x="107" y="111"/>
                          </a:lnTo>
                          <a:lnTo>
                            <a:pt x="107" y="113"/>
                          </a:lnTo>
                          <a:lnTo>
                            <a:pt x="108" y="114"/>
                          </a:lnTo>
                          <a:lnTo>
                            <a:pt x="109" y="115"/>
                          </a:lnTo>
                          <a:lnTo>
                            <a:pt x="109" y="116"/>
                          </a:lnTo>
                          <a:lnTo>
                            <a:pt x="110" y="118"/>
                          </a:lnTo>
                          <a:lnTo>
                            <a:pt x="110" y="119"/>
                          </a:lnTo>
                          <a:lnTo>
                            <a:pt x="110" y="120"/>
                          </a:lnTo>
                          <a:lnTo>
                            <a:pt x="109" y="121"/>
                          </a:lnTo>
                          <a:lnTo>
                            <a:pt x="109" y="122"/>
                          </a:lnTo>
                          <a:lnTo>
                            <a:pt x="108" y="123"/>
                          </a:lnTo>
                          <a:lnTo>
                            <a:pt x="108" y="124"/>
                          </a:lnTo>
                          <a:lnTo>
                            <a:pt x="107" y="124"/>
                          </a:lnTo>
                          <a:lnTo>
                            <a:pt x="106" y="125"/>
                          </a:lnTo>
                          <a:lnTo>
                            <a:pt x="105" y="126"/>
                          </a:lnTo>
                          <a:lnTo>
                            <a:pt x="105" y="126"/>
                          </a:lnTo>
                          <a:lnTo>
                            <a:pt x="104" y="127"/>
                          </a:lnTo>
                          <a:lnTo>
                            <a:pt x="103" y="127"/>
                          </a:lnTo>
                          <a:lnTo>
                            <a:pt x="102" y="128"/>
                          </a:lnTo>
                          <a:lnTo>
                            <a:pt x="100" y="128"/>
                          </a:lnTo>
                          <a:lnTo>
                            <a:pt x="99" y="128"/>
                          </a:lnTo>
                          <a:lnTo>
                            <a:pt x="98" y="128"/>
                          </a:lnTo>
                          <a:lnTo>
                            <a:pt x="96" y="128"/>
                          </a:lnTo>
                          <a:lnTo>
                            <a:pt x="95" y="128"/>
                          </a:lnTo>
                          <a:lnTo>
                            <a:pt x="94" y="126"/>
                          </a:lnTo>
                          <a:lnTo>
                            <a:pt x="94" y="125"/>
                          </a:lnTo>
                          <a:lnTo>
                            <a:pt x="93" y="123"/>
                          </a:lnTo>
                          <a:lnTo>
                            <a:pt x="93" y="121"/>
                          </a:lnTo>
                          <a:lnTo>
                            <a:pt x="92" y="120"/>
                          </a:lnTo>
                          <a:lnTo>
                            <a:pt x="91" y="118"/>
                          </a:lnTo>
                          <a:lnTo>
                            <a:pt x="90" y="117"/>
                          </a:lnTo>
                          <a:lnTo>
                            <a:pt x="89" y="116"/>
                          </a:lnTo>
                          <a:lnTo>
                            <a:pt x="88" y="115"/>
                          </a:lnTo>
                          <a:lnTo>
                            <a:pt x="87" y="114"/>
                          </a:lnTo>
                          <a:lnTo>
                            <a:pt x="85" y="113"/>
                          </a:lnTo>
                          <a:lnTo>
                            <a:pt x="84" y="113"/>
                          </a:lnTo>
                          <a:lnTo>
                            <a:pt x="82" y="112"/>
                          </a:lnTo>
                          <a:lnTo>
                            <a:pt x="80" y="112"/>
                          </a:lnTo>
                          <a:lnTo>
                            <a:pt x="78" y="112"/>
                          </a:lnTo>
                          <a:lnTo>
                            <a:pt x="76" y="111"/>
                          </a:lnTo>
                          <a:lnTo>
                            <a:pt x="76" y="112"/>
                          </a:lnTo>
                          <a:lnTo>
                            <a:pt x="75" y="112"/>
                          </a:lnTo>
                          <a:lnTo>
                            <a:pt x="75" y="112"/>
                          </a:lnTo>
                          <a:lnTo>
                            <a:pt x="74" y="113"/>
                          </a:lnTo>
                          <a:lnTo>
                            <a:pt x="73" y="113"/>
                          </a:lnTo>
                          <a:lnTo>
                            <a:pt x="72" y="114"/>
                          </a:lnTo>
                          <a:lnTo>
                            <a:pt x="71" y="115"/>
                          </a:lnTo>
                          <a:lnTo>
                            <a:pt x="71" y="116"/>
                          </a:lnTo>
                          <a:lnTo>
                            <a:pt x="70" y="118"/>
                          </a:lnTo>
                          <a:lnTo>
                            <a:pt x="70" y="119"/>
                          </a:lnTo>
                          <a:lnTo>
                            <a:pt x="69" y="120"/>
                          </a:lnTo>
                          <a:lnTo>
                            <a:pt x="68" y="121"/>
                          </a:lnTo>
                          <a:lnTo>
                            <a:pt x="68" y="122"/>
                          </a:lnTo>
                          <a:lnTo>
                            <a:pt x="67" y="123"/>
                          </a:lnTo>
                          <a:lnTo>
                            <a:pt x="66" y="124"/>
                          </a:lnTo>
                          <a:lnTo>
                            <a:pt x="65" y="125"/>
                          </a:lnTo>
                          <a:lnTo>
                            <a:pt x="64" y="126"/>
                          </a:lnTo>
                          <a:lnTo>
                            <a:pt x="64" y="126"/>
                          </a:lnTo>
                          <a:lnTo>
                            <a:pt x="63" y="126"/>
                          </a:lnTo>
                          <a:lnTo>
                            <a:pt x="53" y="126"/>
                          </a:lnTo>
                          <a:lnTo>
                            <a:pt x="53" y="126"/>
                          </a:lnTo>
                          <a:lnTo>
                            <a:pt x="52" y="127"/>
                          </a:lnTo>
                          <a:lnTo>
                            <a:pt x="52" y="127"/>
                          </a:lnTo>
                          <a:lnTo>
                            <a:pt x="51" y="127"/>
                          </a:lnTo>
                          <a:lnTo>
                            <a:pt x="50" y="128"/>
                          </a:lnTo>
                          <a:lnTo>
                            <a:pt x="50" y="128"/>
                          </a:lnTo>
                          <a:lnTo>
                            <a:pt x="49" y="129"/>
                          </a:lnTo>
                          <a:lnTo>
                            <a:pt x="48" y="130"/>
                          </a:lnTo>
                          <a:lnTo>
                            <a:pt x="47" y="131"/>
                          </a:lnTo>
                          <a:lnTo>
                            <a:pt x="47" y="132"/>
                          </a:lnTo>
                          <a:lnTo>
                            <a:pt x="46" y="133"/>
                          </a:lnTo>
                          <a:lnTo>
                            <a:pt x="45" y="133"/>
                          </a:lnTo>
                          <a:lnTo>
                            <a:pt x="44" y="134"/>
                          </a:lnTo>
                          <a:lnTo>
                            <a:pt x="44" y="135"/>
                          </a:lnTo>
                          <a:lnTo>
                            <a:pt x="44" y="135"/>
                          </a:lnTo>
                          <a:lnTo>
                            <a:pt x="43" y="135"/>
                          </a:lnTo>
                          <a:lnTo>
                            <a:pt x="43" y="135"/>
                          </a:lnTo>
                          <a:lnTo>
                            <a:pt x="43" y="135"/>
                          </a:lnTo>
                          <a:lnTo>
                            <a:pt x="43" y="135"/>
                          </a:lnTo>
                          <a:lnTo>
                            <a:pt x="42" y="135"/>
                          </a:lnTo>
                          <a:lnTo>
                            <a:pt x="42" y="135"/>
                          </a:lnTo>
                          <a:lnTo>
                            <a:pt x="42" y="135"/>
                          </a:lnTo>
                          <a:lnTo>
                            <a:pt x="41" y="135"/>
                          </a:lnTo>
                          <a:lnTo>
                            <a:pt x="41" y="133"/>
                          </a:lnTo>
                          <a:lnTo>
                            <a:pt x="41" y="131"/>
                          </a:lnTo>
                          <a:lnTo>
                            <a:pt x="41" y="130"/>
                          </a:lnTo>
                          <a:lnTo>
                            <a:pt x="41" y="128"/>
                          </a:lnTo>
                          <a:lnTo>
                            <a:pt x="42" y="128"/>
                          </a:lnTo>
                          <a:lnTo>
                            <a:pt x="41" y="127"/>
                          </a:lnTo>
                          <a:lnTo>
                            <a:pt x="41" y="127"/>
                          </a:lnTo>
                          <a:lnTo>
                            <a:pt x="41" y="127"/>
                          </a:lnTo>
                          <a:lnTo>
                            <a:pt x="41" y="127"/>
                          </a:lnTo>
                          <a:lnTo>
                            <a:pt x="40" y="126"/>
                          </a:lnTo>
                          <a:lnTo>
                            <a:pt x="40" y="126"/>
                          </a:lnTo>
                          <a:lnTo>
                            <a:pt x="40" y="126"/>
                          </a:lnTo>
                          <a:lnTo>
                            <a:pt x="39" y="125"/>
                          </a:lnTo>
                          <a:lnTo>
                            <a:pt x="38" y="125"/>
                          </a:lnTo>
                          <a:lnTo>
                            <a:pt x="37" y="124"/>
                          </a:lnTo>
                          <a:lnTo>
                            <a:pt x="35" y="123"/>
                          </a:lnTo>
                          <a:lnTo>
                            <a:pt x="34" y="122"/>
                          </a:lnTo>
                          <a:lnTo>
                            <a:pt x="33" y="122"/>
                          </a:lnTo>
                          <a:lnTo>
                            <a:pt x="32" y="121"/>
                          </a:lnTo>
                          <a:lnTo>
                            <a:pt x="30" y="121"/>
                          </a:lnTo>
                          <a:lnTo>
                            <a:pt x="29" y="120"/>
                          </a:lnTo>
                          <a:lnTo>
                            <a:pt x="27" y="120"/>
                          </a:lnTo>
                          <a:lnTo>
                            <a:pt x="24" y="119"/>
                          </a:lnTo>
                          <a:lnTo>
                            <a:pt x="21" y="119"/>
                          </a:lnTo>
                          <a:lnTo>
                            <a:pt x="18" y="118"/>
                          </a:lnTo>
                          <a:lnTo>
                            <a:pt x="18" y="117"/>
                          </a:lnTo>
                          <a:lnTo>
                            <a:pt x="19" y="116"/>
                          </a:lnTo>
                          <a:lnTo>
                            <a:pt x="19" y="115"/>
                          </a:lnTo>
                          <a:lnTo>
                            <a:pt x="19" y="115"/>
                          </a:lnTo>
                          <a:lnTo>
                            <a:pt x="19" y="114"/>
                          </a:lnTo>
                          <a:lnTo>
                            <a:pt x="19" y="113"/>
                          </a:lnTo>
                          <a:lnTo>
                            <a:pt x="19" y="112"/>
                          </a:lnTo>
                          <a:lnTo>
                            <a:pt x="19" y="112"/>
                          </a:lnTo>
                          <a:lnTo>
                            <a:pt x="19" y="111"/>
                          </a:lnTo>
                          <a:lnTo>
                            <a:pt x="19" y="110"/>
                          </a:lnTo>
                          <a:lnTo>
                            <a:pt x="19" y="109"/>
                          </a:lnTo>
                          <a:lnTo>
                            <a:pt x="18" y="109"/>
                          </a:lnTo>
                          <a:lnTo>
                            <a:pt x="18" y="108"/>
                          </a:lnTo>
                          <a:lnTo>
                            <a:pt x="17" y="108"/>
                          </a:lnTo>
                          <a:lnTo>
                            <a:pt x="17" y="107"/>
                          </a:lnTo>
                          <a:lnTo>
                            <a:pt x="16" y="106"/>
                          </a:lnTo>
                          <a:lnTo>
                            <a:pt x="16" y="106"/>
                          </a:lnTo>
                          <a:lnTo>
                            <a:pt x="15" y="106"/>
                          </a:lnTo>
                          <a:lnTo>
                            <a:pt x="15" y="106"/>
                          </a:lnTo>
                          <a:lnTo>
                            <a:pt x="15" y="106"/>
                          </a:lnTo>
                          <a:lnTo>
                            <a:pt x="15" y="105"/>
                          </a:lnTo>
                          <a:lnTo>
                            <a:pt x="15" y="105"/>
                          </a:lnTo>
                          <a:lnTo>
                            <a:pt x="15" y="104"/>
                          </a:lnTo>
                          <a:lnTo>
                            <a:pt x="15" y="103"/>
                          </a:lnTo>
                          <a:lnTo>
                            <a:pt x="15" y="103"/>
                          </a:lnTo>
                          <a:lnTo>
                            <a:pt x="14" y="102"/>
                          </a:lnTo>
                          <a:lnTo>
                            <a:pt x="14" y="102"/>
                          </a:lnTo>
                          <a:lnTo>
                            <a:pt x="14" y="102"/>
                          </a:lnTo>
                          <a:lnTo>
                            <a:pt x="13" y="101"/>
                          </a:lnTo>
                          <a:lnTo>
                            <a:pt x="12" y="100"/>
                          </a:lnTo>
                          <a:lnTo>
                            <a:pt x="12" y="100"/>
                          </a:lnTo>
                          <a:lnTo>
                            <a:pt x="12" y="99"/>
                          </a:lnTo>
                          <a:lnTo>
                            <a:pt x="12" y="99"/>
                          </a:lnTo>
                          <a:lnTo>
                            <a:pt x="11" y="98"/>
                          </a:lnTo>
                          <a:lnTo>
                            <a:pt x="12" y="98"/>
                          </a:lnTo>
                          <a:lnTo>
                            <a:pt x="12" y="98"/>
                          </a:lnTo>
                          <a:lnTo>
                            <a:pt x="13" y="98"/>
                          </a:lnTo>
                          <a:lnTo>
                            <a:pt x="13" y="97"/>
                          </a:lnTo>
                          <a:lnTo>
                            <a:pt x="14" y="97"/>
                          </a:lnTo>
                          <a:lnTo>
                            <a:pt x="14" y="96"/>
                          </a:lnTo>
                          <a:lnTo>
                            <a:pt x="14" y="96"/>
                          </a:lnTo>
                          <a:lnTo>
                            <a:pt x="14" y="95"/>
                          </a:lnTo>
                          <a:lnTo>
                            <a:pt x="15" y="94"/>
                          </a:lnTo>
                          <a:lnTo>
                            <a:pt x="15" y="94"/>
                          </a:lnTo>
                          <a:lnTo>
                            <a:pt x="15" y="93"/>
                          </a:lnTo>
                          <a:lnTo>
                            <a:pt x="14" y="92"/>
                          </a:lnTo>
                          <a:lnTo>
                            <a:pt x="14" y="90"/>
                          </a:lnTo>
                          <a:lnTo>
                            <a:pt x="14" y="89"/>
                          </a:lnTo>
                          <a:lnTo>
                            <a:pt x="14" y="88"/>
                          </a:lnTo>
                          <a:lnTo>
                            <a:pt x="14" y="87"/>
                          </a:lnTo>
                          <a:lnTo>
                            <a:pt x="15" y="87"/>
                          </a:lnTo>
                          <a:lnTo>
                            <a:pt x="15" y="85"/>
                          </a:lnTo>
                          <a:lnTo>
                            <a:pt x="15" y="84"/>
                          </a:lnTo>
                          <a:lnTo>
                            <a:pt x="16" y="83"/>
                          </a:lnTo>
                          <a:lnTo>
                            <a:pt x="16" y="82"/>
                          </a:lnTo>
                          <a:lnTo>
                            <a:pt x="16" y="81"/>
                          </a:lnTo>
                          <a:lnTo>
                            <a:pt x="17" y="80"/>
                          </a:lnTo>
                          <a:lnTo>
                            <a:pt x="17" y="79"/>
                          </a:lnTo>
                          <a:lnTo>
                            <a:pt x="18" y="78"/>
                          </a:lnTo>
                          <a:lnTo>
                            <a:pt x="18" y="76"/>
                          </a:lnTo>
                          <a:lnTo>
                            <a:pt x="18" y="75"/>
                          </a:lnTo>
                          <a:lnTo>
                            <a:pt x="18" y="73"/>
                          </a:lnTo>
                          <a:lnTo>
                            <a:pt x="18" y="72"/>
                          </a:lnTo>
                          <a:lnTo>
                            <a:pt x="19" y="70"/>
                          </a:lnTo>
                          <a:lnTo>
                            <a:pt x="18" y="68"/>
                          </a:lnTo>
                          <a:lnTo>
                            <a:pt x="18" y="67"/>
                          </a:lnTo>
                          <a:lnTo>
                            <a:pt x="18" y="65"/>
                          </a:lnTo>
                          <a:lnTo>
                            <a:pt x="17" y="64"/>
                          </a:lnTo>
                          <a:lnTo>
                            <a:pt x="16" y="64"/>
                          </a:lnTo>
                          <a:lnTo>
                            <a:pt x="16" y="64"/>
                          </a:lnTo>
                          <a:lnTo>
                            <a:pt x="15" y="63"/>
                          </a:lnTo>
                          <a:lnTo>
                            <a:pt x="14" y="62"/>
                          </a:lnTo>
                          <a:lnTo>
                            <a:pt x="14" y="61"/>
                          </a:lnTo>
                          <a:lnTo>
                            <a:pt x="13" y="60"/>
                          </a:lnTo>
                          <a:lnTo>
                            <a:pt x="12" y="59"/>
                          </a:lnTo>
                          <a:lnTo>
                            <a:pt x="12" y="59"/>
                          </a:lnTo>
                          <a:lnTo>
                            <a:pt x="11" y="58"/>
                          </a:lnTo>
                          <a:lnTo>
                            <a:pt x="10" y="58"/>
                          </a:lnTo>
                          <a:lnTo>
                            <a:pt x="9" y="57"/>
                          </a:lnTo>
                          <a:lnTo>
                            <a:pt x="9" y="57"/>
                          </a:lnTo>
                          <a:lnTo>
                            <a:pt x="7" y="57"/>
                          </a:lnTo>
                          <a:lnTo>
                            <a:pt x="6" y="56"/>
                          </a:lnTo>
                          <a:lnTo>
                            <a:pt x="6" y="56"/>
                          </a:lnTo>
                          <a:lnTo>
                            <a:pt x="6" y="56"/>
                          </a:lnTo>
                          <a:lnTo>
                            <a:pt x="6" y="55"/>
                          </a:lnTo>
                          <a:lnTo>
                            <a:pt x="6" y="55"/>
                          </a:lnTo>
                          <a:lnTo>
                            <a:pt x="6" y="55"/>
                          </a:lnTo>
                          <a:lnTo>
                            <a:pt x="5" y="55"/>
                          </a:lnTo>
                          <a:lnTo>
                            <a:pt x="5" y="55"/>
                          </a:lnTo>
                          <a:lnTo>
                            <a:pt x="5" y="55"/>
                          </a:lnTo>
                          <a:lnTo>
                            <a:pt x="5" y="54"/>
                          </a:lnTo>
                          <a:lnTo>
                            <a:pt x="5" y="53"/>
                          </a:lnTo>
                          <a:lnTo>
                            <a:pt x="5" y="52"/>
                          </a:lnTo>
                          <a:lnTo>
                            <a:pt x="5" y="52"/>
                          </a:lnTo>
                          <a:lnTo>
                            <a:pt x="5" y="51"/>
                          </a:lnTo>
                          <a:lnTo>
                            <a:pt x="4" y="51"/>
                          </a:lnTo>
                          <a:lnTo>
                            <a:pt x="4" y="50"/>
                          </a:lnTo>
                          <a:lnTo>
                            <a:pt x="4" y="50"/>
                          </a:lnTo>
                          <a:lnTo>
                            <a:pt x="3" y="50"/>
                          </a:lnTo>
                          <a:lnTo>
                            <a:pt x="3" y="49"/>
                          </a:lnTo>
                          <a:lnTo>
                            <a:pt x="2" y="49"/>
                          </a:lnTo>
                          <a:lnTo>
                            <a:pt x="1" y="49"/>
                          </a:lnTo>
                          <a:lnTo>
                            <a:pt x="0" y="48"/>
                          </a:lnTo>
                          <a:lnTo>
                            <a:pt x="0" y="48"/>
                          </a:lnTo>
                          <a:lnTo>
                            <a:pt x="0" y="47"/>
                          </a:lnTo>
                          <a:lnTo>
                            <a:pt x="0" y="46"/>
                          </a:lnTo>
                          <a:lnTo>
                            <a:pt x="0" y="46"/>
                          </a:lnTo>
                          <a:lnTo>
                            <a:pt x="0" y="45"/>
                          </a:lnTo>
                          <a:lnTo>
                            <a:pt x="0" y="44"/>
                          </a:lnTo>
                          <a:lnTo>
                            <a:pt x="1" y="43"/>
                          </a:lnTo>
                          <a:lnTo>
                            <a:pt x="1" y="43"/>
                          </a:lnTo>
                          <a:lnTo>
                            <a:pt x="1" y="42"/>
                          </a:lnTo>
                          <a:lnTo>
                            <a:pt x="2" y="41"/>
                          </a:lnTo>
                          <a:lnTo>
                            <a:pt x="2" y="41"/>
                          </a:lnTo>
                          <a:lnTo>
                            <a:pt x="3" y="40"/>
                          </a:lnTo>
                          <a:lnTo>
                            <a:pt x="3" y="39"/>
                          </a:lnTo>
                          <a:lnTo>
                            <a:pt x="3" y="39"/>
                          </a:lnTo>
                          <a:lnTo>
                            <a:pt x="3" y="38"/>
                          </a:lnTo>
                          <a:lnTo>
                            <a:pt x="3" y="38"/>
                          </a:lnTo>
                          <a:lnTo>
                            <a:pt x="3" y="37"/>
                          </a:lnTo>
                          <a:lnTo>
                            <a:pt x="3" y="37"/>
                          </a:lnTo>
                          <a:lnTo>
                            <a:pt x="3" y="37"/>
                          </a:lnTo>
                          <a:lnTo>
                            <a:pt x="2" y="36"/>
                          </a:lnTo>
                          <a:lnTo>
                            <a:pt x="2" y="36"/>
                          </a:lnTo>
                          <a:lnTo>
                            <a:pt x="2" y="35"/>
                          </a:lnTo>
                          <a:lnTo>
                            <a:pt x="1" y="35"/>
                          </a:lnTo>
                          <a:lnTo>
                            <a:pt x="2" y="34"/>
                          </a:lnTo>
                          <a:lnTo>
                            <a:pt x="2" y="34"/>
                          </a:lnTo>
                          <a:lnTo>
                            <a:pt x="3" y="33"/>
                          </a:lnTo>
                          <a:lnTo>
                            <a:pt x="4" y="33"/>
                          </a:lnTo>
                          <a:lnTo>
                            <a:pt x="4" y="33"/>
                          </a:lnTo>
                          <a:lnTo>
                            <a:pt x="4" y="32"/>
                          </a:lnTo>
                          <a:lnTo>
                            <a:pt x="5" y="32"/>
                          </a:lnTo>
                          <a:lnTo>
                            <a:pt x="6" y="31"/>
                          </a:lnTo>
                          <a:lnTo>
                            <a:pt x="6" y="31"/>
                          </a:lnTo>
                          <a:lnTo>
                            <a:pt x="7" y="31"/>
                          </a:lnTo>
                          <a:lnTo>
                            <a:pt x="8" y="30"/>
                          </a:lnTo>
                          <a:lnTo>
                            <a:pt x="9" y="30"/>
                          </a:lnTo>
                          <a:lnTo>
                            <a:pt x="10" y="30"/>
                          </a:lnTo>
                          <a:lnTo>
                            <a:pt x="10" y="30"/>
                          </a:lnTo>
                          <a:lnTo>
                            <a:pt x="11" y="30"/>
                          </a:lnTo>
                          <a:lnTo>
                            <a:pt x="12" y="30"/>
                          </a:lnTo>
                          <a:lnTo>
                            <a:pt x="13" y="31"/>
                          </a:lnTo>
                          <a:lnTo>
                            <a:pt x="13" y="31"/>
                          </a:lnTo>
                          <a:lnTo>
                            <a:pt x="14" y="31"/>
                          </a:lnTo>
                          <a:lnTo>
                            <a:pt x="14" y="32"/>
                          </a:lnTo>
                          <a:lnTo>
                            <a:pt x="15" y="32"/>
                          </a:lnTo>
                          <a:lnTo>
                            <a:pt x="16" y="33"/>
                          </a:lnTo>
                          <a:lnTo>
                            <a:pt x="16" y="33"/>
                          </a:lnTo>
                          <a:lnTo>
                            <a:pt x="17" y="32"/>
                          </a:lnTo>
                          <a:lnTo>
                            <a:pt x="17" y="31"/>
                          </a:lnTo>
                          <a:lnTo>
                            <a:pt x="17" y="31"/>
                          </a:lnTo>
                          <a:lnTo>
                            <a:pt x="18" y="30"/>
                          </a:lnTo>
                          <a:lnTo>
                            <a:pt x="18" y="29"/>
                          </a:lnTo>
                          <a:lnTo>
                            <a:pt x="19" y="29"/>
                          </a:lnTo>
                          <a:lnTo>
                            <a:pt x="20" y="28"/>
                          </a:lnTo>
                          <a:lnTo>
                            <a:pt x="20" y="27"/>
                          </a:lnTo>
                          <a:lnTo>
                            <a:pt x="21" y="26"/>
                          </a:lnTo>
                          <a:lnTo>
                            <a:pt x="23" y="25"/>
                          </a:lnTo>
                          <a:lnTo>
                            <a:pt x="24" y="24"/>
                          </a:lnTo>
                          <a:lnTo>
                            <a:pt x="26" y="24"/>
                          </a:lnTo>
                          <a:lnTo>
                            <a:pt x="27" y="23"/>
                          </a:lnTo>
                          <a:lnTo>
                            <a:pt x="29" y="22"/>
                          </a:lnTo>
                          <a:lnTo>
                            <a:pt x="30" y="21"/>
                          </a:lnTo>
                          <a:lnTo>
                            <a:pt x="32" y="20"/>
                          </a:lnTo>
                          <a:lnTo>
                            <a:pt x="32" y="19"/>
                          </a:lnTo>
                          <a:lnTo>
                            <a:pt x="33" y="19"/>
                          </a:lnTo>
                          <a:lnTo>
                            <a:pt x="33" y="18"/>
                          </a:lnTo>
                          <a:lnTo>
                            <a:pt x="34" y="17"/>
                          </a:lnTo>
                          <a:lnTo>
                            <a:pt x="34" y="16"/>
                          </a:lnTo>
                          <a:lnTo>
                            <a:pt x="34" y="15"/>
                          </a:lnTo>
                          <a:lnTo>
                            <a:pt x="35" y="14"/>
                          </a:lnTo>
                          <a:lnTo>
                            <a:pt x="35" y="13"/>
                          </a:lnTo>
                          <a:lnTo>
                            <a:pt x="36" y="13"/>
                          </a:lnTo>
                          <a:lnTo>
                            <a:pt x="37" y="13"/>
                          </a:lnTo>
                          <a:lnTo>
                            <a:pt x="38" y="13"/>
                          </a:lnTo>
                          <a:lnTo>
                            <a:pt x="40" y="12"/>
                          </a:lnTo>
                          <a:lnTo>
                            <a:pt x="41" y="12"/>
                          </a:lnTo>
                          <a:lnTo>
                            <a:pt x="42" y="11"/>
                          </a:lnTo>
                          <a:lnTo>
                            <a:pt x="43" y="11"/>
                          </a:lnTo>
                          <a:lnTo>
                            <a:pt x="44" y="10"/>
                          </a:lnTo>
                          <a:lnTo>
                            <a:pt x="44" y="10"/>
                          </a:lnTo>
                          <a:lnTo>
                            <a:pt x="45" y="9"/>
                          </a:lnTo>
                          <a:lnTo>
                            <a:pt x="46" y="8"/>
                          </a:lnTo>
                          <a:lnTo>
                            <a:pt x="46" y="7"/>
                          </a:lnTo>
                          <a:lnTo>
                            <a:pt x="47" y="6"/>
                          </a:lnTo>
                          <a:lnTo>
                            <a:pt x="47" y="5"/>
                          </a:lnTo>
                          <a:lnTo>
                            <a:pt x="48" y="4"/>
                          </a:lnTo>
                          <a:lnTo>
                            <a:pt x="48" y="3"/>
                          </a:lnTo>
                          <a:lnTo>
                            <a:pt x="49" y="3"/>
                          </a:lnTo>
                          <a:lnTo>
                            <a:pt x="50" y="3"/>
                          </a:lnTo>
                          <a:lnTo>
                            <a:pt x="51" y="3"/>
                          </a:lnTo>
                          <a:lnTo>
                            <a:pt x="52" y="3"/>
                          </a:lnTo>
                          <a:lnTo>
                            <a:pt x="53" y="3"/>
                          </a:lnTo>
                          <a:lnTo>
                            <a:pt x="54" y="3"/>
                          </a:lnTo>
                          <a:lnTo>
                            <a:pt x="55" y="2"/>
                          </a:lnTo>
                          <a:lnTo>
                            <a:pt x="55" y="2"/>
                          </a:lnTo>
                          <a:lnTo>
                            <a:pt x="57" y="1"/>
                          </a:lnTo>
                          <a:lnTo>
                            <a:pt x="57" y="1"/>
                          </a:lnTo>
                          <a:lnTo>
                            <a:pt x="58" y="1"/>
                          </a:lnTo>
                          <a:lnTo>
                            <a:pt x="59" y="0"/>
                          </a:lnTo>
                          <a:lnTo>
                            <a:pt x="59" y="0"/>
                          </a:lnTo>
                          <a:lnTo>
                            <a:pt x="60" y="0"/>
                          </a:lnTo>
                          <a:lnTo>
                            <a:pt x="61" y="0"/>
                          </a:lnTo>
                          <a:lnTo>
                            <a:pt x="61" y="2"/>
                          </a:lnTo>
                          <a:lnTo>
                            <a:pt x="61" y="3"/>
                          </a:lnTo>
                          <a:lnTo>
                            <a:pt x="61" y="4"/>
                          </a:lnTo>
                          <a:lnTo>
                            <a:pt x="61" y="5"/>
                          </a:lnTo>
                          <a:lnTo>
                            <a:pt x="61" y="6"/>
                          </a:lnTo>
                          <a:lnTo>
                            <a:pt x="61" y="7"/>
                          </a:lnTo>
                          <a:lnTo>
                            <a:pt x="61" y="8"/>
                          </a:lnTo>
                          <a:lnTo>
                            <a:pt x="60" y="8"/>
                          </a:lnTo>
                          <a:lnTo>
                            <a:pt x="60" y="9"/>
                          </a:lnTo>
                          <a:lnTo>
                            <a:pt x="59" y="9"/>
                          </a:lnTo>
                          <a:lnTo>
                            <a:pt x="59" y="10"/>
                          </a:lnTo>
                          <a:lnTo>
                            <a:pt x="58" y="10"/>
                          </a:lnTo>
                          <a:lnTo>
                            <a:pt x="57" y="10"/>
                          </a:lnTo>
                          <a:lnTo>
                            <a:pt x="56" y="10"/>
                          </a:lnTo>
                          <a:lnTo>
                            <a:pt x="55" y="10"/>
                          </a:lnTo>
                          <a:lnTo>
                            <a:pt x="55" y="10"/>
                          </a:lnTo>
                          <a:lnTo>
                            <a:pt x="55" y="11"/>
                          </a:lnTo>
                          <a:lnTo>
                            <a:pt x="55" y="12"/>
                          </a:lnTo>
                          <a:lnTo>
                            <a:pt x="55" y="13"/>
                          </a:lnTo>
                          <a:lnTo>
                            <a:pt x="56" y="14"/>
                          </a:lnTo>
                          <a:lnTo>
                            <a:pt x="56" y="14"/>
                          </a:lnTo>
                          <a:lnTo>
                            <a:pt x="57" y="15"/>
                          </a:lnTo>
                          <a:lnTo>
                            <a:pt x="58" y="16"/>
                          </a:lnTo>
                          <a:lnTo>
                            <a:pt x="58" y="16"/>
                          </a:lnTo>
                          <a:lnTo>
                            <a:pt x="59" y="17"/>
                          </a:lnTo>
                          <a:lnTo>
                            <a:pt x="60" y="17"/>
                          </a:lnTo>
                          <a:lnTo>
                            <a:pt x="61" y="18"/>
                          </a:lnTo>
                          <a:lnTo>
                            <a:pt x="63" y="19"/>
                          </a:lnTo>
                          <a:lnTo>
                            <a:pt x="65" y="20"/>
                          </a:lnTo>
                          <a:lnTo>
                            <a:pt x="66" y="20"/>
                          </a:lnTo>
                          <a:lnTo>
                            <a:pt x="66" y="21"/>
                          </a:lnTo>
                          <a:lnTo>
                            <a:pt x="68" y="21"/>
                          </a:lnTo>
                          <a:lnTo>
                            <a:pt x="70" y="22"/>
                          </a:lnTo>
                          <a:lnTo>
                            <a:pt x="71" y="23"/>
                          </a:lnTo>
                          <a:lnTo>
                            <a:pt x="72" y="24"/>
                          </a:lnTo>
                          <a:lnTo>
                            <a:pt x="73" y="25"/>
                          </a:lnTo>
                          <a:lnTo>
                            <a:pt x="74" y="25"/>
                          </a:lnTo>
                          <a:lnTo>
                            <a:pt x="75" y="26"/>
                          </a:lnTo>
                          <a:lnTo>
                            <a:pt x="76" y="26"/>
                          </a:lnTo>
                          <a:lnTo>
                            <a:pt x="77" y="26"/>
                          </a:lnTo>
                          <a:lnTo>
                            <a:pt x="78" y="26"/>
                          </a:lnTo>
                          <a:lnTo>
                            <a:pt x="82" y="31"/>
                          </a:lnTo>
                          <a:lnTo>
                            <a:pt x="86" y="35"/>
                          </a:lnTo>
                          <a:lnTo>
                            <a:pt x="90" y="40"/>
                          </a:lnTo>
                          <a:lnTo>
                            <a:pt x="93" y="44"/>
                          </a:lnTo>
                          <a:lnTo>
                            <a:pt x="97" y="49"/>
                          </a:lnTo>
                          <a:lnTo>
                            <a:pt x="101" y="54"/>
                          </a:lnTo>
                          <a:lnTo>
                            <a:pt x="104" y="58"/>
                          </a:lnTo>
                          <a:lnTo>
                            <a:pt x="108" y="63"/>
                          </a:lnTo>
                          <a:lnTo>
                            <a:pt x="115" y="73"/>
                          </a:lnTo>
                          <a:lnTo>
                            <a:pt x="116" y="77"/>
                          </a:lnTo>
                        </a:path>
                      </a:pathLst>
                    </a:custGeom>
                    <a:grpFill/>
                    <a:ln w="3175" cap="flat" cmpd="sng">
                      <a:solidFill>
                        <a:schemeClr val="accent1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 defTabSz="794567">
                        <a:defRPr/>
                      </a:pPr>
                      <a:endParaRPr lang="en-US" sz="700" dirty="0">
                        <a:solidFill>
                          <a:srgbClr val="000000">
                            <a:lumMod val="50000"/>
                            <a:lumOff val="50000"/>
                          </a:srgbClr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22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3006011" y="1780710"/>
                      <a:ext cx="1040754" cy="723678"/>
                    </a:xfrm>
                    <a:custGeom>
                      <a:avLst/>
                      <a:gdLst/>
                      <a:ahLst/>
                      <a:cxnLst>
                        <a:cxn ang="0">
                          <a:pos x="134" y="44"/>
                        </a:cxn>
                        <a:cxn ang="0">
                          <a:pos x="132" y="48"/>
                        </a:cxn>
                        <a:cxn ang="0">
                          <a:pos x="131" y="53"/>
                        </a:cxn>
                        <a:cxn ang="0">
                          <a:pos x="136" y="54"/>
                        </a:cxn>
                        <a:cxn ang="0">
                          <a:pos x="135" y="60"/>
                        </a:cxn>
                        <a:cxn ang="0">
                          <a:pos x="137" y="67"/>
                        </a:cxn>
                        <a:cxn ang="0">
                          <a:pos x="139" y="74"/>
                        </a:cxn>
                        <a:cxn ang="0">
                          <a:pos x="128" y="71"/>
                        </a:cxn>
                        <a:cxn ang="0">
                          <a:pos x="123" y="67"/>
                        </a:cxn>
                        <a:cxn ang="0">
                          <a:pos x="114" y="68"/>
                        </a:cxn>
                        <a:cxn ang="0">
                          <a:pos x="106" y="65"/>
                        </a:cxn>
                        <a:cxn ang="0">
                          <a:pos x="94" y="59"/>
                        </a:cxn>
                        <a:cxn ang="0">
                          <a:pos x="76" y="56"/>
                        </a:cxn>
                        <a:cxn ang="0">
                          <a:pos x="65" y="49"/>
                        </a:cxn>
                        <a:cxn ang="0">
                          <a:pos x="59" y="51"/>
                        </a:cxn>
                        <a:cxn ang="0">
                          <a:pos x="44" y="54"/>
                        </a:cxn>
                        <a:cxn ang="0">
                          <a:pos x="41" y="60"/>
                        </a:cxn>
                        <a:cxn ang="0">
                          <a:pos x="42" y="65"/>
                        </a:cxn>
                        <a:cxn ang="0">
                          <a:pos x="45" y="73"/>
                        </a:cxn>
                        <a:cxn ang="0">
                          <a:pos x="31" y="85"/>
                        </a:cxn>
                        <a:cxn ang="0">
                          <a:pos x="23" y="85"/>
                        </a:cxn>
                        <a:cxn ang="0">
                          <a:pos x="14" y="89"/>
                        </a:cxn>
                        <a:cxn ang="0">
                          <a:pos x="2" y="89"/>
                        </a:cxn>
                        <a:cxn ang="0">
                          <a:pos x="1" y="72"/>
                        </a:cxn>
                        <a:cxn ang="0">
                          <a:pos x="7" y="68"/>
                        </a:cxn>
                        <a:cxn ang="0">
                          <a:pos x="7" y="59"/>
                        </a:cxn>
                        <a:cxn ang="0">
                          <a:pos x="6" y="55"/>
                        </a:cxn>
                        <a:cxn ang="0">
                          <a:pos x="6" y="50"/>
                        </a:cxn>
                        <a:cxn ang="0">
                          <a:pos x="5" y="44"/>
                        </a:cxn>
                        <a:cxn ang="0">
                          <a:pos x="7" y="39"/>
                        </a:cxn>
                        <a:cxn ang="0">
                          <a:pos x="5" y="29"/>
                        </a:cxn>
                        <a:cxn ang="0">
                          <a:pos x="10" y="23"/>
                        </a:cxn>
                        <a:cxn ang="0">
                          <a:pos x="15" y="21"/>
                        </a:cxn>
                        <a:cxn ang="0">
                          <a:pos x="20" y="18"/>
                        </a:cxn>
                        <a:cxn ang="0">
                          <a:pos x="24" y="17"/>
                        </a:cxn>
                        <a:cxn ang="0">
                          <a:pos x="30" y="15"/>
                        </a:cxn>
                        <a:cxn ang="0">
                          <a:pos x="37" y="13"/>
                        </a:cxn>
                        <a:cxn ang="0">
                          <a:pos x="42" y="8"/>
                        </a:cxn>
                        <a:cxn ang="0">
                          <a:pos x="48" y="3"/>
                        </a:cxn>
                        <a:cxn ang="0">
                          <a:pos x="53" y="0"/>
                        </a:cxn>
                        <a:cxn ang="0">
                          <a:pos x="57" y="1"/>
                        </a:cxn>
                        <a:cxn ang="0">
                          <a:pos x="62" y="3"/>
                        </a:cxn>
                        <a:cxn ang="0">
                          <a:pos x="70" y="6"/>
                        </a:cxn>
                        <a:cxn ang="0">
                          <a:pos x="73" y="7"/>
                        </a:cxn>
                        <a:cxn ang="0">
                          <a:pos x="78" y="3"/>
                        </a:cxn>
                        <a:cxn ang="0">
                          <a:pos x="82" y="1"/>
                        </a:cxn>
                        <a:cxn ang="0">
                          <a:pos x="85" y="5"/>
                        </a:cxn>
                        <a:cxn ang="0">
                          <a:pos x="86" y="12"/>
                        </a:cxn>
                        <a:cxn ang="0">
                          <a:pos x="89" y="19"/>
                        </a:cxn>
                        <a:cxn ang="0">
                          <a:pos x="88" y="30"/>
                        </a:cxn>
                        <a:cxn ang="0">
                          <a:pos x="92" y="37"/>
                        </a:cxn>
                        <a:cxn ang="0">
                          <a:pos x="103" y="36"/>
                        </a:cxn>
                        <a:cxn ang="0">
                          <a:pos x="107" y="33"/>
                        </a:cxn>
                        <a:cxn ang="0">
                          <a:pos x="110" y="31"/>
                        </a:cxn>
                        <a:cxn ang="0">
                          <a:pos x="114" y="41"/>
                        </a:cxn>
                        <a:cxn ang="0">
                          <a:pos x="119" y="42"/>
                        </a:cxn>
                        <a:cxn ang="0">
                          <a:pos x="121" y="38"/>
                        </a:cxn>
                        <a:cxn ang="0">
                          <a:pos x="127" y="38"/>
                        </a:cxn>
                        <a:cxn ang="0">
                          <a:pos x="131" y="41"/>
                        </a:cxn>
                        <a:cxn ang="0">
                          <a:pos x="135" y="40"/>
                        </a:cxn>
                        <a:cxn ang="0">
                          <a:pos x="139" y="39"/>
                        </a:cxn>
                      </a:cxnLst>
                      <a:rect l="0" t="0" r="r" b="b"/>
                      <a:pathLst>
                        <a:path w="139" h="90">
                          <a:moveTo>
                            <a:pt x="139" y="40"/>
                          </a:moveTo>
                          <a:lnTo>
                            <a:pt x="139" y="40"/>
                          </a:lnTo>
                          <a:lnTo>
                            <a:pt x="139" y="40"/>
                          </a:lnTo>
                          <a:lnTo>
                            <a:pt x="139" y="41"/>
                          </a:lnTo>
                          <a:lnTo>
                            <a:pt x="139" y="41"/>
                          </a:lnTo>
                          <a:lnTo>
                            <a:pt x="138" y="41"/>
                          </a:lnTo>
                          <a:lnTo>
                            <a:pt x="137" y="41"/>
                          </a:lnTo>
                          <a:lnTo>
                            <a:pt x="136" y="42"/>
                          </a:lnTo>
                          <a:lnTo>
                            <a:pt x="135" y="42"/>
                          </a:lnTo>
                          <a:lnTo>
                            <a:pt x="135" y="43"/>
                          </a:lnTo>
                          <a:lnTo>
                            <a:pt x="134" y="43"/>
                          </a:lnTo>
                          <a:lnTo>
                            <a:pt x="134" y="44"/>
                          </a:lnTo>
                          <a:lnTo>
                            <a:pt x="134" y="44"/>
                          </a:lnTo>
                          <a:lnTo>
                            <a:pt x="133" y="44"/>
                          </a:lnTo>
                          <a:lnTo>
                            <a:pt x="133" y="44"/>
                          </a:lnTo>
                          <a:lnTo>
                            <a:pt x="133" y="45"/>
                          </a:lnTo>
                          <a:lnTo>
                            <a:pt x="132" y="45"/>
                          </a:lnTo>
                          <a:lnTo>
                            <a:pt x="132" y="45"/>
                          </a:lnTo>
                          <a:lnTo>
                            <a:pt x="132" y="46"/>
                          </a:lnTo>
                          <a:lnTo>
                            <a:pt x="132" y="46"/>
                          </a:lnTo>
                          <a:lnTo>
                            <a:pt x="132" y="47"/>
                          </a:lnTo>
                          <a:lnTo>
                            <a:pt x="132" y="47"/>
                          </a:lnTo>
                          <a:lnTo>
                            <a:pt x="132" y="48"/>
                          </a:lnTo>
                          <a:lnTo>
                            <a:pt x="132" y="48"/>
                          </a:lnTo>
                          <a:lnTo>
                            <a:pt x="132" y="48"/>
                          </a:lnTo>
                          <a:lnTo>
                            <a:pt x="131" y="48"/>
                          </a:lnTo>
                          <a:lnTo>
                            <a:pt x="131" y="48"/>
                          </a:lnTo>
                          <a:lnTo>
                            <a:pt x="131" y="48"/>
                          </a:lnTo>
                          <a:lnTo>
                            <a:pt x="131" y="49"/>
                          </a:lnTo>
                          <a:lnTo>
                            <a:pt x="130" y="49"/>
                          </a:lnTo>
                          <a:lnTo>
                            <a:pt x="130" y="50"/>
                          </a:lnTo>
                          <a:lnTo>
                            <a:pt x="130" y="50"/>
                          </a:lnTo>
                          <a:lnTo>
                            <a:pt x="131" y="51"/>
                          </a:lnTo>
                          <a:lnTo>
                            <a:pt x="131" y="52"/>
                          </a:lnTo>
                          <a:lnTo>
                            <a:pt x="131" y="52"/>
                          </a:lnTo>
                          <a:lnTo>
                            <a:pt x="131" y="53"/>
                          </a:lnTo>
                          <a:lnTo>
                            <a:pt x="132" y="53"/>
                          </a:lnTo>
                          <a:lnTo>
                            <a:pt x="132" y="53"/>
                          </a:lnTo>
                          <a:lnTo>
                            <a:pt x="132" y="53"/>
                          </a:lnTo>
                          <a:lnTo>
                            <a:pt x="133" y="53"/>
                          </a:lnTo>
                          <a:lnTo>
                            <a:pt x="133" y="53"/>
                          </a:lnTo>
                          <a:lnTo>
                            <a:pt x="134" y="53"/>
                          </a:lnTo>
                          <a:lnTo>
                            <a:pt x="134" y="53"/>
                          </a:lnTo>
                          <a:lnTo>
                            <a:pt x="135" y="53"/>
                          </a:lnTo>
                          <a:lnTo>
                            <a:pt x="135" y="53"/>
                          </a:lnTo>
                          <a:lnTo>
                            <a:pt x="135" y="53"/>
                          </a:lnTo>
                          <a:lnTo>
                            <a:pt x="136" y="53"/>
                          </a:lnTo>
                          <a:lnTo>
                            <a:pt x="136" y="54"/>
                          </a:lnTo>
                          <a:lnTo>
                            <a:pt x="136" y="54"/>
                          </a:lnTo>
                          <a:lnTo>
                            <a:pt x="137" y="55"/>
                          </a:lnTo>
                          <a:lnTo>
                            <a:pt x="137" y="55"/>
                          </a:lnTo>
                          <a:lnTo>
                            <a:pt x="137" y="55"/>
                          </a:lnTo>
                          <a:lnTo>
                            <a:pt x="137" y="56"/>
                          </a:lnTo>
                          <a:lnTo>
                            <a:pt x="137" y="56"/>
                          </a:lnTo>
                          <a:lnTo>
                            <a:pt x="137" y="57"/>
                          </a:lnTo>
                          <a:lnTo>
                            <a:pt x="137" y="57"/>
                          </a:lnTo>
                          <a:lnTo>
                            <a:pt x="137" y="58"/>
                          </a:lnTo>
                          <a:lnTo>
                            <a:pt x="136" y="59"/>
                          </a:lnTo>
                          <a:lnTo>
                            <a:pt x="136" y="59"/>
                          </a:lnTo>
                          <a:lnTo>
                            <a:pt x="135" y="60"/>
                          </a:lnTo>
                          <a:lnTo>
                            <a:pt x="135" y="61"/>
                          </a:lnTo>
                          <a:lnTo>
                            <a:pt x="135" y="61"/>
                          </a:lnTo>
                          <a:lnTo>
                            <a:pt x="134" y="62"/>
                          </a:lnTo>
                          <a:lnTo>
                            <a:pt x="134" y="63"/>
                          </a:lnTo>
                          <a:lnTo>
                            <a:pt x="134" y="64"/>
                          </a:lnTo>
                          <a:lnTo>
                            <a:pt x="134" y="64"/>
                          </a:lnTo>
                          <a:lnTo>
                            <a:pt x="134" y="65"/>
                          </a:lnTo>
                          <a:lnTo>
                            <a:pt x="134" y="66"/>
                          </a:lnTo>
                          <a:lnTo>
                            <a:pt x="134" y="66"/>
                          </a:lnTo>
                          <a:lnTo>
                            <a:pt x="135" y="67"/>
                          </a:lnTo>
                          <a:lnTo>
                            <a:pt x="136" y="67"/>
                          </a:lnTo>
                          <a:lnTo>
                            <a:pt x="137" y="67"/>
                          </a:lnTo>
                          <a:lnTo>
                            <a:pt x="137" y="68"/>
                          </a:lnTo>
                          <a:lnTo>
                            <a:pt x="138" y="68"/>
                          </a:lnTo>
                          <a:lnTo>
                            <a:pt x="138" y="68"/>
                          </a:lnTo>
                          <a:lnTo>
                            <a:pt x="138" y="69"/>
                          </a:lnTo>
                          <a:lnTo>
                            <a:pt x="139" y="69"/>
                          </a:lnTo>
                          <a:lnTo>
                            <a:pt x="139" y="70"/>
                          </a:lnTo>
                          <a:lnTo>
                            <a:pt x="139" y="70"/>
                          </a:lnTo>
                          <a:lnTo>
                            <a:pt x="139" y="71"/>
                          </a:lnTo>
                          <a:lnTo>
                            <a:pt x="139" y="72"/>
                          </a:lnTo>
                          <a:lnTo>
                            <a:pt x="139" y="73"/>
                          </a:lnTo>
                          <a:lnTo>
                            <a:pt x="139" y="73"/>
                          </a:lnTo>
                          <a:lnTo>
                            <a:pt x="139" y="74"/>
                          </a:lnTo>
                          <a:lnTo>
                            <a:pt x="139" y="74"/>
                          </a:lnTo>
                          <a:lnTo>
                            <a:pt x="139" y="74"/>
                          </a:lnTo>
                          <a:lnTo>
                            <a:pt x="137" y="75"/>
                          </a:lnTo>
                          <a:lnTo>
                            <a:pt x="136" y="75"/>
                          </a:lnTo>
                          <a:lnTo>
                            <a:pt x="135" y="75"/>
                          </a:lnTo>
                          <a:lnTo>
                            <a:pt x="134" y="74"/>
                          </a:lnTo>
                          <a:lnTo>
                            <a:pt x="133" y="74"/>
                          </a:lnTo>
                          <a:lnTo>
                            <a:pt x="132" y="74"/>
                          </a:lnTo>
                          <a:lnTo>
                            <a:pt x="131" y="73"/>
                          </a:lnTo>
                          <a:lnTo>
                            <a:pt x="130" y="73"/>
                          </a:lnTo>
                          <a:lnTo>
                            <a:pt x="129" y="72"/>
                          </a:lnTo>
                          <a:lnTo>
                            <a:pt x="128" y="71"/>
                          </a:lnTo>
                          <a:lnTo>
                            <a:pt x="127" y="70"/>
                          </a:lnTo>
                          <a:lnTo>
                            <a:pt x="125" y="69"/>
                          </a:lnTo>
                          <a:lnTo>
                            <a:pt x="125" y="68"/>
                          </a:lnTo>
                          <a:lnTo>
                            <a:pt x="124" y="68"/>
                          </a:lnTo>
                          <a:lnTo>
                            <a:pt x="124" y="67"/>
                          </a:lnTo>
                          <a:lnTo>
                            <a:pt x="124" y="67"/>
                          </a:lnTo>
                          <a:lnTo>
                            <a:pt x="123" y="67"/>
                          </a:lnTo>
                          <a:lnTo>
                            <a:pt x="123" y="67"/>
                          </a:lnTo>
                          <a:lnTo>
                            <a:pt x="123" y="67"/>
                          </a:lnTo>
                          <a:lnTo>
                            <a:pt x="123" y="67"/>
                          </a:lnTo>
                          <a:lnTo>
                            <a:pt x="123" y="67"/>
                          </a:lnTo>
                          <a:lnTo>
                            <a:pt x="123" y="67"/>
                          </a:lnTo>
                          <a:lnTo>
                            <a:pt x="123" y="67"/>
                          </a:lnTo>
                          <a:lnTo>
                            <a:pt x="122" y="67"/>
                          </a:lnTo>
                          <a:lnTo>
                            <a:pt x="122" y="67"/>
                          </a:lnTo>
                          <a:lnTo>
                            <a:pt x="122" y="68"/>
                          </a:lnTo>
                          <a:lnTo>
                            <a:pt x="120" y="68"/>
                          </a:lnTo>
                          <a:lnTo>
                            <a:pt x="119" y="68"/>
                          </a:lnTo>
                          <a:lnTo>
                            <a:pt x="117" y="68"/>
                          </a:lnTo>
                          <a:lnTo>
                            <a:pt x="115" y="68"/>
                          </a:lnTo>
                          <a:lnTo>
                            <a:pt x="115" y="68"/>
                          </a:lnTo>
                          <a:lnTo>
                            <a:pt x="114" y="68"/>
                          </a:lnTo>
                          <a:lnTo>
                            <a:pt x="114" y="68"/>
                          </a:lnTo>
                          <a:lnTo>
                            <a:pt x="114" y="68"/>
                          </a:lnTo>
                          <a:lnTo>
                            <a:pt x="114" y="68"/>
                          </a:lnTo>
                          <a:lnTo>
                            <a:pt x="114" y="69"/>
                          </a:lnTo>
                          <a:lnTo>
                            <a:pt x="114" y="70"/>
                          </a:lnTo>
                          <a:lnTo>
                            <a:pt x="112" y="70"/>
                          </a:lnTo>
                          <a:lnTo>
                            <a:pt x="110" y="70"/>
                          </a:lnTo>
                          <a:lnTo>
                            <a:pt x="109" y="70"/>
                          </a:lnTo>
                          <a:lnTo>
                            <a:pt x="107" y="70"/>
                          </a:lnTo>
                          <a:lnTo>
                            <a:pt x="107" y="68"/>
                          </a:lnTo>
                          <a:lnTo>
                            <a:pt x="107" y="67"/>
                          </a:lnTo>
                          <a:lnTo>
                            <a:pt x="107" y="66"/>
                          </a:lnTo>
                          <a:lnTo>
                            <a:pt x="106" y="65"/>
                          </a:lnTo>
                          <a:lnTo>
                            <a:pt x="106" y="65"/>
                          </a:lnTo>
                          <a:lnTo>
                            <a:pt x="105" y="64"/>
                          </a:lnTo>
                          <a:lnTo>
                            <a:pt x="105" y="63"/>
                          </a:lnTo>
                          <a:lnTo>
                            <a:pt x="104" y="63"/>
                          </a:lnTo>
                          <a:lnTo>
                            <a:pt x="104" y="62"/>
                          </a:lnTo>
                          <a:lnTo>
                            <a:pt x="103" y="62"/>
                          </a:lnTo>
                          <a:lnTo>
                            <a:pt x="102" y="61"/>
                          </a:lnTo>
                          <a:lnTo>
                            <a:pt x="101" y="61"/>
                          </a:lnTo>
                          <a:lnTo>
                            <a:pt x="101" y="60"/>
                          </a:lnTo>
                          <a:lnTo>
                            <a:pt x="100" y="60"/>
                          </a:lnTo>
                          <a:lnTo>
                            <a:pt x="98" y="60"/>
                          </a:lnTo>
                          <a:lnTo>
                            <a:pt x="96" y="59"/>
                          </a:lnTo>
                          <a:lnTo>
                            <a:pt x="94" y="59"/>
                          </a:lnTo>
                          <a:lnTo>
                            <a:pt x="92" y="59"/>
                          </a:lnTo>
                          <a:lnTo>
                            <a:pt x="89" y="59"/>
                          </a:lnTo>
                          <a:lnTo>
                            <a:pt x="85" y="58"/>
                          </a:lnTo>
                          <a:lnTo>
                            <a:pt x="83" y="58"/>
                          </a:lnTo>
                          <a:lnTo>
                            <a:pt x="80" y="58"/>
                          </a:lnTo>
                          <a:lnTo>
                            <a:pt x="80" y="58"/>
                          </a:lnTo>
                          <a:lnTo>
                            <a:pt x="80" y="58"/>
                          </a:lnTo>
                          <a:lnTo>
                            <a:pt x="79" y="58"/>
                          </a:lnTo>
                          <a:lnTo>
                            <a:pt x="79" y="58"/>
                          </a:lnTo>
                          <a:lnTo>
                            <a:pt x="78" y="57"/>
                          </a:lnTo>
                          <a:lnTo>
                            <a:pt x="77" y="57"/>
                          </a:lnTo>
                          <a:lnTo>
                            <a:pt x="76" y="56"/>
                          </a:lnTo>
                          <a:lnTo>
                            <a:pt x="75" y="55"/>
                          </a:lnTo>
                          <a:lnTo>
                            <a:pt x="74" y="55"/>
                          </a:lnTo>
                          <a:lnTo>
                            <a:pt x="73" y="54"/>
                          </a:lnTo>
                          <a:lnTo>
                            <a:pt x="72" y="53"/>
                          </a:lnTo>
                          <a:lnTo>
                            <a:pt x="72" y="52"/>
                          </a:lnTo>
                          <a:lnTo>
                            <a:pt x="71" y="52"/>
                          </a:lnTo>
                          <a:lnTo>
                            <a:pt x="70" y="51"/>
                          </a:lnTo>
                          <a:lnTo>
                            <a:pt x="69" y="50"/>
                          </a:lnTo>
                          <a:lnTo>
                            <a:pt x="68" y="50"/>
                          </a:lnTo>
                          <a:lnTo>
                            <a:pt x="67" y="50"/>
                          </a:lnTo>
                          <a:lnTo>
                            <a:pt x="66" y="49"/>
                          </a:lnTo>
                          <a:lnTo>
                            <a:pt x="65" y="49"/>
                          </a:lnTo>
                          <a:lnTo>
                            <a:pt x="65" y="49"/>
                          </a:lnTo>
                          <a:lnTo>
                            <a:pt x="64" y="49"/>
                          </a:lnTo>
                          <a:lnTo>
                            <a:pt x="63" y="49"/>
                          </a:lnTo>
                          <a:lnTo>
                            <a:pt x="62" y="50"/>
                          </a:lnTo>
                          <a:lnTo>
                            <a:pt x="62" y="49"/>
                          </a:lnTo>
                          <a:lnTo>
                            <a:pt x="61" y="50"/>
                          </a:lnTo>
                          <a:lnTo>
                            <a:pt x="61" y="50"/>
                          </a:lnTo>
                          <a:lnTo>
                            <a:pt x="61" y="50"/>
                          </a:lnTo>
                          <a:lnTo>
                            <a:pt x="61" y="50"/>
                          </a:lnTo>
                          <a:lnTo>
                            <a:pt x="60" y="51"/>
                          </a:lnTo>
                          <a:lnTo>
                            <a:pt x="60" y="51"/>
                          </a:lnTo>
                          <a:lnTo>
                            <a:pt x="59" y="51"/>
                          </a:lnTo>
                          <a:lnTo>
                            <a:pt x="57" y="51"/>
                          </a:lnTo>
                          <a:lnTo>
                            <a:pt x="56" y="51"/>
                          </a:lnTo>
                          <a:lnTo>
                            <a:pt x="54" y="51"/>
                          </a:lnTo>
                          <a:lnTo>
                            <a:pt x="53" y="51"/>
                          </a:lnTo>
                          <a:lnTo>
                            <a:pt x="52" y="51"/>
                          </a:lnTo>
                          <a:lnTo>
                            <a:pt x="50" y="51"/>
                          </a:lnTo>
                          <a:lnTo>
                            <a:pt x="49" y="52"/>
                          </a:lnTo>
                          <a:lnTo>
                            <a:pt x="48" y="52"/>
                          </a:lnTo>
                          <a:lnTo>
                            <a:pt x="47" y="52"/>
                          </a:lnTo>
                          <a:lnTo>
                            <a:pt x="46" y="53"/>
                          </a:lnTo>
                          <a:lnTo>
                            <a:pt x="45" y="53"/>
                          </a:lnTo>
                          <a:lnTo>
                            <a:pt x="44" y="54"/>
                          </a:lnTo>
                          <a:lnTo>
                            <a:pt x="44" y="55"/>
                          </a:lnTo>
                          <a:lnTo>
                            <a:pt x="43" y="55"/>
                          </a:lnTo>
                          <a:lnTo>
                            <a:pt x="42" y="56"/>
                          </a:lnTo>
                          <a:lnTo>
                            <a:pt x="42" y="57"/>
                          </a:lnTo>
                          <a:lnTo>
                            <a:pt x="42" y="58"/>
                          </a:lnTo>
                          <a:lnTo>
                            <a:pt x="42" y="59"/>
                          </a:lnTo>
                          <a:lnTo>
                            <a:pt x="42" y="60"/>
                          </a:lnTo>
                          <a:lnTo>
                            <a:pt x="42" y="60"/>
                          </a:lnTo>
                          <a:lnTo>
                            <a:pt x="42" y="60"/>
                          </a:lnTo>
                          <a:lnTo>
                            <a:pt x="41" y="60"/>
                          </a:lnTo>
                          <a:lnTo>
                            <a:pt x="41" y="60"/>
                          </a:lnTo>
                          <a:lnTo>
                            <a:pt x="41" y="60"/>
                          </a:lnTo>
                          <a:lnTo>
                            <a:pt x="41" y="60"/>
                          </a:lnTo>
                          <a:lnTo>
                            <a:pt x="41" y="60"/>
                          </a:lnTo>
                          <a:lnTo>
                            <a:pt x="41" y="61"/>
                          </a:lnTo>
                          <a:lnTo>
                            <a:pt x="41" y="61"/>
                          </a:lnTo>
                          <a:lnTo>
                            <a:pt x="42" y="61"/>
                          </a:lnTo>
                          <a:lnTo>
                            <a:pt x="42" y="61"/>
                          </a:lnTo>
                          <a:lnTo>
                            <a:pt x="42" y="61"/>
                          </a:lnTo>
                          <a:lnTo>
                            <a:pt x="42" y="62"/>
                          </a:lnTo>
                          <a:lnTo>
                            <a:pt x="42" y="62"/>
                          </a:lnTo>
                          <a:lnTo>
                            <a:pt x="42" y="63"/>
                          </a:lnTo>
                          <a:lnTo>
                            <a:pt x="42" y="64"/>
                          </a:lnTo>
                          <a:lnTo>
                            <a:pt x="42" y="65"/>
                          </a:lnTo>
                          <a:lnTo>
                            <a:pt x="42" y="66"/>
                          </a:lnTo>
                          <a:lnTo>
                            <a:pt x="42" y="67"/>
                          </a:lnTo>
                          <a:lnTo>
                            <a:pt x="43" y="67"/>
                          </a:lnTo>
                          <a:lnTo>
                            <a:pt x="43" y="68"/>
                          </a:lnTo>
                          <a:lnTo>
                            <a:pt x="44" y="69"/>
                          </a:lnTo>
                          <a:lnTo>
                            <a:pt x="44" y="69"/>
                          </a:lnTo>
                          <a:lnTo>
                            <a:pt x="45" y="70"/>
                          </a:lnTo>
                          <a:lnTo>
                            <a:pt x="45" y="71"/>
                          </a:lnTo>
                          <a:lnTo>
                            <a:pt x="45" y="71"/>
                          </a:lnTo>
                          <a:lnTo>
                            <a:pt x="45" y="72"/>
                          </a:lnTo>
                          <a:lnTo>
                            <a:pt x="45" y="73"/>
                          </a:lnTo>
                          <a:lnTo>
                            <a:pt x="45" y="73"/>
                          </a:lnTo>
                          <a:lnTo>
                            <a:pt x="45" y="74"/>
                          </a:lnTo>
                          <a:lnTo>
                            <a:pt x="45" y="74"/>
                          </a:lnTo>
                          <a:lnTo>
                            <a:pt x="45" y="74"/>
                          </a:lnTo>
                          <a:lnTo>
                            <a:pt x="43" y="76"/>
                          </a:lnTo>
                          <a:lnTo>
                            <a:pt x="41" y="78"/>
                          </a:lnTo>
                          <a:lnTo>
                            <a:pt x="39" y="80"/>
                          </a:lnTo>
                          <a:lnTo>
                            <a:pt x="37" y="81"/>
                          </a:lnTo>
                          <a:lnTo>
                            <a:pt x="36" y="82"/>
                          </a:lnTo>
                          <a:lnTo>
                            <a:pt x="35" y="83"/>
                          </a:lnTo>
                          <a:lnTo>
                            <a:pt x="34" y="83"/>
                          </a:lnTo>
                          <a:lnTo>
                            <a:pt x="32" y="84"/>
                          </a:lnTo>
                          <a:lnTo>
                            <a:pt x="31" y="85"/>
                          </a:lnTo>
                          <a:lnTo>
                            <a:pt x="29" y="85"/>
                          </a:lnTo>
                          <a:lnTo>
                            <a:pt x="27" y="85"/>
                          </a:lnTo>
                          <a:lnTo>
                            <a:pt x="26" y="86"/>
                          </a:lnTo>
                          <a:lnTo>
                            <a:pt x="24" y="86"/>
                          </a:lnTo>
                          <a:lnTo>
                            <a:pt x="24" y="86"/>
                          </a:lnTo>
                          <a:lnTo>
                            <a:pt x="24" y="85"/>
                          </a:lnTo>
                          <a:lnTo>
                            <a:pt x="24" y="85"/>
                          </a:lnTo>
                          <a:lnTo>
                            <a:pt x="23" y="85"/>
                          </a:lnTo>
                          <a:lnTo>
                            <a:pt x="23" y="85"/>
                          </a:lnTo>
                          <a:lnTo>
                            <a:pt x="23" y="85"/>
                          </a:lnTo>
                          <a:lnTo>
                            <a:pt x="23" y="85"/>
                          </a:lnTo>
                          <a:lnTo>
                            <a:pt x="23" y="85"/>
                          </a:lnTo>
                          <a:lnTo>
                            <a:pt x="23" y="85"/>
                          </a:lnTo>
                          <a:lnTo>
                            <a:pt x="22" y="85"/>
                          </a:lnTo>
                          <a:lnTo>
                            <a:pt x="22" y="86"/>
                          </a:lnTo>
                          <a:lnTo>
                            <a:pt x="22" y="86"/>
                          </a:lnTo>
                          <a:lnTo>
                            <a:pt x="21" y="86"/>
                          </a:lnTo>
                          <a:lnTo>
                            <a:pt x="21" y="87"/>
                          </a:lnTo>
                          <a:lnTo>
                            <a:pt x="19" y="87"/>
                          </a:lnTo>
                          <a:lnTo>
                            <a:pt x="18" y="88"/>
                          </a:lnTo>
                          <a:lnTo>
                            <a:pt x="17" y="88"/>
                          </a:lnTo>
                          <a:lnTo>
                            <a:pt x="16" y="89"/>
                          </a:lnTo>
                          <a:lnTo>
                            <a:pt x="15" y="89"/>
                          </a:lnTo>
                          <a:lnTo>
                            <a:pt x="14" y="89"/>
                          </a:lnTo>
                          <a:lnTo>
                            <a:pt x="13" y="90"/>
                          </a:lnTo>
                          <a:lnTo>
                            <a:pt x="12" y="90"/>
                          </a:lnTo>
                          <a:lnTo>
                            <a:pt x="11" y="90"/>
                          </a:lnTo>
                          <a:lnTo>
                            <a:pt x="10" y="90"/>
                          </a:lnTo>
                          <a:lnTo>
                            <a:pt x="9" y="90"/>
                          </a:lnTo>
                          <a:lnTo>
                            <a:pt x="7" y="90"/>
                          </a:lnTo>
                          <a:lnTo>
                            <a:pt x="7" y="90"/>
                          </a:lnTo>
                          <a:lnTo>
                            <a:pt x="6" y="90"/>
                          </a:lnTo>
                          <a:lnTo>
                            <a:pt x="5" y="90"/>
                          </a:lnTo>
                          <a:lnTo>
                            <a:pt x="4" y="90"/>
                          </a:lnTo>
                          <a:lnTo>
                            <a:pt x="3" y="90"/>
                          </a:lnTo>
                          <a:lnTo>
                            <a:pt x="2" y="89"/>
                          </a:lnTo>
                          <a:lnTo>
                            <a:pt x="2" y="89"/>
                          </a:lnTo>
                          <a:lnTo>
                            <a:pt x="1" y="88"/>
                          </a:lnTo>
                          <a:lnTo>
                            <a:pt x="1" y="87"/>
                          </a:lnTo>
                          <a:lnTo>
                            <a:pt x="1" y="86"/>
                          </a:lnTo>
                          <a:lnTo>
                            <a:pt x="0" y="85"/>
                          </a:lnTo>
                          <a:lnTo>
                            <a:pt x="0" y="84"/>
                          </a:lnTo>
                          <a:lnTo>
                            <a:pt x="0" y="82"/>
                          </a:lnTo>
                          <a:lnTo>
                            <a:pt x="0" y="81"/>
                          </a:lnTo>
                          <a:lnTo>
                            <a:pt x="0" y="79"/>
                          </a:lnTo>
                          <a:lnTo>
                            <a:pt x="1" y="76"/>
                          </a:lnTo>
                          <a:lnTo>
                            <a:pt x="1" y="74"/>
                          </a:lnTo>
                          <a:lnTo>
                            <a:pt x="1" y="72"/>
                          </a:lnTo>
                          <a:lnTo>
                            <a:pt x="1" y="71"/>
                          </a:lnTo>
                          <a:lnTo>
                            <a:pt x="1" y="71"/>
                          </a:lnTo>
                          <a:lnTo>
                            <a:pt x="2" y="71"/>
                          </a:lnTo>
                          <a:lnTo>
                            <a:pt x="2" y="71"/>
                          </a:lnTo>
                          <a:lnTo>
                            <a:pt x="3" y="71"/>
                          </a:lnTo>
                          <a:lnTo>
                            <a:pt x="3" y="71"/>
                          </a:lnTo>
                          <a:lnTo>
                            <a:pt x="4" y="71"/>
                          </a:lnTo>
                          <a:lnTo>
                            <a:pt x="5" y="71"/>
                          </a:lnTo>
                          <a:lnTo>
                            <a:pt x="5" y="71"/>
                          </a:lnTo>
                          <a:lnTo>
                            <a:pt x="6" y="70"/>
                          </a:lnTo>
                          <a:lnTo>
                            <a:pt x="6" y="69"/>
                          </a:lnTo>
                          <a:lnTo>
                            <a:pt x="7" y="68"/>
                          </a:lnTo>
                          <a:lnTo>
                            <a:pt x="7" y="68"/>
                          </a:lnTo>
                          <a:lnTo>
                            <a:pt x="7" y="67"/>
                          </a:lnTo>
                          <a:lnTo>
                            <a:pt x="8" y="65"/>
                          </a:lnTo>
                          <a:lnTo>
                            <a:pt x="8" y="63"/>
                          </a:lnTo>
                          <a:lnTo>
                            <a:pt x="9" y="62"/>
                          </a:lnTo>
                          <a:lnTo>
                            <a:pt x="9" y="61"/>
                          </a:lnTo>
                          <a:lnTo>
                            <a:pt x="9" y="61"/>
                          </a:lnTo>
                          <a:lnTo>
                            <a:pt x="9" y="60"/>
                          </a:lnTo>
                          <a:lnTo>
                            <a:pt x="9" y="60"/>
                          </a:lnTo>
                          <a:lnTo>
                            <a:pt x="8" y="59"/>
                          </a:lnTo>
                          <a:lnTo>
                            <a:pt x="8" y="59"/>
                          </a:lnTo>
                          <a:lnTo>
                            <a:pt x="7" y="59"/>
                          </a:lnTo>
                          <a:lnTo>
                            <a:pt x="6" y="59"/>
                          </a:lnTo>
                          <a:lnTo>
                            <a:pt x="5" y="58"/>
                          </a:lnTo>
                          <a:lnTo>
                            <a:pt x="5" y="58"/>
                          </a:lnTo>
                          <a:lnTo>
                            <a:pt x="5" y="58"/>
                          </a:lnTo>
                          <a:lnTo>
                            <a:pt x="4" y="58"/>
                          </a:lnTo>
                          <a:lnTo>
                            <a:pt x="4" y="57"/>
                          </a:lnTo>
                          <a:lnTo>
                            <a:pt x="4" y="57"/>
                          </a:lnTo>
                          <a:lnTo>
                            <a:pt x="4" y="56"/>
                          </a:lnTo>
                          <a:lnTo>
                            <a:pt x="4" y="56"/>
                          </a:lnTo>
                          <a:lnTo>
                            <a:pt x="5" y="56"/>
                          </a:lnTo>
                          <a:lnTo>
                            <a:pt x="6" y="55"/>
                          </a:lnTo>
                          <a:lnTo>
                            <a:pt x="6" y="55"/>
                          </a:lnTo>
                          <a:lnTo>
                            <a:pt x="6" y="55"/>
                          </a:lnTo>
                          <a:lnTo>
                            <a:pt x="7" y="54"/>
                          </a:lnTo>
                          <a:lnTo>
                            <a:pt x="7" y="54"/>
                          </a:lnTo>
                          <a:lnTo>
                            <a:pt x="7" y="54"/>
                          </a:lnTo>
                          <a:lnTo>
                            <a:pt x="7" y="53"/>
                          </a:lnTo>
                          <a:lnTo>
                            <a:pt x="7" y="53"/>
                          </a:lnTo>
                          <a:lnTo>
                            <a:pt x="7" y="53"/>
                          </a:lnTo>
                          <a:lnTo>
                            <a:pt x="7" y="52"/>
                          </a:lnTo>
                          <a:lnTo>
                            <a:pt x="7" y="52"/>
                          </a:lnTo>
                          <a:lnTo>
                            <a:pt x="7" y="51"/>
                          </a:lnTo>
                          <a:lnTo>
                            <a:pt x="7" y="51"/>
                          </a:lnTo>
                          <a:lnTo>
                            <a:pt x="6" y="50"/>
                          </a:lnTo>
                          <a:lnTo>
                            <a:pt x="6" y="49"/>
                          </a:lnTo>
                          <a:lnTo>
                            <a:pt x="5" y="48"/>
                          </a:lnTo>
                          <a:lnTo>
                            <a:pt x="4" y="47"/>
                          </a:lnTo>
                          <a:lnTo>
                            <a:pt x="4" y="47"/>
                          </a:lnTo>
                          <a:lnTo>
                            <a:pt x="3" y="46"/>
                          </a:lnTo>
                          <a:lnTo>
                            <a:pt x="3" y="45"/>
                          </a:lnTo>
                          <a:lnTo>
                            <a:pt x="2" y="44"/>
                          </a:lnTo>
                          <a:lnTo>
                            <a:pt x="3" y="45"/>
                          </a:lnTo>
                          <a:lnTo>
                            <a:pt x="3" y="45"/>
                          </a:lnTo>
                          <a:lnTo>
                            <a:pt x="4" y="44"/>
                          </a:lnTo>
                          <a:lnTo>
                            <a:pt x="5" y="44"/>
                          </a:lnTo>
                          <a:lnTo>
                            <a:pt x="5" y="44"/>
                          </a:lnTo>
                          <a:lnTo>
                            <a:pt x="5" y="44"/>
                          </a:lnTo>
                          <a:lnTo>
                            <a:pt x="6" y="44"/>
                          </a:lnTo>
                          <a:lnTo>
                            <a:pt x="6" y="44"/>
                          </a:lnTo>
                          <a:lnTo>
                            <a:pt x="6" y="43"/>
                          </a:lnTo>
                          <a:lnTo>
                            <a:pt x="7" y="43"/>
                          </a:lnTo>
                          <a:lnTo>
                            <a:pt x="7" y="42"/>
                          </a:lnTo>
                          <a:lnTo>
                            <a:pt x="7" y="42"/>
                          </a:lnTo>
                          <a:lnTo>
                            <a:pt x="7" y="41"/>
                          </a:lnTo>
                          <a:lnTo>
                            <a:pt x="7" y="41"/>
                          </a:lnTo>
                          <a:lnTo>
                            <a:pt x="7" y="40"/>
                          </a:lnTo>
                          <a:lnTo>
                            <a:pt x="7" y="40"/>
                          </a:lnTo>
                          <a:lnTo>
                            <a:pt x="7" y="39"/>
                          </a:lnTo>
                          <a:lnTo>
                            <a:pt x="6" y="39"/>
                          </a:lnTo>
                          <a:lnTo>
                            <a:pt x="6" y="38"/>
                          </a:lnTo>
                          <a:lnTo>
                            <a:pt x="6" y="37"/>
                          </a:lnTo>
                          <a:lnTo>
                            <a:pt x="6" y="37"/>
                          </a:lnTo>
                          <a:lnTo>
                            <a:pt x="5" y="36"/>
                          </a:lnTo>
                          <a:lnTo>
                            <a:pt x="5" y="35"/>
                          </a:lnTo>
                          <a:lnTo>
                            <a:pt x="5" y="34"/>
                          </a:lnTo>
                          <a:lnTo>
                            <a:pt x="5" y="33"/>
                          </a:lnTo>
                          <a:lnTo>
                            <a:pt x="5" y="32"/>
                          </a:lnTo>
                          <a:lnTo>
                            <a:pt x="5" y="31"/>
                          </a:lnTo>
                          <a:lnTo>
                            <a:pt x="5" y="30"/>
                          </a:lnTo>
                          <a:lnTo>
                            <a:pt x="5" y="29"/>
                          </a:lnTo>
                          <a:lnTo>
                            <a:pt x="5" y="28"/>
                          </a:lnTo>
                          <a:lnTo>
                            <a:pt x="5" y="27"/>
                          </a:lnTo>
                          <a:lnTo>
                            <a:pt x="5" y="26"/>
                          </a:lnTo>
                          <a:lnTo>
                            <a:pt x="5" y="25"/>
                          </a:lnTo>
                          <a:lnTo>
                            <a:pt x="5" y="25"/>
                          </a:lnTo>
                          <a:lnTo>
                            <a:pt x="4" y="24"/>
                          </a:lnTo>
                          <a:lnTo>
                            <a:pt x="4" y="24"/>
                          </a:lnTo>
                          <a:lnTo>
                            <a:pt x="4" y="23"/>
                          </a:lnTo>
                          <a:lnTo>
                            <a:pt x="9" y="23"/>
                          </a:lnTo>
                          <a:lnTo>
                            <a:pt x="9" y="23"/>
                          </a:lnTo>
                          <a:lnTo>
                            <a:pt x="10" y="23"/>
                          </a:lnTo>
                          <a:lnTo>
                            <a:pt x="10" y="23"/>
                          </a:lnTo>
                          <a:lnTo>
                            <a:pt x="10" y="23"/>
                          </a:lnTo>
                          <a:lnTo>
                            <a:pt x="10" y="22"/>
                          </a:lnTo>
                          <a:lnTo>
                            <a:pt x="10" y="22"/>
                          </a:lnTo>
                          <a:lnTo>
                            <a:pt x="11" y="22"/>
                          </a:lnTo>
                          <a:lnTo>
                            <a:pt x="11" y="21"/>
                          </a:lnTo>
                          <a:lnTo>
                            <a:pt x="11" y="21"/>
                          </a:lnTo>
                          <a:lnTo>
                            <a:pt x="12" y="21"/>
                          </a:lnTo>
                          <a:lnTo>
                            <a:pt x="13" y="21"/>
                          </a:lnTo>
                          <a:lnTo>
                            <a:pt x="14" y="21"/>
                          </a:lnTo>
                          <a:lnTo>
                            <a:pt x="14" y="21"/>
                          </a:lnTo>
                          <a:lnTo>
                            <a:pt x="15" y="21"/>
                          </a:lnTo>
                          <a:lnTo>
                            <a:pt x="15" y="21"/>
                          </a:lnTo>
                          <a:lnTo>
                            <a:pt x="15" y="21"/>
                          </a:lnTo>
                          <a:lnTo>
                            <a:pt x="15" y="21"/>
                          </a:lnTo>
                          <a:lnTo>
                            <a:pt x="15" y="20"/>
                          </a:lnTo>
                          <a:lnTo>
                            <a:pt x="15" y="20"/>
                          </a:lnTo>
                          <a:lnTo>
                            <a:pt x="15" y="20"/>
                          </a:lnTo>
                          <a:lnTo>
                            <a:pt x="16" y="20"/>
                          </a:lnTo>
                          <a:lnTo>
                            <a:pt x="16" y="20"/>
                          </a:lnTo>
                          <a:lnTo>
                            <a:pt x="17" y="20"/>
                          </a:lnTo>
                          <a:lnTo>
                            <a:pt x="17" y="19"/>
                          </a:lnTo>
                          <a:lnTo>
                            <a:pt x="18" y="19"/>
                          </a:lnTo>
                          <a:lnTo>
                            <a:pt x="19" y="19"/>
                          </a:lnTo>
                          <a:lnTo>
                            <a:pt x="20" y="18"/>
                          </a:lnTo>
                          <a:lnTo>
                            <a:pt x="20" y="18"/>
                          </a:lnTo>
                          <a:lnTo>
                            <a:pt x="21" y="18"/>
                          </a:lnTo>
                          <a:lnTo>
                            <a:pt x="21" y="18"/>
                          </a:lnTo>
                          <a:lnTo>
                            <a:pt x="22" y="18"/>
                          </a:lnTo>
                          <a:lnTo>
                            <a:pt x="22" y="18"/>
                          </a:lnTo>
                          <a:lnTo>
                            <a:pt x="23" y="18"/>
                          </a:lnTo>
                          <a:lnTo>
                            <a:pt x="23" y="18"/>
                          </a:lnTo>
                          <a:lnTo>
                            <a:pt x="23" y="18"/>
                          </a:lnTo>
                          <a:lnTo>
                            <a:pt x="23" y="18"/>
                          </a:lnTo>
                          <a:lnTo>
                            <a:pt x="24" y="17"/>
                          </a:lnTo>
                          <a:lnTo>
                            <a:pt x="24" y="17"/>
                          </a:lnTo>
                          <a:lnTo>
                            <a:pt x="24" y="17"/>
                          </a:lnTo>
                          <a:lnTo>
                            <a:pt x="24" y="16"/>
                          </a:lnTo>
                          <a:lnTo>
                            <a:pt x="24" y="16"/>
                          </a:lnTo>
                          <a:lnTo>
                            <a:pt x="25" y="16"/>
                          </a:lnTo>
                          <a:lnTo>
                            <a:pt x="25" y="16"/>
                          </a:lnTo>
                          <a:lnTo>
                            <a:pt x="26" y="16"/>
                          </a:lnTo>
                          <a:lnTo>
                            <a:pt x="26" y="16"/>
                          </a:lnTo>
                          <a:lnTo>
                            <a:pt x="27" y="15"/>
                          </a:lnTo>
                          <a:lnTo>
                            <a:pt x="28" y="15"/>
                          </a:lnTo>
                          <a:lnTo>
                            <a:pt x="29" y="15"/>
                          </a:lnTo>
                          <a:lnTo>
                            <a:pt x="29" y="15"/>
                          </a:lnTo>
                          <a:lnTo>
                            <a:pt x="29" y="15"/>
                          </a:lnTo>
                          <a:lnTo>
                            <a:pt x="30" y="15"/>
                          </a:lnTo>
                          <a:lnTo>
                            <a:pt x="31" y="15"/>
                          </a:lnTo>
                          <a:lnTo>
                            <a:pt x="32" y="15"/>
                          </a:lnTo>
                          <a:lnTo>
                            <a:pt x="33" y="15"/>
                          </a:lnTo>
                          <a:lnTo>
                            <a:pt x="34" y="15"/>
                          </a:lnTo>
                          <a:lnTo>
                            <a:pt x="35" y="15"/>
                          </a:lnTo>
                          <a:lnTo>
                            <a:pt x="36" y="15"/>
                          </a:lnTo>
                          <a:lnTo>
                            <a:pt x="36" y="14"/>
                          </a:lnTo>
                          <a:lnTo>
                            <a:pt x="36" y="14"/>
                          </a:lnTo>
                          <a:lnTo>
                            <a:pt x="37" y="14"/>
                          </a:lnTo>
                          <a:lnTo>
                            <a:pt x="37" y="14"/>
                          </a:lnTo>
                          <a:lnTo>
                            <a:pt x="37" y="13"/>
                          </a:lnTo>
                          <a:lnTo>
                            <a:pt x="37" y="13"/>
                          </a:lnTo>
                          <a:lnTo>
                            <a:pt x="38" y="13"/>
                          </a:lnTo>
                          <a:lnTo>
                            <a:pt x="38" y="13"/>
                          </a:lnTo>
                          <a:lnTo>
                            <a:pt x="38" y="12"/>
                          </a:lnTo>
                          <a:lnTo>
                            <a:pt x="39" y="12"/>
                          </a:lnTo>
                          <a:lnTo>
                            <a:pt x="39" y="12"/>
                          </a:lnTo>
                          <a:lnTo>
                            <a:pt x="39" y="11"/>
                          </a:lnTo>
                          <a:lnTo>
                            <a:pt x="39" y="10"/>
                          </a:lnTo>
                          <a:lnTo>
                            <a:pt x="39" y="10"/>
                          </a:lnTo>
                          <a:lnTo>
                            <a:pt x="40" y="9"/>
                          </a:lnTo>
                          <a:lnTo>
                            <a:pt x="40" y="9"/>
                          </a:lnTo>
                          <a:lnTo>
                            <a:pt x="41" y="8"/>
                          </a:lnTo>
                          <a:lnTo>
                            <a:pt x="42" y="8"/>
                          </a:lnTo>
                          <a:lnTo>
                            <a:pt x="43" y="7"/>
                          </a:lnTo>
                          <a:lnTo>
                            <a:pt x="43" y="6"/>
                          </a:lnTo>
                          <a:lnTo>
                            <a:pt x="43" y="6"/>
                          </a:lnTo>
                          <a:lnTo>
                            <a:pt x="44" y="5"/>
                          </a:lnTo>
                          <a:lnTo>
                            <a:pt x="44" y="5"/>
                          </a:lnTo>
                          <a:lnTo>
                            <a:pt x="45" y="4"/>
                          </a:lnTo>
                          <a:lnTo>
                            <a:pt x="45" y="4"/>
                          </a:lnTo>
                          <a:lnTo>
                            <a:pt x="46" y="4"/>
                          </a:lnTo>
                          <a:lnTo>
                            <a:pt x="46" y="3"/>
                          </a:lnTo>
                          <a:lnTo>
                            <a:pt x="47" y="3"/>
                          </a:lnTo>
                          <a:lnTo>
                            <a:pt x="47" y="3"/>
                          </a:lnTo>
                          <a:lnTo>
                            <a:pt x="48" y="3"/>
                          </a:lnTo>
                          <a:lnTo>
                            <a:pt x="48" y="3"/>
                          </a:lnTo>
                          <a:lnTo>
                            <a:pt x="48" y="3"/>
                          </a:lnTo>
                          <a:lnTo>
                            <a:pt x="48" y="3"/>
                          </a:lnTo>
                          <a:lnTo>
                            <a:pt x="49" y="2"/>
                          </a:lnTo>
                          <a:lnTo>
                            <a:pt x="49" y="2"/>
                          </a:lnTo>
                          <a:lnTo>
                            <a:pt x="49" y="2"/>
                          </a:lnTo>
                          <a:lnTo>
                            <a:pt x="49" y="1"/>
                          </a:lnTo>
                          <a:lnTo>
                            <a:pt x="50" y="1"/>
                          </a:lnTo>
                          <a:lnTo>
                            <a:pt x="50" y="1"/>
                          </a:lnTo>
                          <a:lnTo>
                            <a:pt x="51" y="0"/>
                          </a:lnTo>
                          <a:lnTo>
                            <a:pt x="52" y="0"/>
                          </a:lnTo>
                          <a:lnTo>
                            <a:pt x="53" y="0"/>
                          </a:lnTo>
                          <a:lnTo>
                            <a:pt x="53" y="0"/>
                          </a:lnTo>
                          <a:lnTo>
                            <a:pt x="54" y="0"/>
                          </a:lnTo>
                          <a:lnTo>
                            <a:pt x="54" y="0"/>
                          </a:lnTo>
                          <a:lnTo>
                            <a:pt x="55" y="0"/>
                          </a:lnTo>
                          <a:lnTo>
                            <a:pt x="55" y="0"/>
                          </a:lnTo>
                          <a:lnTo>
                            <a:pt x="55" y="0"/>
                          </a:lnTo>
                          <a:lnTo>
                            <a:pt x="55" y="1"/>
                          </a:lnTo>
                          <a:lnTo>
                            <a:pt x="56" y="1"/>
                          </a:lnTo>
                          <a:lnTo>
                            <a:pt x="56" y="1"/>
                          </a:lnTo>
                          <a:lnTo>
                            <a:pt x="56" y="1"/>
                          </a:lnTo>
                          <a:lnTo>
                            <a:pt x="56" y="1"/>
                          </a:lnTo>
                          <a:lnTo>
                            <a:pt x="57" y="1"/>
                          </a:lnTo>
                          <a:lnTo>
                            <a:pt x="57" y="1"/>
                          </a:lnTo>
                          <a:lnTo>
                            <a:pt x="58" y="1"/>
                          </a:lnTo>
                          <a:lnTo>
                            <a:pt x="59" y="1"/>
                          </a:lnTo>
                          <a:lnTo>
                            <a:pt x="60" y="1"/>
                          </a:lnTo>
                          <a:lnTo>
                            <a:pt x="60" y="1"/>
                          </a:lnTo>
                          <a:lnTo>
                            <a:pt x="60" y="2"/>
                          </a:lnTo>
                          <a:lnTo>
                            <a:pt x="60" y="2"/>
                          </a:lnTo>
                          <a:lnTo>
                            <a:pt x="60" y="2"/>
                          </a:lnTo>
                          <a:lnTo>
                            <a:pt x="61" y="3"/>
                          </a:lnTo>
                          <a:lnTo>
                            <a:pt x="61" y="3"/>
                          </a:lnTo>
                          <a:lnTo>
                            <a:pt x="61" y="3"/>
                          </a:lnTo>
                          <a:lnTo>
                            <a:pt x="62" y="3"/>
                          </a:lnTo>
                          <a:lnTo>
                            <a:pt x="62" y="3"/>
                          </a:lnTo>
                          <a:lnTo>
                            <a:pt x="63" y="3"/>
                          </a:lnTo>
                          <a:lnTo>
                            <a:pt x="64" y="3"/>
                          </a:lnTo>
                          <a:lnTo>
                            <a:pt x="65" y="3"/>
                          </a:lnTo>
                          <a:lnTo>
                            <a:pt x="65" y="3"/>
                          </a:lnTo>
                          <a:lnTo>
                            <a:pt x="66" y="4"/>
                          </a:lnTo>
                          <a:lnTo>
                            <a:pt x="66" y="4"/>
                          </a:lnTo>
                          <a:lnTo>
                            <a:pt x="67" y="5"/>
                          </a:lnTo>
                          <a:lnTo>
                            <a:pt x="68" y="5"/>
                          </a:lnTo>
                          <a:lnTo>
                            <a:pt x="69" y="6"/>
                          </a:lnTo>
                          <a:lnTo>
                            <a:pt x="69" y="6"/>
                          </a:lnTo>
                          <a:lnTo>
                            <a:pt x="70" y="6"/>
                          </a:lnTo>
                          <a:lnTo>
                            <a:pt x="70" y="6"/>
                          </a:lnTo>
                          <a:lnTo>
                            <a:pt x="71" y="6"/>
                          </a:lnTo>
                          <a:lnTo>
                            <a:pt x="72" y="6"/>
                          </a:lnTo>
                          <a:lnTo>
                            <a:pt x="72" y="7"/>
                          </a:lnTo>
                          <a:lnTo>
                            <a:pt x="72" y="7"/>
                          </a:lnTo>
                          <a:lnTo>
                            <a:pt x="72" y="7"/>
                          </a:lnTo>
                          <a:lnTo>
                            <a:pt x="72" y="7"/>
                          </a:lnTo>
                          <a:lnTo>
                            <a:pt x="73" y="7"/>
                          </a:lnTo>
                          <a:lnTo>
                            <a:pt x="73" y="7"/>
                          </a:lnTo>
                          <a:lnTo>
                            <a:pt x="73" y="7"/>
                          </a:lnTo>
                          <a:lnTo>
                            <a:pt x="73" y="7"/>
                          </a:lnTo>
                          <a:lnTo>
                            <a:pt x="73" y="7"/>
                          </a:lnTo>
                          <a:lnTo>
                            <a:pt x="73" y="7"/>
                          </a:lnTo>
                          <a:lnTo>
                            <a:pt x="74" y="7"/>
                          </a:lnTo>
                          <a:lnTo>
                            <a:pt x="74" y="6"/>
                          </a:lnTo>
                          <a:lnTo>
                            <a:pt x="74" y="6"/>
                          </a:lnTo>
                          <a:lnTo>
                            <a:pt x="75" y="6"/>
                          </a:lnTo>
                          <a:lnTo>
                            <a:pt x="75" y="6"/>
                          </a:lnTo>
                          <a:lnTo>
                            <a:pt x="76" y="5"/>
                          </a:lnTo>
                          <a:lnTo>
                            <a:pt x="76" y="5"/>
                          </a:lnTo>
                          <a:lnTo>
                            <a:pt x="77" y="4"/>
                          </a:lnTo>
                          <a:lnTo>
                            <a:pt x="78" y="4"/>
                          </a:lnTo>
                          <a:lnTo>
                            <a:pt x="78" y="3"/>
                          </a:lnTo>
                          <a:lnTo>
                            <a:pt x="78" y="3"/>
                          </a:lnTo>
                          <a:lnTo>
                            <a:pt x="79" y="3"/>
                          </a:lnTo>
                          <a:lnTo>
                            <a:pt x="79" y="3"/>
                          </a:lnTo>
                          <a:lnTo>
                            <a:pt x="80" y="3"/>
                          </a:lnTo>
                          <a:lnTo>
                            <a:pt x="80" y="3"/>
                          </a:lnTo>
                          <a:lnTo>
                            <a:pt x="80" y="3"/>
                          </a:lnTo>
                          <a:lnTo>
                            <a:pt x="80" y="2"/>
                          </a:lnTo>
                          <a:lnTo>
                            <a:pt x="80" y="2"/>
                          </a:lnTo>
                          <a:lnTo>
                            <a:pt x="80" y="2"/>
                          </a:lnTo>
                          <a:lnTo>
                            <a:pt x="80" y="1"/>
                          </a:lnTo>
                          <a:lnTo>
                            <a:pt x="81" y="1"/>
                          </a:lnTo>
                          <a:lnTo>
                            <a:pt x="81" y="1"/>
                          </a:lnTo>
                          <a:lnTo>
                            <a:pt x="82" y="1"/>
                          </a:lnTo>
                          <a:lnTo>
                            <a:pt x="82" y="1"/>
                          </a:lnTo>
                          <a:lnTo>
                            <a:pt x="82" y="2"/>
                          </a:lnTo>
                          <a:lnTo>
                            <a:pt x="82" y="2"/>
                          </a:lnTo>
                          <a:lnTo>
                            <a:pt x="82" y="2"/>
                          </a:lnTo>
                          <a:lnTo>
                            <a:pt x="82" y="3"/>
                          </a:lnTo>
                          <a:lnTo>
                            <a:pt x="83" y="3"/>
                          </a:lnTo>
                          <a:lnTo>
                            <a:pt x="83" y="3"/>
                          </a:lnTo>
                          <a:lnTo>
                            <a:pt x="83" y="3"/>
                          </a:lnTo>
                          <a:lnTo>
                            <a:pt x="84" y="3"/>
                          </a:lnTo>
                          <a:lnTo>
                            <a:pt x="84" y="4"/>
                          </a:lnTo>
                          <a:lnTo>
                            <a:pt x="84" y="4"/>
                          </a:lnTo>
                          <a:lnTo>
                            <a:pt x="85" y="5"/>
                          </a:lnTo>
                          <a:lnTo>
                            <a:pt x="85" y="6"/>
                          </a:lnTo>
                          <a:lnTo>
                            <a:pt x="85" y="7"/>
                          </a:lnTo>
                          <a:lnTo>
                            <a:pt x="85" y="7"/>
                          </a:lnTo>
                          <a:lnTo>
                            <a:pt x="86" y="8"/>
                          </a:lnTo>
                          <a:lnTo>
                            <a:pt x="86" y="8"/>
                          </a:lnTo>
                          <a:lnTo>
                            <a:pt x="85" y="9"/>
                          </a:lnTo>
                          <a:lnTo>
                            <a:pt x="85" y="10"/>
                          </a:lnTo>
                          <a:lnTo>
                            <a:pt x="85" y="10"/>
                          </a:lnTo>
                          <a:lnTo>
                            <a:pt x="85" y="11"/>
                          </a:lnTo>
                          <a:lnTo>
                            <a:pt x="85" y="12"/>
                          </a:lnTo>
                          <a:lnTo>
                            <a:pt x="86" y="12"/>
                          </a:lnTo>
                          <a:lnTo>
                            <a:pt x="86" y="12"/>
                          </a:lnTo>
                          <a:lnTo>
                            <a:pt x="86" y="13"/>
                          </a:lnTo>
                          <a:lnTo>
                            <a:pt x="87" y="13"/>
                          </a:lnTo>
                          <a:lnTo>
                            <a:pt x="87" y="13"/>
                          </a:lnTo>
                          <a:lnTo>
                            <a:pt x="87" y="14"/>
                          </a:lnTo>
                          <a:lnTo>
                            <a:pt x="87" y="15"/>
                          </a:lnTo>
                          <a:lnTo>
                            <a:pt x="87" y="15"/>
                          </a:lnTo>
                          <a:lnTo>
                            <a:pt x="87" y="16"/>
                          </a:lnTo>
                          <a:lnTo>
                            <a:pt x="87" y="17"/>
                          </a:lnTo>
                          <a:lnTo>
                            <a:pt x="88" y="17"/>
                          </a:lnTo>
                          <a:lnTo>
                            <a:pt x="88" y="18"/>
                          </a:lnTo>
                          <a:lnTo>
                            <a:pt x="88" y="18"/>
                          </a:lnTo>
                          <a:lnTo>
                            <a:pt x="89" y="19"/>
                          </a:lnTo>
                          <a:lnTo>
                            <a:pt x="89" y="19"/>
                          </a:lnTo>
                          <a:lnTo>
                            <a:pt x="90" y="19"/>
                          </a:lnTo>
                          <a:lnTo>
                            <a:pt x="90" y="20"/>
                          </a:lnTo>
                          <a:lnTo>
                            <a:pt x="90" y="22"/>
                          </a:lnTo>
                          <a:lnTo>
                            <a:pt x="90" y="24"/>
                          </a:lnTo>
                          <a:lnTo>
                            <a:pt x="90" y="26"/>
                          </a:lnTo>
                          <a:lnTo>
                            <a:pt x="90" y="28"/>
                          </a:lnTo>
                          <a:lnTo>
                            <a:pt x="90" y="28"/>
                          </a:lnTo>
                          <a:lnTo>
                            <a:pt x="89" y="28"/>
                          </a:lnTo>
                          <a:lnTo>
                            <a:pt x="89" y="29"/>
                          </a:lnTo>
                          <a:lnTo>
                            <a:pt x="88" y="29"/>
                          </a:lnTo>
                          <a:lnTo>
                            <a:pt x="88" y="30"/>
                          </a:lnTo>
                          <a:lnTo>
                            <a:pt x="88" y="30"/>
                          </a:lnTo>
                          <a:lnTo>
                            <a:pt x="87" y="31"/>
                          </a:lnTo>
                          <a:lnTo>
                            <a:pt x="87" y="31"/>
                          </a:lnTo>
                          <a:lnTo>
                            <a:pt x="87" y="32"/>
                          </a:lnTo>
                          <a:lnTo>
                            <a:pt x="87" y="33"/>
                          </a:lnTo>
                          <a:lnTo>
                            <a:pt x="87" y="34"/>
                          </a:lnTo>
                          <a:lnTo>
                            <a:pt x="87" y="35"/>
                          </a:lnTo>
                          <a:lnTo>
                            <a:pt x="88" y="35"/>
                          </a:lnTo>
                          <a:lnTo>
                            <a:pt x="89" y="36"/>
                          </a:lnTo>
                          <a:lnTo>
                            <a:pt x="90" y="36"/>
                          </a:lnTo>
                          <a:lnTo>
                            <a:pt x="91" y="37"/>
                          </a:lnTo>
                          <a:lnTo>
                            <a:pt x="92" y="37"/>
                          </a:lnTo>
                          <a:lnTo>
                            <a:pt x="93" y="37"/>
                          </a:lnTo>
                          <a:lnTo>
                            <a:pt x="93" y="38"/>
                          </a:lnTo>
                          <a:lnTo>
                            <a:pt x="94" y="38"/>
                          </a:lnTo>
                          <a:lnTo>
                            <a:pt x="95" y="38"/>
                          </a:lnTo>
                          <a:lnTo>
                            <a:pt x="96" y="38"/>
                          </a:lnTo>
                          <a:lnTo>
                            <a:pt x="97" y="37"/>
                          </a:lnTo>
                          <a:lnTo>
                            <a:pt x="98" y="37"/>
                          </a:lnTo>
                          <a:lnTo>
                            <a:pt x="99" y="37"/>
                          </a:lnTo>
                          <a:lnTo>
                            <a:pt x="100" y="37"/>
                          </a:lnTo>
                          <a:lnTo>
                            <a:pt x="102" y="36"/>
                          </a:lnTo>
                          <a:lnTo>
                            <a:pt x="103" y="36"/>
                          </a:lnTo>
                          <a:lnTo>
                            <a:pt x="103" y="36"/>
                          </a:lnTo>
                          <a:lnTo>
                            <a:pt x="103" y="36"/>
                          </a:lnTo>
                          <a:lnTo>
                            <a:pt x="103" y="36"/>
                          </a:lnTo>
                          <a:lnTo>
                            <a:pt x="104" y="36"/>
                          </a:lnTo>
                          <a:lnTo>
                            <a:pt x="104" y="35"/>
                          </a:lnTo>
                          <a:lnTo>
                            <a:pt x="104" y="35"/>
                          </a:lnTo>
                          <a:lnTo>
                            <a:pt x="104" y="35"/>
                          </a:lnTo>
                          <a:lnTo>
                            <a:pt x="104" y="35"/>
                          </a:lnTo>
                          <a:lnTo>
                            <a:pt x="105" y="34"/>
                          </a:lnTo>
                          <a:lnTo>
                            <a:pt x="105" y="34"/>
                          </a:lnTo>
                          <a:lnTo>
                            <a:pt x="106" y="34"/>
                          </a:lnTo>
                          <a:lnTo>
                            <a:pt x="106" y="33"/>
                          </a:lnTo>
                          <a:lnTo>
                            <a:pt x="107" y="33"/>
                          </a:lnTo>
                          <a:lnTo>
                            <a:pt x="107" y="33"/>
                          </a:lnTo>
                          <a:lnTo>
                            <a:pt x="107" y="33"/>
                          </a:lnTo>
                          <a:lnTo>
                            <a:pt x="108" y="33"/>
                          </a:lnTo>
                          <a:lnTo>
                            <a:pt x="108" y="33"/>
                          </a:lnTo>
                          <a:lnTo>
                            <a:pt x="108" y="32"/>
                          </a:lnTo>
                          <a:lnTo>
                            <a:pt x="109" y="32"/>
                          </a:lnTo>
                          <a:lnTo>
                            <a:pt x="109" y="32"/>
                          </a:lnTo>
                          <a:lnTo>
                            <a:pt x="109" y="32"/>
                          </a:lnTo>
                          <a:lnTo>
                            <a:pt x="109" y="31"/>
                          </a:lnTo>
                          <a:lnTo>
                            <a:pt x="109" y="31"/>
                          </a:lnTo>
                          <a:lnTo>
                            <a:pt x="110" y="31"/>
                          </a:lnTo>
                          <a:lnTo>
                            <a:pt x="110" y="31"/>
                          </a:lnTo>
                          <a:lnTo>
                            <a:pt x="111" y="32"/>
                          </a:lnTo>
                          <a:lnTo>
                            <a:pt x="111" y="32"/>
                          </a:lnTo>
                          <a:lnTo>
                            <a:pt x="111" y="32"/>
                          </a:lnTo>
                          <a:lnTo>
                            <a:pt x="112" y="33"/>
                          </a:lnTo>
                          <a:lnTo>
                            <a:pt x="112" y="34"/>
                          </a:lnTo>
                          <a:lnTo>
                            <a:pt x="113" y="35"/>
                          </a:lnTo>
                          <a:lnTo>
                            <a:pt x="113" y="36"/>
                          </a:lnTo>
                          <a:lnTo>
                            <a:pt x="113" y="37"/>
                          </a:lnTo>
                          <a:lnTo>
                            <a:pt x="113" y="38"/>
                          </a:lnTo>
                          <a:lnTo>
                            <a:pt x="114" y="39"/>
                          </a:lnTo>
                          <a:lnTo>
                            <a:pt x="114" y="40"/>
                          </a:lnTo>
                          <a:lnTo>
                            <a:pt x="114" y="41"/>
                          </a:lnTo>
                          <a:lnTo>
                            <a:pt x="115" y="41"/>
                          </a:lnTo>
                          <a:lnTo>
                            <a:pt x="115" y="42"/>
                          </a:lnTo>
                          <a:lnTo>
                            <a:pt x="116" y="42"/>
                          </a:lnTo>
                          <a:lnTo>
                            <a:pt x="116" y="43"/>
                          </a:lnTo>
                          <a:lnTo>
                            <a:pt x="117" y="43"/>
                          </a:lnTo>
                          <a:lnTo>
                            <a:pt x="117" y="43"/>
                          </a:lnTo>
                          <a:lnTo>
                            <a:pt x="117" y="43"/>
                          </a:lnTo>
                          <a:lnTo>
                            <a:pt x="118" y="43"/>
                          </a:lnTo>
                          <a:lnTo>
                            <a:pt x="118" y="43"/>
                          </a:lnTo>
                          <a:lnTo>
                            <a:pt x="118" y="42"/>
                          </a:lnTo>
                          <a:lnTo>
                            <a:pt x="118" y="42"/>
                          </a:lnTo>
                          <a:lnTo>
                            <a:pt x="119" y="42"/>
                          </a:lnTo>
                          <a:lnTo>
                            <a:pt x="119" y="42"/>
                          </a:lnTo>
                          <a:lnTo>
                            <a:pt x="119" y="41"/>
                          </a:lnTo>
                          <a:lnTo>
                            <a:pt x="119" y="41"/>
                          </a:lnTo>
                          <a:lnTo>
                            <a:pt x="120" y="41"/>
                          </a:lnTo>
                          <a:lnTo>
                            <a:pt x="120" y="41"/>
                          </a:lnTo>
                          <a:lnTo>
                            <a:pt x="120" y="40"/>
                          </a:lnTo>
                          <a:lnTo>
                            <a:pt x="120" y="40"/>
                          </a:lnTo>
                          <a:lnTo>
                            <a:pt x="120" y="39"/>
                          </a:lnTo>
                          <a:lnTo>
                            <a:pt x="120" y="39"/>
                          </a:lnTo>
                          <a:lnTo>
                            <a:pt x="120" y="38"/>
                          </a:lnTo>
                          <a:lnTo>
                            <a:pt x="121" y="38"/>
                          </a:lnTo>
                          <a:lnTo>
                            <a:pt x="121" y="38"/>
                          </a:lnTo>
                          <a:lnTo>
                            <a:pt x="122" y="38"/>
                          </a:lnTo>
                          <a:lnTo>
                            <a:pt x="122" y="37"/>
                          </a:lnTo>
                          <a:lnTo>
                            <a:pt x="123" y="37"/>
                          </a:lnTo>
                          <a:lnTo>
                            <a:pt x="123" y="36"/>
                          </a:lnTo>
                          <a:lnTo>
                            <a:pt x="124" y="36"/>
                          </a:lnTo>
                          <a:lnTo>
                            <a:pt x="124" y="36"/>
                          </a:lnTo>
                          <a:lnTo>
                            <a:pt x="125" y="36"/>
                          </a:lnTo>
                          <a:lnTo>
                            <a:pt x="125" y="37"/>
                          </a:lnTo>
                          <a:lnTo>
                            <a:pt x="126" y="37"/>
                          </a:lnTo>
                          <a:lnTo>
                            <a:pt x="126" y="37"/>
                          </a:lnTo>
                          <a:lnTo>
                            <a:pt x="126" y="38"/>
                          </a:lnTo>
                          <a:lnTo>
                            <a:pt x="127" y="38"/>
                          </a:lnTo>
                          <a:lnTo>
                            <a:pt x="127" y="39"/>
                          </a:lnTo>
                          <a:lnTo>
                            <a:pt x="127" y="39"/>
                          </a:lnTo>
                          <a:lnTo>
                            <a:pt x="127" y="39"/>
                          </a:lnTo>
                          <a:lnTo>
                            <a:pt x="128" y="40"/>
                          </a:lnTo>
                          <a:lnTo>
                            <a:pt x="128" y="40"/>
                          </a:lnTo>
                          <a:lnTo>
                            <a:pt x="129" y="40"/>
                          </a:lnTo>
                          <a:lnTo>
                            <a:pt x="130" y="40"/>
                          </a:lnTo>
                          <a:lnTo>
                            <a:pt x="130" y="40"/>
                          </a:lnTo>
                          <a:lnTo>
                            <a:pt x="131" y="40"/>
                          </a:lnTo>
                          <a:lnTo>
                            <a:pt x="131" y="40"/>
                          </a:lnTo>
                          <a:lnTo>
                            <a:pt x="131" y="40"/>
                          </a:lnTo>
                          <a:lnTo>
                            <a:pt x="131" y="41"/>
                          </a:lnTo>
                          <a:lnTo>
                            <a:pt x="132" y="41"/>
                          </a:lnTo>
                          <a:lnTo>
                            <a:pt x="132" y="41"/>
                          </a:lnTo>
                          <a:lnTo>
                            <a:pt x="133" y="41"/>
                          </a:lnTo>
                          <a:lnTo>
                            <a:pt x="133" y="41"/>
                          </a:lnTo>
                          <a:lnTo>
                            <a:pt x="134" y="41"/>
                          </a:lnTo>
                          <a:lnTo>
                            <a:pt x="134" y="41"/>
                          </a:lnTo>
                          <a:lnTo>
                            <a:pt x="134" y="41"/>
                          </a:lnTo>
                          <a:lnTo>
                            <a:pt x="135" y="41"/>
                          </a:lnTo>
                          <a:lnTo>
                            <a:pt x="135" y="40"/>
                          </a:lnTo>
                          <a:lnTo>
                            <a:pt x="135" y="40"/>
                          </a:lnTo>
                          <a:lnTo>
                            <a:pt x="135" y="40"/>
                          </a:lnTo>
                          <a:lnTo>
                            <a:pt x="135" y="40"/>
                          </a:lnTo>
                          <a:lnTo>
                            <a:pt x="136" y="40"/>
                          </a:lnTo>
                          <a:lnTo>
                            <a:pt x="136" y="39"/>
                          </a:lnTo>
                          <a:lnTo>
                            <a:pt x="136" y="39"/>
                          </a:lnTo>
                          <a:lnTo>
                            <a:pt x="137" y="39"/>
                          </a:lnTo>
                          <a:lnTo>
                            <a:pt x="137" y="39"/>
                          </a:lnTo>
                          <a:lnTo>
                            <a:pt x="138" y="39"/>
                          </a:lnTo>
                          <a:lnTo>
                            <a:pt x="138" y="38"/>
                          </a:lnTo>
                          <a:lnTo>
                            <a:pt x="138" y="38"/>
                          </a:lnTo>
                          <a:lnTo>
                            <a:pt x="138" y="39"/>
                          </a:lnTo>
                          <a:lnTo>
                            <a:pt x="138" y="39"/>
                          </a:lnTo>
                          <a:lnTo>
                            <a:pt x="138" y="39"/>
                          </a:lnTo>
                          <a:lnTo>
                            <a:pt x="139" y="39"/>
                          </a:lnTo>
                          <a:lnTo>
                            <a:pt x="139" y="40"/>
                          </a:lnTo>
                        </a:path>
                      </a:pathLst>
                    </a:custGeom>
                    <a:grpFill/>
                    <a:ln w="3175" cap="flat" cmpd="sng">
                      <a:solidFill>
                        <a:schemeClr val="accent1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 defTabSz="794567">
                        <a:defRPr/>
                      </a:pPr>
                      <a:endParaRPr lang="en-US" sz="700" dirty="0">
                        <a:solidFill>
                          <a:srgbClr val="000000">
                            <a:lumMod val="50000"/>
                            <a:lumOff val="50000"/>
                          </a:srgbClr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23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3488369" y="4102903"/>
                      <a:ext cx="1044223" cy="922075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56"/>
                        </a:cxn>
                        <a:cxn ang="0">
                          <a:pos x="22" y="84"/>
                        </a:cxn>
                        <a:cxn ang="0">
                          <a:pos x="34" y="123"/>
                        </a:cxn>
                        <a:cxn ang="0">
                          <a:pos x="56" y="162"/>
                        </a:cxn>
                        <a:cxn ang="0">
                          <a:pos x="73" y="224"/>
                        </a:cxn>
                        <a:cxn ang="0">
                          <a:pos x="84" y="269"/>
                        </a:cxn>
                        <a:cxn ang="0">
                          <a:pos x="95" y="314"/>
                        </a:cxn>
                        <a:cxn ang="0">
                          <a:pos x="95" y="359"/>
                        </a:cxn>
                        <a:cxn ang="0">
                          <a:pos x="95" y="409"/>
                        </a:cxn>
                        <a:cxn ang="0">
                          <a:pos x="78" y="454"/>
                        </a:cxn>
                        <a:cxn ang="0">
                          <a:pos x="62" y="493"/>
                        </a:cxn>
                        <a:cxn ang="0">
                          <a:pos x="78" y="515"/>
                        </a:cxn>
                        <a:cxn ang="0">
                          <a:pos x="106" y="538"/>
                        </a:cxn>
                        <a:cxn ang="0">
                          <a:pos x="129" y="555"/>
                        </a:cxn>
                        <a:cxn ang="0">
                          <a:pos x="145" y="577"/>
                        </a:cxn>
                        <a:cxn ang="0">
                          <a:pos x="157" y="600"/>
                        </a:cxn>
                        <a:cxn ang="0">
                          <a:pos x="168" y="633"/>
                        </a:cxn>
                        <a:cxn ang="0">
                          <a:pos x="179" y="667"/>
                        </a:cxn>
                        <a:cxn ang="0">
                          <a:pos x="196" y="678"/>
                        </a:cxn>
                        <a:cxn ang="0">
                          <a:pos x="218" y="689"/>
                        </a:cxn>
                        <a:cxn ang="0">
                          <a:pos x="229" y="695"/>
                        </a:cxn>
                        <a:cxn ang="0">
                          <a:pos x="241" y="717"/>
                        </a:cxn>
                        <a:cxn ang="0">
                          <a:pos x="246" y="734"/>
                        </a:cxn>
                        <a:cxn ang="0">
                          <a:pos x="325" y="555"/>
                        </a:cxn>
                        <a:cxn ang="0">
                          <a:pos x="631" y="510"/>
                        </a:cxn>
                        <a:cxn ang="0">
                          <a:pos x="804" y="470"/>
                        </a:cxn>
                        <a:cxn ang="0">
                          <a:pos x="884" y="521"/>
                        </a:cxn>
                        <a:cxn ang="0">
                          <a:pos x="884" y="487"/>
                        </a:cxn>
                        <a:cxn ang="0">
                          <a:pos x="867" y="459"/>
                        </a:cxn>
                        <a:cxn ang="0">
                          <a:pos x="856" y="437"/>
                        </a:cxn>
                        <a:cxn ang="0">
                          <a:pos x="845" y="398"/>
                        </a:cxn>
                        <a:cxn ang="0">
                          <a:pos x="822" y="342"/>
                        </a:cxn>
                        <a:cxn ang="0">
                          <a:pos x="817" y="319"/>
                        </a:cxn>
                        <a:cxn ang="0">
                          <a:pos x="794" y="303"/>
                        </a:cxn>
                        <a:cxn ang="0">
                          <a:pos x="778" y="297"/>
                        </a:cxn>
                        <a:cxn ang="0">
                          <a:pos x="739" y="286"/>
                        </a:cxn>
                        <a:cxn ang="0">
                          <a:pos x="694" y="224"/>
                        </a:cxn>
                        <a:cxn ang="0">
                          <a:pos x="660" y="179"/>
                        </a:cxn>
                        <a:cxn ang="0">
                          <a:pos x="638" y="146"/>
                        </a:cxn>
                        <a:cxn ang="0">
                          <a:pos x="627" y="118"/>
                        </a:cxn>
                        <a:cxn ang="0">
                          <a:pos x="621" y="84"/>
                        </a:cxn>
                        <a:cxn ang="0">
                          <a:pos x="615" y="50"/>
                        </a:cxn>
                        <a:cxn ang="0">
                          <a:pos x="615" y="11"/>
                        </a:cxn>
                        <a:cxn ang="0">
                          <a:pos x="537" y="11"/>
                        </a:cxn>
                        <a:cxn ang="0">
                          <a:pos x="431" y="22"/>
                        </a:cxn>
                        <a:cxn ang="0">
                          <a:pos x="313" y="34"/>
                        </a:cxn>
                        <a:cxn ang="0">
                          <a:pos x="201" y="39"/>
                        </a:cxn>
                        <a:cxn ang="0">
                          <a:pos x="78" y="39"/>
                        </a:cxn>
                      </a:cxnLst>
                      <a:rect l="0" t="0" r="r" b="b"/>
                      <a:pathLst>
                        <a:path w="884" h="734">
                          <a:moveTo>
                            <a:pt x="0" y="39"/>
                          </a:moveTo>
                          <a:lnTo>
                            <a:pt x="0" y="45"/>
                          </a:lnTo>
                          <a:lnTo>
                            <a:pt x="6" y="56"/>
                          </a:lnTo>
                          <a:lnTo>
                            <a:pt x="11" y="62"/>
                          </a:lnTo>
                          <a:lnTo>
                            <a:pt x="17" y="73"/>
                          </a:lnTo>
                          <a:lnTo>
                            <a:pt x="22" y="84"/>
                          </a:lnTo>
                          <a:lnTo>
                            <a:pt x="28" y="101"/>
                          </a:lnTo>
                          <a:lnTo>
                            <a:pt x="34" y="112"/>
                          </a:lnTo>
                          <a:lnTo>
                            <a:pt x="34" y="123"/>
                          </a:lnTo>
                          <a:lnTo>
                            <a:pt x="39" y="140"/>
                          </a:lnTo>
                          <a:lnTo>
                            <a:pt x="50" y="151"/>
                          </a:lnTo>
                          <a:lnTo>
                            <a:pt x="56" y="162"/>
                          </a:lnTo>
                          <a:lnTo>
                            <a:pt x="67" y="196"/>
                          </a:lnTo>
                          <a:lnTo>
                            <a:pt x="67" y="207"/>
                          </a:lnTo>
                          <a:lnTo>
                            <a:pt x="73" y="224"/>
                          </a:lnTo>
                          <a:lnTo>
                            <a:pt x="78" y="241"/>
                          </a:lnTo>
                          <a:lnTo>
                            <a:pt x="78" y="252"/>
                          </a:lnTo>
                          <a:lnTo>
                            <a:pt x="84" y="269"/>
                          </a:lnTo>
                          <a:lnTo>
                            <a:pt x="84" y="286"/>
                          </a:lnTo>
                          <a:lnTo>
                            <a:pt x="95" y="303"/>
                          </a:lnTo>
                          <a:lnTo>
                            <a:pt x="95" y="314"/>
                          </a:lnTo>
                          <a:lnTo>
                            <a:pt x="95" y="331"/>
                          </a:lnTo>
                          <a:lnTo>
                            <a:pt x="95" y="347"/>
                          </a:lnTo>
                          <a:lnTo>
                            <a:pt x="95" y="359"/>
                          </a:lnTo>
                          <a:lnTo>
                            <a:pt x="95" y="381"/>
                          </a:lnTo>
                          <a:lnTo>
                            <a:pt x="95" y="392"/>
                          </a:lnTo>
                          <a:lnTo>
                            <a:pt x="95" y="409"/>
                          </a:lnTo>
                          <a:lnTo>
                            <a:pt x="84" y="426"/>
                          </a:lnTo>
                          <a:lnTo>
                            <a:pt x="84" y="437"/>
                          </a:lnTo>
                          <a:lnTo>
                            <a:pt x="78" y="454"/>
                          </a:lnTo>
                          <a:lnTo>
                            <a:pt x="73" y="465"/>
                          </a:lnTo>
                          <a:lnTo>
                            <a:pt x="73" y="482"/>
                          </a:lnTo>
                          <a:lnTo>
                            <a:pt x="62" y="493"/>
                          </a:lnTo>
                          <a:lnTo>
                            <a:pt x="67" y="499"/>
                          </a:lnTo>
                          <a:lnTo>
                            <a:pt x="73" y="504"/>
                          </a:lnTo>
                          <a:lnTo>
                            <a:pt x="78" y="515"/>
                          </a:lnTo>
                          <a:lnTo>
                            <a:pt x="84" y="521"/>
                          </a:lnTo>
                          <a:lnTo>
                            <a:pt x="95" y="527"/>
                          </a:lnTo>
                          <a:lnTo>
                            <a:pt x="106" y="538"/>
                          </a:lnTo>
                          <a:lnTo>
                            <a:pt x="117" y="543"/>
                          </a:lnTo>
                          <a:lnTo>
                            <a:pt x="123" y="549"/>
                          </a:lnTo>
                          <a:lnTo>
                            <a:pt x="129" y="555"/>
                          </a:lnTo>
                          <a:lnTo>
                            <a:pt x="134" y="566"/>
                          </a:lnTo>
                          <a:lnTo>
                            <a:pt x="145" y="572"/>
                          </a:lnTo>
                          <a:lnTo>
                            <a:pt x="145" y="577"/>
                          </a:lnTo>
                          <a:lnTo>
                            <a:pt x="151" y="583"/>
                          </a:lnTo>
                          <a:lnTo>
                            <a:pt x="151" y="588"/>
                          </a:lnTo>
                          <a:lnTo>
                            <a:pt x="157" y="600"/>
                          </a:lnTo>
                          <a:lnTo>
                            <a:pt x="162" y="616"/>
                          </a:lnTo>
                          <a:lnTo>
                            <a:pt x="162" y="622"/>
                          </a:lnTo>
                          <a:lnTo>
                            <a:pt x="168" y="633"/>
                          </a:lnTo>
                          <a:lnTo>
                            <a:pt x="173" y="644"/>
                          </a:lnTo>
                          <a:lnTo>
                            <a:pt x="173" y="650"/>
                          </a:lnTo>
                          <a:lnTo>
                            <a:pt x="179" y="667"/>
                          </a:lnTo>
                          <a:lnTo>
                            <a:pt x="179" y="672"/>
                          </a:lnTo>
                          <a:lnTo>
                            <a:pt x="190" y="672"/>
                          </a:lnTo>
                          <a:lnTo>
                            <a:pt x="196" y="678"/>
                          </a:lnTo>
                          <a:lnTo>
                            <a:pt x="201" y="678"/>
                          </a:lnTo>
                          <a:lnTo>
                            <a:pt x="207" y="684"/>
                          </a:lnTo>
                          <a:lnTo>
                            <a:pt x="218" y="689"/>
                          </a:lnTo>
                          <a:lnTo>
                            <a:pt x="224" y="689"/>
                          </a:lnTo>
                          <a:lnTo>
                            <a:pt x="224" y="695"/>
                          </a:lnTo>
                          <a:lnTo>
                            <a:pt x="229" y="695"/>
                          </a:lnTo>
                          <a:lnTo>
                            <a:pt x="229" y="706"/>
                          </a:lnTo>
                          <a:lnTo>
                            <a:pt x="241" y="712"/>
                          </a:lnTo>
                          <a:lnTo>
                            <a:pt x="241" y="717"/>
                          </a:lnTo>
                          <a:lnTo>
                            <a:pt x="246" y="723"/>
                          </a:lnTo>
                          <a:lnTo>
                            <a:pt x="246" y="728"/>
                          </a:lnTo>
                          <a:lnTo>
                            <a:pt x="246" y="734"/>
                          </a:lnTo>
                          <a:lnTo>
                            <a:pt x="246" y="734"/>
                          </a:lnTo>
                          <a:lnTo>
                            <a:pt x="252" y="734"/>
                          </a:lnTo>
                          <a:cubicBezTo>
                            <a:pt x="265" y="704"/>
                            <a:pt x="206" y="594"/>
                            <a:pt x="325" y="555"/>
                          </a:cubicBezTo>
                          <a:cubicBezTo>
                            <a:pt x="444" y="516"/>
                            <a:pt x="541" y="650"/>
                            <a:pt x="593" y="628"/>
                          </a:cubicBezTo>
                          <a:cubicBezTo>
                            <a:pt x="643" y="630"/>
                            <a:pt x="619" y="588"/>
                            <a:pt x="625" y="568"/>
                          </a:cubicBezTo>
                          <a:cubicBezTo>
                            <a:pt x="631" y="548"/>
                            <a:pt x="620" y="531"/>
                            <a:pt x="631" y="510"/>
                          </a:cubicBezTo>
                          <a:cubicBezTo>
                            <a:pt x="642" y="489"/>
                            <a:pt x="672" y="457"/>
                            <a:pt x="692" y="445"/>
                          </a:cubicBezTo>
                          <a:cubicBezTo>
                            <a:pt x="712" y="433"/>
                            <a:pt x="722" y="426"/>
                            <a:pt x="754" y="440"/>
                          </a:cubicBezTo>
                          <a:cubicBezTo>
                            <a:pt x="773" y="444"/>
                            <a:pt x="782" y="455"/>
                            <a:pt x="804" y="470"/>
                          </a:cubicBezTo>
                          <a:cubicBezTo>
                            <a:pt x="826" y="485"/>
                            <a:pt x="871" y="517"/>
                            <a:pt x="884" y="527"/>
                          </a:cubicBezTo>
                          <a:lnTo>
                            <a:pt x="884" y="527"/>
                          </a:lnTo>
                          <a:lnTo>
                            <a:pt x="884" y="521"/>
                          </a:lnTo>
                          <a:lnTo>
                            <a:pt x="884" y="504"/>
                          </a:lnTo>
                          <a:lnTo>
                            <a:pt x="884" y="493"/>
                          </a:lnTo>
                          <a:lnTo>
                            <a:pt x="884" y="487"/>
                          </a:lnTo>
                          <a:lnTo>
                            <a:pt x="878" y="482"/>
                          </a:lnTo>
                          <a:lnTo>
                            <a:pt x="873" y="465"/>
                          </a:lnTo>
                          <a:lnTo>
                            <a:pt x="867" y="459"/>
                          </a:lnTo>
                          <a:lnTo>
                            <a:pt x="867" y="454"/>
                          </a:lnTo>
                          <a:lnTo>
                            <a:pt x="862" y="448"/>
                          </a:lnTo>
                          <a:lnTo>
                            <a:pt x="856" y="437"/>
                          </a:lnTo>
                          <a:lnTo>
                            <a:pt x="856" y="431"/>
                          </a:lnTo>
                          <a:lnTo>
                            <a:pt x="850" y="415"/>
                          </a:lnTo>
                          <a:lnTo>
                            <a:pt x="845" y="398"/>
                          </a:lnTo>
                          <a:lnTo>
                            <a:pt x="834" y="381"/>
                          </a:lnTo>
                          <a:lnTo>
                            <a:pt x="828" y="359"/>
                          </a:lnTo>
                          <a:lnTo>
                            <a:pt x="822" y="342"/>
                          </a:lnTo>
                          <a:lnTo>
                            <a:pt x="822" y="336"/>
                          </a:lnTo>
                          <a:lnTo>
                            <a:pt x="817" y="331"/>
                          </a:lnTo>
                          <a:lnTo>
                            <a:pt x="817" y="319"/>
                          </a:lnTo>
                          <a:lnTo>
                            <a:pt x="811" y="314"/>
                          </a:lnTo>
                          <a:lnTo>
                            <a:pt x="806" y="308"/>
                          </a:lnTo>
                          <a:lnTo>
                            <a:pt x="794" y="303"/>
                          </a:lnTo>
                          <a:lnTo>
                            <a:pt x="789" y="303"/>
                          </a:lnTo>
                          <a:lnTo>
                            <a:pt x="783" y="297"/>
                          </a:lnTo>
                          <a:lnTo>
                            <a:pt x="778" y="297"/>
                          </a:lnTo>
                          <a:lnTo>
                            <a:pt x="767" y="291"/>
                          </a:lnTo>
                          <a:lnTo>
                            <a:pt x="755" y="291"/>
                          </a:lnTo>
                          <a:lnTo>
                            <a:pt x="739" y="286"/>
                          </a:lnTo>
                          <a:lnTo>
                            <a:pt x="727" y="269"/>
                          </a:lnTo>
                          <a:lnTo>
                            <a:pt x="716" y="258"/>
                          </a:lnTo>
                          <a:lnTo>
                            <a:pt x="694" y="224"/>
                          </a:lnTo>
                          <a:lnTo>
                            <a:pt x="683" y="213"/>
                          </a:lnTo>
                          <a:lnTo>
                            <a:pt x="671" y="202"/>
                          </a:lnTo>
                          <a:lnTo>
                            <a:pt x="660" y="179"/>
                          </a:lnTo>
                          <a:lnTo>
                            <a:pt x="649" y="168"/>
                          </a:lnTo>
                          <a:lnTo>
                            <a:pt x="638" y="151"/>
                          </a:lnTo>
                          <a:lnTo>
                            <a:pt x="638" y="146"/>
                          </a:lnTo>
                          <a:lnTo>
                            <a:pt x="632" y="129"/>
                          </a:lnTo>
                          <a:lnTo>
                            <a:pt x="632" y="123"/>
                          </a:lnTo>
                          <a:lnTo>
                            <a:pt x="627" y="118"/>
                          </a:lnTo>
                          <a:lnTo>
                            <a:pt x="621" y="106"/>
                          </a:lnTo>
                          <a:lnTo>
                            <a:pt x="621" y="95"/>
                          </a:lnTo>
                          <a:lnTo>
                            <a:pt x="621" y="84"/>
                          </a:lnTo>
                          <a:lnTo>
                            <a:pt x="615" y="73"/>
                          </a:lnTo>
                          <a:lnTo>
                            <a:pt x="615" y="62"/>
                          </a:lnTo>
                          <a:lnTo>
                            <a:pt x="615" y="50"/>
                          </a:lnTo>
                          <a:lnTo>
                            <a:pt x="615" y="34"/>
                          </a:lnTo>
                          <a:lnTo>
                            <a:pt x="615" y="22"/>
                          </a:lnTo>
                          <a:lnTo>
                            <a:pt x="615" y="11"/>
                          </a:lnTo>
                          <a:lnTo>
                            <a:pt x="615" y="0"/>
                          </a:lnTo>
                          <a:lnTo>
                            <a:pt x="576" y="6"/>
                          </a:lnTo>
                          <a:lnTo>
                            <a:pt x="537" y="11"/>
                          </a:lnTo>
                          <a:lnTo>
                            <a:pt x="504" y="17"/>
                          </a:lnTo>
                          <a:lnTo>
                            <a:pt x="470" y="17"/>
                          </a:lnTo>
                          <a:lnTo>
                            <a:pt x="431" y="22"/>
                          </a:lnTo>
                          <a:lnTo>
                            <a:pt x="392" y="22"/>
                          </a:lnTo>
                          <a:lnTo>
                            <a:pt x="352" y="28"/>
                          </a:lnTo>
                          <a:lnTo>
                            <a:pt x="313" y="34"/>
                          </a:lnTo>
                          <a:lnTo>
                            <a:pt x="280" y="34"/>
                          </a:lnTo>
                          <a:lnTo>
                            <a:pt x="241" y="34"/>
                          </a:lnTo>
                          <a:lnTo>
                            <a:pt x="201" y="39"/>
                          </a:lnTo>
                          <a:lnTo>
                            <a:pt x="162" y="39"/>
                          </a:lnTo>
                          <a:lnTo>
                            <a:pt x="117" y="39"/>
                          </a:lnTo>
                          <a:lnTo>
                            <a:pt x="78" y="39"/>
                          </a:lnTo>
                          <a:lnTo>
                            <a:pt x="39" y="39"/>
                          </a:lnTo>
                          <a:lnTo>
                            <a:pt x="0" y="39"/>
                          </a:lnTo>
                        </a:path>
                      </a:pathLst>
                    </a:cu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 w="317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pPr algn="ctr" defTabSz="794567">
                        <a:defRPr/>
                      </a:pPr>
                      <a:endParaRPr lang="en-US" sz="700" dirty="0">
                        <a:solidFill>
                          <a:srgbClr val="000000">
                            <a:lumMod val="50000"/>
                            <a:lumOff val="50000"/>
                          </a:srgbClr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24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72860" y="3653644"/>
                      <a:ext cx="1483074" cy="1339653"/>
                    </a:xfrm>
                    <a:custGeom>
                      <a:avLst/>
                      <a:gdLst/>
                      <a:ahLst/>
                      <a:cxnLst>
                        <a:cxn ang="0">
                          <a:pos x="107" y="35"/>
                        </a:cxn>
                        <a:cxn ang="0">
                          <a:pos x="125" y="42"/>
                        </a:cxn>
                        <a:cxn ang="0">
                          <a:pos x="152" y="58"/>
                        </a:cxn>
                        <a:cxn ang="0">
                          <a:pos x="180" y="59"/>
                        </a:cxn>
                        <a:cxn ang="0">
                          <a:pos x="185" y="69"/>
                        </a:cxn>
                        <a:cxn ang="0">
                          <a:pos x="183" y="80"/>
                        </a:cxn>
                        <a:cxn ang="0">
                          <a:pos x="189" y="87"/>
                        </a:cxn>
                        <a:cxn ang="0">
                          <a:pos x="190" y="110"/>
                        </a:cxn>
                        <a:cxn ang="0">
                          <a:pos x="198" y="117"/>
                        </a:cxn>
                        <a:cxn ang="0">
                          <a:pos x="197" y="131"/>
                        </a:cxn>
                        <a:cxn ang="0">
                          <a:pos x="193" y="139"/>
                        </a:cxn>
                        <a:cxn ang="0">
                          <a:pos x="195" y="145"/>
                        </a:cxn>
                        <a:cxn ang="0">
                          <a:pos x="165" y="163"/>
                        </a:cxn>
                        <a:cxn ang="0">
                          <a:pos x="160" y="156"/>
                        </a:cxn>
                        <a:cxn ang="0">
                          <a:pos x="161" y="151"/>
                        </a:cxn>
                        <a:cxn ang="0">
                          <a:pos x="159" y="149"/>
                        </a:cxn>
                        <a:cxn ang="0">
                          <a:pos x="157" y="150"/>
                        </a:cxn>
                        <a:cxn ang="0">
                          <a:pos x="151" y="151"/>
                        </a:cxn>
                        <a:cxn ang="0">
                          <a:pos x="151" y="147"/>
                        </a:cxn>
                        <a:cxn ang="0">
                          <a:pos x="147" y="140"/>
                        </a:cxn>
                        <a:cxn ang="0">
                          <a:pos x="144" y="137"/>
                        </a:cxn>
                        <a:cxn ang="0">
                          <a:pos x="139" y="134"/>
                        </a:cxn>
                        <a:cxn ang="0">
                          <a:pos x="135" y="129"/>
                        </a:cxn>
                        <a:cxn ang="0">
                          <a:pos x="132" y="125"/>
                        </a:cxn>
                        <a:cxn ang="0">
                          <a:pos x="129" y="127"/>
                        </a:cxn>
                        <a:cxn ang="0">
                          <a:pos x="125" y="129"/>
                        </a:cxn>
                        <a:cxn ang="0">
                          <a:pos x="118" y="132"/>
                        </a:cxn>
                        <a:cxn ang="0">
                          <a:pos x="113" y="130"/>
                        </a:cxn>
                        <a:cxn ang="0">
                          <a:pos x="99" y="128"/>
                        </a:cxn>
                        <a:cxn ang="0">
                          <a:pos x="93" y="127"/>
                        </a:cxn>
                        <a:cxn ang="0">
                          <a:pos x="88" y="128"/>
                        </a:cxn>
                        <a:cxn ang="0">
                          <a:pos x="78" y="129"/>
                        </a:cxn>
                        <a:cxn ang="0">
                          <a:pos x="65" y="128"/>
                        </a:cxn>
                        <a:cxn ang="0">
                          <a:pos x="61" y="124"/>
                        </a:cxn>
                        <a:cxn ang="0">
                          <a:pos x="59" y="121"/>
                        </a:cxn>
                        <a:cxn ang="0">
                          <a:pos x="56" y="116"/>
                        </a:cxn>
                        <a:cxn ang="0">
                          <a:pos x="51" y="110"/>
                        </a:cxn>
                        <a:cxn ang="0">
                          <a:pos x="50" y="102"/>
                        </a:cxn>
                        <a:cxn ang="0">
                          <a:pos x="46" y="99"/>
                        </a:cxn>
                        <a:cxn ang="0">
                          <a:pos x="42" y="97"/>
                        </a:cxn>
                        <a:cxn ang="0">
                          <a:pos x="38" y="92"/>
                        </a:cxn>
                        <a:cxn ang="0">
                          <a:pos x="35" y="90"/>
                        </a:cxn>
                        <a:cxn ang="0">
                          <a:pos x="28" y="84"/>
                        </a:cxn>
                        <a:cxn ang="0">
                          <a:pos x="24" y="82"/>
                        </a:cxn>
                        <a:cxn ang="0">
                          <a:pos x="20" y="77"/>
                        </a:cxn>
                        <a:cxn ang="0">
                          <a:pos x="17" y="75"/>
                        </a:cxn>
                        <a:cxn ang="0">
                          <a:pos x="10" y="69"/>
                        </a:cxn>
                        <a:cxn ang="0">
                          <a:pos x="7" y="67"/>
                        </a:cxn>
                        <a:cxn ang="0">
                          <a:pos x="2" y="63"/>
                        </a:cxn>
                        <a:cxn ang="0">
                          <a:pos x="0" y="59"/>
                        </a:cxn>
                        <a:cxn ang="0">
                          <a:pos x="8" y="49"/>
                        </a:cxn>
                        <a:cxn ang="0">
                          <a:pos x="18" y="41"/>
                        </a:cxn>
                        <a:cxn ang="0">
                          <a:pos x="35" y="26"/>
                        </a:cxn>
                        <a:cxn ang="0">
                          <a:pos x="44" y="18"/>
                        </a:cxn>
                        <a:cxn ang="0">
                          <a:pos x="51" y="20"/>
                        </a:cxn>
                        <a:cxn ang="0">
                          <a:pos x="59" y="5"/>
                        </a:cxn>
                        <a:cxn ang="0">
                          <a:pos x="70" y="1"/>
                        </a:cxn>
                        <a:cxn ang="0">
                          <a:pos x="81" y="11"/>
                        </a:cxn>
                        <a:cxn ang="0">
                          <a:pos x="92" y="24"/>
                        </a:cxn>
                      </a:cxnLst>
                      <a:rect l="0" t="0" r="r" b="b"/>
                      <a:pathLst>
                        <a:path w="198" h="167">
                          <a:moveTo>
                            <a:pt x="98" y="25"/>
                          </a:moveTo>
                          <a:lnTo>
                            <a:pt x="99" y="27"/>
                          </a:lnTo>
                          <a:lnTo>
                            <a:pt x="99" y="28"/>
                          </a:lnTo>
                          <a:lnTo>
                            <a:pt x="100" y="30"/>
                          </a:lnTo>
                          <a:lnTo>
                            <a:pt x="101" y="31"/>
                          </a:lnTo>
                          <a:lnTo>
                            <a:pt x="102" y="32"/>
                          </a:lnTo>
                          <a:lnTo>
                            <a:pt x="103" y="33"/>
                          </a:lnTo>
                          <a:lnTo>
                            <a:pt x="104" y="34"/>
                          </a:lnTo>
                          <a:lnTo>
                            <a:pt x="106" y="35"/>
                          </a:lnTo>
                          <a:lnTo>
                            <a:pt x="107" y="35"/>
                          </a:lnTo>
                          <a:lnTo>
                            <a:pt x="109" y="36"/>
                          </a:lnTo>
                          <a:lnTo>
                            <a:pt x="110" y="37"/>
                          </a:lnTo>
                          <a:lnTo>
                            <a:pt x="112" y="37"/>
                          </a:lnTo>
                          <a:lnTo>
                            <a:pt x="114" y="38"/>
                          </a:lnTo>
                          <a:lnTo>
                            <a:pt x="116" y="38"/>
                          </a:lnTo>
                          <a:lnTo>
                            <a:pt x="118" y="38"/>
                          </a:lnTo>
                          <a:lnTo>
                            <a:pt x="120" y="39"/>
                          </a:lnTo>
                          <a:lnTo>
                            <a:pt x="121" y="40"/>
                          </a:lnTo>
                          <a:lnTo>
                            <a:pt x="123" y="41"/>
                          </a:lnTo>
                          <a:lnTo>
                            <a:pt x="125" y="42"/>
                          </a:lnTo>
                          <a:lnTo>
                            <a:pt x="127" y="44"/>
                          </a:lnTo>
                          <a:lnTo>
                            <a:pt x="131" y="46"/>
                          </a:lnTo>
                          <a:lnTo>
                            <a:pt x="134" y="48"/>
                          </a:lnTo>
                          <a:lnTo>
                            <a:pt x="138" y="51"/>
                          </a:lnTo>
                          <a:lnTo>
                            <a:pt x="142" y="53"/>
                          </a:lnTo>
                          <a:lnTo>
                            <a:pt x="144" y="54"/>
                          </a:lnTo>
                          <a:lnTo>
                            <a:pt x="146" y="56"/>
                          </a:lnTo>
                          <a:lnTo>
                            <a:pt x="148" y="57"/>
                          </a:lnTo>
                          <a:lnTo>
                            <a:pt x="149" y="58"/>
                          </a:lnTo>
                          <a:lnTo>
                            <a:pt x="152" y="58"/>
                          </a:lnTo>
                          <a:lnTo>
                            <a:pt x="154" y="58"/>
                          </a:lnTo>
                          <a:lnTo>
                            <a:pt x="157" y="58"/>
                          </a:lnTo>
                          <a:lnTo>
                            <a:pt x="159" y="58"/>
                          </a:lnTo>
                          <a:lnTo>
                            <a:pt x="164" y="58"/>
                          </a:lnTo>
                          <a:lnTo>
                            <a:pt x="169" y="58"/>
                          </a:lnTo>
                          <a:lnTo>
                            <a:pt x="171" y="58"/>
                          </a:lnTo>
                          <a:lnTo>
                            <a:pt x="174" y="58"/>
                          </a:lnTo>
                          <a:lnTo>
                            <a:pt x="176" y="58"/>
                          </a:lnTo>
                          <a:lnTo>
                            <a:pt x="178" y="58"/>
                          </a:lnTo>
                          <a:lnTo>
                            <a:pt x="180" y="59"/>
                          </a:lnTo>
                          <a:lnTo>
                            <a:pt x="182" y="59"/>
                          </a:lnTo>
                          <a:lnTo>
                            <a:pt x="184" y="59"/>
                          </a:lnTo>
                          <a:lnTo>
                            <a:pt x="186" y="60"/>
                          </a:lnTo>
                          <a:lnTo>
                            <a:pt x="186" y="61"/>
                          </a:lnTo>
                          <a:lnTo>
                            <a:pt x="186" y="63"/>
                          </a:lnTo>
                          <a:lnTo>
                            <a:pt x="186" y="64"/>
                          </a:lnTo>
                          <a:lnTo>
                            <a:pt x="186" y="65"/>
                          </a:lnTo>
                          <a:lnTo>
                            <a:pt x="186" y="66"/>
                          </a:lnTo>
                          <a:lnTo>
                            <a:pt x="186" y="67"/>
                          </a:lnTo>
                          <a:lnTo>
                            <a:pt x="185" y="69"/>
                          </a:lnTo>
                          <a:lnTo>
                            <a:pt x="184" y="71"/>
                          </a:lnTo>
                          <a:lnTo>
                            <a:pt x="184" y="73"/>
                          </a:lnTo>
                          <a:lnTo>
                            <a:pt x="183" y="75"/>
                          </a:lnTo>
                          <a:lnTo>
                            <a:pt x="183" y="76"/>
                          </a:lnTo>
                          <a:lnTo>
                            <a:pt x="183" y="77"/>
                          </a:lnTo>
                          <a:lnTo>
                            <a:pt x="183" y="77"/>
                          </a:lnTo>
                          <a:lnTo>
                            <a:pt x="183" y="78"/>
                          </a:lnTo>
                          <a:lnTo>
                            <a:pt x="183" y="79"/>
                          </a:lnTo>
                          <a:lnTo>
                            <a:pt x="183" y="79"/>
                          </a:lnTo>
                          <a:lnTo>
                            <a:pt x="183" y="80"/>
                          </a:lnTo>
                          <a:lnTo>
                            <a:pt x="183" y="81"/>
                          </a:lnTo>
                          <a:lnTo>
                            <a:pt x="184" y="82"/>
                          </a:lnTo>
                          <a:lnTo>
                            <a:pt x="184" y="82"/>
                          </a:lnTo>
                          <a:lnTo>
                            <a:pt x="185" y="83"/>
                          </a:lnTo>
                          <a:lnTo>
                            <a:pt x="185" y="84"/>
                          </a:lnTo>
                          <a:lnTo>
                            <a:pt x="187" y="85"/>
                          </a:lnTo>
                          <a:lnTo>
                            <a:pt x="187" y="85"/>
                          </a:lnTo>
                          <a:lnTo>
                            <a:pt x="188" y="86"/>
                          </a:lnTo>
                          <a:lnTo>
                            <a:pt x="188" y="86"/>
                          </a:lnTo>
                          <a:lnTo>
                            <a:pt x="189" y="87"/>
                          </a:lnTo>
                          <a:lnTo>
                            <a:pt x="189" y="88"/>
                          </a:lnTo>
                          <a:lnTo>
                            <a:pt x="189" y="88"/>
                          </a:lnTo>
                          <a:lnTo>
                            <a:pt x="189" y="93"/>
                          </a:lnTo>
                          <a:lnTo>
                            <a:pt x="189" y="98"/>
                          </a:lnTo>
                          <a:lnTo>
                            <a:pt x="189" y="102"/>
                          </a:lnTo>
                          <a:lnTo>
                            <a:pt x="189" y="107"/>
                          </a:lnTo>
                          <a:lnTo>
                            <a:pt x="190" y="108"/>
                          </a:lnTo>
                          <a:lnTo>
                            <a:pt x="190" y="109"/>
                          </a:lnTo>
                          <a:lnTo>
                            <a:pt x="190" y="110"/>
                          </a:lnTo>
                          <a:lnTo>
                            <a:pt x="190" y="110"/>
                          </a:lnTo>
                          <a:lnTo>
                            <a:pt x="191" y="111"/>
                          </a:lnTo>
                          <a:lnTo>
                            <a:pt x="191" y="112"/>
                          </a:lnTo>
                          <a:lnTo>
                            <a:pt x="192" y="112"/>
                          </a:lnTo>
                          <a:lnTo>
                            <a:pt x="193" y="113"/>
                          </a:lnTo>
                          <a:lnTo>
                            <a:pt x="194" y="113"/>
                          </a:lnTo>
                          <a:lnTo>
                            <a:pt x="195" y="114"/>
                          </a:lnTo>
                          <a:lnTo>
                            <a:pt x="196" y="115"/>
                          </a:lnTo>
                          <a:lnTo>
                            <a:pt x="197" y="115"/>
                          </a:lnTo>
                          <a:lnTo>
                            <a:pt x="197" y="116"/>
                          </a:lnTo>
                          <a:lnTo>
                            <a:pt x="198" y="117"/>
                          </a:lnTo>
                          <a:lnTo>
                            <a:pt x="198" y="118"/>
                          </a:lnTo>
                          <a:lnTo>
                            <a:pt x="198" y="120"/>
                          </a:lnTo>
                          <a:lnTo>
                            <a:pt x="198" y="122"/>
                          </a:lnTo>
                          <a:lnTo>
                            <a:pt x="198" y="123"/>
                          </a:lnTo>
                          <a:lnTo>
                            <a:pt x="198" y="125"/>
                          </a:lnTo>
                          <a:lnTo>
                            <a:pt x="198" y="126"/>
                          </a:lnTo>
                          <a:lnTo>
                            <a:pt x="198" y="127"/>
                          </a:lnTo>
                          <a:lnTo>
                            <a:pt x="198" y="129"/>
                          </a:lnTo>
                          <a:lnTo>
                            <a:pt x="197" y="130"/>
                          </a:lnTo>
                          <a:lnTo>
                            <a:pt x="197" y="131"/>
                          </a:lnTo>
                          <a:lnTo>
                            <a:pt x="196" y="132"/>
                          </a:lnTo>
                          <a:lnTo>
                            <a:pt x="196" y="133"/>
                          </a:lnTo>
                          <a:lnTo>
                            <a:pt x="195" y="134"/>
                          </a:lnTo>
                          <a:lnTo>
                            <a:pt x="195" y="135"/>
                          </a:lnTo>
                          <a:lnTo>
                            <a:pt x="194" y="136"/>
                          </a:lnTo>
                          <a:lnTo>
                            <a:pt x="193" y="137"/>
                          </a:lnTo>
                          <a:lnTo>
                            <a:pt x="193" y="137"/>
                          </a:lnTo>
                          <a:lnTo>
                            <a:pt x="192" y="138"/>
                          </a:lnTo>
                          <a:lnTo>
                            <a:pt x="192" y="139"/>
                          </a:lnTo>
                          <a:lnTo>
                            <a:pt x="193" y="139"/>
                          </a:lnTo>
                          <a:lnTo>
                            <a:pt x="193" y="140"/>
                          </a:lnTo>
                          <a:lnTo>
                            <a:pt x="193" y="140"/>
                          </a:lnTo>
                          <a:lnTo>
                            <a:pt x="193" y="141"/>
                          </a:lnTo>
                          <a:lnTo>
                            <a:pt x="194" y="142"/>
                          </a:lnTo>
                          <a:lnTo>
                            <a:pt x="194" y="142"/>
                          </a:lnTo>
                          <a:lnTo>
                            <a:pt x="194" y="143"/>
                          </a:lnTo>
                          <a:lnTo>
                            <a:pt x="195" y="143"/>
                          </a:lnTo>
                          <a:lnTo>
                            <a:pt x="195" y="144"/>
                          </a:lnTo>
                          <a:lnTo>
                            <a:pt x="195" y="144"/>
                          </a:lnTo>
                          <a:lnTo>
                            <a:pt x="195" y="145"/>
                          </a:lnTo>
                          <a:lnTo>
                            <a:pt x="192" y="146"/>
                          </a:lnTo>
                          <a:lnTo>
                            <a:pt x="190" y="148"/>
                          </a:lnTo>
                          <a:lnTo>
                            <a:pt x="188" y="149"/>
                          </a:lnTo>
                          <a:lnTo>
                            <a:pt x="186" y="150"/>
                          </a:lnTo>
                          <a:lnTo>
                            <a:pt x="182" y="153"/>
                          </a:lnTo>
                          <a:lnTo>
                            <a:pt x="178" y="156"/>
                          </a:lnTo>
                          <a:lnTo>
                            <a:pt x="173" y="158"/>
                          </a:lnTo>
                          <a:lnTo>
                            <a:pt x="169" y="161"/>
                          </a:lnTo>
                          <a:lnTo>
                            <a:pt x="167" y="162"/>
                          </a:lnTo>
                          <a:lnTo>
                            <a:pt x="165" y="163"/>
                          </a:lnTo>
                          <a:lnTo>
                            <a:pt x="163" y="165"/>
                          </a:lnTo>
                          <a:lnTo>
                            <a:pt x="161" y="167"/>
                          </a:lnTo>
                          <a:lnTo>
                            <a:pt x="161" y="167"/>
                          </a:lnTo>
                          <a:lnTo>
                            <a:pt x="160" y="167"/>
                          </a:lnTo>
                          <a:lnTo>
                            <a:pt x="160" y="167"/>
                          </a:lnTo>
                          <a:lnTo>
                            <a:pt x="159" y="167"/>
                          </a:lnTo>
                          <a:lnTo>
                            <a:pt x="159" y="157"/>
                          </a:lnTo>
                          <a:lnTo>
                            <a:pt x="160" y="157"/>
                          </a:lnTo>
                          <a:lnTo>
                            <a:pt x="160" y="156"/>
                          </a:lnTo>
                          <a:lnTo>
                            <a:pt x="160" y="156"/>
                          </a:lnTo>
                          <a:lnTo>
                            <a:pt x="160" y="156"/>
                          </a:lnTo>
                          <a:lnTo>
                            <a:pt x="161" y="156"/>
                          </a:lnTo>
                          <a:lnTo>
                            <a:pt x="161" y="155"/>
                          </a:lnTo>
                          <a:lnTo>
                            <a:pt x="161" y="155"/>
                          </a:lnTo>
                          <a:lnTo>
                            <a:pt x="161" y="154"/>
                          </a:lnTo>
                          <a:lnTo>
                            <a:pt x="161" y="153"/>
                          </a:lnTo>
                          <a:lnTo>
                            <a:pt x="161" y="152"/>
                          </a:lnTo>
                          <a:lnTo>
                            <a:pt x="161" y="152"/>
                          </a:lnTo>
                          <a:lnTo>
                            <a:pt x="161" y="151"/>
                          </a:lnTo>
                          <a:lnTo>
                            <a:pt x="161" y="151"/>
                          </a:lnTo>
                          <a:lnTo>
                            <a:pt x="161" y="150"/>
                          </a:lnTo>
                          <a:lnTo>
                            <a:pt x="161" y="150"/>
                          </a:lnTo>
                          <a:lnTo>
                            <a:pt x="160" y="150"/>
                          </a:lnTo>
                          <a:lnTo>
                            <a:pt x="160" y="150"/>
                          </a:lnTo>
                          <a:lnTo>
                            <a:pt x="160" y="150"/>
                          </a:lnTo>
                          <a:lnTo>
                            <a:pt x="159" y="150"/>
                          </a:lnTo>
                          <a:lnTo>
                            <a:pt x="159" y="150"/>
                          </a:lnTo>
                          <a:lnTo>
                            <a:pt x="159" y="149"/>
                          </a:lnTo>
                          <a:lnTo>
                            <a:pt x="159" y="149"/>
                          </a:lnTo>
                          <a:lnTo>
                            <a:pt x="159" y="149"/>
                          </a:lnTo>
                          <a:lnTo>
                            <a:pt x="159" y="149"/>
                          </a:lnTo>
                          <a:lnTo>
                            <a:pt x="159" y="149"/>
                          </a:lnTo>
                          <a:lnTo>
                            <a:pt x="159" y="149"/>
                          </a:lnTo>
                          <a:lnTo>
                            <a:pt x="158" y="149"/>
                          </a:lnTo>
                          <a:lnTo>
                            <a:pt x="158" y="149"/>
                          </a:lnTo>
                          <a:lnTo>
                            <a:pt x="158" y="149"/>
                          </a:lnTo>
                          <a:lnTo>
                            <a:pt x="158" y="150"/>
                          </a:lnTo>
                          <a:lnTo>
                            <a:pt x="158" y="150"/>
                          </a:lnTo>
                          <a:lnTo>
                            <a:pt x="158" y="150"/>
                          </a:lnTo>
                          <a:lnTo>
                            <a:pt x="157" y="150"/>
                          </a:lnTo>
                          <a:lnTo>
                            <a:pt x="157" y="151"/>
                          </a:lnTo>
                          <a:lnTo>
                            <a:pt x="156" y="151"/>
                          </a:lnTo>
                          <a:lnTo>
                            <a:pt x="155" y="151"/>
                          </a:lnTo>
                          <a:lnTo>
                            <a:pt x="155" y="151"/>
                          </a:lnTo>
                          <a:lnTo>
                            <a:pt x="154" y="152"/>
                          </a:lnTo>
                          <a:lnTo>
                            <a:pt x="153" y="152"/>
                          </a:lnTo>
                          <a:lnTo>
                            <a:pt x="153" y="152"/>
                          </a:lnTo>
                          <a:lnTo>
                            <a:pt x="152" y="152"/>
                          </a:lnTo>
                          <a:lnTo>
                            <a:pt x="152" y="151"/>
                          </a:lnTo>
                          <a:lnTo>
                            <a:pt x="151" y="151"/>
                          </a:lnTo>
                          <a:lnTo>
                            <a:pt x="151" y="151"/>
                          </a:lnTo>
                          <a:lnTo>
                            <a:pt x="151" y="150"/>
                          </a:lnTo>
                          <a:lnTo>
                            <a:pt x="151" y="150"/>
                          </a:lnTo>
                          <a:lnTo>
                            <a:pt x="151" y="150"/>
                          </a:lnTo>
                          <a:lnTo>
                            <a:pt x="151" y="149"/>
                          </a:lnTo>
                          <a:lnTo>
                            <a:pt x="151" y="149"/>
                          </a:lnTo>
                          <a:lnTo>
                            <a:pt x="151" y="148"/>
                          </a:lnTo>
                          <a:lnTo>
                            <a:pt x="151" y="148"/>
                          </a:lnTo>
                          <a:lnTo>
                            <a:pt x="151" y="147"/>
                          </a:lnTo>
                          <a:lnTo>
                            <a:pt x="151" y="147"/>
                          </a:lnTo>
                          <a:lnTo>
                            <a:pt x="151" y="147"/>
                          </a:lnTo>
                          <a:lnTo>
                            <a:pt x="151" y="147"/>
                          </a:lnTo>
                          <a:lnTo>
                            <a:pt x="150" y="147"/>
                          </a:lnTo>
                          <a:lnTo>
                            <a:pt x="149" y="147"/>
                          </a:lnTo>
                          <a:lnTo>
                            <a:pt x="149" y="145"/>
                          </a:lnTo>
                          <a:lnTo>
                            <a:pt x="149" y="144"/>
                          </a:lnTo>
                          <a:lnTo>
                            <a:pt x="149" y="143"/>
                          </a:lnTo>
                          <a:lnTo>
                            <a:pt x="148" y="141"/>
                          </a:lnTo>
                          <a:lnTo>
                            <a:pt x="147" y="140"/>
                          </a:lnTo>
                          <a:lnTo>
                            <a:pt x="147" y="140"/>
                          </a:lnTo>
                          <a:lnTo>
                            <a:pt x="146" y="139"/>
                          </a:lnTo>
                          <a:lnTo>
                            <a:pt x="146" y="139"/>
                          </a:lnTo>
                          <a:lnTo>
                            <a:pt x="145" y="138"/>
                          </a:lnTo>
                          <a:lnTo>
                            <a:pt x="145" y="138"/>
                          </a:lnTo>
                          <a:lnTo>
                            <a:pt x="145" y="138"/>
                          </a:lnTo>
                          <a:lnTo>
                            <a:pt x="145" y="137"/>
                          </a:lnTo>
                          <a:lnTo>
                            <a:pt x="144" y="137"/>
                          </a:lnTo>
                          <a:lnTo>
                            <a:pt x="144" y="137"/>
                          </a:lnTo>
                          <a:lnTo>
                            <a:pt x="144" y="137"/>
                          </a:lnTo>
                          <a:lnTo>
                            <a:pt x="144" y="137"/>
                          </a:lnTo>
                          <a:lnTo>
                            <a:pt x="143" y="137"/>
                          </a:lnTo>
                          <a:lnTo>
                            <a:pt x="142" y="137"/>
                          </a:lnTo>
                          <a:lnTo>
                            <a:pt x="142" y="137"/>
                          </a:lnTo>
                          <a:lnTo>
                            <a:pt x="142" y="137"/>
                          </a:lnTo>
                          <a:lnTo>
                            <a:pt x="141" y="137"/>
                          </a:lnTo>
                          <a:lnTo>
                            <a:pt x="141" y="136"/>
                          </a:lnTo>
                          <a:lnTo>
                            <a:pt x="141" y="135"/>
                          </a:lnTo>
                          <a:lnTo>
                            <a:pt x="140" y="135"/>
                          </a:lnTo>
                          <a:lnTo>
                            <a:pt x="140" y="135"/>
                          </a:lnTo>
                          <a:lnTo>
                            <a:pt x="139" y="134"/>
                          </a:lnTo>
                          <a:lnTo>
                            <a:pt x="139" y="134"/>
                          </a:lnTo>
                          <a:lnTo>
                            <a:pt x="138" y="133"/>
                          </a:lnTo>
                          <a:lnTo>
                            <a:pt x="138" y="133"/>
                          </a:lnTo>
                          <a:lnTo>
                            <a:pt x="138" y="132"/>
                          </a:lnTo>
                          <a:lnTo>
                            <a:pt x="137" y="132"/>
                          </a:lnTo>
                          <a:lnTo>
                            <a:pt x="137" y="131"/>
                          </a:lnTo>
                          <a:lnTo>
                            <a:pt x="136" y="131"/>
                          </a:lnTo>
                          <a:lnTo>
                            <a:pt x="136" y="130"/>
                          </a:lnTo>
                          <a:lnTo>
                            <a:pt x="135" y="130"/>
                          </a:lnTo>
                          <a:lnTo>
                            <a:pt x="135" y="129"/>
                          </a:lnTo>
                          <a:lnTo>
                            <a:pt x="135" y="129"/>
                          </a:lnTo>
                          <a:lnTo>
                            <a:pt x="134" y="128"/>
                          </a:lnTo>
                          <a:lnTo>
                            <a:pt x="134" y="128"/>
                          </a:lnTo>
                          <a:lnTo>
                            <a:pt x="134" y="127"/>
                          </a:lnTo>
                          <a:lnTo>
                            <a:pt x="134" y="127"/>
                          </a:lnTo>
                          <a:lnTo>
                            <a:pt x="134" y="126"/>
                          </a:lnTo>
                          <a:lnTo>
                            <a:pt x="133" y="126"/>
                          </a:lnTo>
                          <a:lnTo>
                            <a:pt x="133" y="125"/>
                          </a:lnTo>
                          <a:lnTo>
                            <a:pt x="133" y="125"/>
                          </a:lnTo>
                          <a:lnTo>
                            <a:pt x="132" y="125"/>
                          </a:lnTo>
                          <a:lnTo>
                            <a:pt x="132" y="125"/>
                          </a:lnTo>
                          <a:lnTo>
                            <a:pt x="131" y="125"/>
                          </a:lnTo>
                          <a:lnTo>
                            <a:pt x="131" y="125"/>
                          </a:lnTo>
                          <a:lnTo>
                            <a:pt x="130" y="125"/>
                          </a:lnTo>
                          <a:lnTo>
                            <a:pt x="130" y="126"/>
                          </a:lnTo>
                          <a:lnTo>
                            <a:pt x="130" y="126"/>
                          </a:lnTo>
                          <a:lnTo>
                            <a:pt x="130" y="126"/>
                          </a:lnTo>
                          <a:lnTo>
                            <a:pt x="130" y="127"/>
                          </a:lnTo>
                          <a:lnTo>
                            <a:pt x="129" y="127"/>
                          </a:lnTo>
                          <a:lnTo>
                            <a:pt x="129" y="127"/>
                          </a:lnTo>
                          <a:lnTo>
                            <a:pt x="128" y="127"/>
                          </a:lnTo>
                          <a:lnTo>
                            <a:pt x="128" y="127"/>
                          </a:lnTo>
                          <a:lnTo>
                            <a:pt x="127" y="128"/>
                          </a:lnTo>
                          <a:lnTo>
                            <a:pt x="127" y="128"/>
                          </a:lnTo>
                          <a:lnTo>
                            <a:pt x="126" y="128"/>
                          </a:lnTo>
                          <a:lnTo>
                            <a:pt x="126" y="128"/>
                          </a:lnTo>
                          <a:lnTo>
                            <a:pt x="125" y="128"/>
                          </a:lnTo>
                          <a:lnTo>
                            <a:pt x="125" y="128"/>
                          </a:lnTo>
                          <a:lnTo>
                            <a:pt x="125" y="128"/>
                          </a:lnTo>
                          <a:lnTo>
                            <a:pt x="125" y="129"/>
                          </a:lnTo>
                          <a:lnTo>
                            <a:pt x="125" y="129"/>
                          </a:lnTo>
                          <a:lnTo>
                            <a:pt x="124" y="129"/>
                          </a:lnTo>
                          <a:lnTo>
                            <a:pt x="124" y="130"/>
                          </a:lnTo>
                          <a:lnTo>
                            <a:pt x="124" y="130"/>
                          </a:lnTo>
                          <a:lnTo>
                            <a:pt x="123" y="131"/>
                          </a:lnTo>
                          <a:lnTo>
                            <a:pt x="122" y="131"/>
                          </a:lnTo>
                          <a:lnTo>
                            <a:pt x="121" y="131"/>
                          </a:lnTo>
                          <a:lnTo>
                            <a:pt x="120" y="132"/>
                          </a:lnTo>
                          <a:lnTo>
                            <a:pt x="119" y="132"/>
                          </a:lnTo>
                          <a:lnTo>
                            <a:pt x="118" y="132"/>
                          </a:lnTo>
                          <a:lnTo>
                            <a:pt x="116" y="132"/>
                          </a:lnTo>
                          <a:lnTo>
                            <a:pt x="116" y="131"/>
                          </a:lnTo>
                          <a:lnTo>
                            <a:pt x="116" y="131"/>
                          </a:lnTo>
                          <a:lnTo>
                            <a:pt x="116" y="131"/>
                          </a:lnTo>
                          <a:lnTo>
                            <a:pt x="115" y="131"/>
                          </a:lnTo>
                          <a:lnTo>
                            <a:pt x="115" y="130"/>
                          </a:lnTo>
                          <a:lnTo>
                            <a:pt x="114" y="130"/>
                          </a:lnTo>
                          <a:lnTo>
                            <a:pt x="114" y="130"/>
                          </a:lnTo>
                          <a:lnTo>
                            <a:pt x="113" y="130"/>
                          </a:lnTo>
                          <a:lnTo>
                            <a:pt x="113" y="130"/>
                          </a:lnTo>
                          <a:lnTo>
                            <a:pt x="110" y="130"/>
                          </a:lnTo>
                          <a:lnTo>
                            <a:pt x="106" y="130"/>
                          </a:lnTo>
                          <a:lnTo>
                            <a:pt x="103" y="130"/>
                          </a:lnTo>
                          <a:lnTo>
                            <a:pt x="100" y="130"/>
                          </a:lnTo>
                          <a:lnTo>
                            <a:pt x="100" y="129"/>
                          </a:lnTo>
                          <a:lnTo>
                            <a:pt x="100" y="129"/>
                          </a:lnTo>
                          <a:lnTo>
                            <a:pt x="99" y="129"/>
                          </a:lnTo>
                          <a:lnTo>
                            <a:pt x="99" y="128"/>
                          </a:lnTo>
                          <a:lnTo>
                            <a:pt x="99" y="128"/>
                          </a:lnTo>
                          <a:lnTo>
                            <a:pt x="99" y="128"/>
                          </a:lnTo>
                          <a:lnTo>
                            <a:pt x="98" y="128"/>
                          </a:lnTo>
                          <a:lnTo>
                            <a:pt x="97" y="128"/>
                          </a:lnTo>
                          <a:lnTo>
                            <a:pt x="97" y="128"/>
                          </a:lnTo>
                          <a:lnTo>
                            <a:pt x="96" y="128"/>
                          </a:lnTo>
                          <a:lnTo>
                            <a:pt x="96" y="128"/>
                          </a:lnTo>
                          <a:lnTo>
                            <a:pt x="95" y="128"/>
                          </a:lnTo>
                          <a:lnTo>
                            <a:pt x="94" y="127"/>
                          </a:lnTo>
                          <a:lnTo>
                            <a:pt x="94" y="127"/>
                          </a:lnTo>
                          <a:lnTo>
                            <a:pt x="93" y="127"/>
                          </a:lnTo>
                          <a:lnTo>
                            <a:pt x="93" y="127"/>
                          </a:lnTo>
                          <a:lnTo>
                            <a:pt x="92" y="127"/>
                          </a:lnTo>
                          <a:lnTo>
                            <a:pt x="92" y="127"/>
                          </a:lnTo>
                          <a:lnTo>
                            <a:pt x="91" y="127"/>
                          </a:lnTo>
                          <a:lnTo>
                            <a:pt x="90" y="127"/>
                          </a:lnTo>
                          <a:lnTo>
                            <a:pt x="90" y="127"/>
                          </a:lnTo>
                          <a:lnTo>
                            <a:pt x="89" y="127"/>
                          </a:lnTo>
                          <a:lnTo>
                            <a:pt x="89" y="127"/>
                          </a:lnTo>
                          <a:lnTo>
                            <a:pt x="89" y="127"/>
                          </a:lnTo>
                          <a:lnTo>
                            <a:pt x="88" y="127"/>
                          </a:lnTo>
                          <a:lnTo>
                            <a:pt x="88" y="128"/>
                          </a:lnTo>
                          <a:lnTo>
                            <a:pt x="88" y="128"/>
                          </a:lnTo>
                          <a:lnTo>
                            <a:pt x="86" y="128"/>
                          </a:lnTo>
                          <a:lnTo>
                            <a:pt x="84" y="128"/>
                          </a:lnTo>
                          <a:lnTo>
                            <a:pt x="82" y="128"/>
                          </a:lnTo>
                          <a:lnTo>
                            <a:pt x="80" y="128"/>
                          </a:lnTo>
                          <a:lnTo>
                            <a:pt x="79" y="128"/>
                          </a:lnTo>
                          <a:lnTo>
                            <a:pt x="79" y="128"/>
                          </a:lnTo>
                          <a:lnTo>
                            <a:pt x="78" y="128"/>
                          </a:lnTo>
                          <a:lnTo>
                            <a:pt x="78" y="128"/>
                          </a:lnTo>
                          <a:lnTo>
                            <a:pt x="78" y="129"/>
                          </a:lnTo>
                          <a:lnTo>
                            <a:pt x="78" y="129"/>
                          </a:lnTo>
                          <a:lnTo>
                            <a:pt x="78" y="129"/>
                          </a:lnTo>
                          <a:lnTo>
                            <a:pt x="78" y="130"/>
                          </a:lnTo>
                          <a:lnTo>
                            <a:pt x="68" y="130"/>
                          </a:lnTo>
                          <a:lnTo>
                            <a:pt x="67" y="130"/>
                          </a:lnTo>
                          <a:lnTo>
                            <a:pt x="67" y="130"/>
                          </a:lnTo>
                          <a:lnTo>
                            <a:pt x="66" y="129"/>
                          </a:lnTo>
                          <a:lnTo>
                            <a:pt x="66" y="129"/>
                          </a:lnTo>
                          <a:lnTo>
                            <a:pt x="65" y="129"/>
                          </a:lnTo>
                          <a:lnTo>
                            <a:pt x="65" y="128"/>
                          </a:lnTo>
                          <a:lnTo>
                            <a:pt x="65" y="128"/>
                          </a:lnTo>
                          <a:lnTo>
                            <a:pt x="65" y="128"/>
                          </a:lnTo>
                          <a:lnTo>
                            <a:pt x="64" y="127"/>
                          </a:lnTo>
                          <a:lnTo>
                            <a:pt x="64" y="127"/>
                          </a:lnTo>
                          <a:lnTo>
                            <a:pt x="63" y="126"/>
                          </a:lnTo>
                          <a:lnTo>
                            <a:pt x="63" y="126"/>
                          </a:lnTo>
                          <a:lnTo>
                            <a:pt x="62" y="125"/>
                          </a:lnTo>
                          <a:lnTo>
                            <a:pt x="62" y="125"/>
                          </a:lnTo>
                          <a:lnTo>
                            <a:pt x="62" y="124"/>
                          </a:lnTo>
                          <a:lnTo>
                            <a:pt x="61" y="124"/>
                          </a:lnTo>
                          <a:lnTo>
                            <a:pt x="61" y="123"/>
                          </a:lnTo>
                          <a:lnTo>
                            <a:pt x="61" y="123"/>
                          </a:lnTo>
                          <a:lnTo>
                            <a:pt x="61" y="122"/>
                          </a:lnTo>
                          <a:lnTo>
                            <a:pt x="61" y="122"/>
                          </a:lnTo>
                          <a:lnTo>
                            <a:pt x="61" y="122"/>
                          </a:lnTo>
                          <a:lnTo>
                            <a:pt x="61" y="122"/>
                          </a:lnTo>
                          <a:lnTo>
                            <a:pt x="60" y="122"/>
                          </a:lnTo>
                          <a:lnTo>
                            <a:pt x="60" y="122"/>
                          </a:lnTo>
                          <a:lnTo>
                            <a:pt x="59" y="121"/>
                          </a:lnTo>
                          <a:lnTo>
                            <a:pt x="59" y="121"/>
                          </a:lnTo>
                          <a:lnTo>
                            <a:pt x="59" y="120"/>
                          </a:lnTo>
                          <a:lnTo>
                            <a:pt x="58" y="120"/>
                          </a:lnTo>
                          <a:lnTo>
                            <a:pt x="58" y="119"/>
                          </a:lnTo>
                          <a:lnTo>
                            <a:pt x="57" y="118"/>
                          </a:lnTo>
                          <a:lnTo>
                            <a:pt x="57" y="118"/>
                          </a:lnTo>
                          <a:lnTo>
                            <a:pt x="56" y="117"/>
                          </a:lnTo>
                          <a:lnTo>
                            <a:pt x="56" y="117"/>
                          </a:lnTo>
                          <a:lnTo>
                            <a:pt x="56" y="117"/>
                          </a:lnTo>
                          <a:lnTo>
                            <a:pt x="56" y="116"/>
                          </a:lnTo>
                          <a:lnTo>
                            <a:pt x="56" y="116"/>
                          </a:lnTo>
                          <a:lnTo>
                            <a:pt x="56" y="115"/>
                          </a:lnTo>
                          <a:lnTo>
                            <a:pt x="56" y="115"/>
                          </a:lnTo>
                          <a:lnTo>
                            <a:pt x="56" y="115"/>
                          </a:lnTo>
                          <a:lnTo>
                            <a:pt x="55" y="115"/>
                          </a:lnTo>
                          <a:lnTo>
                            <a:pt x="55" y="115"/>
                          </a:lnTo>
                          <a:lnTo>
                            <a:pt x="54" y="114"/>
                          </a:lnTo>
                          <a:lnTo>
                            <a:pt x="54" y="114"/>
                          </a:lnTo>
                          <a:lnTo>
                            <a:pt x="53" y="112"/>
                          </a:lnTo>
                          <a:lnTo>
                            <a:pt x="52" y="111"/>
                          </a:lnTo>
                          <a:lnTo>
                            <a:pt x="51" y="110"/>
                          </a:lnTo>
                          <a:lnTo>
                            <a:pt x="51" y="110"/>
                          </a:lnTo>
                          <a:lnTo>
                            <a:pt x="50" y="109"/>
                          </a:lnTo>
                          <a:lnTo>
                            <a:pt x="50" y="108"/>
                          </a:lnTo>
                          <a:lnTo>
                            <a:pt x="50" y="107"/>
                          </a:lnTo>
                          <a:lnTo>
                            <a:pt x="50" y="106"/>
                          </a:lnTo>
                          <a:lnTo>
                            <a:pt x="50" y="105"/>
                          </a:lnTo>
                          <a:lnTo>
                            <a:pt x="50" y="104"/>
                          </a:lnTo>
                          <a:lnTo>
                            <a:pt x="50" y="103"/>
                          </a:lnTo>
                          <a:lnTo>
                            <a:pt x="50" y="103"/>
                          </a:lnTo>
                          <a:lnTo>
                            <a:pt x="50" y="102"/>
                          </a:lnTo>
                          <a:lnTo>
                            <a:pt x="50" y="102"/>
                          </a:lnTo>
                          <a:lnTo>
                            <a:pt x="49" y="102"/>
                          </a:lnTo>
                          <a:lnTo>
                            <a:pt x="49" y="102"/>
                          </a:lnTo>
                          <a:lnTo>
                            <a:pt x="49" y="102"/>
                          </a:lnTo>
                          <a:lnTo>
                            <a:pt x="48" y="102"/>
                          </a:lnTo>
                          <a:lnTo>
                            <a:pt x="48" y="101"/>
                          </a:lnTo>
                          <a:lnTo>
                            <a:pt x="47" y="100"/>
                          </a:lnTo>
                          <a:lnTo>
                            <a:pt x="47" y="100"/>
                          </a:lnTo>
                          <a:lnTo>
                            <a:pt x="47" y="100"/>
                          </a:lnTo>
                          <a:lnTo>
                            <a:pt x="46" y="99"/>
                          </a:lnTo>
                          <a:lnTo>
                            <a:pt x="46" y="99"/>
                          </a:lnTo>
                          <a:lnTo>
                            <a:pt x="45" y="98"/>
                          </a:lnTo>
                          <a:lnTo>
                            <a:pt x="45" y="98"/>
                          </a:lnTo>
                          <a:lnTo>
                            <a:pt x="45" y="97"/>
                          </a:lnTo>
                          <a:lnTo>
                            <a:pt x="44" y="97"/>
                          </a:lnTo>
                          <a:lnTo>
                            <a:pt x="44" y="97"/>
                          </a:lnTo>
                          <a:lnTo>
                            <a:pt x="44" y="97"/>
                          </a:lnTo>
                          <a:lnTo>
                            <a:pt x="44" y="97"/>
                          </a:lnTo>
                          <a:lnTo>
                            <a:pt x="43" y="97"/>
                          </a:lnTo>
                          <a:lnTo>
                            <a:pt x="42" y="97"/>
                          </a:lnTo>
                          <a:lnTo>
                            <a:pt x="42" y="96"/>
                          </a:lnTo>
                          <a:lnTo>
                            <a:pt x="41" y="96"/>
                          </a:lnTo>
                          <a:lnTo>
                            <a:pt x="41" y="96"/>
                          </a:lnTo>
                          <a:lnTo>
                            <a:pt x="41" y="96"/>
                          </a:lnTo>
                          <a:lnTo>
                            <a:pt x="40" y="95"/>
                          </a:lnTo>
                          <a:lnTo>
                            <a:pt x="40" y="94"/>
                          </a:lnTo>
                          <a:lnTo>
                            <a:pt x="39" y="93"/>
                          </a:lnTo>
                          <a:lnTo>
                            <a:pt x="39" y="93"/>
                          </a:lnTo>
                          <a:lnTo>
                            <a:pt x="38" y="93"/>
                          </a:lnTo>
                          <a:lnTo>
                            <a:pt x="38" y="92"/>
                          </a:lnTo>
                          <a:lnTo>
                            <a:pt x="37" y="92"/>
                          </a:lnTo>
                          <a:lnTo>
                            <a:pt x="37" y="92"/>
                          </a:lnTo>
                          <a:lnTo>
                            <a:pt x="36" y="92"/>
                          </a:lnTo>
                          <a:lnTo>
                            <a:pt x="36" y="91"/>
                          </a:lnTo>
                          <a:lnTo>
                            <a:pt x="36" y="91"/>
                          </a:lnTo>
                          <a:lnTo>
                            <a:pt x="36" y="90"/>
                          </a:lnTo>
                          <a:lnTo>
                            <a:pt x="36" y="90"/>
                          </a:lnTo>
                          <a:lnTo>
                            <a:pt x="36" y="90"/>
                          </a:lnTo>
                          <a:lnTo>
                            <a:pt x="35" y="90"/>
                          </a:lnTo>
                          <a:lnTo>
                            <a:pt x="35" y="90"/>
                          </a:lnTo>
                          <a:lnTo>
                            <a:pt x="34" y="90"/>
                          </a:lnTo>
                          <a:lnTo>
                            <a:pt x="33" y="89"/>
                          </a:lnTo>
                          <a:lnTo>
                            <a:pt x="33" y="89"/>
                          </a:lnTo>
                          <a:lnTo>
                            <a:pt x="32" y="89"/>
                          </a:lnTo>
                          <a:lnTo>
                            <a:pt x="31" y="88"/>
                          </a:lnTo>
                          <a:lnTo>
                            <a:pt x="30" y="87"/>
                          </a:lnTo>
                          <a:lnTo>
                            <a:pt x="30" y="86"/>
                          </a:lnTo>
                          <a:lnTo>
                            <a:pt x="29" y="85"/>
                          </a:lnTo>
                          <a:lnTo>
                            <a:pt x="28" y="84"/>
                          </a:lnTo>
                          <a:lnTo>
                            <a:pt x="28" y="84"/>
                          </a:lnTo>
                          <a:lnTo>
                            <a:pt x="27" y="84"/>
                          </a:lnTo>
                          <a:lnTo>
                            <a:pt x="26" y="83"/>
                          </a:lnTo>
                          <a:lnTo>
                            <a:pt x="26" y="83"/>
                          </a:lnTo>
                          <a:lnTo>
                            <a:pt x="26" y="82"/>
                          </a:lnTo>
                          <a:lnTo>
                            <a:pt x="26" y="82"/>
                          </a:lnTo>
                          <a:lnTo>
                            <a:pt x="26" y="82"/>
                          </a:lnTo>
                          <a:lnTo>
                            <a:pt x="26" y="82"/>
                          </a:lnTo>
                          <a:lnTo>
                            <a:pt x="25" y="82"/>
                          </a:lnTo>
                          <a:lnTo>
                            <a:pt x="25" y="82"/>
                          </a:lnTo>
                          <a:lnTo>
                            <a:pt x="24" y="82"/>
                          </a:lnTo>
                          <a:lnTo>
                            <a:pt x="23" y="81"/>
                          </a:lnTo>
                          <a:lnTo>
                            <a:pt x="23" y="81"/>
                          </a:lnTo>
                          <a:lnTo>
                            <a:pt x="23" y="81"/>
                          </a:lnTo>
                          <a:lnTo>
                            <a:pt x="22" y="80"/>
                          </a:lnTo>
                          <a:lnTo>
                            <a:pt x="22" y="80"/>
                          </a:lnTo>
                          <a:lnTo>
                            <a:pt x="21" y="79"/>
                          </a:lnTo>
                          <a:lnTo>
                            <a:pt x="21" y="78"/>
                          </a:lnTo>
                          <a:lnTo>
                            <a:pt x="20" y="78"/>
                          </a:lnTo>
                          <a:lnTo>
                            <a:pt x="20" y="78"/>
                          </a:lnTo>
                          <a:lnTo>
                            <a:pt x="20" y="77"/>
                          </a:lnTo>
                          <a:lnTo>
                            <a:pt x="19" y="77"/>
                          </a:lnTo>
                          <a:lnTo>
                            <a:pt x="19" y="77"/>
                          </a:lnTo>
                          <a:lnTo>
                            <a:pt x="18" y="77"/>
                          </a:lnTo>
                          <a:lnTo>
                            <a:pt x="18" y="76"/>
                          </a:lnTo>
                          <a:lnTo>
                            <a:pt x="18" y="76"/>
                          </a:lnTo>
                          <a:lnTo>
                            <a:pt x="18" y="76"/>
                          </a:lnTo>
                          <a:lnTo>
                            <a:pt x="18" y="75"/>
                          </a:lnTo>
                          <a:lnTo>
                            <a:pt x="17" y="75"/>
                          </a:lnTo>
                          <a:lnTo>
                            <a:pt x="17" y="75"/>
                          </a:lnTo>
                          <a:lnTo>
                            <a:pt x="17" y="75"/>
                          </a:lnTo>
                          <a:lnTo>
                            <a:pt x="16" y="75"/>
                          </a:lnTo>
                          <a:lnTo>
                            <a:pt x="16" y="75"/>
                          </a:lnTo>
                          <a:lnTo>
                            <a:pt x="15" y="75"/>
                          </a:lnTo>
                          <a:lnTo>
                            <a:pt x="14" y="74"/>
                          </a:lnTo>
                          <a:lnTo>
                            <a:pt x="14" y="74"/>
                          </a:lnTo>
                          <a:lnTo>
                            <a:pt x="13" y="73"/>
                          </a:lnTo>
                          <a:lnTo>
                            <a:pt x="12" y="72"/>
                          </a:lnTo>
                          <a:lnTo>
                            <a:pt x="11" y="71"/>
                          </a:lnTo>
                          <a:lnTo>
                            <a:pt x="10" y="70"/>
                          </a:lnTo>
                          <a:lnTo>
                            <a:pt x="10" y="69"/>
                          </a:lnTo>
                          <a:lnTo>
                            <a:pt x="9" y="69"/>
                          </a:lnTo>
                          <a:lnTo>
                            <a:pt x="9" y="69"/>
                          </a:lnTo>
                          <a:lnTo>
                            <a:pt x="8" y="68"/>
                          </a:lnTo>
                          <a:lnTo>
                            <a:pt x="8" y="68"/>
                          </a:lnTo>
                          <a:lnTo>
                            <a:pt x="8" y="68"/>
                          </a:lnTo>
                          <a:lnTo>
                            <a:pt x="8" y="67"/>
                          </a:lnTo>
                          <a:lnTo>
                            <a:pt x="8" y="67"/>
                          </a:lnTo>
                          <a:lnTo>
                            <a:pt x="7" y="67"/>
                          </a:lnTo>
                          <a:lnTo>
                            <a:pt x="7" y="67"/>
                          </a:lnTo>
                          <a:lnTo>
                            <a:pt x="7" y="67"/>
                          </a:lnTo>
                          <a:lnTo>
                            <a:pt x="6" y="67"/>
                          </a:lnTo>
                          <a:lnTo>
                            <a:pt x="6" y="67"/>
                          </a:lnTo>
                          <a:lnTo>
                            <a:pt x="5" y="66"/>
                          </a:lnTo>
                          <a:lnTo>
                            <a:pt x="5" y="66"/>
                          </a:lnTo>
                          <a:lnTo>
                            <a:pt x="4" y="66"/>
                          </a:lnTo>
                          <a:lnTo>
                            <a:pt x="4" y="66"/>
                          </a:lnTo>
                          <a:lnTo>
                            <a:pt x="4" y="65"/>
                          </a:lnTo>
                          <a:lnTo>
                            <a:pt x="3" y="64"/>
                          </a:lnTo>
                          <a:lnTo>
                            <a:pt x="2" y="63"/>
                          </a:lnTo>
                          <a:lnTo>
                            <a:pt x="2" y="63"/>
                          </a:lnTo>
                          <a:lnTo>
                            <a:pt x="2" y="63"/>
                          </a:lnTo>
                          <a:lnTo>
                            <a:pt x="1" y="62"/>
                          </a:lnTo>
                          <a:lnTo>
                            <a:pt x="1" y="62"/>
                          </a:lnTo>
                          <a:lnTo>
                            <a:pt x="0" y="62"/>
                          </a:lnTo>
                          <a:lnTo>
                            <a:pt x="0" y="62"/>
                          </a:lnTo>
                          <a:lnTo>
                            <a:pt x="0" y="61"/>
                          </a:lnTo>
                          <a:lnTo>
                            <a:pt x="0" y="61"/>
                          </a:lnTo>
                          <a:lnTo>
                            <a:pt x="0" y="61"/>
                          </a:lnTo>
                          <a:lnTo>
                            <a:pt x="0" y="60"/>
                          </a:lnTo>
                          <a:lnTo>
                            <a:pt x="0" y="59"/>
                          </a:lnTo>
                          <a:lnTo>
                            <a:pt x="1" y="58"/>
                          </a:lnTo>
                          <a:lnTo>
                            <a:pt x="1" y="56"/>
                          </a:lnTo>
                          <a:lnTo>
                            <a:pt x="2" y="55"/>
                          </a:lnTo>
                          <a:lnTo>
                            <a:pt x="2" y="54"/>
                          </a:lnTo>
                          <a:lnTo>
                            <a:pt x="3" y="53"/>
                          </a:lnTo>
                          <a:lnTo>
                            <a:pt x="4" y="52"/>
                          </a:lnTo>
                          <a:lnTo>
                            <a:pt x="5" y="51"/>
                          </a:lnTo>
                          <a:lnTo>
                            <a:pt x="6" y="51"/>
                          </a:lnTo>
                          <a:lnTo>
                            <a:pt x="7" y="50"/>
                          </a:lnTo>
                          <a:lnTo>
                            <a:pt x="8" y="49"/>
                          </a:lnTo>
                          <a:lnTo>
                            <a:pt x="9" y="49"/>
                          </a:lnTo>
                          <a:lnTo>
                            <a:pt x="10" y="48"/>
                          </a:lnTo>
                          <a:lnTo>
                            <a:pt x="12" y="47"/>
                          </a:lnTo>
                          <a:lnTo>
                            <a:pt x="13" y="47"/>
                          </a:lnTo>
                          <a:lnTo>
                            <a:pt x="15" y="47"/>
                          </a:lnTo>
                          <a:lnTo>
                            <a:pt x="15" y="46"/>
                          </a:lnTo>
                          <a:lnTo>
                            <a:pt x="16" y="44"/>
                          </a:lnTo>
                          <a:lnTo>
                            <a:pt x="16" y="43"/>
                          </a:lnTo>
                          <a:lnTo>
                            <a:pt x="17" y="42"/>
                          </a:lnTo>
                          <a:lnTo>
                            <a:pt x="18" y="41"/>
                          </a:lnTo>
                          <a:lnTo>
                            <a:pt x="19" y="41"/>
                          </a:lnTo>
                          <a:lnTo>
                            <a:pt x="20" y="39"/>
                          </a:lnTo>
                          <a:lnTo>
                            <a:pt x="22" y="37"/>
                          </a:lnTo>
                          <a:lnTo>
                            <a:pt x="24" y="35"/>
                          </a:lnTo>
                          <a:lnTo>
                            <a:pt x="26" y="34"/>
                          </a:lnTo>
                          <a:lnTo>
                            <a:pt x="28" y="32"/>
                          </a:lnTo>
                          <a:lnTo>
                            <a:pt x="30" y="31"/>
                          </a:lnTo>
                          <a:lnTo>
                            <a:pt x="32" y="29"/>
                          </a:lnTo>
                          <a:lnTo>
                            <a:pt x="33" y="28"/>
                          </a:lnTo>
                          <a:lnTo>
                            <a:pt x="35" y="26"/>
                          </a:lnTo>
                          <a:lnTo>
                            <a:pt x="37" y="25"/>
                          </a:lnTo>
                          <a:lnTo>
                            <a:pt x="39" y="23"/>
                          </a:lnTo>
                          <a:lnTo>
                            <a:pt x="39" y="22"/>
                          </a:lnTo>
                          <a:lnTo>
                            <a:pt x="40" y="21"/>
                          </a:lnTo>
                          <a:lnTo>
                            <a:pt x="41" y="20"/>
                          </a:lnTo>
                          <a:lnTo>
                            <a:pt x="41" y="19"/>
                          </a:lnTo>
                          <a:lnTo>
                            <a:pt x="42" y="18"/>
                          </a:lnTo>
                          <a:lnTo>
                            <a:pt x="43" y="18"/>
                          </a:lnTo>
                          <a:lnTo>
                            <a:pt x="44" y="18"/>
                          </a:lnTo>
                          <a:lnTo>
                            <a:pt x="44" y="18"/>
                          </a:lnTo>
                          <a:lnTo>
                            <a:pt x="45" y="19"/>
                          </a:lnTo>
                          <a:lnTo>
                            <a:pt x="45" y="19"/>
                          </a:lnTo>
                          <a:lnTo>
                            <a:pt x="46" y="19"/>
                          </a:lnTo>
                          <a:lnTo>
                            <a:pt x="47" y="20"/>
                          </a:lnTo>
                          <a:lnTo>
                            <a:pt x="48" y="20"/>
                          </a:lnTo>
                          <a:lnTo>
                            <a:pt x="48" y="20"/>
                          </a:lnTo>
                          <a:lnTo>
                            <a:pt x="49" y="20"/>
                          </a:lnTo>
                          <a:lnTo>
                            <a:pt x="50" y="20"/>
                          </a:lnTo>
                          <a:lnTo>
                            <a:pt x="50" y="20"/>
                          </a:lnTo>
                          <a:lnTo>
                            <a:pt x="51" y="20"/>
                          </a:lnTo>
                          <a:lnTo>
                            <a:pt x="52" y="19"/>
                          </a:lnTo>
                          <a:lnTo>
                            <a:pt x="53" y="18"/>
                          </a:lnTo>
                          <a:lnTo>
                            <a:pt x="54" y="17"/>
                          </a:lnTo>
                          <a:lnTo>
                            <a:pt x="55" y="15"/>
                          </a:lnTo>
                          <a:lnTo>
                            <a:pt x="55" y="14"/>
                          </a:lnTo>
                          <a:lnTo>
                            <a:pt x="56" y="12"/>
                          </a:lnTo>
                          <a:lnTo>
                            <a:pt x="57" y="9"/>
                          </a:lnTo>
                          <a:lnTo>
                            <a:pt x="58" y="8"/>
                          </a:lnTo>
                          <a:lnTo>
                            <a:pt x="58" y="7"/>
                          </a:lnTo>
                          <a:lnTo>
                            <a:pt x="59" y="5"/>
                          </a:lnTo>
                          <a:lnTo>
                            <a:pt x="60" y="4"/>
                          </a:lnTo>
                          <a:lnTo>
                            <a:pt x="61" y="3"/>
                          </a:lnTo>
                          <a:lnTo>
                            <a:pt x="62" y="2"/>
                          </a:lnTo>
                          <a:lnTo>
                            <a:pt x="63" y="1"/>
                          </a:lnTo>
                          <a:lnTo>
                            <a:pt x="64" y="1"/>
                          </a:lnTo>
                          <a:lnTo>
                            <a:pt x="65" y="0"/>
                          </a:lnTo>
                          <a:lnTo>
                            <a:pt x="66" y="1"/>
                          </a:lnTo>
                          <a:lnTo>
                            <a:pt x="68" y="1"/>
                          </a:lnTo>
                          <a:lnTo>
                            <a:pt x="69" y="1"/>
                          </a:lnTo>
                          <a:lnTo>
                            <a:pt x="70" y="1"/>
                          </a:lnTo>
                          <a:lnTo>
                            <a:pt x="71" y="2"/>
                          </a:lnTo>
                          <a:lnTo>
                            <a:pt x="73" y="3"/>
                          </a:lnTo>
                          <a:lnTo>
                            <a:pt x="74" y="3"/>
                          </a:lnTo>
                          <a:lnTo>
                            <a:pt x="75" y="4"/>
                          </a:lnTo>
                          <a:lnTo>
                            <a:pt x="76" y="5"/>
                          </a:lnTo>
                          <a:lnTo>
                            <a:pt x="76" y="5"/>
                          </a:lnTo>
                          <a:lnTo>
                            <a:pt x="77" y="6"/>
                          </a:lnTo>
                          <a:lnTo>
                            <a:pt x="78" y="7"/>
                          </a:lnTo>
                          <a:lnTo>
                            <a:pt x="80" y="9"/>
                          </a:lnTo>
                          <a:lnTo>
                            <a:pt x="81" y="11"/>
                          </a:lnTo>
                          <a:lnTo>
                            <a:pt x="82" y="13"/>
                          </a:lnTo>
                          <a:lnTo>
                            <a:pt x="84" y="15"/>
                          </a:lnTo>
                          <a:lnTo>
                            <a:pt x="85" y="17"/>
                          </a:lnTo>
                          <a:lnTo>
                            <a:pt x="87" y="19"/>
                          </a:lnTo>
                          <a:lnTo>
                            <a:pt x="87" y="20"/>
                          </a:lnTo>
                          <a:lnTo>
                            <a:pt x="88" y="21"/>
                          </a:lnTo>
                          <a:lnTo>
                            <a:pt x="89" y="22"/>
                          </a:lnTo>
                          <a:lnTo>
                            <a:pt x="90" y="23"/>
                          </a:lnTo>
                          <a:lnTo>
                            <a:pt x="91" y="23"/>
                          </a:lnTo>
                          <a:lnTo>
                            <a:pt x="92" y="24"/>
                          </a:lnTo>
                          <a:lnTo>
                            <a:pt x="93" y="25"/>
                          </a:lnTo>
                          <a:lnTo>
                            <a:pt x="95" y="25"/>
                          </a:lnTo>
                          <a:lnTo>
                            <a:pt x="95" y="25"/>
                          </a:lnTo>
                          <a:lnTo>
                            <a:pt x="96" y="25"/>
                          </a:lnTo>
                          <a:lnTo>
                            <a:pt x="97" y="25"/>
                          </a:lnTo>
                          <a:lnTo>
                            <a:pt x="98" y="25"/>
                          </a:lnTo>
                        </a:path>
                      </a:pathLst>
                    </a:cu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 w="3175" cap="flat" cmpd="sng">
                      <a:solidFill>
                        <a:schemeClr val="accent1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 defTabSz="794567">
                        <a:defRPr/>
                      </a:pPr>
                      <a:endParaRPr lang="en-US" sz="700" dirty="0">
                        <a:solidFill>
                          <a:srgbClr val="000000">
                            <a:lumMod val="50000"/>
                            <a:lumOff val="50000"/>
                          </a:srgbClr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25" name="Freeform 4"/>
                    <p:cNvSpPr>
                      <a:spLocks/>
                    </p:cNvSpPr>
                    <p:nvPr/>
                  </p:nvSpPr>
                  <p:spPr bwMode="auto">
                    <a:xfrm>
                      <a:off x="2905476" y="2173725"/>
                      <a:ext cx="1241967" cy="905070"/>
                    </a:xfrm>
                    <a:custGeom>
                      <a:avLst/>
                      <a:gdLst/>
                      <a:ahLst/>
                      <a:cxnLst>
                        <a:cxn ang="0">
                          <a:pos x="81" y="1"/>
                        </a:cxn>
                        <a:cxn ang="0">
                          <a:pos x="88" y="6"/>
                        </a:cxn>
                        <a:cxn ang="0">
                          <a:pos x="92" y="10"/>
                        </a:cxn>
                        <a:cxn ang="0">
                          <a:pos x="93" y="9"/>
                        </a:cxn>
                        <a:cxn ang="0">
                          <a:pos x="113" y="11"/>
                        </a:cxn>
                        <a:cxn ang="0">
                          <a:pos x="118" y="15"/>
                        </a:cxn>
                        <a:cxn ang="0">
                          <a:pos x="123" y="21"/>
                        </a:cxn>
                        <a:cxn ang="0">
                          <a:pos x="128" y="19"/>
                        </a:cxn>
                        <a:cxn ang="0">
                          <a:pos x="136" y="19"/>
                        </a:cxn>
                        <a:cxn ang="0">
                          <a:pos x="143" y="24"/>
                        </a:cxn>
                        <a:cxn ang="0">
                          <a:pos x="152" y="25"/>
                        </a:cxn>
                        <a:cxn ang="0">
                          <a:pos x="157" y="27"/>
                        </a:cxn>
                        <a:cxn ang="0">
                          <a:pos x="163" y="33"/>
                        </a:cxn>
                        <a:cxn ang="0">
                          <a:pos x="165" y="42"/>
                        </a:cxn>
                        <a:cxn ang="0">
                          <a:pos x="163" y="52"/>
                        </a:cxn>
                        <a:cxn ang="0">
                          <a:pos x="162" y="61"/>
                        </a:cxn>
                        <a:cxn ang="0">
                          <a:pos x="160" y="66"/>
                        </a:cxn>
                        <a:cxn ang="0">
                          <a:pos x="159" y="69"/>
                        </a:cxn>
                        <a:cxn ang="0">
                          <a:pos x="162" y="74"/>
                        </a:cxn>
                        <a:cxn ang="0">
                          <a:pos x="153" y="80"/>
                        </a:cxn>
                        <a:cxn ang="0">
                          <a:pos x="142" y="89"/>
                        </a:cxn>
                        <a:cxn ang="0">
                          <a:pos x="137" y="93"/>
                        </a:cxn>
                        <a:cxn ang="0">
                          <a:pos x="132" y="96"/>
                        </a:cxn>
                        <a:cxn ang="0">
                          <a:pos x="129" y="101"/>
                        </a:cxn>
                        <a:cxn ang="0">
                          <a:pos x="122" y="102"/>
                        </a:cxn>
                        <a:cxn ang="0">
                          <a:pos x="118" y="99"/>
                        </a:cxn>
                        <a:cxn ang="0">
                          <a:pos x="116" y="95"/>
                        </a:cxn>
                        <a:cxn ang="0">
                          <a:pos x="109" y="97"/>
                        </a:cxn>
                        <a:cxn ang="0">
                          <a:pos x="104" y="103"/>
                        </a:cxn>
                        <a:cxn ang="0">
                          <a:pos x="100" y="112"/>
                        </a:cxn>
                        <a:cxn ang="0">
                          <a:pos x="87" y="111"/>
                        </a:cxn>
                        <a:cxn ang="0">
                          <a:pos x="78" y="109"/>
                        </a:cxn>
                        <a:cxn ang="0">
                          <a:pos x="75" y="104"/>
                        </a:cxn>
                        <a:cxn ang="0">
                          <a:pos x="71" y="102"/>
                        </a:cxn>
                        <a:cxn ang="0">
                          <a:pos x="64" y="98"/>
                        </a:cxn>
                        <a:cxn ang="0">
                          <a:pos x="58" y="96"/>
                        </a:cxn>
                        <a:cxn ang="0">
                          <a:pos x="52" y="100"/>
                        </a:cxn>
                        <a:cxn ang="0">
                          <a:pos x="46" y="98"/>
                        </a:cxn>
                        <a:cxn ang="0">
                          <a:pos x="33" y="95"/>
                        </a:cxn>
                        <a:cxn ang="0">
                          <a:pos x="24" y="89"/>
                        </a:cxn>
                        <a:cxn ang="0">
                          <a:pos x="16" y="85"/>
                        </a:cxn>
                        <a:cxn ang="0">
                          <a:pos x="11" y="80"/>
                        </a:cxn>
                        <a:cxn ang="0">
                          <a:pos x="3" y="80"/>
                        </a:cxn>
                        <a:cxn ang="0">
                          <a:pos x="1" y="68"/>
                        </a:cxn>
                        <a:cxn ang="0">
                          <a:pos x="5" y="58"/>
                        </a:cxn>
                        <a:cxn ang="0">
                          <a:pos x="13" y="48"/>
                        </a:cxn>
                        <a:cxn ang="0">
                          <a:pos x="19" y="41"/>
                        </a:cxn>
                        <a:cxn ang="0">
                          <a:pos x="27" y="40"/>
                        </a:cxn>
                        <a:cxn ang="0">
                          <a:pos x="35" y="37"/>
                        </a:cxn>
                        <a:cxn ang="0">
                          <a:pos x="44" y="36"/>
                        </a:cxn>
                        <a:cxn ang="0">
                          <a:pos x="56" y="27"/>
                        </a:cxn>
                        <a:cxn ang="0">
                          <a:pos x="59" y="24"/>
                        </a:cxn>
                        <a:cxn ang="0">
                          <a:pos x="58" y="21"/>
                        </a:cxn>
                        <a:cxn ang="0">
                          <a:pos x="55" y="15"/>
                        </a:cxn>
                        <a:cxn ang="0">
                          <a:pos x="55" y="11"/>
                        </a:cxn>
                        <a:cxn ang="0">
                          <a:pos x="58" y="4"/>
                        </a:cxn>
                        <a:cxn ang="0">
                          <a:pos x="67" y="2"/>
                        </a:cxn>
                        <a:cxn ang="0">
                          <a:pos x="75" y="2"/>
                        </a:cxn>
                      </a:cxnLst>
                      <a:rect l="0" t="0" r="r" b="b"/>
                      <a:pathLst>
                        <a:path w="166" h="112">
                          <a:moveTo>
                            <a:pt x="75" y="1"/>
                          </a:moveTo>
                          <a:lnTo>
                            <a:pt x="76" y="0"/>
                          </a:lnTo>
                          <a:lnTo>
                            <a:pt x="77" y="0"/>
                          </a:lnTo>
                          <a:lnTo>
                            <a:pt x="78" y="0"/>
                          </a:lnTo>
                          <a:lnTo>
                            <a:pt x="78" y="0"/>
                          </a:lnTo>
                          <a:lnTo>
                            <a:pt x="79" y="0"/>
                          </a:lnTo>
                          <a:lnTo>
                            <a:pt x="80" y="0"/>
                          </a:lnTo>
                          <a:lnTo>
                            <a:pt x="81" y="1"/>
                          </a:lnTo>
                          <a:lnTo>
                            <a:pt x="82" y="1"/>
                          </a:lnTo>
                          <a:lnTo>
                            <a:pt x="83" y="2"/>
                          </a:lnTo>
                          <a:lnTo>
                            <a:pt x="84" y="2"/>
                          </a:lnTo>
                          <a:lnTo>
                            <a:pt x="85" y="3"/>
                          </a:lnTo>
                          <a:lnTo>
                            <a:pt x="85" y="4"/>
                          </a:lnTo>
                          <a:lnTo>
                            <a:pt x="86" y="5"/>
                          </a:lnTo>
                          <a:lnTo>
                            <a:pt x="87" y="6"/>
                          </a:lnTo>
                          <a:lnTo>
                            <a:pt x="88" y="6"/>
                          </a:lnTo>
                          <a:lnTo>
                            <a:pt x="89" y="7"/>
                          </a:lnTo>
                          <a:lnTo>
                            <a:pt x="90" y="8"/>
                          </a:lnTo>
                          <a:lnTo>
                            <a:pt x="91" y="8"/>
                          </a:lnTo>
                          <a:lnTo>
                            <a:pt x="92" y="9"/>
                          </a:lnTo>
                          <a:lnTo>
                            <a:pt x="92" y="9"/>
                          </a:lnTo>
                          <a:lnTo>
                            <a:pt x="92" y="9"/>
                          </a:lnTo>
                          <a:lnTo>
                            <a:pt x="92" y="10"/>
                          </a:lnTo>
                          <a:lnTo>
                            <a:pt x="92" y="10"/>
                          </a:lnTo>
                          <a:lnTo>
                            <a:pt x="92" y="10"/>
                          </a:lnTo>
                          <a:lnTo>
                            <a:pt x="92" y="10"/>
                          </a:lnTo>
                          <a:lnTo>
                            <a:pt x="93" y="10"/>
                          </a:lnTo>
                          <a:lnTo>
                            <a:pt x="93" y="10"/>
                          </a:lnTo>
                          <a:lnTo>
                            <a:pt x="93" y="10"/>
                          </a:lnTo>
                          <a:lnTo>
                            <a:pt x="93" y="10"/>
                          </a:lnTo>
                          <a:lnTo>
                            <a:pt x="93" y="9"/>
                          </a:lnTo>
                          <a:lnTo>
                            <a:pt x="93" y="9"/>
                          </a:lnTo>
                          <a:lnTo>
                            <a:pt x="95" y="9"/>
                          </a:lnTo>
                          <a:lnTo>
                            <a:pt x="98" y="9"/>
                          </a:lnTo>
                          <a:lnTo>
                            <a:pt x="102" y="10"/>
                          </a:lnTo>
                          <a:lnTo>
                            <a:pt x="104" y="10"/>
                          </a:lnTo>
                          <a:lnTo>
                            <a:pt x="107" y="10"/>
                          </a:lnTo>
                          <a:lnTo>
                            <a:pt x="109" y="10"/>
                          </a:lnTo>
                          <a:lnTo>
                            <a:pt x="111" y="11"/>
                          </a:lnTo>
                          <a:lnTo>
                            <a:pt x="113" y="11"/>
                          </a:lnTo>
                          <a:lnTo>
                            <a:pt x="114" y="11"/>
                          </a:lnTo>
                          <a:lnTo>
                            <a:pt x="114" y="12"/>
                          </a:lnTo>
                          <a:lnTo>
                            <a:pt x="115" y="12"/>
                          </a:lnTo>
                          <a:lnTo>
                            <a:pt x="116" y="13"/>
                          </a:lnTo>
                          <a:lnTo>
                            <a:pt x="117" y="13"/>
                          </a:lnTo>
                          <a:lnTo>
                            <a:pt x="117" y="14"/>
                          </a:lnTo>
                          <a:lnTo>
                            <a:pt x="118" y="14"/>
                          </a:lnTo>
                          <a:lnTo>
                            <a:pt x="118" y="15"/>
                          </a:lnTo>
                          <a:lnTo>
                            <a:pt x="119" y="16"/>
                          </a:lnTo>
                          <a:lnTo>
                            <a:pt x="119" y="16"/>
                          </a:lnTo>
                          <a:lnTo>
                            <a:pt x="119" y="17"/>
                          </a:lnTo>
                          <a:lnTo>
                            <a:pt x="120" y="18"/>
                          </a:lnTo>
                          <a:lnTo>
                            <a:pt x="120" y="19"/>
                          </a:lnTo>
                          <a:lnTo>
                            <a:pt x="120" y="21"/>
                          </a:lnTo>
                          <a:lnTo>
                            <a:pt x="122" y="21"/>
                          </a:lnTo>
                          <a:lnTo>
                            <a:pt x="123" y="21"/>
                          </a:lnTo>
                          <a:lnTo>
                            <a:pt x="125" y="21"/>
                          </a:lnTo>
                          <a:lnTo>
                            <a:pt x="127" y="21"/>
                          </a:lnTo>
                          <a:lnTo>
                            <a:pt x="127" y="21"/>
                          </a:lnTo>
                          <a:lnTo>
                            <a:pt x="127" y="21"/>
                          </a:lnTo>
                          <a:lnTo>
                            <a:pt x="128" y="20"/>
                          </a:lnTo>
                          <a:lnTo>
                            <a:pt x="128" y="20"/>
                          </a:lnTo>
                          <a:lnTo>
                            <a:pt x="128" y="20"/>
                          </a:lnTo>
                          <a:lnTo>
                            <a:pt x="128" y="19"/>
                          </a:lnTo>
                          <a:lnTo>
                            <a:pt x="128" y="19"/>
                          </a:lnTo>
                          <a:lnTo>
                            <a:pt x="128" y="19"/>
                          </a:lnTo>
                          <a:lnTo>
                            <a:pt x="130" y="19"/>
                          </a:lnTo>
                          <a:lnTo>
                            <a:pt x="132" y="19"/>
                          </a:lnTo>
                          <a:lnTo>
                            <a:pt x="133" y="19"/>
                          </a:lnTo>
                          <a:lnTo>
                            <a:pt x="135" y="19"/>
                          </a:lnTo>
                          <a:lnTo>
                            <a:pt x="135" y="19"/>
                          </a:lnTo>
                          <a:lnTo>
                            <a:pt x="136" y="19"/>
                          </a:lnTo>
                          <a:lnTo>
                            <a:pt x="136" y="19"/>
                          </a:lnTo>
                          <a:lnTo>
                            <a:pt x="137" y="19"/>
                          </a:lnTo>
                          <a:lnTo>
                            <a:pt x="138" y="19"/>
                          </a:lnTo>
                          <a:lnTo>
                            <a:pt x="138" y="20"/>
                          </a:lnTo>
                          <a:lnTo>
                            <a:pt x="140" y="21"/>
                          </a:lnTo>
                          <a:lnTo>
                            <a:pt x="141" y="22"/>
                          </a:lnTo>
                          <a:lnTo>
                            <a:pt x="142" y="23"/>
                          </a:lnTo>
                          <a:lnTo>
                            <a:pt x="143" y="24"/>
                          </a:lnTo>
                          <a:lnTo>
                            <a:pt x="144" y="24"/>
                          </a:lnTo>
                          <a:lnTo>
                            <a:pt x="145" y="25"/>
                          </a:lnTo>
                          <a:lnTo>
                            <a:pt x="146" y="25"/>
                          </a:lnTo>
                          <a:lnTo>
                            <a:pt x="147" y="25"/>
                          </a:lnTo>
                          <a:lnTo>
                            <a:pt x="148" y="26"/>
                          </a:lnTo>
                          <a:lnTo>
                            <a:pt x="149" y="26"/>
                          </a:lnTo>
                          <a:lnTo>
                            <a:pt x="150" y="26"/>
                          </a:lnTo>
                          <a:lnTo>
                            <a:pt x="152" y="25"/>
                          </a:lnTo>
                          <a:lnTo>
                            <a:pt x="152" y="25"/>
                          </a:lnTo>
                          <a:lnTo>
                            <a:pt x="152" y="25"/>
                          </a:lnTo>
                          <a:lnTo>
                            <a:pt x="153" y="25"/>
                          </a:lnTo>
                          <a:lnTo>
                            <a:pt x="153" y="25"/>
                          </a:lnTo>
                          <a:lnTo>
                            <a:pt x="154" y="26"/>
                          </a:lnTo>
                          <a:lnTo>
                            <a:pt x="156" y="26"/>
                          </a:lnTo>
                          <a:lnTo>
                            <a:pt x="156" y="26"/>
                          </a:lnTo>
                          <a:lnTo>
                            <a:pt x="157" y="27"/>
                          </a:lnTo>
                          <a:lnTo>
                            <a:pt x="158" y="27"/>
                          </a:lnTo>
                          <a:lnTo>
                            <a:pt x="159" y="28"/>
                          </a:lnTo>
                          <a:lnTo>
                            <a:pt x="159" y="28"/>
                          </a:lnTo>
                          <a:lnTo>
                            <a:pt x="160" y="29"/>
                          </a:lnTo>
                          <a:lnTo>
                            <a:pt x="161" y="30"/>
                          </a:lnTo>
                          <a:lnTo>
                            <a:pt x="161" y="31"/>
                          </a:lnTo>
                          <a:lnTo>
                            <a:pt x="162" y="32"/>
                          </a:lnTo>
                          <a:lnTo>
                            <a:pt x="163" y="33"/>
                          </a:lnTo>
                          <a:lnTo>
                            <a:pt x="163" y="33"/>
                          </a:lnTo>
                          <a:lnTo>
                            <a:pt x="164" y="33"/>
                          </a:lnTo>
                          <a:lnTo>
                            <a:pt x="165" y="34"/>
                          </a:lnTo>
                          <a:lnTo>
                            <a:pt x="165" y="36"/>
                          </a:lnTo>
                          <a:lnTo>
                            <a:pt x="165" y="37"/>
                          </a:lnTo>
                          <a:lnTo>
                            <a:pt x="166" y="39"/>
                          </a:lnTo>
                          <a:lnTo>
                            <a:pt x="165" y="41"/>
                          </a:lnTo>
                          <a:lnTo>
                            <a:pt x="165" y="42"/>
                          </a:lnTo>
                          <a:lnTo>
                            <a:pt x="165" y="44"/>
                          </a:lnTo>
                          <a:lnTo>
                            <a:pt x="165" y="45"/>
                          </a:lnTo>
                          <a:lnTo>
                            <a:pt x="165" y="47"/>
                          </a:lnTo>
                          <a:lnTo>
                            <a:pt x="164" y="48"/>
                          </a:lnTo>
                          <a:lnTo>
                            <a:pt x="164" y="49"/>
                          </a:lnTo>
                          <a:lnTo>
                            <a:pt x="163" y="50"/>
                          </a:lnTo>
                          <a:lnTo>
                            <a:pt x="163" y="51"/>
                          </a:lnTo>
                          <a:lnTo>
                            <a:pt x="163" y="52"/>
                          </a:lnTo>
                          <a:lnTo>
                            <a:pt x="162" y="53"/>
                          </a:lnTo>
                          <a:lnTo>
                            <a:pt x="162" y="54"/>
                          </a:lnTo>
                          <a:lnTo>
                            <a:pt x="162" y="56"/>
                          </a:lnTo>
                          <a:lnTo>
                            <a:pt x="161" y="56"/>
                          </a:lnTo>
                          <a:lnTo>
                            <a:pt x="161" y="57"/>
                          </a:lnTo>
                          <a:lnTo>
                            <a:pt x="161" y="58"/>
                          </a:lnTo>
                          <a:lnTo>
                            <a:pt x="161" y="59"/>
                          </a:lnTo>
                          <a:lnTo>
                            <a:pt x="162" y="61"/>
                          </a:lnTo>
                          <a:lnTo>
                            <a:pt x="162" y="62"/>
                          </a:lnTo>
                          <a:lnTo>
                            <a:pt x="162" y="63"/>
                          </a:lnTo>
                          <a:lnTo>
                            <a:pt x="162" y="63"/>
                          </a:lnTo>
                          <a:lnTo>
                            <a:pt x="161" y="64"/>
                          </a:lnTo>
                          <a:lnTo>
                            <a:pt x="161" y="65"/>
                          </a:lnTo>
                          <a:lnTo>
                            <a:pt x="161" y="65"/>
                          </a:lnTo>
                          <a:lnTo>
                            <a:pt x="161" y="66"/>
                          </a:lnTo>
                          <a:lnTo>
                            <a:pt x="160" y="66"/>
                          </a:lnTo>
                          <a:lnTo>
                            <a:pt x="160" y="67"/>
                          </a:lnTo>
                          <a:lnTo>
                            <a:pt x="159" y="67"/>
                          </a:lnTo>
                          <a:lnTo>
                            <a:pt x="159" y="67"/>
                          </a:lnTo>
                          <a:lnTo>
                            <a:pt x="158" y="67"/>
                          </a:lnTo>
                          <a:lnTo>
                            <a:pt x="159" y="68"/>
                          </a:lnTo>
                          <a:lnTo>
                            <a:pt x="159" y="68"/>
                          </a:lnTo>
                          <a:lnTo>
                            <a:pt x="159" y="69"/>
                          </a:lnTo>
                          <a:lnTo>
                            <a:pt x="159" y="69"/>
                          </a:lnTo>
                          <a:lnTo>
                            <a:pt x="160" y="70"/>
                          </a:lnTo>
                          <a:lnTo>
                            <a:pt x="161" y="70"/>
                          </a:lnTo>
                          <a:lnTo>
                            <a:pt x="161" y="71"/>
                          </a:lnTo>
                          <a:lnTo>
                            <a:pt x="161" y="71"/>
                          </a:lnTo>
                          <a:lnTo>
                            <a:pt x="162" y="72"/>
                          </a:lnTo>
                          <a:lnTo>
                            <a:pt x="162" y="72"/>
                          </a:lnTo>
                          <a:lnTo>
                            <a:pt x="162" y="73"/>
                          </a:lnTo>
                          <a:lnTo>
                            <a:pt x="162" y="74"/>
                          </a:lnTo>
                          <a:lnTo>
                            <a:pt x="162" y="74"/>
                          </a:lnTo>
                          <a:lnTo>
                            <a:pt x="162" y="75"/>
                          </a:lnTo>
                          <a:lnTo>
                            <a:pt x="160" y="76"/>
                          </a:lnTo>
                          <a:lnTo>
                            <a:pt x="159" y="76"/>
                          </a:lnTo>
                          <a:lnTo>
                            <a:pt x="157" y="77"/>
                          </a:lnTo>
                          <a:lnTo>
                            <a:pt x="156" y="78"/>
                          </a:lnTo>
                          <a:lnTo>
                            <a:pt x="154" y="78"/>
                          </a:lnTo>
                          <a:lnTo>
                            <a:pt x="153" y="80"/>
                          </a:lnTo>
                          <a:lnTo>
                            <a:pt x="152" y="80"/>
                          </a:lnTo>
                          <a:lnTo>
                            <a:pt x="151" y="81"/>
                          </a:lnTo>
                          <a:lnTo>
                            <a:pt x="149" y="83"/>
                          </a:lnTo>
                          <a:lnTo>
                            <a:pt x="146" y="85"/>
                          </a:lnTo>
                          <a:lnTo>
                            <a:pt x="145" y="86"/>
                          </a:lnTo>
                          <a:lnTo>
                            <a:pt x="144" y="87"/>
                          </a:lnTo>
                          <a:lnTo>
                            <a:pt x="143" y="88"/>
                          </a:lnTo>
                          <a:lnTo>
                            <a:pt x="142" y="89"/>
                          </a:lnTo>
                          <a:lnTo>
                            <a:pt x="141" y="89"/>
                          </a:lnTo>
                          <a:lnTo>
                            <a:pt x="140" y="89"/>
                          </a:lnTo>
                          <a:lnTo>
                            <a:pt x="140" y="90"/>
                          </a:lnTo>
                          <a:lnTo>
                            <a:pt x="139" y="90"/>
                          </a:lnTo>
                          <a:lnTo>
                            <a:pt x="139" y="91"/>
                          </a:lnTo>
                          <a:lnTo>
                            <a:pt x="138" y="91"/>
                          </a:lnTo>
                          <a:lnTo>
                            <a:pt x="137" y="93"/>
                          </a:lnTo>
                          <a:lnTo>
                            <a:pt x="137" y="93"/>
                          </a:lnTo>
                          <a:lnTo>
                            <a:pt x="136" y="94"/>
                          </a:lnTo>
                          <a:lnTo>
                            <a:pt x="136" y="94"/>
                          </a:lnTo>
                          <a:lnTo>
                            <a:pt x="135" y="95"/>
                          </a:lnTo>
                          <a:lnTo>
                            <a:pt x="134" y="95"/>
                          </a:lnTo>
                          <a:lnTo>
                            <a:pt x="134" y="95"/>
                          </a:lnTo>
                          <a:lnTo>
                            <a:pt x="133" y="95"/>
                          </a:lnTo>
                          <a:lnTo>
                            <a:pt x="132" y="95"/>
                          </a:lnTo>
                          <a:lnTo>
                            <a:pt x="132" y="96"/>
                          </a:lnTo>
                          <a:lnTo>
                            <a:pt x="131" y="97"/>
                          </a:lnTo>
                          <a:lnTo>
                            <a:pt x="131" y="98"/>
                          </a:lnTo>
                          <a:lnTo>
                            <a:pt x="131" y="98"/>
                          </a:lnTo>
                          <a:lnTo>
                            <a:pt x="131" y="99"/>
                          </a:lnTo>
                          <a:lnTo>
                            <a:pt x="130" y="100"/>
                          </a:lnTo>
                          <a:lnTo>
                            <a:pt x="130" y="100"/>
                          </a:lnTo>
                          <a:lnTo>
                            <a:pt x="129" y="101"/>
                          </a:lnTo>
                          <a:lnTo>
                            <a:pt x="129" y="101"/>
                          </a:lnTo>
                          <a:lnTo>
                            <a:pt x="128" y="101"/>
                          </a:lnTo>
                          <a:lnTo>
                            <a:pt x="128" y="102"/>
                          </a:lnTo>
                          <a:lnTo>
                            <a:pt x="127" y="102"/>
                          </a:lnTo>
                          <a:lnTo>
                            <a:pt x="126" y="102"/>
                          </a:lnTo>
                          <a:lnTo>
                            <a:pt x="125" y="102"/>
                          </a:lnTo>
                          <a:lnTo>
                            <a:pt x="124" y="102"/>
                          </a:lnTo>
                          <a:lnTo>
                            <a:pt x="123" y="102"/>
                          </a:lnTo>
                          <a:lnTo>
                            <a:pt x="122" y="102"/>
                          </a:lnTo>
                          <a:lnTo>
                            <a:pt x="122" y="102"/>
                          </a:lnTo>
                          <a:lnTo>
                            <a:pt x="121" y="102"/>
                          </a:lnTo>
                          <a:lnTo>
                            <a:pt x="120" y="102"/>
                          </a:lnTo>
                          <a:lnTo>
                            <a:pt x="120" y="101"/>
                          </a:lnTo>
                          <a:lnTo>
                            <a:pt x="119" y="101"/>
                          </a:lnTo>
                          <a:lnTo>
                            <a:pt x="119" y="100"/>
                          </a:lnTo>
                          <a:lnTo>
                            <a:pt x="119" y="100"/>
                          </a:lnTo>
                          <a:lnTo>
                            <a:pt x="118" y="99"/>
                          </a:lnTo>
                          <a:lnTo>
                            <a:pt x="118" y="99"/>
                          </a:lnTo>
                          <a:lnTo>
                            <a:pt x="118" y="98"/>
                          </a:lnTo>
                          <a:lnTo>
                            <a:pt x="118" y="97"/>
                          </a:lnTo>
                          <a:lnTo>
                            <a:pt x="118" y="95"/>
                          </a:lnTo>
                          <a:lnTo>
                            <a:pt x="118" y="94"/>
                          </a:lnTo>
                          <a:lnTo>
                            <a:pt x="118" y="94"/>
                          </a:lnTo>
                          <a:lnTo>
                            <a:pt x="117" y="94"/>
                          </a:lnTo>
                          <a:lnTo>
                            <a:pt x="116" y="95"/>
                          </a:lnTo>
                          <a:lnTo>
                            <a:pt x="115" y="95"/>
                          </a:lnTo>
                          <a:lnTo>
                            <a:pt x="114" y="96"/>
                          </a:lnTo>
                          <a:lnTo>
                            <a:pt x="113" y="97"/>
                          </a:lnTo>
                          <a:lnTo>
                            <a:pt x="112" y="97"/>
                          </a:lnTo>
                          <a:lnTo>
                            <a:pt x="112" y="97"/>
                          </a:lnTo>
                          <a:lnTo>
                            <a:pt x="111" y="97"/>
                          </a:lnTo>
                          <a:lnTo>
                            <a:pt x="110" y="97"/>
                          </a:lnTo>
                          <a:lnTo>
                            <a:pt x="109" y="97"/>
                          </a:lnTo>
                          <a:lnTo>
                            <a:pt x="108" y="97"/>
                          </a:lnTo>
                          <a:lnTo>
                            <a:pt x="107" y="98"/>
                          </a:lnTo>
                          <a:lnTo>
                            <a:pt x="107" y="98"/>
                          </a:lnTo>
                          <a:lnTo>
                            <a:pt x="106" y="99"/>
                          </a:lnTo>
                          <a:lnTo>
                            <a:pt x="105" y="100"/>
                          </a:lnTo>
                          <a:lnTo>
                            <a:pt x="105" y="101"/>
                          </a:lnTo>
                          <a:lnTo>
                            <a:pt x="105" y="102"/>
                          </a:lnTo>
                          <a:lnTo>
                            <a:pt x="104" y="103"/>
                          </a:lnTo>
                          <a:lnTo>
                            <a:pt x="104" y="104"/>
                          </a:lnTo>
                          <a:lnTo>
                            <a:pt x="103" y="106"/>
                          </a:lnTo>
                          <a:lnTo>
                            <a:pt x="103" y="107"/>
                          </a:lnTo>
                          <a:lnTo>
                            <a:pt x="102" y="109"/>
                          </a:lnTo>
                          <a:lnTo>
                            <a:pt x="102" y="109"/>
                          </a:lnTo>
                          <a:lnTo>
                            <a:pt x="101" y="110"/>
                          </a:lnTo>
                          <a:lnTo>
                            <a:pt x="101" y="111"/>
                          </a:lnTo>
                          <a:lnTo>
                            <a:pt x="100" y="112"/>
                          </a:lnTo>
                          <a:lnTo>
                            <a:pt x="98" y="112"/>
                          </a:lnTo>
                          <a:lnTo>
                            <a:pt x="97" y="112"/>
                          </a:lnTo>
                          <a:lnTo>
                            <a:pt x="95" y="112"/>
                          </a:lnTo>
                          <a:lnTo>
                            <a:pt x="94" y="112"/>
                          </a:lnTo>
                          <a:lnTo>
                            <a:pt x="93" y="112"/>
                          </a:lnTo>
                          <a:lnTo>
                            <a:pt x="91" y="112"/>
                          </a:lnTo>
                          <a:lnTo>
                            <a:pt x="89" y="111"/>
                          </a:lnTo>
                          <a:lnTo>
                            <a:pt x="87" y="111"/>
                          </a:lnTo>
                          <a:lnTo>
                            <a:pt x="85" y="111"/>
                          </a:lnTo>
                          <a:lnTo>
                            <a:pt x="84" y="110"/>
                          </a:lnTo>
                          <a:lnTo>
                            <a:pt x="83" y="110"/>
                          </a:lnTo>
                          <a:lnTo>
                            <a:pt x="81" y="110"/>
                          </a:lnTo>
                          <a:lnTo>
                            <a:pt x="80" y="110"/>
                          </a:lnTo>
                          <a:lnTo>
                            <a:pt x="78" y="110"/>
                          </a:lnTo>
                          <a:lnTo>
                            <a:pt x="78" y="110"/>
                          </a:lnTo>
                          <a:lnTo>
                            <a:pt x="78" y="109"/>
                          </a:lnTo>
                          <a:lnTo>
                            <a:pt x="78" y="108"/>
                          </a:lnTo>
                          <a:lnTo>
                            <a:pt x="77" y="107"/>
                          </a:lnTo>
                          <a:lnTo>
                            <a:pt x="76" y="107"/>
                          </a:lnTo>
                          <a:lnTo>
                            <a:pt x="76" y="106"/>
                          </a:lnTo>
                          <a:lnTo>
                            <a:pt x="75" y="105"/>
                          </a:lnTo>
                          <a:lnTo>
                            <a:pt x="75" y="105"/>
                          </a:lnTo>
                          <a:lnTo>
                            <a:pt x="75" y="104"/>
                          </a:lnTo>
                          <a:lnTo>
                            <a:pt x="75" y="104"/>
                          </a:lnTo>
                          <a:lnTo>
                            <a:pt x="75" y="103"/>
                          </a:lnTo>
                          <a:lnTo>
                            <a:pt x="75" y="102"/>
                          </a:lnTo>
                          <a:lnTo>
                            <a:pt x="74" y="102"/>
                          </a:lnTo>
                          <a:lnTo>
                            <a:pt x="73" y="102"/>
                          </a:lnTo>
                          <a:lnTo>
                            <a:pt x="73" y="102"/>
                          </a:lnTo>
                          <a:lnTo>
                            <a:pt x="72" y="102"/>
                          </a:lnTo>
                          <a:lnTo>
                            <a:pt x="71" y="103"/>
                          </a:lnTo>
                          <a:lnTo>
                            <a:pt x="71" y="102"/>
                          </a:lnTo>
                          <a:lnTo>
                            <a:pt x="70" y="102"/>
                          </a:lnTo>
                          <a:lnTo>
                            <a:pt x="69" y="102"/>
                          </a:lnTo>
                          <a:lnTo>
                            <a:pt x="68" y="102"/>
                          </a:lnTo>
                          <a:lnTo>
                            <a:pt x="67" y="101"/>
                          </a:lnTo>
                          <a:lnTo>
                            <a:pt x="67" y="101"/>
                          </a:lnTo>
                          <a:lnTo>
                            <a:pt x="66" y="100"/>
                          </a:lnTo>
                          <a:lnTo>
                            <a:pt x="65" y="99"/>
                          </a:lnTo>
                          <a:lnTo>
                            <a:pt x="64" y="98"/>
                          </a:lnTo>
                          <a:lnTo>
                            <a:pt x="64" y="97"/>
                          </a:lnTo>
                          <a:lnTo>
                            <a:pt x="63" y="96"/>
                          </a:lnTo>
                          <a:lnTo>
                            <a:pt x="62" y="96"/>
                          </a:lnTo>
                          <a:lnTo>
                            <a:pt x="62" y="95"/>
                          </a:lnTo>
                          <a:lnTo>
                            <a:pt x="61" y="95"/>
                          </a:lnTo>
                          <a:lnTo>
                            <a:pt x="60" y="96"/>
                          </a:lnTo>
                          <a:lnTo>
                            <a:pt x="59" y="96"/>
                          </a:lnTo>
                          <a:lnTo>
                            <a:pt x="58" y="96"/>
                          </a:lnTo>
                          <a:lnTo>
                            <a:pt x="58" y="97"/>
                          </a:lnTo>
                          <a:lnTo>
                            <a:pt x="57" y="97"/>
                          </a:lnTo>
                          <a:lnTo>
                            <a:pt x="56" y="98"/>
                          </a:lnTo>
                          <a:lnTo>
                            <a:pt x="55" y="99"/>
                          </a:lnTo>
                          <a:lnTo>
                            <a:pt x="54" y="99"/>
                          </a:lnTo>
                          <a:lnTo>
                            <a:pt x="53" y="100"/>
                          </a:lnTo>
                          <a:lnTo>
                            <a:pt x="53" y="100"/>
                          </a:lnTo>
                          <a:lnTo>
                            <a:pt x="52" y="100"/>
                          </a:lnTo>
                          <a:lnTo>
                            <a:pt x="51" y="100"/>
                          </a:lnTo>
                          <a:lnTo>
                            <a:pt x="50" y="100"/>
                          </a:lnTo>
                          <a:lnTo>
                            <a:pt x="49" y="100"/>
                          </a:lnTo>
                          <a:lnTo>
                            <a:pt x="49" y="99"/>
                          </a:lnTo>
                          <a:lnTo>
                            <a:pt x="48" y="99"/>
                          </a:lnTo>
                          <a:lnTo>
                            <a:pt x="47" y="98"/>
                          </a:lnTo>
                          <a:lnTo>
                            <a:pt x="47" y="98"/>
                          </a:lnTo>
                          <a:lnTo>
                            <a:pt x="46" y="98"/>
                          </a:lnTo>
                          <a:lnTo>
                            <a:pt x="45" y="97"/>
                          </a:lnTo>
                          <a:lnTo>
                            <a:pt x="44" y="97"/>
                          </a:lnTo>
                          <a:lnTo>
                            <a:pt x="43" y="97"/>
                          </a:lnTo>
                          <a:lnTo>
                            <a:pt x="42" y="97"/>
                          </a:lnTo>
                          <a:lnTo>
                            <a:pt x="40" y="97"/>
                          </a:lnTo>
                          <a:lnTo>
                            <a:pt x="37" y="97"/>
                          </a:lnTo>
                          <a:lnTo>
                            <a:pt x="35" y="97"/>
                          </a:lnTo>
                          <a:lnTo>
                            <a:pt x="33" y="95"/>
                          </a:lnTo>
                          <a:lnTo>
                            <a:pt x="31" y="93"/>
                          </a:lnTo>
                          <a:lnTo>
                            <a:pt x="30" y="92"/>
                          </a:lnTo>
                          <a:lnTo>
                            <a:pt x="30" y="91"/>
                          </a:lnTo>
                          <a:lnTo>
                            <a:pt x="29" y="90"/>
                          </a:lnTo>
                          <a:lnTo>
                            <a:pt x="28" y="89"/>
                          </a:lnTo>
                          <a:lnTo>
                            <a:pt x="27" y="89"/>
                          </a:lnTo>
                          <a:lnTo>
                            <a:pt x="25" y="89"/>
                          </a:lnTo>
                          <a:lnTo>
                            <a:pt x="24" y="89"/>
                          </a:lnTo>
                          <a:lnTo>
                            <a:pt x="22" y="89"/>
                          </a:lnTo>
                          <a:lnTo>
                            <a:pt x="21" y="89"/>
                          </a:lnTo>
                          <a:lnTo>
                            <a:pt x="20" y="88"/>
                          </a:lnTo>
                          <a:lnTo>
                            <a:pt x="19" y="88"/>
                          </a:lnTo>
                          <a:lnTo>
                            <a:pt x="18" y="87"/>
                          </a:lnTo>
                          <a:lnTo>
                            <a:pt x="17" y="87"/>
                          </a:lnTo>
                          <a:lnTo>
                            <a:pt x="16" y="86"/>
                          </a:lnTo>
                          <a:lnTo>
                            <a:pt x="16" y="85"/>
                          </a:lnTo>
                          <a:lnTo>
                            <a:pt x="15" y="84"/>
                          </a:lnTo>
                          <a:lnTo>
                            <a:pt x="15" y="83"/>
                          </a:lnTo>
                          <a:lnTo>
                            <a:pt x="14" y="83"/>
                          </a:lnTo>
                          <a:lnTo>
                            <a:pt x="14" y="82"/>
                          </a:lnTo>
                          <a:lnTo>
                            <a:pt x="13" y="80"/>
                          </a:lnTo>
                          <a:lnTo>
                            <a:pt x="13" y="80"/>
                          </a:lnTo>
                          <a:lnTo>
                            <a:pt x="12" y="80"/>
                          </a:lnTo>
                          <a:lnTo>
                            <a:pt x="11" y="80"/>
                          </a:lnTo>
                          <a:lnTo>
                            <a:pt x="10" y="80"/>
                          </a:lnTo>
                          <a:lnTo>
                            <a:pt x="8" y="81"/>
                          </a:lnTo>
                          <a:lnTo>
                            <a:pt x="7" y="81"/>
                          </a:lnTo>
                          <a:lnTo>
                            <a:pt x="6" y="81"/>
                          </a:lnTo>
                          <a:lnTo>
                            <a:pt x="5" y="81"/>
                          </a:lnTo>
                          <a:lnTo>
                            <a:pt x="4" y="81"/>
                          </a:lnTo>
                          <a:lnTo>
                            <a:pt x="3" y="81"/>
                          </a:lnTo>
                          <a:lnTo>
                            <a:pt x="3" y="80"/>
                          </a:lnTo>
                          <a:lnTo>
                            <a:pt x="2" y="80"/>
                          </a:lnTo>
                          <a:lnTo>
                            <a:pt x="2" y="79"/>
                          </a:lnTo>
                          <a:lnTo>
                            <a:pt x="2" y="79"/>
                          </a:lnTo>
                          <a:lnTo>
                            <a:pt x="2" y="76"/>
                          </a:lnTo>
                          <a:lnTo>
                            <a:pt x="2" y="74"/>
                          </a:lnTo>
                          <a:lnTo>
                            <a:pt x="2" y="72"/>
                          </a:lnTo>
                          <a:lnTo>
                            <a:pt x="2" y="70"/>
                          </a:lnTo>
                          <a:lnTo>
                            <a:pt x="1" y="68"/>
                          </a:lnTo>
                          <a:lnTo>
                            <a:pt x="1" y="65"/>
                          </a:lnTo>
                          <a:lnTo>
                            <a:pt x="1" y="65"/>
                          </a:lnTo>
                          <a:lnTo>
                            <a:pt x="1" y="64"/>
                          </a:lnTo>
                          <a:lnTo>
                            <a:pt x="0" y="63"/>
                          </a:lnTo>
                          <a:lnTo>
                            <a:pt x="0" y="62"/>
                          </a:lnTo>
                          <a:lnTo>
                            <a:pt x="3" y="60"/>
                          </a:lnTo>
                          <a:lnTo>
                            <a:pt x="4" y="59"/>
                          </a:lnTo>
                          <a:lnTo>
                            <a:pt x="5" y="58"/>
                          </a:lnTo>
                          <a:lnTo>
                            <a:pt x="6" y="57"/>
                          </a:lnTo>
                          <a:lnTo>
                            <a:pt x="7" y="56"/>
                          </a:lnTo>
                          <a:lnTo>
                            <a:pt x="8" y="54"/>
                          </a:lnTo>
                          <a:lnTo>
                            <a:pt x="9" y="53"/>
                          </a:lnTo>
                          <a:lnTo>
                            <a:pt x="10" y="52"/>
                          </a:lnTo>
                          <a:lnTo>
                            <a:pt x="11" y="51"/>
                          </a:lnTo>
                          <a:lnTo>
                            <a:pt x="12" y="49"/>
                          </a:lnTo>
                          <a:lnTo>
                            <a:pt x="13" y="48"/>
                          </a:lnTo>
                          <a:lnTo>
                            <a:pt x="14" y="46"/>
                          </a:lnTo>
                          <a:lnTo>
                            <a:pt x="14" y="44"/>
                          </a:lnTo>
                          <a:lnTo>
                            <a:pt x="15" y="42"/>
                          </a:lnTo>
                          <a:lnTo>
                            <a:pt x="15" y="40"/>
                          </a:lnTo>
                          <a:lnTo>
                            <a:pt x="16" y="41"/>
                          </a:lnTo>
                          <a:lnTo>
                            <a:pt x="17" y="41"/>
                          </a:lnTo>
                          <a:lnTo>
                            <a:pt x="18" y="41"/>
                          </a:lnTo>
                          <a:lnTo>
                            <a:pt x="19" y="41"/>
                          </a:lnTo>
                          <a:lnTo>
                            <a:pt x="19" y="41"/>
                          </a:lnTo>
                          <a:lnTo>
                            <a:pt x="20" y="41"/>
                          </a:lnTo>
                          <a:lnTo>
                            <a:pt x="22" y="41"/>
                          </a:lnTo>
                          <a:lnTo>
                            <a:pt x="23" y="41"/>
                          </a:lnTo>
                          <a:lnTo>
                            <a:pt x="24" y="41"/>
                          </a:lnTo>
                          <a:lnTo>
                            <a:pt x="25" y="41"/>
                          </a:lnTo>
                          <a:lnTo>
                            <a:pt x="26" y="41"/>
                          </a:lnTo>
                          <a:lnTo>
                            <a:pt x="27" y="40"/>
                          </a:lnTo>
                          <a:lnTo>
                            <a:pt x="28" y="40"/>
                          </a:lnTo>
                          <a:lnTo>
                            <a:pt x="29" y="40"/>
                          </a:lnTo>
                          <a:lnTo>
                            <a:pt x="30" y="39"/>
                          </a:lnTo>
                          <a:lnTo>
                            <a:pt x="31" y="39"/>
                          </a:lnTo>
                          <a:lnTo>
                            <a:pt x="32" y="38"/>
                          </a:lnTo>
                          <a:lnTo>
                            <a:pt x="34" y="38"/>
                          </a:lnTo>
                          <a:lnTo>
                            <a:pt x="34" y="37"/>
                          </a:lnTo>
                          <a:lnTo>
                            <a:pt x="35" y="37"/>
                          </a:lnTo>
                          <a:lnTo>
                            <a:pt x="35" y="37"/>
                          </a:lnTo>
                          <a:lnTo>
                            <a:pt x="36" y="37"/>
                          </a:lnTo>
                          <a:lnTo>
                            <a:pt x="36" y="37"/>
                          </a:lnTo>
                          <a:lnTo>
                            <a:pt x="37" y="37"/>
                          </a:lnTo>
                          <a:lnTo>
                            <a:pt x="39" y="37"/>
                          </a:lnTo>
                          <a:lnTo>
                            <a:pt x="40" y="36"/>
                          </a:lnTo>
                          <a:lnTo>
                            <a:pt x="42" y="36"/>
                          </a:lnTo>
                          <a:lnTo>
                            <a:pt x="44" y="36"/>
                          </a:lnTo>
                          <a:lnTo>
                            <a:pt x="45" y="35"/>
                          </a:lnTo>
                          <a:lnTo>
                            <a:pt x="46" y="34"/>
                          </a:lnTo>
                          <a:lnTo>
                            <a:pt x="48" y="34"/>
                          </a:lnTo>
                          <a:lnTo>
                            <a:pt x="49" y="33"/>
                          </a:lnTo>
                          <a:lnTo>
                            <a:pt x="50" y="32"/>
                          </a:lnTo>
                          <a:lnTo>
                            <a:pt x="52" y="31"/>
                          </a:lnTo>
                          <a:lnTo>
                            <a:pt x="54" y="29"/>
                          </a:lnTo>
                          <a:lnTo>
                            <a:pt x="56" y="27"/>
                          </a:lnTo>
                          <a:lnTo>
                            <a:pt x="58" y="25"/>
                          </a:lnTo>
                          <a:lnTo>
                            <a:pt x="59" y="25"/>
                          </a:lnTo>
                          <a:lnTo>
                            <a:pt x="59" y="25"/>
                          </a:lnTo>
                          <a:lnTo>
                            <a:pt x="59" y="25"/>
                          </a:lnTo>
                          <a:lnTo>
                            <a:pt x="59" y="25"/>
                          </a:lnTo>
                          <a:lnTo>
                            <a:pt x="59" y="25"/>
                          </a:lnTo>
                          <a:lnTo>
                            <a:pt x="59" y="25"/>
                          </a:lnTo>
                          <a:lnTo>
                            <a:pt x="59" y="24"/>
                          </a:lnTo>
                          <a:lnTo>
                            <a:pt x="59" y="24"/>
                          </a:lnTo>
                          <a:lnTo>
                            <a:pt x="59" y="24"/>
                          </a:lnTo>
                          <a:lnTo>
                            <a:pt x="59" y="24"/>
                          </a:lnTo>
                          <a:lnTo>
                            <a:pt x="58" y="24"/>
                          </a:lnTo>
                          <a:lnTo>
                            <a:pt x="58" y="23"/>
                          </a:lnTo>
                          <a:lnTo>
                            <a:pt x="58" y="22"/>
                          </a:lnTo>
                          <a:lnTo>
                            <a:pt x="58" y="22"/>
                          </a:lnTo>
                          <a:lnTo>
                            <a:pt x="58" y="21"/>
                          </a:lnTo>
                          <a:lnTo>
                            <a:pt x="57" y="20"/>
                          </a:lnTo>
                          <a:lnTo>
                            <a:pt x="57" y="20"/>
                          </a:lnTo>
                          <a:lnTo>
                            <a:pt x="56" y="19"/>
                          </a:lnTo>
                          <a:lnTo>
                            <a:pt x="56" y="18"/>
                          </a:lnTo>
                          <a:lnTo>
                            <a:pt x="55" y="18"/>
                          </a:lnTo>
                          <a:lnTo>
                            <a:pt x="55" y="17"/>
                          </a:lnTo>
                          <a:lnTo>
                            <a:pt x="55" y="16"/>
                          </a:lnTo>
                          <a:lnTo>
                            <a:pt x="55" y="15"/>
                          </a:lnTo>
                          <a:lnTo>
                            <a:pt x="55" y="14"/>
                          </a:lnTo>
                          <a:lnTo>
                            <a:pt x="55" y="13"/>
                          </a:lnTo>
                          <a:lnTo>
                            <a:pt x="55" y="13"/>
                          </a:lnTo>
                          <a:lnTo>
                            <a:pt x="55" y="12"/>
                          </a:lnTo>
                          <a:lnTo>
                            <a:pt x="55" y="12"/>
                          </a:lnTo>
                          <a:lnTo>
                            <a:pt x="55" y="11"/>
                          </a:lnTo>
                          <a:lnTo>
                            <a:pt x="55" y="11"/>
                          </a:lnTo>
                          <a:lnTo>
                            <a:pt x="55" y="11"/>
                          </a:lnTo>
                          <a:lnTo>
                            <a:pt x="55" y="10"/>
                          </a:lnTo>
                          <a:lnTo>
                            <a:pt x="55" y="9"/>
                          </a:lnTo>
                          <a:lnTo>
                            <a:pt x="55" y="8"/>
                          </a:lnTo>
                          <a:lnTo>
                            <a:pt x="55" y="7"/>
                          </a:lnTo>
                          <a:lnTo>
                            <a:pt x="56" y="6"/>
                          </a:lnTo>
                          <a:lnTo>
                            <a:pt x="56" y="6"/>
                          </a:lnTo>
                          <a:lnTo>
                            <a:pt x="57" y="5"/>
                          </a:lnTo>
                          <a:lnTo>
                            <a:pt x="58" y="4"/>
                          </a:lnTo>
                          <a:lnTo>
                            <a:pt x="59" y="4"/>
                          </a:lnTo>
                          <a:lnTo>
                            <a:pt x="60" y="3"/>
                          </a:lnTo>
                          <a:lnTo>
                            <a:pt x="61" y="3"/>
                          </a:lnTo>
                          <a:lnTo>
                            <a:pt x="62" y="3"/>
                          </a:lnTo>
                          <a:lnTo>
                            <a:pt x="63" y="2"/>
                          </a:lnTo>
                          <a:lnTo>
                            <a:pt x="65" y="2"/>
                          </a:lnTo>
                          <a:lnTo>
                            <a:pt x="66" y="2"/>
                          </a:lnTo>
                          <a:lnTo>
                            <a:pt x="67" y="2"/>
                          </a:lnTo>
                          <a:lnTo>
                            <a:pt x="69" y="2"/>
                          </a:lnTo>
                          <a:lnTo>
                            <a:pt x="70" y="2"/>
                          </a:lnTo>
                          <a:lnTo>
                            <a:pt x="72" y="2"/>
                          </a:lnTo>
                          <a:lnTo>
                            <a:pt x="73" y="2"/>
                          </a:lnTo>
                          <a:lnTo>
                            <a:pt x="74" y="2"/>
                          </a:lnTo>
                          <a:lnTo>
                            <a:pt x="74" y="2"/>
                          </a:lnTo>
                          <a:lnTo>
                            <a:pt x="74" y="2"/>
                          </a:lnTo>
                          <a:lnTo>
                            <a:pt x="75" y="2"/>
                          </a:lnTo>
                          <a:lnTo>
                            <a:pt x="75" y="2"/>
                          </a:lnTo>
                          <a:lnTo>
                            <a:pt x="75" y="1"/>
                          </a:lnTo>
                          <a:lnTo>
                            <a:pt x="75" y="1"/>
                          </a:lnTo>
                          <a:lnTo>
                            <a:pt x="75" y="1"/>
                          </a:lnTo>
                        </a:path>
                      </a:pathLst>
                    </a:custGeom>
                    <a:grpFill/>
                    <a:ln w="3175" cap="flat" cmpd="sng">
                      <a:solidFill>
                        <a:schemeClr val="accent1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 algn="ctr" defTabSz="794567">
                        <a:defRPr/>
                      </a:pPr>
                      <a:endParaRPr lang="en-US" sz="7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3" name="Freeform 5"/>
                  <p:cNvSpPr>
                    <a:spLocks/>
                  </p:cNvSpPr>
                  <p:nvPr/>
                </p:nvSpPr>
                <p:spPr bwMode="auto">
                  <a:xfrm>
                    <a:off x="768977" y="1137332"/>
                    <a:ext cx="1483602" cy="719279"/>
                  </a:xfrm>
                  <a:custGeom>
                    <a:avLst/>
                    <a:gdLst/>
                    <a:ahLst/>
                    <a:cxnLst>
                      <a:cxn ang="0">
                        <a:pos x="110" y="1"/>
                      </a:cxn>
                      <a:cxn ang="0">
                        <a:pos x="111" y="5"/>
                      </a:cxn>
                      <a:cxn ang="0">
                        <a:pos x="113" y="8"/>
                      </a:cxn>
                      <a:cxn ang="0">
                        <a:pos x="122" y="9"/>
                      </a:cxn>
                      <a:cxn ang="0">
                        <a:pos x="126" y="5"/>
                      </a:cxn>
                      <a:cxn ang="0">
                        <a:pos x="131" y="4"/>
                      </a:cxn>
                      <a:cxn ang="0">
                        <a:pos x="133" y="9"/>
                      </a:cxn>
                      <a:cxn ang="0">
                        <a:pos x="135" y="12"/>
                      </a:cxn>
                      <a:cxn ang="0">
                        <a:pos x="139" y="13"/>
                      </a:cxn>
                      <a:cxn ang="0">
                        <a:pos x="148" y="15"/>
                      </a:cxn>
                      <a:cxn ang="0">
                        <a:pos x="153" y="19"/>
                      </a:cxn>
                      <a:cxn ang="0">
                        <a:pos x="157" y="25"/>
                      </a:cxn>
                      <a:cxn ang="0">
                        <a:pos x="162" y="31"/>
                      </a:cxn>
                      <a:cxn ang="0">
                        <a:pos x="166" y="38"/>
                      </a:cxn>
                      <a:cxn ang="0">
                        <a:pos x="164" y="43"/>
                      </a:cxn>
                      <a:cxn ang="0">
                        <a:pos x="166" y="46"/>
                      </a:cxn>
                      <a:cxn ang="0">
                        <a:pos x="168" y="49"/>
                      </a:cxn>
                      <a:cxn ang="0">
                        <a:pos x="168" y="55"/>
                      </a:cxn>
                      <a:cxn ang="0">
                        <a:pos x="162" y="71"/>
                      </a:cxn>
                      <a:cxn ang="0">
                        <a:pos x="145" y="79"/>
                      </a:cxn>
                      <a:cxn ang="0">
                        <a:pos x="138" y="83"/>
                      </a:cxn>
                      <a:cxn ang="0">
                        <a:pos x="128" y="86"/>
                      </a:cxn>
                      <a:cxn ang="0">
                        <a:pos x="121" y="95"/>
                      </a:cxn>
                      <a:cxn ang="0">
                        <a:pos x="111" y="90"/>
                      </a:cxn>
                      <a:cxn ang="0">
                        <a:pos x="105" y="85"/>
                      </a:cxn>
                      <a:cxn ang="0">
                        <a:pos x="90" y="87"/>
                      </a:cxn>
                      <a:cxn ang="0">
                        <a:pos x="72" y="91"/>
                      </a:cxn>
                      <a:cxn ang="0">
                        <a:pos x="61" y="97"/>
                      </a:cxn>
                      <a:cxn ang="0">
                        <a:pos x="43" y="91"/>
                      </a:cxn>
                      <a:cxn ang="0">
                        <a:pos x="26" y="88"/>
                      </a:cxn>
                      <a:cxn ang="0">
                        <a:pos x="18" y="87"/>
                      </a:cxn>
                      <a:cxn ang="0">
                        <a:pos x="5" y="79"/>
                      </a:cxn>
                      <a:cxn ang="0">
                        <a:pos x="0" y="74"/>
                      </a:cxn>
                      <a:cxn ang="0">
                        <a:pos x="3" y="69"/>
                      </a:cxn>
                      <a:cxn ang="0">
                        <a:pos x="6" y="65"/>
                      </a:cxn>
                      <a:cxn ang="0">
                        <a:pos x="11" y="62"/>
                      </a:cxn>
                      <a:cxn ang="0">
                        <a:pos x="16" y="57"/>
                      </a:cxn>
                      <a:cxn ang="0">
                        <a:pos x="14" y="50"/>
                      </a:cxn>
                      <a:cxn ang="0">
                        <a:pos x="14" y="46"/>
                      </a:cxn>
                      <a:cxn ang="0">
                        <a:pos x="16" y="42"/>
                      </a:cxn>
                      <a:cxn ang="0">
                        <a:pos x="17" y="37"/>
                      </a:cxn>
                      <a:cxn ang="0">
                        <a:pos x="23" y="35"/>
                      </a:cxn>
                      <a:cxn ang="0">
                        <a:pos x="28" y="32"/>
                      </a:cxn>
                      <a:cxn ang="0">
                        <a:pos x="30" y="24"/>
                      </a:cxn>
                      <a:cxn ang="0">
                        <a:pos x="36" y="27"/>
                      </a:cxn>
                      <a:cxn ang="0">
                        <a:pos x="38" y="31"/>
                      </a:cxn>
                      <a:cxn ang="0">
                        <a:pos x="39" y="39"/>
                      </a:cxn>
                      <a:cxn ang="0">
                        <a:pos x="41" y="43"/>
                      </a:cxn>
                      <a:cxn ang="0">
                        <a:pos x="50" y="45"/>
                      </a:cxn>
                      <a:cxn ang="0">
                        <a:pos x="57" y="44"/>
                      </a:cxn>
                      <a:cxn ang="0">
                        <a:pos x="59" y="44"/>
                      </a:cxn>
                      <a:cxn ang="0">
                        <a:pos x="58" y="40"/>
                      </a:cxn>
                      <a:cxn ang="0">
                        <a:pos x="59" y="37"/>
                      </a:cxn>
                      <a:cxn ang="0">
                        <a:pos x="57" y="34"/>
                      </a:cxn>
                      <a:cxn ang="0">
                        <a:pos x="61" y="23"/>
                      </a:cxn>
                      <a:cxn ang="0">
                        <a:pos x="69" y="20"/>
                      </a:cxn>
                      <a:cxn ang="0">
                        <a:pos x="74" y="19"/>
                      </a:cxn>
                      <a:cxn ang="0">
                        <a:pos x="77" y="12"/>
                      </a:cxn>
                      <a:cxn ang="0">
                        <a:pos x="82" y="13"/>
                      </a:cxn>
                      <a:cxn ang="0">
                        <a:pos x="86" y="10"/>
                      </a:cxn>
                      <a:cxn ang="0">
                        <a:pos x="94" y="8"/>
                      </a:cxn>
                      <a:cxn ang="0">
                        <a:pos x="101" y="2"/>
                      </a:cxn>
                    </a:cxnLst>
                    <a:rect l="0" t="0" r="r" b="b"/>
                    <a:pathLst>
                      <a:path w="168" h="97">
                        <a:moveTo>
                          <a:pt x="101" y="2"/>
                        </a:moveTo>
                        <a:lnTo>
                          <a:pt x="102" y="2"/>
                        </a:lnTo>
                        <a:lnTo>
                          <a:pt x="102" y="2"/>
                        </a:lnTo>
                        <a:lnTo>
                          <a:pt x="103" y="2"/>
                        </a:lnTo>
                        <a:lnTo>
                          <a:pt x="103" y="1"/>
                        </a:lnTo>
                        <a:lnTo>
                          <a:pt x="104" y="1"/>
                        </a:lnTo>
                        <a:lnTo>
                          <a:pt x="104" y="0"/>
                        </a:lnTo>
                        <a:lnTo>
                          <a:pt x="104" y="0"/>
                        </a:lnTo>
                        <a:lnTo>
                          <a:pt x="109" y="0"/>
                        </a:lnTo>
                        <a:lnTo>
                          <a:pt x="109" y="1"/>
                        </a:lnTo>
                        <a:lnTo>
                          <a:pt x="109" y="1"/>
                        </a:lnTo>
                        <a:lnTo>
                          <a:pt x="110" y="1"/>
                        </a:lnTo>
                        <a:lnTo>
                          <a:pt x="110" y="2"/>
                        </a:lnTo>
                        <a:lnTo>
                          <a:pt x="110" y="2"/>
                        </a:lnTo>
                        <a:lnTo>
                          <a:pt x="110" y="2"/>
                        </a:lnTo>
                        <a:lnTo>
                          <a:pt x="111" y="2"/>
                        </a:lnTo>
                        <a:lnTo>
                          <a:pt x="111" y="2"/>
                        </a:lnTo>
                        <a:lnTo>
                          <a:pt x="111" y="2"/>
                        </a:lnTo>
                        <a:lnTo>
                          <a:pt x="111" y="3"/>
                        </a:lnTo>
                        <a:lnTo>
                          <a:pt x="111" y="3"/>
                        </a:lnTo>
                        <a:lnTo>
                          <a:pt x="111" y="4"/>
                        </a:lnTo>
                        <a:lnTo>
                          <a:pt x="111" y="4"/>
                        </a:lnTo>
                        <a:lnTo>
                          <a:pt x="111" y="5"/>
                        </a:lnTo>
                        <a:lnTo>
                          <a:pt x="111" y="5"/>
                        </a:lnTo>
                        <a:lnTo>
                          <a:pt x="111" y="5"/>
                        </a:lnTo>
                        <a:lnTo>
                          <a:pt x="112" y="5"/>
                        </a:lnTo>
                        <a:lnTo>
                          <a:pt x="112" y="5"/>
                        </a:lnTo>
                        <a:lnTo>
                          <a:pt x="112" y="5"/>
                        </a:lnTo>
                        <a:lnTo>
                          <a:pt x="113" y="5"/>
                        </a:lnTo>
                        <a:lnTo>
                          <a:pt x="113" y="6"/>
                        </a:lnTo>
                        <a:lnTo>
                          <a:pt x="113" y="6"/>
                        </a:lnTo>
                        <a:lnTo>
                          <a:pt x="113" y="7"/>
                        </a:lnTo>
                        <a:lnTo>
                          <a:pt x="113" y="7"/>
                        </a:lnTo>
                        <a:lnTo>
                          <a:pt x="113" y="7"/>
                        </a:lnTo>
                        <a:lnTo>
                          <a:pt x="113" y="8"/>
                        </a:lnTo>
                        <a:lnTo>
                          <a:pt x="113" y="8"/>
                        </a:lnTo>
                        <a:lnTo>
                          <a:pt x="113" y="8"/>
                        </a:lnTo>
                        <a:lnTo>
                          <a:pt x="113" y="8"/>
                        </a:lnTo>
                        <a:lnTo>
                          <a:pt x="114" y="9"/>
                        </a:lnTo>
                        <a:lnTo>
                          <a:pt x="114" y="9"/>
                        </a:lnTo>
                        <a:lnTo>
                          <a:pt x="114" y="9"/>
                        </a:lnTo>
                        <a:lnTo>
                          <a:pt x="116" y="9"/>
                        </a:lnTo>
                        <a:lnTo>
                          <a:pt x="118" y="9"/>
                        </a:lnTo>
                        <a:lnTo>
                          <a:pt x="119" y="9"/>
                        </a:lnTo>
                        <a:lnTo>
                          <a:pt x="121" y="9"/>
                        </a:lnTo>
                        <a:lnTo>
                          <a:pt x="122" y="9"/>
                        </a:lnTo>
                        <a:lnTo>
                          <a:pt x="122" y="9"/>
                        </a:lnTo>
                        <a:lnTo>
                          <a:pt x="122" y="9"/>
                        </a:lnTo>
                        <a:lnTo>
                          <a:pt x="122" y="8"/>
                        </a:lnTo>
                        <a:lnTo>
                          <a:pt x="123" y="8"/>
                        </a:lnTo>
                        <a:lnTo>
                          <a:pt x="123" y="8"/>
                        </a:lnTo>
                        <a:lnTo>
                          <a:pt x="123" y="7"/>
                        </a:lnTo>
                        <a:lnTo>
                          <a:pt x="123" y="7"/>
                        </a:lnTo>
                        <a:lnTo>
                          <a:pt x="123" y="7"/>
                        </a:lnTo>
                        <a:lnTo>
                          <a:pt x="124" y="7"/>
                        </a:lnTo>
                        <a:lnTo>
                          <a:pt x="124" y="7"/>
                        </a:lnTo>
                        <a:lnTo>
                          <a:pt x="125" y="6"/>
                        </a:lnTo>
                        <a:lnTo>
                          <a:pt x="125" y="6"/>
                        </a:lnTo>
                        <a:lnTo>
                          <a:pt x="126" y="6"/>
                        </a:lnTo>
                        <a:lnTo>
                          <a:pt x="126" y="5"/>
                        </a:lnTo>
                        <a:lnTo>
                          <a:pt x="126" y="5"/>
                        </a:lnTo>
                        <a:lnTo>
                          <a:pt x="127" y="5"/>
                        </a:lnTo>
                        <a:lnTo>
                          <a:pt x="127" y="5"/>
                        </a:lnTo>
                        <a:lnTo>
                          <a:pt x="127" y="5"/>
                        </a:lnTo>
                        <a:lnTo>
                          <a:pt x="128" y="5"/>
                        </a:lnTo>
                        <a:lnTo>
                          <a:pt x="128" y="4"/>
                        </a:lnTo>
                        <a:lnTo>
                          <a:pt x="128" y="4"/>
                        </a:lnTo>
                        <a:lnTo>
                          <a:pt x="128" y="4"/>
                        </a:lnTo>
                        <a:lnTo>
                          <a:pt x="129" y="4"/>
                        </a:lnTo>
                        <a:lnTo>
                          <a:pt x="129" y="4"/>
                        </a:lnTo>
                        <a:lnTo>
                          <a:pt x="130" y="4"/>
                        </a:lnTo>
                        <a:lnTo>
                          <a:pt x="131" y="4"/>
                        </a:lnTo>
                        <a:lnTo>
                          <a:pt x="131" y="4"/>
                        </a:lnTo>
                        <a:lnTo>
                          <a:pt x="131" y="5"/>
                        </a:lnTo>
                        <a:lnTo>
                          <a:pt x="131" y="5"/>
                        </a:lnTo>
                        <a:lnTo>
                          <a:pt x="131" y="5"/>
                        </a:lnTo>
                        <a:lnTo>
                          <a:pt x="132" y="5"/>
                        </a:lnTo>
                        <a:lnTo>
                          <a:pt x="132" y="5"/>
                        </a:lnTo>
                        <a:lnTo>
                          <a:pt x="132" y="5"/>
                        </a:lnTo>
                        <a:lnTo>
                          <a:pt x="133" y="5"/>
                        </a:lnTo>
                        <a:lnTo>
                          <a:pt x="133" y="6"/>
                        </a:lnTo>
                        <a:lnTo>
                          <a:pt x="133" y="7"/>
                        </a:lnTo>
                        <a:lnTo>
                          <a:pt x="133" y="8"/>
                        </a:lnTo>
                        <a:lnTo>
                          <a:pt x="133" y="9"/>
                        </a:lnTo>
                        <a:lnTo>
                          <a:pt x="133" y="9"/>
                        </a:lnTo>
                        <a:lnTo>
                          <a:pt x="133" y="9"/>
                        </a:lnTo>
                        <a:lnTo>
                          <a:pt x="133" y="10"/>
                        </a:lnTo>
                        <a:lnTo>
                          <a:pt x="133" y="10"/>
                        </a:lnTo>
                        <a:lnTo>
                          <a:pt x="133" y="10"/>
                        </a:lnTo>
                        <a:lnTo>
                          <a:pt x="134" y="10"/>
                        </a:lnTo>
                        <a:lnTo>
                          <a:pt x="134" y="10"/>
                        </a:lnTo>
                        <a:lnTo>
                          <a:pt x="134" y="10"/>
                        </a:lnTo>
                        <a:lnTo>
                          <a:pt x="134" y="11"/>
                        </a:lnTo>
                        <a:lnTo>
                          <a:pt x="135" y="11"/>
                        </a:lnTo>
                        <a:lnTo>
                          <a:pt x="135" y="11"/>
                        </a:lnTo>
                        <a:lnTo>
                          <a:pt x="135" y="12"/>
                        </a:lnTo>
                        <a:lnTo>
                          <a:pt x="135" y="12"/>
                        </a:lnTo>
                        <a:lnTo>
                          <a:pt x="135" y="12"/>
                        </a:lnTo>
                        <a:lnTo>
                          <a:pt x="136" y="12"/>
                        </a:lnTo>
                        <a:lnTo>
                          <a:pt x="136" y="12"/>
                        </a:lnTo>
                        <a:lnTo>
                          <a:pt x="136" y="12"/>
                        </a:lnTo>
                        <a:lnTo>
                          <a:pt x="136" y="12"/>
                        </a:lnTo>
                        <a:lnTo>
                          <a:pt x="136" y="13"/>
                        </a:lnTo>
                        <a:lnTo>
                          <a:pt x="137" y="13"/>
                        </a:lnTo>
                        <a:lnTo>
                          <a:pt x="137" y="13"/>
                        </a:lnTo>
                        <a:lnTo>
                          <a:pt x="138" y="13"/>
                        </a:lnTo>
                        <a:lnTo>
                          <a:pt x="138" y="13"/>
                        </a:lnTo>
                        <a:lnTo>
                          <a:pt x="139" y="13"/>
                        </a:lnTo>
                        <a:lnTo>
                          <a:pt x="139" y="14"/>
                        </a:lnTo>
                        <a:lnTo>
                          <a:pt x="141" y="14"/>
                        </a:lnTo>
                        <a:lnTo>
                          <a:pt x="143" y="14"/>
                        </a:lnTo>
                        <a:lnTo>
                          <a:pt x="144" y="14"/>
                        </a:lnTo>
                        <a:lnTo>
                          <a:pt x="146" y="14"/>
                        </a:lnTo>
                        <a:lnTo>
                          <a:pt x="146" y="14"/>
                        </a:lnTo>
                        <a:lnTo>
                          <a:pt x="146" y="14"/>
                        </a:lnTo>
                        <a:lnTo>
                          <a:pt x="146" y="14"/>
                        </a:lnTo>
                        <a:lnTo>
                          <a:pt x="147" y="15"/>
                        </a:lnTo>
                        <a:lnTo>
                          <a:pt x="147" y="15"/>
                        </a:lnTo>
                        <a:lnTo>
                          <a:pt x="148" y="15"/>
                        </a:lnTo>
                        <a:lnTo>
                          <a:pt x="148" y="15"/>
                        </a:lnTo>
                        <a:lnTo>
                          <a:pt x="149" y="15"/>
                        </a:lnTo>
                        <a:lnTo>
                          <a:pt x="149" y="15"/>
                        </a:lnTo>
                        <a:lnTo>
                          <a:pt x="150" y="15"/>
                        </a:lnTo>
                        <a:lnTo>
                          <a:pt x="150" y="15"/>
                        </a:lnTo>
                        <a:lnTo>
                          <a:pt x="151" y="15"/>
                        </a:lnTo>
                        <a:lnTo>
                          <a:pt x="151" y="15"/>
                        </a:lnTo>
                        <a:lnTo>
                          <a:pt x="151" y="16"/>
                        </a:lnTo>
                        <a:lnTo>
                          <a:pt x="152" y="16"/>
                        </a:lnTo>
                        <a:lnTo>
                          <a:pt x="152" y="17"/>
                        </a:lnTo>
                        <a:lnTo>
                          <a:pt x="152" y="18"/>
                        </a:lnTo>
                        <a:lnTo>
                          <a:pt x="152" y="19"/>
                        </a:lnTo>
                        <a:lnTo>
                          <a:pt x="153" y="19"/>
                        </a:lnTo>
                        <a:lnTo>
                          <a:pt x="153" y="21"/>
                        </a:lnTo>
                        <a:lnTo>
                          <a:pt x="153" y="22"/>
                        </a:lnTo>
                        <a:lnTo>
                          <a:pt x="153" y="23"/>
                        </a:lnTo>
                        <a:lnTo>
                          <a:pt x="153" y="23"/>
                        </a:lnTo>
                        <a:lnTo>
                          <a:pt x="153" y="24"/>
                        </a:lnTo>
                        <a:lnTo>
                          <a:pt x="154" y="25"/>
                        </a:lnTo>
                        <a:lnTo>
                          <a:pt x="155" y="25"/>
                        </a:lnTo>
                        <a:lnTo>
                          <a:pt x="155" y="25"/>
                        </a:lnTo>
                        <a:lnTo>
                          <a:pt x="156" y="25"/>
                        </a:lnTo>
                        <a:lnTo>
                          <a:pt x="156" y="25"/>
                        </a:lnTo>
                        <a:lnTo>
                          <a:pt x="156" y="25"/>
                        </a:lnTo>
                        <a:lnTo>
                          <a:pt x="157" y="25"/>
                        </a:lnTo>
                        <a:lnTo>
                          <a:pt x="157" y="25"/>
                        </a:lnTo>
                        <a:lnTo>
                          <a:pt x="158" y="25"/>
                        </a:lnTo>
                        <a:lnTo>
                          <a:pt x="158" y="26"/>
                        </a:lnTo>
                        <a:lnTo>
                          <a:pt x="159" y="27"/>
                        </a:lnTo>
                        <a:lnTo>
                          <a:pt x="159" y="28"/>
                        </a:lnTo>
                        <a:lnTo>
                          <a:pt x="160" y="28"/>
                        </a:lnTo>
                        <a:lnTo>
                          <a:pt x="160" y="29"/>
                        </a:lnTo>
                        <a:lnTo>
                          <a:pt x="161" y="30"/>
                        </a:lnTo>
                        <a:lnTo>
                          <a:pt x="162" y="30"/>
                        </a:lnTo>
                        <a:lnTo>
                          <a:pt x="163" y="30"/>
                        </a:lnTo>
                        <a:lnTo>
                          <a:pt x="163" y="31"/>
                        </a:lnTo>
                        <a:lnTo>
                          <a:pt x="162" y="31"/>
                        </a:lnTo>
                        <a:lnTo>
                          <a:pt x="162" y="32"/>
                        </a:lnTo>
                        <a:lnTo>
                          <a:pt x="162" y="33"/>
                        </a:lnTo>
                        <a:lnTo>
                          <a:pt x="163" y="34"/>
                        </a:lnTo>
                        <a:lnTo>
                          <a:pt x="163" y="34"/>
                        </a:lnTo>
                        <a:lnTo>
                          <a:pt x="163" y="35"/>
                        </a:lnTo>
                        <a:lnTo>
                          <a:pt x="164" y="35"/>
                        </a:lnTo>
                        <a:lnTo>
                          <a:pt x="164" y="36"/>
                        </a:lnTo>
                        <a:lnTo>
                          <a:pt x="165" y="36"/>
                        </a:lnTo>
                        <a:lnTo>
                          <a:pt x="165" y="37"/>
                        </a:lnTo>
                        <a:lnTo>
                          <a:pt x="166" y="37"/>
                        </a:lnTo>
                        <a:lnTo>
                          <a:pt x="166" y="38"/>
                        </a:lnTo>
                        <a:lnTo>
                          <a:pt x="166" y="38"/>
                        </a:lnTo>
                        <a:lnTo>
                          <a:pt x="166" y="39"/>
                        </a:lnTo>
                        <a:lnTo>
                          <a:pt x="166" y="40"/>
                        </a:lnTo>
                        <a:lnTo>
                          <a:pt x="166" y="40"/>
                        </a:lnTo>
                        <a:lnTo>
                          <a:pt x="165" y="40"/>
                        </a:lnTo>
                        <a:lnTo>
                          <a:pt x="165" y="40"/>
                        </a:lnTo>
                        <a:lnTo>
                          <a:pt x="165" y="41"/>
                        </a:lnTo>
                        <a:lnTo>
                          <a:pt x="165" y="41"/>
                        </a:lnTo>
                        <a:lnTo>
                          <a:pt x="164" y="41"/>
                        </a:lnTo>
                        <a:lnTo>
                          <a:pt x="164" y="42"/>
                        </a:lnTo>
                        <a:lnTo>
                          <a:pt x="164" y="42"/>
                        </a:lnTo>
                        <a:lnTo>
                          <a:pt x="164" y="42"/>
                        </a:lnTo>
                        <a:lnTo>
                          <a:pt x="164" y="43"/>
                        </a:lnTo>
                        <a:lnTo>
                          <a:pt x="164" y="43"/>
                        </a:lnTo>
                        <a:lnTo>
                          <a:pt x="164" y="44"/>
                        </a:lnTo>
                        <a:lnTo>
                          <a:pt x="164" y="44"/>
                        </a:lnTo>
                        <a:lnTo>
                          <a:pt x="164" y="44"/>
                        </a:lnTo>
                        <a:lnTo>
                          <a:pt x="164" y="45"/>
                        </a:lnTo>
                        <a:lnTo>
                          <a:pt x="165" y="45"/>
                        </a:lnTo>
                        <a:lnTo>
                          <a:pt x="165" y="45"/>
                        </a:lnTo>
                        <a:lnTo>
                          <a:pt x="165" y="45"/>
                        </a:lnTo>
                        <a:lnTo>
                          <a:pt x="166" y="45"/>
                        </a:lnTo>
                        <a:lnTo>
                          <a:pt x="166" y="45"/>
                        </a:lnTo>
                        <a:lnTo>
                          <a:pt x="166" y="46"/>
                        </a:lnTo>
                        <a:lnTo>
                          <a:pt x="166" y="46"/>
                        </a:lnTo>
                        <a:lnTo>
                          <a:pt x="166" y="47"/>
                        </a:lnTo>
                        <a:lnTo>
                          <a:pt x="166" y="47"/>
                        </a:lnTo>
                        <a:lnTo>
                          <a:pt x="166" y="47"/>
                        </a:lnTo>
                        <a:lnTo>
                          <a:pt x="166" y="48"/>
                        </a:lnTo>
                        <a:lnTo>
                          <a:pt x="166" y="48"/>
                        </a:lnTo>
                        <a:lnTo>
                          <a:pt x="166" y="48"/>
                        </a:lnTo>
                        <a:lnTo>
                          <a:pt x="167" y="48"/>
                        </a:lnTo>
                        <a:lnTo>
                          <a:pt x="167" y="48"/>
                        </a:lnTo>
                        <a:lnTo>
                          <a:pt x="167" y="49"/>
                        </a:lnTo>
                        <a:lnTo>
                          <a:pt x="168" y="49"/>
                        </a:lnTo>
                        <a:lnTo>
                          <a:pt x="168" y="49"/>
                        </a:lnTo>
                        <a:lnTo>
                          <a:pt x="168" y="49"/>
                        </a:lnTo>
                        <a:lnTo>
                          <a:pt x="168" y="50"/>
                        </a:lnTo>
                        <a:lnTo>
                          <a:pt x="168" y="50"/>
                        </a:lnTo>
                        <a:lnTo>
                          <a:pt x="168" y="50"/>
                        </a:lnTo>
                        <a:lnTo>
                          <a:pt x="167" y="50"/>
                        </a:lnTo>
                        <a:lnTo>
                          <a:pt x="167" y="51"/>
                        </a:lnTo>
                        <a:lnTo>
                          <a:pt x="167" y="51"/>
                        </a:lnTo>
                        <a:lnTo>
                          <a:pt x="167" y="52"/>
                        </a:lnTo>
                        <a:lnTo>
                          <a:pt x="167" y="52"/>
                        </a:lnTo>
                        <a:lnTo>
                          <a:pt x="167" y="53"/>
                        </a:lnTo>
                        <a:lnTo>
                          <a:pt x="167" y="54"/>
                        </a:lnTo>
                        <a:lnTo>
                          <a:pt x="167" y="55"/>
                        </a:lnTo>
                        <a:lnTo>
                          <a:pt x="168" y="55"/>
                        </a:lnTo>
                        <a:lnTo>
                          <a:pt x="168" y="56"/>
                        </a:lnTo>
                        <a:lnTo>
                          <a:pt x="168" y="57"/>
                        </a:lnTo>
                        <a:lnTo>
                          <a:pt x="168" y="58"/>
                        </a:lnTo>
                        <a:lnTo>
                          <a:pt x="168" y="59"/>
                        </a:lnTo>
                        <a:lnTo>
                          <a:pt x="168" y="60"/>
                        </a:lnTo>
                        <a:lnTo>
                          <a:pt x="168" y="61"/>
                        </a:lnTo>
                        <a:lnTo>
                          <a:pt x="168" y="62"/>
                        </a:lnTo>
                        <a:lnTo>
                          <a:pt x="166" y="65"/>
                        </a:lnTo>
                        <a:lnTo>
                          <a:pt x="164" y="67"/>
                        </a:lnTo>
                        <a:lnTo>
                          <a:pt x="164" y="68"/>
                        </a:lnTo>
                        <a:lnTo>
                          <a:pt x="163" y="70"/>
                        </a:lnTo>
                        <a:lnTo>
                          <a:pt x="162" y="71"/>
                        </a:lnTo>
                        <a:lnTo>
                          <a:pt x="161" y="72"/>
                        </a:lnTo>
                        <a:lnTo>
                          <a:pt x="158" y="72"/>
                        </a:lnTo>
                        <a:lnTo>
                          <a:pt x="155" y="72"/>
                        </a:lnTo>
                        <a:lnTo>
                          <a:pt x="152" y="72"/>
                        </a:lnTo>
                        <a:lnTo>
                          <a:pt x="149" y="72"/>
                        </a:lnTo>
                        <a:lnTo>
                          <a:pt x="149" y="73"/>
                        </a:lnTo>
                        <a:lnTo>
                          <a:pt x="149" y="73"/>
                        </a:lnTo>
                        <a:lnTo>
                          <a:pt x="148" y="74"/>
                        </a:lnTo>
                        <a:lnTo>
                          <a:pt x="148" y="75"/>
                        </a:lnTo>
                        <a:lnTo>
                          <a:pt x="147" y="76"/>
                        </a:lnTo>
                        <a:lnTo>
                          <a:pt x="146" y="77"/>
                        </a:lnTo>
                        <a:lnTo>
                          <a:pt x="145" y="79"/>
                        </a:lnTo>
                        <a:lnTo>
                          <a:pt x="144" y="79"/>
                        </a:lnTo>
                        <a:lnTo>
                          <a:pt x="144" y="80"/>
                        </a:lnTo>
                        <a:lnTo>
                          <a:pt x="144" y="81"/>
                        </a:lnTo>
                        <a:lnTo>
                          <a:pt x="143" y="82"/>
                        </a:lnTo>
                        <a:lnTo>
                          <a:pt x="143" y="83"/>
                        </a:lnTo>
                        <a:lnTo>
                          <a:pt x="143" y="83"/>
                        </a:lnTo>
                        <a:lnTo>
                          <a:pt x="142" y="84"/>
                        </a:lnTo>
                        <a:lnTo>
                          <a:pt x="141" y="84"/>
                        </a:lnTo>
                        <a:lnTo>
                          <a:pt x="140" y="84"/>
                        </a:lnTo>
                        <a:lnTo>
                          <a:pt x="139" y="84"/>
                        </a:lnTo>
                        <a:lnTo>
                          <a:pt x="138" y="84"/>
                        </a:lnTo>
                        <a:lnTo>
                          <a:pt x="138" y="83"/>
                        </a:lnTo>
                        <a:lnTo>
                          <a:pt x="136" y="83"/>
                        </a:lnTo>
                        <a:lnTo>
                          <a:pt x="135" y="83"/>
                        </a:lnTo>
                        <a:lnTo>
                          <a:pt x="134" y="82"/>
                        </a:lnTo>
                        <a:lnTo>
                          <a:pt x="132" y="82"/>
                        </a:lnTo>
                        <a:lnTo>
                          <a:pt x="131" y="82"/>
                        </a:lnTo>
                        <a:lnTo>
                          <a:pt x="130" y="82"/>
                        </a:lnTo>
                        <a:lnTo>
                          <a:pt x="130" y="83"/>
                        </a:lnTo>
                        <a:lnTo>
                          <a:pt x="129" y="83"/>
                        </a:lnTo>
                        <a:lnTo>
                          <a:pt x="129" y="84"/>
                        </a:lnTo>
                        <a:lnTo>
                          <a:pt x="128" y="84"/>
                        </a:lnTo>
                        <a:lnTo>
                          <a:pt x="128" y="85"/>
                        </a:lnTo>
                        <a:lnTo>
                          <a:pt x="128" y="86"/>
                        </a:lnTo>
                        <a:lnTo>
                          <a:pt x="128" y="87"/>
                        </a:lnTo>
                        <a:lnTo>
                          <a:pt x="127" y="87"/>
                        </a:lnTo>
                        <a:lnTo>
                          <a:pt x="127" y="87"/>
                        </a:lnTo>
                        <a:lnTo>
                          <a:pt x="127" y="87"/>
                        </a:lnTo>
                        <a:lnTo>
                          <a:pt x="126" y="87"/>
                        </a:lnTo>
                        <a:lnTo>
                          <a:pt x="126" y="88"/>
                        </a:lnTo>
                        <a:lnTo>
                          <a:pt x="126" y="88"/>
                        </a:lnTo>
                        <a:lnTo>
                          <a:pt x="126" y="88"/>
                        </a:lnTo>
                        <a:lnTo>
                          <a:pt x="126" y="89"/>
                        </a:lnTo>
                        <a:lnTo>
                          <a:pt x="125" y="91"/>
                        </a:lnTo>
                        <a:lnTo>
                          <a:pt x="123" y="93"/>
                        </a:lnTo>
                        <a:lnTo>
                          <a:pt x="121" y="95"/>
                        </a:lnTo>
                        <a:lnTo>
                          <a:pt x="119" y="97"/>
                        </a:lnTo>
                        <a:lnTo>
                          <a:pt x="119" y="97"/>
                        </a:lnTo>
                        <a:lnTo>
                          <a:pt x="119" y="97"/>
                        </a:lnTo>
                        <a:lnTo>
                          <a:pt x="118" y="97"/>
                        </a:lnTo>
                        <a:lnTo>
                          <a:pt x="118" y="97"/>
                        </a:lnTo>
                        <a:lnTo>
                          <a:pt x="117" y="96"/>
                        </a:lnTo>
                        <a:lnTo>
                          <a:pt x="116" y="96"/>
                        </a:lnTo>
                        <a:lnTo>
                          <a:pt x="115" y="95"/>
                        </a:lnTo>
                        <a:lnTo>
                          <a:pt x="115" y="94"/>
                        </a:lnTo>
                        <a:lnTo>
                          <a:pt x="113" y="93"/>
                        </a:lnTo>
                        <a:lnTo>
                          <a:pt x="112" y="92"/>
                        </a:lnTo>
                        <a:lnTo>
                          <a:pt x="111" y="90"/>
                        </a:lnTo>
                        <a:lnTo>
                          <a:pt x="109" y="89"/>
                        </a:lnTo>
                        <a:lnTo>
                          <a:pt x="109" y="88"/>
                        </a:lnTo>
                        <a:lnTo>
                          <a:pt x="108" y="88"/>
                        </a:lnTo>
                        <a:lnTo>
                          <a:pt x="107" y="87"/>
                        </a:lnTo>
                        <a:lnTo>
                          <a:pt x="106" y="87"/>
                        </a:lnTo>
                        <a:lnTo>
                          <a:pt x="106" y="86"/>
                        </a:lnTo>
                        <a:lnTo>
                          <a:pt x="106" y="86"/>
                        </a:lnTo>
                        <a:lnTo>
                          <a:pt x="106" y="86"/>
                        </a:lnTo>
                        <a:lnTo>
                          <a:pt x="106" y="85"/>
                        </a:lnTo>
                        <a:lnTo>
                          <a:pt x="105" y="85"/>
                        </a:lnTo>
                        <a:lnTo>
                          <a:pt x="105" y="85"/>
                        </a:lnTo>
                        <a:lnTo>
                          <a:pt x="105" y="85"/>
                        </a:lnTo>
                        <a:lnTo>
                          <a:pt x="104" y="85"/>
                        </a:lnTo>
                        <a:lnTo>
                          <a:pt x="103" y="85"/>
                        </a:lnTo>
                        <a:lnTo>
                          <a:pt x="101" y="85"/>
                        </a:lnTo>
                        <a:lnTo>
                          <a:pt x="100" y="85"/>
                        </a:lnTo>
                        <a:lnTo>
                          <a:pt x="98" y="85"/>
                        </a:lnTo>
                        <a:lnTo>
                          <a:pt x="97" y="85"/>
                        </a:lnTo>
                        <a:lnTo>
                          <a:pt x="96" y="85"/>
                        </a:lnTo>
                        <a:lnTo>
                          <a:pt x="94" y="85"/>
                        </a:lnTo>
                        <a:lnTo>
                          <a:pt x="93" y="86"/>
                        </a:lnTo>
                        <a:lnTo>
                          <a:pt x="92" y="86"/>
                        </a:lnTo>
                        <a:lnTo>
                          <a:pt x="91" y="86"/>
                        </a:lnTo>
                        <a:lnTo>
                          <a:pt x="90" y="87"/>
                        </a:lnTo>
                        <a:lnTo>
                          <a:pt x="89" y="88"/>
                        </a:lnTo>
                        <a:lnTo>
                          <a:pt x="88" y="88"/>
                        </a:lnTo>
                        <a:lnTo>
                          <a:pt x="88" y="89"/>
                        </a:lnTo>
                        <a:lnTo>
                          <a:pt x="87" y="89"/>
                        </a:lnTo>
                        <a:lnTo>
                          <a:pt x="86" y="90"/>
                        </a:lnTo>
                        <a:lnTo>
                          <a:pt x="83" y="90"/>
                        </a:lnTo>
                        <a:lnTo>
                          <a:pt x="80" y="90"/>
                        </a:lnTo>
                        <a:lnTo>
                          <a:pt x="77" y="90"/>
                        </a:lnTo>
                        <a:lnTo>
                          <a:pt x="74" y="90"/>
                        </a:lnTo>
                        <a:lnTo>
                          <a:pt x="73" y="90"/>
                        </a:lnTo>
                        <a:lnTo>
                          <a:pt x="72" y="91"/>
                        </a:lnTo>
                        <a:lnTo>
                          <a:pt x="72" y="91"/>
                        </a:lnTo>
                        <a:lnTo>
                          <a:pt x="71" y="91"/>
                        </a:lnTo>
                        <a:lnTo>
                          <a:pt x="70" y="92"/>
                        </a:lnTo>
                        <a:lnTo>
                          <a:pt x="70" y="92"/>
                        </a:lnTo>
                        <a:lnTo>
                          <a:pt x="68" y="93"/>
                        </a:lnTo>
                        <a:lnTo>
                          <a:pt x="67" y="94"/>
                        </a:lnTo>
                        <a:lnTo>
                          <a:pt x="67" y="95"/>
                        </a:lnTo>
                        <a:lnTo>
                          <a:pt x="66" y="95"/>
                        </a:lnTo>
                        <a:lnTo>
                          <a:pt x="65" y="96"/>
                        </a:lnTo>
                        <a:lnTo>
                          <a:pt x="65" y="96"/>
                        </a:lnTo>
                        <a:lnTo>
                          <a:pt x="64" y="97"/>
                        </a:lnTo>
                        <a:lnTo>
                          <a:pt x="63" y="97"/>
                        </a:lnTo>
                        <a:lnTo>
                          <a:pt x="61" y="97"/>
                        </a:lnTo>
                        <a:lnTo>
                          <a:pt x="60" y="97"/>
                        </a:lnTo>
                        <a:lnTo>
                          <a:pt x="59" y="97"/>
                        </a:lnTo>
                        <a:lnTo>
                          <a:pt x="57" y="97"/>
                        </a:lnTo>
                        <a:lnTo>
                          <a:pt x="56" y="96"/>
                        </a:lnTo>
                        <a:lnTo>
                          <a:pt x="55" y="96"/>
                        </a:lnTo>
                        <a:lnTo>
                          <a:pt x="54" y="96"/>
                        </a:lnTo>
                        <a:lnTo>
                          <a:pt x="53" y="96"/>
                        </a:lnTo>
                        <a:lnTo>
                          <a:pt x="50" y="95"/>
                        </a:lnTo>
                        <a:lnTo>
                          <a:pt x="49" y="94"/>
                        </a:lnTo>
                        <a:lnTo>
                          <a:pt x="47" y="93"/>
                        </a:lnTo>
                        <a:lnTo>
                          <a:pt x="45" y="92"/>
                        </a:lnTo>
                        <a:lnTo>
                          <a:pt x="43" y="91"/>
                        </a:lnTo>
                        <a:lnTo>
                          <a:pt x="41" y="91"/>
                        </a:lnTo>
                        <a:lnTo>
                          <a:pt x="39" y="90"/>
                        </a:lnTo>
                        <a:lnTo>
                          <a:pt x="37" y="89"/>
                        </a:lnTo>
                        <a:lnTo>
                          <a:pt x="36" y="89"/>
                        </a:lnTo>
                        <a:lnTo>
                          <a:pt x="34" y="89"/>
                        </a:lnTo>
                        <a:lnTo>
                          <a:pt x="33" y="88"/>
                        </a:lnTo>
                        <a:lnTo>
                          <a:pt x="32" y="88"/>
                        </a:lnTo>
                        <a:lnTo>
                          <a:pt x="31" y="88"/>
                        </a:lnTo>
                        <a:lnTo>
                          <a:pt x="29" y="88"/>
                        </a:lnTo>
                        <a:lnTo>
                          <a:pt x="28" y="88"/>
                        </a:lnTo>
                        <a:lnTo>
                          <a:pt x="26" y="89"/>
                        </a:lnTo>
                        <a:lnTo>
                          <a:pt x="26" y="88"/>
                        </a:lnTo>
                        <a:lnTo>
                          <a:pt x="26" y="87"/>
                        </a:lnTo>
                        <a:lnTo>
                          <a:pt x="26" y="87"/>
                        </a:lnTo>
                        <a:lnTo>
                          <a:pt x="25" y="87"/>
                        </a:lnTo>
                        <a:lnTo>
                          <a:pt x="25" y="87"/>
                        </a:lnTo>
                        <a:lnTo>
                          <a:pt x="24" y="86"/>
                        </a:lnTo>
                        <a:lnTo>
                          <a:pt x="24" y="86"/>
                        </a:lnTo>
                        <a:lnTo>
                          <a:pt x="23" y="86"/>
                        </a:lnTo>
                        <a:lnTo>
                          <a:pt x="22" y="87"/>
                        </a:lnTo>
                        <a:lnTo>
                          <a:pt x="20" y="87"/>
                        </a:lnTo>
                        <a:lnTo>
                          <a:pt x="19" y="87"/>
                        </a:lnTo>
                        <a:lnTo>
                          <a:pt x="19" y="87"/>
                        </a:lnTo>
                        <a:lnTo>
                          <a:pt x="18" y="87"/>
                        </a:lnTo>
                        <a:lnTo>
                          <a:pt x="18" y="87"/>
                        </a:lnTo>
                        <a:lnTo>
                          <a:pt x="8" y="87"/>
                        </a:lnTo>
                        <a:lnTo>
                          <a:pt x="8" y="86"/>
                        </a:lnTo>
                        <a:lnTo>
                          <a:pt x="8" y="85"/>
                        </a:lnTo>
                        <a:lnTo>
                          <a:pt x="8" y="84"/>
                        </a:lnTo>
                        <a:lnTo>
                          <a:pt x="8" y="83"/>
                        </a:lnTo>
                        <a:lnTo>
                          <a:pt x="7" y="83"/>
                        </a:lnTo>
                        <a:lnTo>
                          <a:pt x="7" y="82"/>
                        </a:lnTo>
                        <a:lnTo>
                          <a:pt x="6" y="81"/>
                        </a:lnTo>
                        <a:lnTo>
                          <a:pt x="6" y="80"/>
                        </a:lnTo>
                        <a:lnTo>
                          <a:pt x="5" y="80"/>
                        </a:lnTo>
                        <a:lnTo>
                          <a:pt x="5" y="79"/>
                        </a:lnTo>
                        <a:lnTo>
                          <a:pt x="4" y="79"/>
                        </a:lnTo>
                        <a:lnTo>
                          <a:pt x="3" y="79"/>
                        </a:lnTo>
                        <a:lnTo>
                          <a:pt x="2" y="78"/>
                        </a:lnTo>
                        <a:lnTo>
                          <a:pt x="2" y="78"/>
                        </a:lnTo>
                        <a:lnTo>
                          <a:pt x="1" y="78"/>
                        </a:lnTo>
                        <a:lnTo>
                          <a:pt x="1" y="77"/>
                        </a:lnTo>
                        <a:lnTo>
                          <a:pt x="1" y="77"/>
                        </a:lnTo>
                        <a:lnTo>
                          <a:pt x="0" y="76"/>
                        </a:lnTo>
                        <a:lnTo>
                          <a:pt x="0" y="76"/>
                        </a:lnTo>
                        <a:lnTo>
                          <a:pt x="0" y="75"/>
                        </a:lnTo>
                        <a:lnTo>
                          <a:pt x="0" y="75"/>
                        </a:lnTo>
                        <a:lnTo>
                          <a:pt x="0" y="74"/>
                        </a:lnTo>
                        <a:lnTo>
                          <a:pt x="0" y="74"/>
                        </a:lnTo>
                        <a:lnTo>
                          <a:pt x="0" y="73"/>
                        </a:lnTo>
                        <a:lnTo>
                          <a:pt x="1" y="73"/>
                        </a:lnTo>
                        <a:lnTo>
                          <a:pt x="1" y="72"/>
                        </a:lnTo>
                        <a:lnTo>
                          <a:pt x="1" y="72"/>
                        </a:lnTo>
                        <a:lnTo>
                          <a:pt x="1" y="71"/>
                        </a:lnTo>
                        <a:lnTo>
                          <a:pt x="1" y="71"/>
                        </a:lnTo>
                        <a:lnTo>
                          <a:pt x="2" y="70"/>
                        </a:lnTo>
                        <a:lnTo>
                          <a:pt x="2" y="70"/>
                        </a:lnTo>
                        <a:lnTo>
                          <a:pt x="2" y="69"/>
                        </a:lnTo>
                        <a:lnTo>
                          <a:pt x="3" y="69"/>
                        </a:lnTo>
                        <a:lnTo>
                          <a:pt x="3" y="69"/>
                        </a:lnTo>
                        <a:lnTo>
                          <a:pt x="3" y="69"/>
                        </a:lnTo>
                        <a:lnTo>
                          <a:pt x="4" y="69"/>
                        </a:lnTo>
                        <a:lnTo>
                          <a:pt x="4" y="68"/>
                        </a:lnTo>
                        <a:lnTo>
                          <a:pt x="4" y="68"/>
                        </a:lnTo>
                        <a:lnTo>
                          <a:pt x="4" y="68"/>
                        </a:lnTo>
                        <a:lnTo>
                          <a:pt x="4" y="68"/>
                        </a:lnTo>
                        <a:lnTo>
                          <a:pt x="4" y="67"/>
                        </a:lnTo>
                        <a:lnTo>
                          <a:pt x="4" y="67"/>
                        </a:lnTo>
                        <a:lnTo>
                          <a:pt x="5" y="66"/>
                        </a:lnTo>
                        <a:lnTo>
                          <a:pt x="5" y="66"/>
                        </a:lnTo>
                        <a:lnTo>
                          <a:pt x="5" y="65"/>
                        </a:lnTo>
                        <a:lnTo>
                          <a:pt x="6" y="65"/>
                        </a:lnTo>
                        <a:lnTo>
                          <a:pt x="6" y="64"/>
                        </a:lnTo>
                        <a:lnTo>
                          <a:pt x="7" y="64"/>
                        </a:lnTo>
                        <a:lnTo>
                          <a:pt x="7" y="64"/>
                        </a:lnTo>
                        <a:lnTo>
                          <a:pt x="8" y="64"/>
                        </a:lnTo>
                        <a:lnTo>
                          <a:pt x="8" y="64"/>
                        </a:lnTo>
                        <a:lnTo>
                          <a:pt x="9" y="64"/>
                        </a:lnTo>
                        <a:lnTo>
                          <a:pt x="10" y="64"/>
                        </a:lnTo>
                        <a:lnTo>
                          <a:pt x="10" y="63"/>
                        </a:lnTo>
                        <a:lnTo>
                          <a:pt x="11" y="63"/>
                        </a:lnTo>
                        <a:lnTo>
                          <a:pt x="11" y="63"/>
                        </a:lnTo>
                        <a:lnTo>
                          <a:pt x="11" y="62"/>
                        </a:lnTo>
                        <a:lnTo>
                          <a:pt x="11" y="62"/>
                        </a:lnTo>
                        <a:lnTo>
                          <a:pt x="12" y="62"/>
                        </a:lnTo>
                        <a:lnTo>
                          <a:pt x="12" y="61"/>
                        </a:lnTo>
                        <a:lnTo>
                          <a:pt x="13" y="61"/>
                        </a:lnTo>
                        <a:lnTo>
                          <a:pt x="13" y="61"/>
                        </a:lnTo>
                        <a:lnTo>
                          <a:pt x="14" y="60"/>
                        </a:lnTo>
                        <a:lnTo>
                          <a:pt x="14" y="60"/>
                        </a:lnTo>
                        <a:lnTo>
                          <a:pt x="14" y="59"/>
                        </a:lnTo>
                        <a:lnTo>
                          <a:pt x="14" y="59"/>
                        </a:lnTo>
                        <a:lnTo>
                          <a:pt x="15" y="58"/>
                        </a:lnTo>
                        <a:lnTo>
                          <a:pt x="15" y="58"/>
                        </a:lnTo>
                        <a:lnTo>
                          <a:pt x="16" y="58"/>
                        </a:lnTo>
                        <a:lnTo>
                          <a:pt x="16" y="57"/>
                        </a:lnTo>
                        <a:lnTo>
                          <a:pt x="16" y="57"/>
                        </a:lnTo>
                        <a:lnTo>
                          <a:pt x="16" y="57"/>
                        </a:lnTo>
                        <a:lnTo>
                          <a:pt x="16" y="57"/>
                        </a:lnTo>
                        <a:lnTo>
                          <a:pt x="16" y="56"/>
                        </a:lnTo>
                        <a:lnTo>
                          <a:pt x="17" y="55"/>
                        </a:lnTo>
                        <a:lnTo>
                          <a:pt x="16" y="55"/>
                        </a:lnTo>
                        <a:lnTo>
                          <a:pt x="16" y="54"/>
                        </a:lnTo>
                        <a:lnTo>
                          <a:pt x="16" y="53"/>
                        </a:lnTo>
                        <a:lnTo>
                          <a:pt x="16" y="53"/>
                        </a:lnTo>
                        <a:lnTo>
                          <a:pt x="15" y="52"/>
                        </a:lnTo>
                        <a:lnTo>
                          <a:pt x="15" y="51"/>
                        </a:lnTo>
                        <a:lnTo>
                          <a:pt x="14" y="50"/>
                        </a:lnTo>
                        <a:lnTo>
                          <a:pt x="14" y="50"/>
                        </a:lnTo>
                        <a:lnTo>
                          <a:pt x="13" y="49"/>
                        </a:lnTo>
                        <a:lnTo>
                          <a:pt x="13" y="49"/>
                        </a:lnTo>
                        <a:lnTo>
                          <a:pt x="13" y="49"/>
                        </a:lnTo>
                        <a:lnTo>
                          <a:pt x="13" y="48"/>
                        </a:lnTo>
                        <a:lnTo>
                          <a:pt x="13" y="48"/>
                        </a:lnTo>
                        <a:lnTo>
                          <a:pt x="13" y="47"/>
                        </a:lnTo>
                        <a:lnTo>
                          <a:pt x="13" y="47"/>
                        </a:lnTo>
                        <a:lnTo>
                          <a:pt x="13" y="47"/>
                        </a:lnTo>
                        <a:lnTo>
                          <a:pt x="13" y="47"/>
                        </a:lnTo>
                        <a:lnTo>
                          <a:pt x="14" y="47"/>
                        </a:lnTo>
                        <a:lnTo>
                          <a:pt x="14" y="46"/>
                        </a:lnTo>
                        <a:lnTo>
                          <a:pt x="14" y="46"/>
                        </a:lnTo>
                        <a:lnTo>
                          <a:pt x="14" y="45"/>
                        </a:lnTo>
                        <a:lnTo>
                          <a:pt x="14" y="45"/>
                        </a:lnTo>
                        <a:lnTo>
                          <a:pt x="14" y="44"/>
                        </a:lnTo>
                        <a:lnTo>
                          <a:pt x="14" y="44"/>
                        </a:lnTo>
                        <a:lnTo>
                          <a:pt x="14" y="43"/>
                        </a:lnTo>
                        <a:lnTo>
                          <a:pt x="14" y="43"/>
                        </a:lnTo>
                        <a:lnTo>
                          <a:pt x="14" y="42"/>
                        </a:lnTo>
                        <a:lnTo>
                          <a:pt x="14" y="42"/>
                        </a:lnTo>
                        <a:lnTo>
                          <a:pt x="15" y="42"/>
                        </a:lnTo>
                        <a:lnTo>
                          <a:pt x="15" y="42"/>
                        </a:lnTo>
                        <a:lnTo>
                          <a:pt x="16" y="42"/>
                        </a:lnTo>
                        <a:lnTo>
                          <a:pt x="16" y="42"/>
                        </a:lnTo>
                        <a:lnTo>
                          <a:pt x="16" y="41"/>
                        </a:lnTo>
                        <a:lnTo>
                          <a:pt x="16" y="41"/>
                        </a:lnTo>
                        <a:lnTo>
                          <a:pt x="16" y="41"/>
                        </a:lnTo>
                        <a:lnTo>
                          <a:pt x="16" y="40"/>
                        </a:lnTo>
                        <a:lnTo>
                          <a:pt x="16" y="40"/>
                        </a:lnTo>
                        <a:lnTo>
                          <a:pt x="16" y="39"/>
                        </a:lnTo>
                        <a:lnTo>
                          <a:pt x="16" y="39"/>
                        </a:lnTo>
                        <a:lnTo>
                          <a:pt x="16" y="38"/>
                        </a:lnTo>
                        <a:lnTo>
                          <a:pt x="17" y="38"/>
                        </a:lnTo>
                        <a:lnTo>
                          <a:pt x="17" y="37"/>
                        </a:lnTo>
                        <a:lnTo>
                          <a:pt x="17" y="37"/>
                        </a:lnTo>
                        <a:lnTo>
                          <a:pt x="17" y="37"/>
                        </a:lnTo>
                        <a:lnTo>
                          <a:pt x="18" y="37"/>
                        </a:lnTo>
                        <a:lnTo>
                          <a:pt x="19" y="37"/>
                        </a:lnTo>
                        <a:lnTo>
                          <a:pt x="20" y="37"/>
                        </a:lnTo>
                        <a:lnTo>
                          <a:pt x="20" y="37"/>
                        </a:lnTo>
                        <a:lnTo>
                          <a:pt x="21" y="37"/>
                        </a:lnTo>
                        <a:lnTo>
                          <a:pt x="22" y="37"/>
                        </a:lnTo>
                        <a:lnTo>
                          <a:pt x="22" y="36"/>
                        </a:lnTo>
                        <a:lnTo>
                          <a:pt x="22" y="36"/>
                        </a:lnTo>
                        <a:lnTo>
                          <a:pt x="23" y="36"/>
                        </a:lnTo>
                        <a:lnTo>
                          <a:pt x="23" y="36"/>
                        </a:lnTo>
                        <a:lnTo>
                          <a:pt x="23" y="35"/>
                        </a:lnTo>
                        <a:lnTo>
                          <a:pt x="23" y="35"/>
                        </a:lnTo>
                        <a:lnTo>
                          <a:pt x="24" y="35"/>
                        </a:lnTo>
                        <a:lnTo>
                          <a:pt x="24" y="35"/>
                        </a:lnTo>
                        <a:lnTo>
                          <a:pt x="24" y="35"/>
                        </a:lnTo>
                        <a:lnTo>
                          <a:pt x="25" y="35"/>
                        </a:lnTo>
                        <a:lnTo>
                          <a:pt x="26" y="35"/>
                        </a:lnTo>
                        <a:lnTo>
                          <a:pt x="26" y="34"/>
                        </a:lnTo>
                        <a:lnTo>
                          <a:pt x="26" y="34"/>
                        </a:lnTo>
                        <a:lnTo>
                          <a:pt x="27" y="34"/>
                        </a:lnTo>
                        <a:lnTo>
                          <a:pt x="27" y="33"/>
                        </a:lnTo>
                        <a:lnTo>
                          <a:pt x="27" y="33"/>
                        </a:lnTo>
                        <a:lnTo>
                          <a:pt x="28" y="32"/>
                        </a:lnTo>
                        <a:lnTo>
                          <a:pt x="28" y="30"/>
                        </a:lnTo>
                        <a:lnTo>
                          <a:pt x="28" y="29"/>
                        </a:lnTo>
                        <a:lnTo>
                          <a:pt x="28" y="28"/>
                        </a:lnTo>
                        <a:lnTo>
                          <a:pt x="28" y="27"/>
                        </a:lnTo>
                        <a:lnTo>
                          <a:pt x="28" y="26"/>
                        </a:lnTo>
                        <a:lnTo>
                          <a:pt x="28" y="26"/>
                        </a:lnTo>
                        <a:lnTo>
                          <a:pt x="28" y="25"/>
                        </a:lnTo>
                        <a:lnTo>
                          <a:pt x="29" y="25"/>
                        </a:lnTo>
                        <a:lnTo>
                          <a:pt x="29" y="24"/>
                        </a:lnTo>
                        <a:lnTo>
                          <a:pt x="29" y="24"/>
                        </a:lnTo>
                        <a:lnTo>
                          <a:pt x="30" y="24"/>
                        </a:lnTo>
                        <a:lnTo>
                          <a:pt x="30" y="24"/>
                        </a:lnTo>
                        <a:lnTo>
                          <a:pt x="31" y="24"/>
                        </a:lnTo>
                        <a:lnTo>
                          <a:pt x="32" y="24"/>
                        </a:lnTo>
                        <a:lnTo>
                          <a:pt x="33" y="24"/>
                        </a:lnTo>
                        <a:lnTo>
                          <a:pt x="33" y="24"/>
                        </a:lnTo>
                        <a:lnTo>
                          <a:pt x="34" y="24"/>
                        </a:lnTo>
                        <a:lnTo>
                          <a:pt x="35" y="25"/>
                        </a:lnTo>
                        <a:lnTo>
                          <a:pt x="36" y="25"/>
                        </a:lnTo>
                        <a:lnTo>
                          <a:pt x="36" y="26"/>
                        </a:lnTo>
                        <a:lnTo>
                          <a:pt x="36" y="26"/>
                        </a:lnTo>
                        <a:lnTo>
                          <a:pt x="36" y="27"/>
                        </a:lnTo>
                        <a:lnTo>
                          <a:pt x="36" y="27"/>
                        </a:lnTo>
                        <a:lnTo>
                          <a:pt x="36" y="27"/>
                        </a:lnTo>
                        <a:lnTo>
                          <a:pt x="36" y="28"/>
                        </a:lnTo>
                        <a:lnTo>
                          <a:pt x="36" y="28"/>
                        </a:lnTo>
                        <a:lnTo>
                          <a:pt x="36" y="28"/>
                        </a:lnTo>
                        <a:lnTo>
                          <a:pt x="37" y="28"/>
                        </a:lnTo>
                        <a:lnTo>
                          <a:pt x="37" y="29"/>
                        </a:lnTo>
                        <a:lnTo>
                          <a:pt x="37" y="29"/>
                        </a:lnTo>
                        <a:lnTo>
                          <a:pt x="38" y="29"/>
                        </a:lnTo>
                        <a:lnTo>
                          <a:pt x="38" y="29"/>
                        </a:lnTo>
                        <a:lnTo>
                          <a:pt x="38" y="30"/>
                        </a:lnTo>
                        <a:lnTo>
                          <a:pt x="38" y="30"/>
                        </a:lnTo>
                        <a:lnTo>
                          <a:pt x="38" y="30"/>
                        </a:lnTo>
                        <a:lnTo>
                          <a:pt x="38" y="31"/>
                        </a:lnTo>
                        <a:lnTo>
                          <a:pt x="38" y="31"/>
                        </a:lnTo>
                        <a:lnTo>
                          <a:pt x="38" y="31"/>
                        </a:lnTo>
                        <a:lnTo>
                          <a:pt x="38" y="32"/>
                        </a:lnTo>
                        <a:lnTo>
                          <a:pt x="38" y="32"/>
                        </a:lnTo>
                        <a:lnTo>
                          <a:pt x="39" y="32"/>
                        </a:lnTo>
                        <a:lnTo>
                          <a:pt x="39" y="32"/>
                        </a:lnTo>
                        <a:lnTo>
                          <a:pt x="39" y="32"/>
                        </a:lnTo>
                        <a:lnTo>
                          <a:pt x="39" y="34"/>
                        </a:lnTo>
                        <a:lnTo>
                          <a:pt x="39" y="35"/>
                        </a:lnTo>
                        <a:lnTo>
                          <a:pt x="39" y="37"/>
                        </a:lnTo>
                        <a:lnTo>
                          <a:pt x="39" y="39"/>
                        </a:lnTo>
                        <a:lnTo>
                          <a:pt x="39" y="39"/>
                        </a:lnTo>
                        <a:lnTo>
                          <a:pt x="39" y="39"/>
                        </a:lnTo>
                        <a:lnTo>
                          <a:pt x="40" y="40"/>
                        </a:lnTo>
                        <a:lnTo>
                          <a:pt x="40" y="40"/>
                        </a:lnTo>
                        <a:lnTo>
                          <a:pt x="40" y="40"/>
                        </a:lnTo>
                        <a:lnTo>
                          <a:pt x="40" y="40"/>
                        </a:lnTo>
                        <a:lnTo>
                          <a:pt x="41" y="40"/>
                        </a:lnTo>
                        <a:lnTo>
                          <a:pt x="41" y="40"/>
                        </a:lnTo>
                        <a:lnTo>
                          <a:pt x="41" y="41"/>
                        </a:lnTo>
                        <a:lnTo>
                          <a:pt x="41" y="41"/>
                        </a:lnTo>
                        <a:lnTo>
                          <a:pt x="41" y="42"/>
                        </a:lnTo>
                        <a:lnTo>
                          <a:pt x="41" y="42"/>
                        </a:lnTo>
                        <a:lnTo>
                          <a:pt x="41" y="43"/>
                        </a:lnTo>
                        <a:lnTo>
                          <a:pt x="41" y="43"/>
                        </a:lnTo>
                        <a:lnTo>
                          <a:pt x="41" y="43"/>
                        </a:lnTo>
                        <a:lnTo>
                          <a:pt x="42" y="44"/>
                        </a:lnTo>
                        <a:lnTo>
                          <a:pt x="42" y="44"/>
                        </a:lnTo>
                        <a:lnTo>
                          <a:pt x="43" y="45"/>
                        </a:lnTo>
                        <a:lnTo>
                          <a:pt x="43" y="45"/>
                        </a:lnTo>
                        <a:lnTo>
                          <a:pt x="43" y="45"/>
                        </a:lnTo>
                        <a:lnTo>
                          <a:pt x="44" y="45"/>
                        </a:lnTo>
                        <a:lnTo>
                          <a:pt x="44" y="45"/>
                        </a:lnTo>
                        <a:lnTo>
                          <a:pt x="45" y="45"/>
                        </a:lnTo>
                        <a:lnTo>
                          <a:pt x="49" y="45"/>
                        </a:lnTo>
                        <a:lnTo>
                          <a:pt x="50" y="45"/>
                        </a:lnTo>
                        <a:lnTo>
                          <a:pt x="51" y="45"/>
                        </a:lnTo>
                        <a:lnTo>
                          <a:pt x="52" y="45"/>
                        </a:lnTo>
                        <a:lnTo>
                          <a:pt x="53" y="45"/>
                        </a:lnTo>
                        <a:lnTo>
                          <a:pt x="53" y="45"/>
                        </a:lnTo>
                        <a:lnTo>
                          <a:pt x="54" y="45"/>
                        </a:lnTo>
                        <a:lnTo>
                          <a:pt x="54" y="45"/>
                        </a:lnTo>
                        <a:lnTo>
                          <a:pt x="54" y="44"/>
                        </a:lnTo>
                        <a:lnTo>
                          <a:pt x="54" y="44"/>
                        </a:lnTo>
                        <a:lnTo>
                          <a:pt x="55" y="44"/>
                        </a:lnTo>
                        <a:lnTo>
                          <a:pt x="55" y="44"/>
                        </a:lnTo>
                        <a:lnTo>
                          <a:pt x="56" y="44"/>
                        </a:lnTo>
                        <a:lnTo>
                          <a:pt x="57" y="44"/>
                        </a:lnTo>
                        <a:lnTo>
                          <a:pt x="58" y="44"/>
                        </a:lnTo>
                        <a:lnTo>
                          <a:pt x="58" y="44"/>
                        </a:lnTo>
                        <a:lnTo>
                          <a:pt x="58" y="44"/>
                        </a:lnTo>
                        <a:lnTo>
                          <a:pt x="58" y="44"/>
                        </a:lnTo>
                        <a:lnTo>
                          <a:pt x="58" y="44"/>
                        </a:lnTo>
                        <a:lnTo>
                          <a:pt x="58" y="45"/>
                        </a:lnTo>
                        <a:lnTo>
                          <a:pt x="58" y="45"/>
                        </a:lnTo>
                        <a:lnTo>
                          <a:pt x="59" y="45"/>
                        </a:lnTo>
                        <a:lnTo>
                          <a:pt x="59" y="44"/>
                        </a:lnTo>
                        <a:lnTo>
                          <a:pt x="59" y="44"/>
                        </a:lnTo>
                        <a:lnTo>
                          <a:pt x="59" y="44"/>
                        </a:lnTo>
                        <a:lnTo>
                          <a:pt x="59" y="44"/>
                        </a:lnTo>
                        <a:lnTo>
                          <a:pt x="60" y="43"/>
                        </a:lnTo>
                        <a:lnTo>
                          <a:pt x="59" y="43"/>
                        </a:lnTo>
                        <a:lnTo>
                          <a:pt x="59" y="43"/>
                        </a:lnTo>
                        <a:lnTo>
                          <a:pt x="59" y="42"/>
                        </a:lnTo>
                        <a:lnTo>
                          <a:pt x="59" y="42"/>
                        </a:lnTo>
                        <a:lnTo>
                          <a:pt x="58" y="42"/>
                        </a:lnTo>
                        <a:lnTo>
                          <a:pt x="58" y="42"/>
                        </a:lnTo>
                        <a:lnTo>
                          <a:pt x="58" y="42"/>
                        </a:lnTo>
                        <a:lnTo>
                          <a:pt x="58" y="42"/>
                        </a:lnTo>
                        <a:lnTo>
                          <a:pt x="58" y="41"/>
                        </a:lnTo>
                        <a:lnTo>
                          <a:pt x="58" y="41"/>
                        </a:lnTo>
                        <a:lnTo>
                          <a:pt x="58" y="40"/>
                        </a:lnTo>
                        <a:lnTo>
                          <a:pt x="58" y="40"/>
                        </a:lnTo>
                        <a:lnTo>
                          <a:pt x="58" y="40"/>
                        </a:lnTo>
                        <a:lnTo>
                          <a:pt x="59" y="40"/>
                        </a:lnTo>
                        <a:lnTo>
                          <a:pt x="59" y="39"/>
                        </a:lnTo>
                        <a:lnTo>
                          <a:pt x="59" y="39"/>
                        </a:lnTo>
                        <a:lnTo>
                          <a:pt x="59" y="39"/>
                        </a:lnTo>
                        <a:lnTo>
                          <a:pt x="59" y="39"/>
                        </a:lnTo>
                        <a:lnTo>
                          <a:pt x="59" y="38"/>
                        </a:lnTo>
                        <a:lnTo>
                          <a:pt x="59" y="38"/>
                        </a:lnTo>
                        <a:lnTo>
                          <a:pt x="59" y="38"/>
                        </a:lnTo>
                        <a:lnTo>
                          <a:pt x="59" y="37"/>
                        </a:lnTo>
                        <a:lnTo>
                          <a:pt x="59" y="37"/>
                        </a:lnTo>
                        <a:lnTo>
                          <a:pt x="58" y="37"/>
                        </a:lnTo>
                        <a:lnTo>
                          <a:pt x="58" y="37"/>
                        </a:lnTo>
                        <a:lnTo>
                          <a:pt x="58" y="37"/>
                        </a:lnTo>
                        <a:lnTo>
                          <a:pt x="58" y="37"/>
                        </a:lnTo>
                        <a:lnTo>
                          <a:pt x="58" y="36"/>
                        </a:lnTo>
                        <a:lnTo>
                          <a:pt x="58" y="36"/>
                        </a:lnTo>
                        <a:lnTo>
                          <a:pt x="58" y="35"/>
                        </a:lnTo>
                        <a:lnTo>
                          <a:pt x="58" y="35"/>
                        </a:lnTo>
                        <a:lnTo>
                          <a:pt x="58" y="34"/>
                        </a:lnTo>
                        <a:lnTo>
                          <a:pt x="58" y="34"/>
                        </a:lnTo>
                        <a:lnTo>
                          <a:pt x="57" y="34"/>
                        </a:lnTo>
                        <a:lnTo>
                          <a:pt x="57" y="34"/>
                        </a:lnTo>
                        <a:lnTo>
                          <a:pt x="57" y="34"/>
                        </a:lnTo>
                        <a:lnTo>
                          <a:pt x="56" y="34"/>
                        </a:lnTo>
                        <a:lnTo>
                          <a:pt x="56" y="34"/>
                        </a:lnTo>
                        <a:lnTo>
                          <a:pt x="56" y="24"/>
                        </a:lnTo>
                        <a:lnTo>
                          <a:pt x="57" y="24"/>
                        </a:lnTo>
                        <a:lnTo>
                          <a:pt x="58" y="24"/>
                        </a:lnTo>
                        <a:lnTo>
                          <a:pt x="59" y="24"/>
                        </a:lnTo>
                        <a:lnTo>
                          <a:pt x="59" y="24"/>
                        </a:lnTo>
                        <a:lnTo>
                          <a:pt x="60" y="24"/>
                        </a:lnTo>
                        <a:lnTo>
                          <a:pt x="60" y="23"/>
                        </a:lnTo>
                        <a:lnTo>
                          <a:pt x="61" y="23"/>
                        </a:lnTo>
                        <a:lnTo>
                          <a:pt x="61" y="23"/>
                        </a:lnTo>
                        <a:lnTo>
                          <a:pt x="62" y="22"/>
                        </a:lnTo>
                        <a:lnTo>
                          <a:pt x="62" y="22"/>
                        </a:lnTo>
                        <a:lnTo>
                          <a:pt x="63" y="22"/>
                        </a:lnTo>
                        <a:lnTo>
                          <a:pt x="63" y="22"/>
                        </a:lnTo>
                        <a:lnTo>
                          <a:pt x="63" y="22"/>
                        </a:lnTo>
                        <a:lnTo>
                          <a:pt x="64" y="22"/>
                        </a:lnTo>
                        <a:lnTo>
                          <a:pt x="64" y="22"/>
                        </a:lnTo>
                        <a:lnTo>
                          <a:pt x="64" y="21"/>
                        </a:lnTo>
                        <a:lnTo>
                          <a:pt x="64" y="21"/>
                        </a:lnTo>
                        <a:lnTo>
                          <a:pt x="64" y="21"/>
                        </a:lnTo>
                        <a:lnTo>
                          <a:pt x="64" y="20"/>
                        </a:lnTo>
                        <a:lnTo>
                          <a:pt x="69" y="20"/>
                        </a:lnTo>
                        <a:lnTo>
                          <a:pt x="70" y="20"/>
                        </a:lnTo>
                        <a:lnTo>
                          <a:pt x="70" y="20"/>
                        </a:lnTo>
                        <a:lnTo>
                          <a:pt x="71" y="20"/>
                        </a:lnTo>
                        <a:lnTo>
                          <a:pt x="71" y="20"/>
                        </a:lnTo>
                        <a:lnTo>
                          <a:pt x="72" y="20"/>
                        </a:lnTo>
                        <a:lnTo>
                          <a:pt x="72" y="20"/>
                        </a:lnTo>
                        <a:lnTo>
                          <a:pt x="72" y="20"/>
                        </a:lnTo>
                        <a:lnTo>
                          <a:pt x="73" y="20"/>
                        </a:lnTo>
                        <a:lnTo>
                          <a:pt x="73" y="20"/>
                        </a:lnTo>
                        <a:lnTo>
                          <a:pt x="73" y="20"/>
                        </a:lnTo>
                        <a:lnTo>
                          <a:pt x="74" y="19"/>
                        </a:lnTo>
                        <a:lnTo>
                          <a:pt x="74" y="19"/>
                        </a:lnTo>
                        <a:lnTo>
                          <a:pt x="74" y="18"/>
                        </a:lnTo>
                        <a:lnTo>
                          <a:pt x="74" y="18"/>
                        </a:lnTo>
                        <a:lnTo>
                          <a:pt x="74" y="17"/>
                        </a:lnTo>
                        <a:lnTo>
                          <a:pt x="74" y="15"/>
                        </a:lnTo>
                        <a:lnTo>
                          <a:pt x="74" y="14"/>
                        </a:lnTo>
                        <a:lnTo>
                          <a:pt x="74" y="14"/>
                        </a:lnTo>
                        <a:lnTo>
                          <a:pt x="75" y="13"/>
                        </a:lnTo>
                        <a:lnTo>
                          <a:pt x="75" y="13"/>
                        </a:lnTo>
                        <a:lnTo>
                          <a:pt x="75" y="12"/>
                        </a:lnTo>
                        <a:lnTo>
                          <a:pt x="76" y="12"/>
                        </a:lnTo>
                        <a:lnTo>
                          <a:pt x="76" y="12"/>
                        </a:lnTo>
                        <a:lnTo>
                          <a:pt x="77" y="12"/>
                        </a:lnTo>
                        <a:lnTo>
                          <a:pt x="78" y="12"/>
                        </a:lnTo>
                        <a:lnTo>
                          <a:pt x="79" y="12"/>
                        </a:lnTo>
                        <a:lnTo>
                          <a:pt x="79" y="12"/>
                        </a:lnTo>
                        <a:lnTo>
                          <a:pt x="80" y="12"/>
                        </a:lnTo>
                        <a:lnTo>
                          <a:pt x="80" y="13"/>
                        </a:lnTo>
                        <a:lnTo>
                          <a:pt x="80" y="13"/>
                        </a:lnTo>
                        <a:lnTo>
                          <a:pt x="80" y="13"/>
                        </a:lnTo>
                        <a:lnTo>
                          <a:pt x="80" y="13"/>
                        </a:lnTo>
                        <a:lnTo>
                          <a:pt x="81" y="13"/>
                        </a:lnTo>
                        <a:lnTo>
                          <a:pt x="81" y="13"/>
                        </a:lnTo>
                        <a:lnTo>
                          <a:pt x="81" y="13"/>
                        </a:lnTo>
                        <a:lnTo>
                          <a:pt x="82" y="13"/>
                        </a:lnTo>
                        <a:lnTo>
                          <a:pt x="82" y="13"/>
                        </a:lnTo>
                        <a:lnTo>
                          <a:pt x="82" y="13"/>
                        </a:lnTo>
                        <a:lnTo>
                          <a:pt x="82" y="13"/>
                        </a:lnTo>
                        <a:lnTo>
                          <a:pt x="83" y="13"/>
                        </a:lnTo>
                        <a:lnTo>
                          <a:pt x="83" y="12"/>
                        </a:lnTo>
                        <a:lnTo>
                          <a:pt x="83" y="12"/>
                        </a:lnTo>
                        <a:lnTo>
                          <a:pt x="83" y="11"/>
                        </a:lnTo>
                        <a:lnTo>
                          <a:pt x="83" y="11"/>
                        </a:lnTo>
                        <a:lnTo>
                          <a:pt x="84" y="11"/>
                        </a:lnTo>
                        <a:lnTo>
                          <a:pt x="85" y="11"/>
                        </a:lnTo>
                        <a:lnTo>
                          <a:pt x="85" y="10"/>
                        </a:lnTo>
                        <a:lnTo>
                          <a:pt x="86" y="10"/>
                        </a:lnTo>
                        <a:lnTo>
                          <a:pt x="88" y="10"/>
                        </a:lnTo>
                        <a:lnTo>
                          <a:pt x="89" y="10"/>
                        </a:lnTo>
                        <a:lnTo>
                          <a:pt x="90" y="10"/>
                        </a:lnTo>
                        <a:lnTo>
                          <a:pt x="90" y="10"/>
                        </a:lnTo>
                        <a:lnTo>
                          <a:pt x="91" y="10"/>
                        </a:lnTo>
                        <a:lnTo>
                          <a:pt x="92" y="10"/>
                        </a:lnTo>
                        <a:lnTo>
                          <a:pt x="92" y="10"/>
                        </a:lnTo>
                        <a:lnTo>
                          <a:pt x="93" y="9"/>
                        </a:lnTo>
                        <a:lnTo>
                          <a:pt x="93" y="9"/>
                        </a:lnTo>
                        <a:lnTo>
                          <a:pt x="93" y="9"/>
                        </a:lnTo>
                        <a:lnTo>
                          <a:pt x="94" y="8"/>
                        </a:lnTo>
                        <a:lnTo>
                          <a:pt x="94" y="8"/>
                        </a:lnTo>
                        <a:lnTo>
                          <a:pt x="95" y="7"/>
                        </a:lnTo>
                        <a:lnTo>
                          <a:pt x="96" y="7"/>
                        </a:lnTo>
                        <a:lnTo>
                          <a:pt x="96" y="6"/>
                        </a:lnTo>
                        <a:lnTo>
                          <a:pt x="97" y="5"/>
                        </a:lnTo>
                        <a:lnTo>
                          <a:pt x="97" y="5"/>
                        </a:lnTo>
                        <a:lnTo>
                          <a:pt x="98" y="4"/>
                        </a:lnTo>
                        <a:lnTo>
                          <a:pt x="98" y="4"/>
                        </a:lnTo>
                        <a:lnTo>
                          <a:pt x="99" y="3"/>
                        </a:lnTo>
                        <a:lnTo>
                          <a:pt x="99" y="3"/>
                        </a:lnTo>
                        <a:lnTo>
                          <a:pt x="100" y="3"/>
                        </a:lnTo>
                        <a:lnTo>
                          <a:pt x="100" y="2"/>
                        </a:lnTo>
                        <a:lnTo>
                          <a:pt x="101" y="2"/>
                        </a:lnTo>
                        <a:lnTo>
                          <a:pt x="101" y="2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794567"/>
                    <a:endParaRPr lang="en-US" sz="700" dirty="0">
                      <a:ln>
                        <a:solidFill>
                          <a:schemeClr val="tx1"/>
                        </a:solidFill>
                      </a:ln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atin typeface="Arial" panose="020B0604020202020204" pitchFamily="34" charset="0"/>
                      <a:ea typeface="Tahoma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09" name="TextBox 308"/>
                <p:cNvSpPr txBox="1"/>
                <p:nvPr/>
              </p:nvSpPr>
              <p:spPr>
                <a:xfrm>
                  <a:off x="5081460" y="577313"/>
                  <a:ext cx="255910" cy="256951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endParaRPr lang="ru-RU" sz="1000" b="1" dirty="0">
                    <a:solidFill>
                      <a:srgbClr val="002060"/>
                    </a:solidFill>
                    <a:latin typeface="Arial" panose="020B0604020202020204" pitchFamily="34" charset="0"/>
                    <a:ea typeface="Tahoma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332" name="TextBox 56"/>
            <p:cNvSpPr txBox="1"/>
            <p:nvPr/>
          </p:nvSpPr>
          <p:spPr>
            <a:xfrm>
              <a:off x="4958480" y="2486124"/>
              <a:ext cx="281764" cy="375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sz="1000" b="1" cap="small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333" name="TextBox 58"/>
            <p:cNvSpPr txBox="1"/>
            <p:nvPr/>
          </p:nvSpPr>
          <p:spPr>
            <a:xfrm>
              <a:off x="6548521" y="4840211"/>
              <a:ext cx="1914926" cy="375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000" b="1" u="sng" cap="small" dirty="0">
                  <a:solidFill>
                    <a:srgbClr val="C00000"/>
                  </a:solidFill>
                  <a:latin typeface="Arial" panose="020B0604020202020204" pitchFamily="34" charset="0"/>
                  <a:cs typeface="Arial" pitchFamily="34" charset="0"/>
                </a:rPr>
                <a:t>Кызылординская</a:t>
              </a:r>
            </a:p>
          </p:txBody>
        </p:sp>
        <p:sp>
          <p:nvSpPr>
            <p:cNvPr id="338" name="TextBox 68"/>
            <p:cNvSpPr txBox="1"/>
            <p:nvPr/>
          </p:nvSpPr>
          <p:spPr>
            <a:xfrm>
              <a:off x="8834966" y="6240454"/>
              <a:ext cx="1670426" cy="375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000" b="1" u="sng" cap="small" dirty="0">
                  <a:solidFill>
                    <a:srgbClr val="C00000"/>
                  </a:solidFill>
                  <a:latin typeface="Arial" panose="020B0604020202020204" pitchFamily="34" charset="0"/>
                  <a:cs typeface="Arial" pitchFamily="34" charset="0"/>
                </a:rPr>
                <a:t>Туркестанская</a:t>
              </a:r>
            </a:p>
          </p:txBody>
        </p:sp>
        <p:sp>
          <p:nvSpPr>
            <p:cNvPr id="340" name="TextBox 64"/>
            <p:cNvSpPr txBox="1"/>
            <p:nvPr/>
          </p:nvSpPr>
          <p:spPr>
            <a:xfrm>
              <a:off x="11346324" y="4621920"/>
              <a:ext cx="1528615" cy="375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000" b="1" u="sng" cap="small" dirty="0">
                  <a:solidFill>
                    <a:srgbClr val="C00000"/>
                  </a:solidFill>
                  <a:latin typeface="Arial" panose="020B0604020202020204" pitchFamily="34" charset="0"/>
                  <a:cs typeface="Arial" pitchFamily="34" charset="0"/>
                </a:rPr>
                <a:t>Алматинская</a:t>
              </a:r>
            </a:p>
          </p:txBody>
        </p:sp>
        <p:sp>
          <p:nvSpPr>
            <p:cNvPr id="341" name="TextBox 65"/>
            <p:cNvSpPr txBox="1"/>
            <p:nvPr/>
          </p:nvSpPr>
          <p:spPr>
            <a:xfrm>
              <a:off x="9280990" y="4768930"/>
              <a:ext cx="1509055" cy="375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000" b="1" u="sng" cap="small" dirty="0">
                  <a:solidFill>
                    <a:srgbClr val="C00000"/>
                  </a:solidFill>
                  <a:latin typeface="Arial" panose="020B0604020202020204" pitchFamily="34" charset="0"/>
                  <a:cs typeface="Arial" pitchFamily="34" charset="0"/>
                </a:rPr>
                <a:t>Жамбылская</a:t>
              </a:r>
            </a:p>
          </p:txBody>
        </p:sp>
        <p:graphicFrame>
          <p:nvGraphicFramePr>
            <p:cNvPr id="345" name="Диаграмма 344"/>
            <p:cNvGraphicFramePr/>
            <p:nvPr>
              <p:extLst>
                <p:ext uri="{D42A27DB-BD31-4B8C-83A1-F6EECF244321}">
                  <p14:modId xmlns:p14="http://schemas.microsoft.com/office/powerpoint/2010/main" val="2610783713"/>
                </p:ext>
              </p:extLst>
            </p:nvPr>
          </p:nvGraphicFramePr>
          <p:xfrm>
            <a:off x="10900595" y="3573266"/>
            <a:ext cx="2427877" cy="12861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348" name="Диаграмма 347"/>
            <p:cNvGraphicFramePr/>
            <p:nvPr>
              <p:extLst>
                <p:ext uri="{D42A27DB-BD31-4B8C-83A1-F6EECF244321}">
                  <p14:modId xmlns:p14="http://schemas.microsoft.com/office/powerpoint/2010/main" val="1805537177"/>
                </p:ext>
              </p:extLst>
            </p:nvPr>
          </p:nvGraphicFramePr>
          <p:xfrm>
            <a:off x="6317306" y="3778023"/>
            <a:ext cx="2403302" cy="12861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349" name="Диаграмма 348"/>
            <p:cNvGraphicFramePr/>
            <p:nvPr>
              <p:extLst>
                <p:ext uri="{D42A27DB-BD31-4B8C-83A1-F6EECF244321}">
                  <p14:modId xmlns:p14="http://schemas.microsoft.com/office/powerpoint/2010/main" val="1435492546"/>
                </p:ext>
              </p:extLst>
            </p:nvPr>
          </p:nvGraphicFramePr>
          <p:xfrm>
            <a:off x="8834965" y="3712470"/>
            <a:ext cx="2388010" cy="12861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350" name="Диаграмма 349"/>
            <p:cNvGraphicFramePr/>
            <p:nvPr>
              <p:extLst>
                <p:ext uri="{D42A27DB-BD31-4B8C-83A1-F6EECF244321}">
                  <p14:modId xmlns:p14="http://schemas.microsoft.com/office/powerpoint/2010/main" val="2812648675"/>
                </p:ext>
              </p:extLst>
            </p:nvPr>
          </p:nvGraphicFramePr>
          <p:xfrm>
            <a:off x="8420852" y="5084886"/>
            <a:ext cx="2477950" cy="145772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3D9FA115-2762-469B-9148-9C37428FD2DA}"/>
              </a:ext>
            </a:extLst>
          </p:cNvPr>
          <p:cNvSpPr txBox="1"/>
          <p:nvPr/>
        </p:nvSpPr>
        <p:spPr>
          <a:xfrm>
            <a:off x="1" y="0"/>
            <a:ext cx="914241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ДИНАМИКА ВОДОЗАБОРА ДЛЯ РЕГУЛЯРНОГО ОРОШЕНИЯ С 2021-2023 гг. </a:t>
            </a:r>
            <a:endParaRPr lang="ru-RU" sz="1800" b="1" dirty="0">
              <a:solidFill>
                <a:srgbClr val="0070C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-14287" y="411510"/>
            <a:ext cx="9144001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Группа 142"/>
          <p:cNvGrpSpPr/>
          <p:nvPr/>
        </p:nvGrpSpPr>
        <p:grpSpPr>
          <a:xfrm>
            <a:off x="448991" y="842047"/>
            <a:ext cx="2411373" cy="2222813"/>
            <a:chOff x="218636" y="942413"/>
            <a:chExt cx="2411373" cy="2222813"/>
          </a:xfrm>
        </p:grpSpPr>
        <p:grpSp>
          <p:nvGrpSpPr>
            <p:cNvPr id="144" name="Группа 143"/>
            <p:cNvGrpSpPr/>
            <p:nvPr/>
          </p:nvGrpSpPr>
          <p:grpSpPr>
            <a:xfrm>
              <a:off x="218636" y="942413"/>
              <a:ext cx="2411373" cy="2222813"/>
              <a:chOff x="321349" y="1385113"/>
              <a:chExt cx="3544216" cy="3266985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372539" y="3959683"/>
                <a:ext cx="3441839" cy="692415"/>
              </a:xfrm>
              <a:prstGeom prst="rect">
                <a:avLst/>
              </a:prstGeom>
              <a:noFill/>
            </p:spPr>
            <p:txBody>
              <a:bodyPr wrap="square" lIns="100793" tIns="50397" rIns="100793" bIns="50397" rtlCol="0">
                <a:spAutoFit/>
              </a:bodyPr>
              <a:lstStyle/>
              <a:p>
                <a:pPr algn="ctr">
                  <a:spcBef>
                    <a:spcPts val="408"/>
                  </a:spcBef>
                </a:pPr>
                <a:r>
                  <a:rPr lang="ru-RU" sz="1200" cap="small" dirty="0">
                    <a:latin typeface="Arial" panose="020B0604020202020204" pitchFamily="34" charset="0"/>
                    <a:cs typeface="Arial" pitchFamily="34" charset="0"/>
                  </a:rPr>
                  <a:t>потери при транспортировке воды </a:t>
                </a:r>
                <a:r>
                  <a:rPr lang="ru-RU" sz="1200" cap="small" dirty="0" smtClean="0">
                    <a:latin typeface="Arial" panose="020B0604020202020204" pitchFamily="34" charset="0"/>
                    <a:cs typeface="Arial" pitchFamily="34" charset="0"/>
                  </a:rPr>
                  <a:t>при орошении</a:t>
                </a:r>
                <a:endParaRPr lang="ru-RU" sz="1200" cap="small" dirty="0"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  <p:sp>
            <p:nvSpPr>
              <p:cNvPr id="147" name="Прямоугольник 146"/>
              <p:cNvSpPr/>
              <p:nvPr/>
            </p:nvSpPr>
            <p:spPr>
              <a:xfrm>
                <a:off x="1521378" y="1385113"/>
                <a:ext cx="990024" cy="5654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altLang="ru-RU" sz="1900" b="1" cap="small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itchFamily="34" charset="0"/>
                  </a:rPr>
                  <a:t>97</a:t>
                </a:r>
                <a:r>
                  <a:rPr lang="ru-RU" altLang="ru-RU" sz="1900" b="1" cap="small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itchFamily="34" charset="0"/>
                  </a:rPr>
                  <a:t>%</a:t>
                </a:r>
                <a:endParaRPr lang="ru-RU" sz="1600" b="1" dirty="0"/>
              </a:p>
            </p:txBody>
          </p:sp>
          <p:sp>
            <p:nvSpPr>
              <p:cNvPr id="148" name="Прямоугольник 147"/>
              <p:cNvSpPr/>
              <p:nvPr/>
            </p:nvSpPr>
            <p:spPr>
              <a:xfrm>
                <a:off x="321349" y="1950558"/>
                <a:ext cx="3544216" cy="12213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408"/>
                  </a:spcBef>
                </a:pPr>
                <a:r>
                  <a:rPr lang="ru-RU" altLang="ru-RU" sz="1200" cap="small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itchFamily="34" charset="0"/>
                  </a:rPr>
                  <a:t>водоподачи</a:t>
                </a:r>
                <a:r>
                  <a:rPr lang="ru-RU" altLang="ru-RU" sz="1200" cap="smal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itchFamily="34" charset="0"/>
                  </a:rPr>
                  <a:t> для нужд орошения приходится на  </a:t>
                </a:r>
                <a:br>
                  <a:rPr lang="ru-RU" altLang="ru-RU" sz="1200" cap="smal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itchFamily="34" charset="0"/>
                  </a:rPr>
                </a:br>
                <a:r>
                  <a:rPr lang="ru-RU" altLang="ru-RU" sz="1200" b="1" cap="smal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itchFamily="34" charset="0"/>
                  </a:rPr>
                  <a:t>5</a:t>
                </a:r>
                <a:r>
                  <a:rPr lang="ru-RU" altLang="ru-RU" sz="1200" b="1" cap="small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itchFamily="34" charset="0"/>
                  </a:rPr>
                  <a:t> южных областей </a:t>
                </a:r>
                <a:r>
                  <a:rPr lang="ru-RU" altLang="ru-RU" sz="1200" b="1" cap="smal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itchFamily="34" charset="0"/>
                  </a:rPr>
                  <a:t>Казахстана</a:t>
                </a:r>
              </a:p>
            </p:txBody>
          </p:sp>
          <p:sp>
            <p:nvSpPr>
              <p:cNvPr id="149" name="Прямоугольник 148"/>
              <p:cNvSpPr/>
              <p:nvPr/>
            </p:nvSpPr>
            <p:spPr>
              <a:xfrm>
                <a:off x="1395821" y="3320654"/>
                <a:ext cx="1395272" cy="5654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100" cap="smal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itchFamily="34" charset="0"/>
                  </a:rPr>
                  <a:t>до</a:t>
                </a:r>
                <a:r>
                  <a:rPr lang="ru-RU" sz="1200" cap="smal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itchFamily="34" charset="0"/>
                  </a:rPr>
                  <a:t> </a:t>
                </a:r>
                <a:r>
                  <a:rPr lang="ru-RU" sz="1900" b="1" cap="small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itchFamily="34" charset="0"/>
                  </a:rPr>
                  <a:t>40% </a:t>
                </a:r>
                <a:endParaRPr lang="ru-RU" b="1" dirty="0"/>
              </a:p>
            </p:txBody>
          </p:sp>
        </p:grpSp>
        <p:cxnSp>
          <p:nvCxnSpPr>
            <p:cNvPr id="145" name="Прямая соединительная линия 144"/>
            <p:cNvCxnSpPr/>
            <p:nvPr/>
          </p:nvCxnSpPr>
          <p:spPr>
            <a:xfrm flipH="1">
              <a:off x="218636" y="2217942"/>
              <a:ext cx="2383445" cy="0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7603013" y="3311909"/>
            <a:ext cx="867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b="1" u="sng" dirty="0" smtClean="0">
                <a:solidFill>
                  <a:srgbClr val="C00000"/>
                </a:solidFill>
              </a:rPr>
              <a:t>Жетісу</a:t>
            </a:r>
            <a:endParaRPr lang="ru-RU" sz="1200" b="1" u="sng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906464" y="4919384"/>
            <a:ext cx="2423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>
                <a:latin typeface="Arial" pitchFamily="34" charset="0"/>
                <a:ea typeface="Tahoma" pitchFamily="34" charset="0"/>
                <a:cs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842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oogle Shape;175;p2"/>
          <p:cNvGrpSpPr/>
          <p:nvPr/>
        </p:nvGrpSpPr>
        <p:grpSpPr>
          <a:xfrm>
            <a:off x="948576" y="171080"/>
            <a:ext cx="7273301" cy="288868"/>
            <a:chOff x="1" y="50842"/>
            <a:chExt cx="10689957" cy="533670"/>
          </a:xfrm>
        </p:grpSpPr>
        <p:sp>
          <p:nvSpPr>
            <p:cNvPr id="176" name="Google Shape;176;p2"/>
            <p:cNvSpPr txBox="1"/>
            <p:nvPr/>
          </p:nvSpPr>
          <p:spPr>
            <a:xfrm>
              <a:off x="1" y="50842"/>
              <a:ext cx="10689957" cy="5336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734" tIns="36357" rIns="72734" bIns="36357" anchor="t" anchorCtr="0">
              <a:spAutoFit/>
            </a:bodyPr>
            <a:lstStyle/>
            <a:p>
              <a:pPr algn="ctr">
                <a:buSzPts val="1600"/>
              </a:pPr>
              <a:r>
                <a:rPr lang="ru-RU" sz="1400" b="1" dirty="0" err="1" smtClean="0">
                  <a:solidFill>
                    <a:srgbClr val="00206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Балкаш-Алакольский</a:t>
              </a:r>
              <a:r>
                <a:rPr lang="ru-RU" sz="1400" b="1" dirty="0" smtClean="0">
                  <a:solidFill>
                    <a:srgbClr val="00206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</a:t>
              </a:r>
              <a:r>
                <a:rPr lang="ru-RU" sz="1400" b="1" dirty="0">
                  <a:solidFill>
                    <a:srgbClr val="00206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водохозяйственный бассейн</a:t>
              </a:r>
            </a:p>
          </p:txBody>
        </p:sp>
        <p:cxnSp>
          <p:nvCxnSpPr>
            <p:cNvPr id="177" name="Google Shape;177;p2"/>
            <p:cNvCxnSpPr/>
            <p:nvPr/>
          </p:nvCxnSpPr>
          <p:spPr>
            <a:xfrm>
              <a:off x="478149" y="531750"/>
              <a:ext cx="9735517" cy="0"/>
            </a:xfrm>
            <a:prstGeom prst="straightConnector1">
              <a:avLst/>
            </a:prstGeom>
            <a:noFill/>
            <a:ln w="9525" cap="flat" cmpd="sng">
              <a:solidFill>
                <a:srgbClr val="75707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7C98506-1050-DB48-A067-E3D53742BA3F}"/>
              </a:ext>
            </a:extLst>
          </p:cNvPr>
          <p:cNvSpPr txBox="1"/>
          <p:nvPr/>
        </p:nvSpPr>
        <p:spPr>
          <a:xfrm>
            <a:off x="755576" y="722361"/>
            <a:ext cx="6970957" cy="956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577" algn="just" defTabSz="727489">
              <a:spcBef>
                <a:spcPts val="278"/>
              </a:spcBef>
              <a:spcAft>
                <a:spcPts val="955"/>
              </a:spcAft>
              <a:buClr>
                <a:srgbClr val="000000"/>
              </a:buClr>
            </a:pPr>
            <a:r>
              <a:rPr lang="ru-RU" sz="1273" b="1" kern="0" dirty="0" err="1">
                <a:solidFill>
                  <a:srgbClr val="002060"/>
                </a:solidFill>
                <a:latin typeface="Trebuchet MS" pitchFamily="34" charset="0"/>
                <a:ea typeface="Tahoma" pitchFamily="34" charset="0"/>
                <a:cs typeface="Arial"/>
                <a:sym typeface="Arial"/>
              </a:rPr>
              <a:t>Алматинская</a:t>
            </a:r>
            <a:r>
              <a:rPr lang="ru-RU" sz="1273" b="1" kern="0" dirty="0">
                <a:solidFill>
                  <a:srgbClr val="002060"/>
                </a:solidFill>
                <a:latin typeface="Trebuchet MS" pitchFamily="34" charset="0"/>
                <a:ea typeface="Tahoma" pitchFamily="34" charset="0"/>
                <a:cs typeface="Arial"/>
                <a:sym typeface="Arial"/>
              </a:rPr>
              <a:t> область </a:t>
            </a:r>
            <a:r>
              <a:rPr lang="ru-RU" sz="1114" b="1" kern="0" dirty="0">
                <a:solidFill>
                  <a:srgbClr val="000000"/>
                </a:solidFill>
                <a:latin typeface="Trebuchet MS" pitchFamily="34" charset="0"/>
                <a:ea typeface="Tahoma" pitchFamily="34" charset="0"/>
                <a:cs typeface="Arial"/>
                <a:sym typeface="Arial"/>
              </a:rPr>
              <a:t>и </a:t>
            </a:r>
            <a:r>
              <a:rPr lang="ru-RU" sz="1273" b="1" kern="0" dirty="0">
                <a:solidFill>
                  <a:srgbClr val="002060"/>
                </a:solidFill>
                <a:latin typeface="Trebuchet MS" pitchFamily="34" charset="0"/>
                <a:ea typeface="Tahoma" pitchFamily="34" charset="0"/>
                <a:cs typeface="Arial"/>
                <a:sym typeface="Arial"/>
              </a:rPr>
              <a:t>область </a:t>
            </a:r>
            <a:r>
              <a:rPr lang="kk-KZ" sz="1273" b="1" kern="0" dirty="0">
                <a:solidFill>
                  <a:srgbClr val="002060"/>
                </a:solidFill>
                <a:latin typeface="Trebuchet MS" pitchFamily="34" charset="0"/>
                <a:ea typeface="Tahoma" pitchFamily="34" charset="0"/>
                <a:cs typeface="Arial"/>
                <a:sym typeface="Arial"/>
              </a:rPr>
              <a:t>Жетісу</a:t>
            </a:r>
            <a:endParaRPr lang="ru-RU" sz="1114" kern="0" dirty="0">
              <a:solidFill>
                <a:srgbClr val="000000"/>
              </a:solidFill>
              <a:latin typeface="Trebuchet MS" pitchFamily="34" charset="0"/>
              <a:ea typeface="Tahoma" pitchFamily="34" charset="0"/>
              <a:cs typeface="Arial"/>
              <a:sym typeface="Arial"/>
            </a:endParaRPr>
          </a:p>
          <a:p>
            <a:pPr marL="392505" indent="-177962" algn="just" defTabSz="727489">
              <a:spcBef>
                <a:spcPts val="278"/>
              </a:spcBef>
              <a:spcAft>
                <a:spcPts val="955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089" kern="0" dirty="0">
                <a:solidFill>
                  <a:srgbClr val="000000"/>
                </a:solidFill>
                <a:latin typeface="Trebuchet MS" pitchFamily="34" charset="0"/>
                <a:ea typeface="Tahoma" pitchFamily="34" charset="0"/>
                <a:cs typeface="Arial"/>
                <a:sym typeface="Arial"/>
              </a:rPr>
              <a:t>водохозяйственная обстановка стабильная</a:t>
            </a:r>
          </a:p>
          <a:p>
            <a:pPr marL="392505" indent="-177962" algn="just" defTabSz="727489">
              <a:spcBef>
                <a:spcPts val="278"/>
              </a:spcBef>
              <a:spcAft>
                <a:spcPts val="955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089" kern="0" dirty="0">
                <a:solidFill>
                  <a:srgbClr val="000000"/>
                </a:solidFill>
                <a:latin typeface="Trebuchet MS" pitchFamily="34" charset="0"/>
                <a:ea typeface="Tahoma" pitchFamily="34" charset="0"/>
                <a:cs typeface="Arial"/>
                <a:sym typeface="Arial"/>
              </a:rPr>
              <a:t>водохранилища работают согласно утвержденного графика на </a:t>
            </a:r>
            <a:r>
              <a:rPr lang="ru-RU" sz="1089" kern="0" dirty="0" err="1" smtClean="0">
                <a:solidFill>
                  <a:srgbClr val="000000"/>
                </a:solidFill>
                <a:latin typeface="Trebuchet MS" pitchFamily="34" charset="0"/>
                <a:ea typeface="Tahoma" pitchFamily="34" charset="0"/>
                <a:cs typeface="Arial"/>
                <a:sym typeface="Arial"/>
              </a:rPr>
              <a:t>межвегетационный</a:t>
            </a:r>
            <a:r>
              <a:rPr lang="ru-RU" sz="1089" kern="0" dirty="0" smtClean="0">
                <a:solidFill>
                  <a:srgbClr val="000000"/>
                </a:solidFill>
                <a:latin typeface="Trebuchet MS" pitchFamily="34" charset="0"/>
                <a:ea typeface="Tahoma" pitchFamily="34" charset="0"/>
                <a:cs typeface="Arial"/>
                <a:sym typeface="Arial"/>
              </a:rPr>
              <a:t> период</a:t>
            </a:r>
            <a:endParaRPr lang="ru-RU" sz="1089" kern="0" dirty="0">
              <a:solidFill>
                <a:srgbClr val="000000"/>
              </a:solidFill>
              <a:latin typeface="Trebuchet MS" pitchFamily="34" charset="0"/>
              <a:ea typeface="Tahoma" pitchFamily="34" charset="0"/>
              <a:cs typeface="Arial"/>
              <a:sym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067694"/>
            <a:ext cx="3384376" cy="2877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71579" tIns="35790" rIns="71579" bIns="35790">
            <a:spAutoFit/>
          </a:bodyPr>
          <a:lstStyle/>
          <a:p>
            <a:r>
              <a:rPr lang="ru-RU" sz="14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По состоянию на </a:t>
            </a:r>
            <a:r>
              <a:rPr lang="ru-RU" sz="14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12 марта 2024 года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3567" y="2571750"/>
            <a:ext cx="799288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4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Объем </a:t>
            </a:r>
            <a:r>
              <a:rPr lang="ru-RU" sz="1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Капшагайского</a:t>
            </a:r>
            <a:r>
              <a:rPr lang="ru-RU" sz="1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b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водохранилища </a:t>
            </a:r>
            <a:r>
              <a:rPr lang="ru-RU" sz="1400" dirty="0">
                <a:latin typeface="Trebuchet MS" pitchFamily="34" charset="0"/>
                <a:ea typeface="Tahoma" pitchFamily="34" charset="0"/>
                <a:cs typeface="Tahoma" pitchFamily="34" charset="0"/>
              </a:rPr>
              <a:t>составляет </a:t>
            </a:r>
            <a:r>
              <a:rPr lang="ru-RU" sz="14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17510 </a:t>
            </a:r>
            <a:r>
              <a:rPr lang="ru-RU" sz="14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млн.м3 </a:t>
            </a:r>
            <a:r>
              <a:rPr lang="ru-RU" sz="1100" i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(в 2022 году – </a:t>
            </a:r>
            <a:r>
              <a:rPr lang="ru-RU" sz="1100" i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16920 </a:t>
            </a:r>
            <a:r>
              <a:rPr lang="ru-RU" sz="1100" i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млн.м3</a:t>
            </a:r>
            <a:r>
              <a:rPr lang="ru-RU" sz="1100" i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176213" indent="-176213">
              <a:spcAft>
                <a:spcPts val="600"/>
              </a:spcAft>
              <a:buFont typeface="Wingdings" pitchFamily="2" charset="2"/>
              <a:buChar char="§"/>
            </a:pPr>
            <a:endParaRPr lang="ru-RU" sz="1100" i="1" dirty="0" smtClean="0"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marL="176213" indent="-176213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4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Объем </a:t>
            </a:r>
            <a:r>
              <a:rPr lang="ru-RU" sz="1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Бартогайского</a:t>
            </a:r>
            <a:r>
              <a:rPr lang="ru-RU" sz="14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b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водохранилища </a:t>
            </a:r>
            <a:r>
              <a:rPr lang="ru-RU" sz="1400" dirty="0">
                <a:latin typeface="Trebuchet MS" pitchFamily="34" charset="0"/>
                <a:ea typeface="Tahoma" pitchFamily="34" charset="0"/>
                <a:cs typeface="Tahoma" pitchFamily="34" charset="0"/>
              </a:rPr>
              <a:t>составляет </a:t>
            </a:r>
            <a:r>
              <a:rPr lang="ru-RU" sz="14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250 </a:t>
            </a:r>
            <a:r>
              <a:rPr lang="ru-RU" sz="14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млн.м3 </a:t>
            </a:r>
            <a:r>
              <a:rPr lang="ru-RU" sz="1100" i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(в 2022 году – </a:t>
            </a:r>
            <a:r>
              <a:rPr lang="ru-RU" sz="1100" i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263 </a:t>
            </a:r>
            <a:r>
              <a:rPr lang="ru-RU" sz="1100" i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млн.м3)</a:t>
            </a:r>
            <a:endParaRPr lang="ru-RU" sz="1200" i="1" dirty="0"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marL="176213" indent="-176213">
              <a:spcAft>
                <a:spcPts val="600"/>
              </a:spcAft>
              <a:buFont typeface="Wingdings" pitchFamily="2" charset="2"/>
              <a:buChar char="§"/>
            </a:pPr>
            <a:endParaRPr lang="ru-RU" sz="1100" i="1" dirty="0"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589145"/>
            <a:ext cx="8496944" cy="9340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71579" tIns="35790" rIns="71579" bIns="35790">
            <a:spAutoFit/>
          </a:bodyPr>
          <a:lstStyle/>
          <a:p>
            <a:r>
              <a:rPr lang="ru-RU" sz="1400" dirty="0" smtClean="0"/>
              <a:t>В рамках </a:t>
            </a:r>
            <a:r>
              <a:rPr lang="ru-RU" sz="1400" dirty="0"/>
              <a:t>Совместной комиссии по использованию и охране трансграничных </a:t>
            </a:r>
            <a:r>
              <a:rPr lang="ru-RU" sz="1400" dirty="0" smtClean="0"/>
              <a:t>рек с 2011 года реализуется план основных технических работ по вододелению на трансграничных реках между РК и КНР, по 5 тематическим исследованиям. На сегодняшний день достигнуты договорённости по 3 темам, в апреле 2024 года предполагаем согласовать четвертую тему, работа продолжается. 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906464" y="4919384"/>
            <a:ext cx="2423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2</a:t>
            </a:r>
            <a:endParaRPr lang="ru-RU" sz="8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77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44E38F40-22D5-4330-9C11-526BD753B7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0937496"/>
              </p:ext>
            </p:extLst>
          </p:nvPr>
        </p:nvGraphicFramePr>
        <p:xfrm>
          <a:off x="339299" y="589345"/>
          <a:ext cx="4179123" cy="3804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776898"/>
              </p:ext>
            </p:extLst>
          </p:nvPr>
        </p:nvGraphicFramePr>
        <p:xfrm>
          <a:off x="5402467" y="1059582"/>
          <a:ext cx="3589761" cy="91114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750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2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b="1" dirty="0"/>
                        <a:t>Годы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b="1" dirty="0"/>
                        <a:t>Согласно </a:t>
                      </a:r>
                      <a:r>
                        <a:rPr lang="kk-KZ" sz="700" b="1" dirty="0" smtClean="0"/>
                        <a:t>графика, </a:t>
                      </a:r>
                      <a:r>
                        <a:rPr lang="kk-KZ" sz="700" b="1" dirty="0"/>
                        <a:t>млн.м3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b="1" dirty="0"/>
                        <a:t>Фактичеки, млн.м3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b="1" dirty="0"/>
                        <a:t>% </a:t>
                      </a:r>
                      <a:r>
                        <a:rPr lang="kk-KZ" sz="700" b="1" dirty="0" smtClean="0"/>
                        <a:t>от</a:t>
                      </a:r>
                      <a:r>
                        <a:rPr lang="kk-KZ" sz="700" b="1" baseline="0" dirty="0" smtClean="0"/>
                        <a:t> </a:t>
                      </a:r>
                      <a:r>
                        <a:rPr lang="kk-KZ" sz="700" b="1" dirty="0" smtClean="0"/>
                        <a:t>Положения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b="1" dirty="0"/>
                        <a:t>Недобор, млн.м3</a:t>
                      </a:r>
                      <a:endParaRPr lang="ru-RU" sz="7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2021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/>
                        <a:t>500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377,4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/>
                        <a:t>122,6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2022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/>
                        <a:t>500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591,9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/>
                        <a:t>118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+mn-lt"/>
                          <a:ea typeface="+mn-ea"/>
                          <a:cs typeface="+mn-cs"/>
                        </a:rPr>
                        <a:t>91,9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2023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323,8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>
                          <a:latin typeface="+mn-lt"/>
                          <a:ea typeface="+mn-ea"/>
                          <a:cs typeface="+mn-cs"/>
                        </a:rPr>
                        <a:t>12,2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220072" y="422276"/>
            <a:ext cx="364333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825" b="1" dirty="0">
                <a:latin typeface="Arial"/>
                <a:ea typeface="Calibri"/>
                <a:cs typeface="Times New Roman"/>
              </a:rPr>
              <a:t>Фактический объем воды поступившей</a:t>
            </a:r>
          </a:p>
          <a:p>
            <a:pPr algn="ctr"/>
            <a:r>
              <a:rPr lang="kk-KZ" sz="825" b="1" dirty="0">
                <a:latin typeface="Arial"/>
                <a:ea typeface="Calibri"/>
                <a:cs typeface="Times New Roman"/>
              </a:rPr>
              <a:t> в Казахстан, с </a:t>
            </a:r>
            <a:r>
              <a:rPr lang="kk-KZ" sz="825" b="1" dirty="0" smtClean="0">
                <a:latin typeface="Arial"/>
                <a:ea typeface="Calibri"/>
                <a:cs typeface="Times New Roman"/>
              </a:rPr>
              <a:t>2021 </a:t>
            </a:r>
            <a:r>
              <a:rPr lang="kk-KZ" sz="825" b="1" dirty="0">
                <a:latin typeface="Arial"/>
                <a:ea typeface="Calibri"/>
                <a:cs typeface="Times New Roman"/>
              </a:rPr>
              <a:t>-2023гг.</a:t>
            </a:r>
            <a:endParaRPr lang="ru-RU" sz="825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47718" y="699542"/>
            <a:ext cx="144662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750" b="1" i="1" dirty="0"/>
              <a:t>По реке Талас</a:t>
            </a:r>
            <a:endParaRPr lang="ru-RU" sz="750" b="1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05461" y="2067694"/>
            <a:ext cx="665567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750" b="1" i="1" dirty="0"/>
              <a:t>По реке Шу</a:t>
            </a:r>
            <a:endParaRPr lang="ru-RU" sz="750" b="1" i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533229"/>
              </p:ext>
            </p:extLst>
          </p:nvPr>
        </p:nvGraphicFramePr>
        <p:xfrm>
          <a:off x="5435457" y="2283718"/>
          <a:ext cx="3529030" cy="94640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/>
                        <a:t>Годы</a:t>
                      </a:r>
                      <a:endParaRPr lang="ru-RU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/>
                        <a:t>Согласно </a:t>
                      </a:r>
                      <a:r>
                        <a:rPr lang="kk-KZ" sz="800" b="1" dirty="0" smtClean="0"/>
                        <a:t>графика, </a:t>
                      </a:r>
                      <a:r>
                        <a:rPr lang="kk-KZ" sz="800" b="1" dirty="0"/>
                        <a:t>млн.м3</a:t>
                      </a:r>
                      <a:endParaRPr lang="ru-RU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/>
                        <a:t>Фактичеки, млн.м3</a:t>
                      </a:r>
                      <a:endParaRPr lang="ru-RU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/>
                        <a:t>% от Положения</a:t>
                      </a:r>
                      <a:endParaRPr lang="ru-RU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/>
                        <a:t>Недобор, млн.м3</a:t>
                      </a:r>
                      <a:endParaRPr lang="ru-RU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/>
                        <a:t>2021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 smtClean="0">
                          <a:latin typeface="+mn-lt"/>
                          <a:ea typeface="+mn-ea"/>
                          <a:cs typeface="+mn-cs"/>
                        </a:rPr>
                        <a:t>318,3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/>
                        <a:t>151,7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 smtClean="0"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 smtClean="0">
                          <a:latin typeface="+mn-lt"/>
                          <a:ea typeface="+mn-ea"/>
                          <a:cs typeface="+mn-cs"/>
                        </a:rPr>
                        <a:t>166,6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/>
                        <a:t>2022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 smtClean="0">
                          <a:latin typeface="+mn-lt"/>
                          <a:ea typeface="+mn-ea"/>
                          <a:cs typeface="+mn-cs"/>
                        </a:rPr>
                        <a:t>210,7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/>
                        <a:t>176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 smtClean="0"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 smtClean="0">
                          <a:latin typeface="+mn-lt"/>
                          <a:ea typeface="+mn-ea"/>
                          <a:cs typeface="+mn-cs"/>
                        </a:rPr>
                        <a:t>43,7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/>
                        <a:t>2023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 smtClean="0">
                          <a:latin typeface="+mn-lt"/>
                          <a:ea typeface="+mn-ea"/>
                          <a:cs typeface="+mn-cs"/>
                        </a:rPr>
                        <a:t>154,0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/>
                        <a:t>135,7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 smtClean="0"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 smtClean="0"/>
                        <a:t>18,3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9" name="Google Shape;175;p2"/>
          <p:cNvGrpSpPr/>
          <p:nvPr/>
        </p:nvGrpSpPr>
        <p:grpSpPr>
          <a:xfrm>
            <a:off x="1" y="34592"/>
            <a:ext cx="9142413" cy="340750"/>
            <a:chOff x="1" y="50842"/>
            <a:chExt cx="10689957" cy="500818"/>
          </a:xfrm>
        </p:grpSpPr>
        <p:sp>
          <p:nvSpPr>
            <p:cNvPr id="10" name="Google Shape;176;p2"/>
            <p:cNvSpPr txBox="1"/>
            <p:nvPr/>
          </p:nvSpPr>
          <p:spPr>
            <a:xfrm>
              <a:off x="1" y="50842"/>
              <a:ext cx="10689957" cy="4975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>
                <a:buSzPts val="1600"/>
              </a:pPr>
              <a:r>
                <a:rPr lang="ru-RU" sz="1600" b="1" dirty="0" smtClean="0">
                  <a:solidFill>
                    <a:srgbClr val="00206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Шу-Таласский водохозяйственный бассейн</a:t>
              </a:r>
              <a:endParaRPr sz="1600" b="1" i="0" u="none" strike="noStrike" cap="none" dirty="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1" name="Google Shape;177;p2"/>
            <p:cNvCxnSpPr/>
            <p:nvPr/>
          </p:nvCxnSpPr>
          <p:spPr>
            <a:xfrm>
              <a:off x="478149" y="551660"/>
              <a:ext cx="9735517" cy="0"/>
            </a:xfrm>
            <a:prstGeom prst="straightConnector1">
              <a:avLst/>
            </a:prstGeom>
            <a:noFill/>
            <a:ln w="9525" cap="flat" cmpd="sng">
              <a:solidFill>
                <a:srgbClr val="75707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2" name="Прямоугольник 11"/>
          <p:cNvSpPr/>
          <p:nvPr/>
        </p:nvSpPr>
        <p:spPr>
          <a:xfrm>
            <a:off x="5436096" y="3436262"/>
            <a:ext cx="2873380" cy="2415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71579" tIns="35790" rIns="71579" bIns="35790">
            <a:spAutoFit/>
          </a:bodyPr>
          <a:lstStyle/>
          <a:p>
            <a:r>
              <a:rPr lang="ru-RU" sz="11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По состоянию на </a:t>
            </a:r>
            <a:r>
              <a:rPr lang="ru-RU" sz="11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12 марта 2024 года</a:t>
            </a:r>
            <a:endParaRPr lang="ru-RU" sz="11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148064" y="3795886"/>
            <a:ext cx="39604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0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Объем </a:t>
            </a:r>
            <a:r>
              <a:rPr lang="ru-RU" sz="10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Кировского </a:t>
            </a:r>
            <a:r>
              <a:rPr lang="ru-RU" sz="1000" b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водохранилища </a:t>
            </a:r>
            <a:r>
              <a:rPr lang="ru-RU" sz="1000" dirty="0">
                <a:latin typeface="Trebuchet MS" pitchFamily="34" charset="0"/>
                <a:ea typeface="Tahoma" pitchFamily="34" charset="0"/>
                <a:cs typeface="Tahoma" pitchFamily="34" charset="0"/>
              </a:rPr>
              <a:t>составляет </a:t>
            </a:r>
            <a:r>
              <a:rPr lang="ru-RU" sz="10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387 млн.м3 </a:t>
            </a:r>
            <a:r>
              <a:rPr lang="ru-RU" sz="900" i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(в 2022 году – </a:t>
            </a:r>
            <a:r>
              <a:rPr lang="ru-RU" sz="900" i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362 млн.м3)</a:t>
            </a:r>
          </a:p>
          <a:p>
            <a:pPr marL="176213" indent="-176213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9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Объем </a:t>
            </a:r>
            <a:r>
              <a:rPr lang="ru-RU" sz="9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Тасоткельского</a:t>
            </a:r>
            <a:r>
              <a:rPr lang="ru-RU" sz="9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900" b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водохранилища </a:t>
            </a:r>
            <a:r>
              <a:rPr lang="ru-RU" sz="900" dirty="0">
                <a:latin typeface="Trebuchet MS" pitchFamily="34" charset="0"/>
                <a:ea typeface="Tahoma" pitchFamily="34" charset="0"/>
                <a:cs typeface="Tahoma" pitchFamily="34" charset="0"/>
              </a:rPr>
              <a:t>составляет </a:t>
            </a:r>
            <a:r>
              <a:rPr lang="ru-RU" sz="9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389 </a:t>
            </a:r>
            <a:r>
              <a:rPr lang="ru-RU" sz="9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млн.м3 </a:t>
            </a:r>
            <a:r>
              <a:rPr lang="ru-RU" sz="800" i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(в 2022 году – </a:t>
            </a:r>
            <a:r>
              <a:rPr lang="ru-RU" sz="800" i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255 </a:t>
            </a:r>
            <a:r>
              <a:rPr lang="ru-RU" sz="800" i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млн.м3</a:t>
            </a:r>
            <a:r>
              <a:rPr lang="ru-RU" sz="800" i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176213" indent="-176213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9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Объем </a:t>
            </a:r>
            <a:r>
              <a:rPr lang="ru-RU" sz="9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Ортотокойского</a:t>
            </a:r>
            <a:r>
              <a:rPr lang="ru-RU" sz="900" b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900" b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водохранилища </a:t>
            </a:r>
            <a:r>
              <a:rPr lang="ru-RU" sz="900" dirty="0">
                <a:latin typeface="Trebuchet MS" pitchFamily="34" charset="0"/>
                <a:ea typeface="Tahoma" pitchFamily="34" charset="0"/>
                <a:cs typeface="Tahoma" pitchFamily="34" charset="0"/>
              </a:rPr>
              <a:t>составляет </a:t>
            </a:r>
            <a:r>
              <a:rPr lang="ru-RU" sz="9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371 </a:t>
            </a:r>
            <a:r>
              <a:rPr lang="ru-RU" sz="9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млн.м3 </a:t>
            </a:r>
            <a:r>
              <a:rPr lang="ru-RU" sz="800" i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(в 2022 году – </a:t>
            </a:r>
            <a:r>
              <a:rPr lang="ru-RU" sz="800" i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398 </a:t>
            </a:r>
            <a:r>
              <a:rPr lang="ru-RU" sz="800" i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млн.м3</a:t>
            </a:r>
            <a:r>
              <a:rPr lang="ru-RU" sz="800" i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sz="800" i="1" dirty="0"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06464" y="4919384"/>
            <a:ext cx="2423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3</a:t>
            </a:r>
            <a:endParaRPr lang="ru-RU" sz="8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54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oogle Shape;175;p2"/>
          <p:cNvGrpSpPr/>
          <p:nvPr/>
        </p:nvGrpSpPr>
        <p:grpSpPr>
          <a:xfrm>
            <a:off x="1" y="34592"/>
            <a:ext cx="9142413" cy="340750"/>
            <a:chOff x="1" y="50842"/>
            <a:chExt cx="10689957" cy="500818"/>
          </a:xfrm>
        </p:grpSpPr>
        <p:sp>
          <p:nvSpPr>
            <p:cNvPr id="176" name="Google Shape;176;p2"/>
            <p:cNvSpPr txBox="1"/>
            <p:nvPr/>
          </p:nvSpPr>
          <p:spPr>
            <a:xfrm>
              <a:off x="1" y="50842"/>
              <a:ext cx="10689957" cy="4975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>
                <a:buSzPts val="1600"/>
              </a:pPr>
              <a:r>
                <a:rPr lang="ru-RU" sz="1600" b="1" dirty="0" err="1" smtClean="0">
                  <a:solidFill>
                    <a:srgbClr val="00206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Арало</a:t>
              </a:r>
              <a:r>
                <a:rPr lang="ru-RU" sz="1600" b="1" dirty="0" smtClean="0">
                  <a:solidFill>
                    <a:srgbClr val="00206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-Сырдарьинский водохозяйственный бассейн</a:t>
              </a:r>
              <a:endParaRPr sz="1600" b="1" i="0" u="none" strike="noStrike" cap="none" dirty="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77" name="Google Shape;177;p2"/>
            <p:cNvCxnSpPr/>
            <p:nvPr/>
          </p:nvCxnSpPr>
          <p:spPr>
            <a:xfrm>
              <a:off x="478149" y="551660"/>
              <a:ext cx="9735517" cy="0"/>
            </a:xfrm>
            <a:prstGeom prst="straightConnector1">
              <a:avLst/>
            </a:prstGeom>
            <a:noFill/>
            <a:ln w="9525" cap="flat" cmpd="sng">
              <a:solidFill>
                <a:srgbClr val="75707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230591"/>
              </p:ext>
            </p:extLst>
          </p:nvPr>
        </p:nvGraphicFramePr>
        <p:xfrm>
          <a:off x="5076055" y="843558"/>
          <a:ext cx="365901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3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3266">
                  <a:extLst>
                    <a:ext uri="{9D8B030D-6E8A-4147-A177-3AD203B41FA5}">
                      <a16:colId xmlns:a16="http://schemas.microsoft.com/office/drawing/2014/main" val="1458824369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МКВК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(млн.м3)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Факт.поступление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(млн.м3)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581279"/>
              </p:ext>
            </p:extLst>
          </p:nvPr>
        </p:nvGraphicFramePr>
        <p:xfrm>
          <a:off x="683568" y="843558"/>
          <a:ext cx="3816425" cy="1755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5">
                  <a:extLst>
                    <a:ext uri="{9D8B030D-6E8A-4147-A177-3AD203B41FA5}">
                      <a16:colId xmlns:a16="http://schemas.microsoft.com/office/drawing/2014/main" val="249803177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МКВК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(млн.м3)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Факт.поступление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(млн.м3)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10779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11717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8650 </a:t>
                      </a:r>
                      <a:r>
                        <a:rPr lang="ru-RU" sz="105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 состоянию</a:t>
                      </a:r>
                      <a:r>
                        <a:rPr lang="ru-RU" sz="105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12.03.24г.</a:t>
                      </a:r>
                      <a:r>
                        <a:rPr lang="ru-RU" sz="105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5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5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41151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Межвегетационный</a:t>
            </a:r>
            <a:r>
              <a:rPr lang="ru-RU" dirty="0" smtClean="0"/>
              <a:t> период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39985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  <a:r>
              <a:rPr lang="ru-RU" dirty="0" smtClean="0"/>
              <a:t>егетационный период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2643758"/>
            <a:ext cx="3384376" cy="2877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71579" tIns="35790" rIns="71579" bIns="35790">
            <a:spAutoFit/>
          </a:bodyPr>
          <a:lstStyle/>
          <a:p>
            <a:r>
              <a:rPr lang="ru-RU" sz="14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По состоянию на </a:t>
            </a:r>
            <a:r>
              <a:rPr lang="ru-RU" sz="14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12 марта 2024 года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3147814"/>
            <a:ext cx="8670980" cy="1641939"/>
          </a:xfrm>
          <a:prstGeom prst="rect">
            <a:avLst/>
          </a:prstGeom>
        </p:spPr>
        <p:txBody>
          <a:bodyPr wrap="square" lIns="71579" tIns="35790" rIns="71579" bIns="35790">
            <a:spAutoFit/>
          </a:bodyPr>
          <a:lstStyle/>
          <a:p>
            <a:pPr marL="176213" indent="-176213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4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Объем </a:t>
            </a:r>
            <a:r>
              <a:rPr lang="ru-RU" sz="1400" b="1" dirty="0" err="1">
                <a:latin typeface="Trebuchet MS" pitchFamily="34" charset="0"/>
                <a:ea typeface="Tahoma" pitchFamily="34" charset="0"/>
                <a:cs typeface="Tahoma" pitchFamily="34" charset="0"/>
              </a:rPr>
              <a:t>Шардаринского</a:t>
            </a:r>
            <a:r>
              <a:rPr lang="ru-RU" sz="1400" b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 водохранилища </a:t>
            </a:r>
            <a:r>
              <a:rPr lang="ru-RU" sz="14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составляет 4669 млн.м3 </a:t>
            </a:r>
            <a:r>
              <a:rPr lang="ru-RU" sz="1200" i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(в 2022 году – 5030 млн.м3)</a:t>
            </a:r>
            <a:endParaRPr lang="ru-RU" sz="1200" i="1" dirty="0"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marL="176213" indent="-176213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400" dirty="0">
                <a:latin typeface="Trebuchet MS" pitchFamily="34" charset="0"/>
                <a:ea typeface="Tahoma" pitchFamily="34" charset="0"/>
                <a:cs typeface="Tahoma" pitchFamily="34" charset="0"/>
              </a:rPr>
              <a:t>Объем </a:t>
            </a:r>
            <a:r>
              <a:rPr lang="ru-RU" sz="1400" b="1" dirty="0" err="1">
                <a:latin typeface="Trebuchet MS" pitchFamily="34" charset="0"/>
                <a:ea typeface="Tahoma" pitchFamily="34" charset="0"/>
                <a:cs typeface="Tahoma" pitchFamily="34" charset="0"/>
              </a:rPr>
              <a:t>Коксарайского</a:t>
            </a:r>
            <a:r>
              <a:rPr lang="ru-RU" sz="1400" b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b="1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контррегулятора</a:t>
            </a:r>
            <a:r>
              <a:rPr lang="ru-RU" sz="14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составляет 921 млн.м3</a:t>
            </a:r>
            <a:r>
              <a:rPr lang="ru-RU" sz="1400" dirty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i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(в 2022 году – </a:t>
            </a:r>
            <a:r>
              <a:rPr lang="ru-RU" sz="1200" i="1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1865 </a:t>
            </a:r>
            <a:r>
              <a:rPr lang="ru-RU" sz="1200" i="1" dirty="0">
                <a:latin typeface="Trebuchet MS" pitchFamily="34" charset="0"/>
                <a:ea typeface="Tahoma" pitchFamily="34" charset="0"/>
                <a:cs typeface="Tahoma" pitchFamily="34" charset="0"/>
              </a:rPr>
              <a:t>млн.м3)</a:t>
            </a:r>
          </a:p>
          <a:p>
            <a:pPr marL="176213" indent="-176213">
              <a:spcAft>
                <a:spcPts val="600"/>
              </a:spcAft>
              <a:buFont typeface="Wingdings" pitchFamily="2" charset="2"/>
              <a:buChar char="§"/>
            </a:pPr>
            <a:endParaRPr lang="ru-RU" sz="1400" dirty="0" smtClean="0"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marL="176213" indent="-176213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4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На начало вегетации планируется накопить в </a:t>
            </a:r>
            <a:r>
              <a:rPr lang="ru-RU" sz="1400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Шардаринском</a:t>
            </a:r>
            <a:r>
              <a:rPr lang="ru-RU" sz="14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водохранилище 5200 млн.м3, в </a:t>
            </a:r>
            <a:r>
              <a:rPr lang="ru-RU" sz="1400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Коксарайском</a:t>
            </a:r>
            <a:r>
              <a:rPr lang="ru-RU" sz="14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err="1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контррегуляторе</a:t>
            </a:r>
            <a:r>
              <a:rPr lang="ru-RU" sz="1400" dirty="0" smtClean="0">
                <a:latin typeface="Trebuchet MS" pitchFamily="34" charset="0"/>
                <a:ea typeface="Tahoma" pitchFamily="34" charset="0"/>
                <a:cs typeface="Tahoma" pitchFamily="34" charset="0"/>
              </a:rPr>
              <a:t> 1800 млн.м3</a:t>
            </a:r>
          </a:p>
          <a:p>
            <a:pPr marL="895350" algn="just">
              <a:spcAft>
                <a:spcPts val="600"/>
              </a:spcAft>
            </a:pPr>
            <a:r>
              <a:rPr lang="ru-RU" sz="1200" dirty="0" smtClean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г.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06464" y="4919384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549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E0EBE9D2-FBC5-E13D-3990-4AF2670776F6}"/>
              </a:ext>
            </a:extLst>
          </p:cNvPr>
          <p:cNvSpPr/>
          <p:nvPr/>
        </p:nvSpPr>
        <p:spPr>
          <a:xfrm>
            <a:off x="0" y="0"/>
            <a:ext cx="9144000" cy="4115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Bahnschrift" panose="020B0502040204020203" pitchFamily="34" charset="0"/>
              </a:rPr>
              <a:t>ВОДОСБЕРЕГАЮЩИЕ ТЕХНОЛОГИИ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0C2E09-2E87-5F71-87BD-AAA0A5E99879}"/>
              </a:ext>
            </a:extLst>
          </p:cNvPr>
          <p:cNvSpPr txBox="1"/>
          <p:nvPr/>
        </p:nvSpPr>
        <p:spPr>
          <a:xfrm>
            <a:off x="5044457" y="560892"/>
            <a:ext cx="3722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spc="300" dirty="0">
                <a:latin typeface="Bahnschrift" panose="020B0502040204020203" pitchFamily="34" charset="0"/>
              </a:rPr>
              <a:t>ПЛАНИРУЕТСЯ </a:t>
            </a:r>
            <a:r>
              <a:rPr lang="ru-RU" sz="1600" b="1" spc="300" dirty="0">
                <a:latin typeface="Bahnschrift" panose="020B0502040204020203" pitchFamily="34" charset="0"/>
              </a:rPr>
              <a:t>до 2026 г.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97DE932-F6B8-EE75-207B-C8E9123319BD}"/>
              </a:ext>
            </a:extLst>
          </p:cNvPr>
          <p:cNvCxnSpPr>
            <a:cxnSpLocks/>
          </p:cNvCxnSpPr>
          <p:nvPr/>
        </p:nvCxnSpPr>
        <p:spPr>
          <a:xfrm flipV="1">
            <a:off x="4572000" y="483518"/>
            <a:ext cx="0" cy="456786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8919" y="498881"/>
            <a:ext cx="44961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Bahnschrift" panose="020B0502040204020203" pitchFamily="34" charset="0"/>
              </a:rPr>
              <a:t>Из </a:t>
            </a:r>
            <a:r>
              <a:rPr lang="ru-RU" sz="1400" b="1" dirty="0">
                <a:solidFill>
                  <a:srgbClr val="00B050"/>
                </a:solidFill>
                <a:latin typeface="Bahnschrift" panose="020B0502040204020203" pitchFamily="34" charset="0"/>
              </a:rPr>
              <a:t>1,8 </a:t>
            </a:r>
            <a:r>
              <a:rPr lang="ru-RU" sz="1400" dirty="0">
                <a:solidFill>
                  <a:srgbClr val="00B050"/>
                </a:solidFill>
                <a:latin typeface="Bahnschrift" panose="020B0502040204020203" pitchFamily="34" charset="0"/>
              </a:rPr>
              <a:t>млн. га </a:t>
            </a:r>
            <a:r>
              <a:rPr lang="ru-RU" sz="1200" dirty="0">
                <a:latin typeface="Bahnschrift" panose="020B0502040204020203" pitchFamily="34" charset="0"/>
              </a:rPr>
              <a:t>орошаемых земель по стране, охвачено </a:t>
            </a:r>
            <a:r>
              <a:rPr lang="ru-RU" sz="1200" dirty="0" err="1">
                <a:latin typeface="Bahnschrift" panose="020B0502040204020203" pitchFamily="34" charset="0"/>
              </a:rPr>
              <a:t>водосбережением</a:t>
            </a:r>
            <a:r>
              <a:rPr lang="ru-RU" sz="1200" dirty="0">
                <a:latin typeface="Bahnschrift" panose="020B0502040204020203" pitchFamily="34" charset="0"/>
              </a:rPr>
              <a:t> </a:t>
            </a:r>
            <a:r>
              <a:rPr lang="ru-RU" sz="1200" b="1" dirty="0">
                <a:solidFill>
                  <a:srgbClr val="C00000"/>
                </a:solidFill>
                <a:latin typeface="Bahnschrift" panose="020B0502040204020203" pitchFamily="34" charset="0"/>
              </a:rPr>
              <a:t>279,5</a:t>
            </a:r>
            <a:r>
              <a:rPr lang="ru-RU" sz="1200" b="1" dirty="0">
                <a:latin typeface="Bahnschrift" panose="020B0502040204020203" pitchFamily="34" charset="0"/>
              </a:rPr>
              <a:t> </a:t>
            </a:r>
            <a:r>
              <a:rPr lang="ru-RU" sz="1200" dirty="0">
                <a:solidFill>
                  <a:srgbClr val="C00000"/>
                </a:solidFill>
                <a:latin typeface="Bahnschrift" panose="020B0502040204020203" pitchFamily="34" charset="0"/>
              </a:rPr>
              <a:t>тыс. га </a:t>
            </a:r>
            <a:r>
              <a:rPr lang="ru-RU" sz="1200" dirty="0">
                <a:latin typeface="Bahnschrift" panose="020B0502040204020203" pitchFamily="34" charset="0"/>
              </a:rPr>
              <a:t>(</a:t>
            </a:r>
            <a:r>
              <a:rPr lang="ru-RU" sz="1200" dirty="0">
                <a:solidFill>
                  <a:srgbClr val="FF0000"/>
                </a:solidFill>
                <a:latin typeface="Bahnschrift" panose="020B0502040204020203" pitchFamily="34" charset="0"/>
              </a:rPr>
              <a:t>16%</a:t>
            </a:r>
            <a:r>
              <a:rPr lang="ru-RU" sz="1200" dirty="0">
                <a:latin typeface="Bahnschrift" panose="020B0502040204020203" pitchFamily="34" charset="0"/>
              </a:rPr>
              <a:t>)</a:t>
            </a:r>
            <a:endParaRPr lang="kk-KZ" sz="12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510F75A-BF5A-CDCA-57D3-FFEEA993BBC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919" y="1023215"/>
          <a:ext cx="4499988" cy="38932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633">
                  <a:extLst>
                    <a:ext uri="{9D8B030D-6E8A-4147-A177-3AD203B41FA5}">
                      <a16:colId xmlns:a16="http://schemas.microsoft.com/office/drawing/2014/main" val="1422383883"/>
                    </a:ext>
                  </a:extLst>
                </a:gridCol>
                <a:gridCol w="1329232">
                  <a:extLst>
                    <a:ext uri="{9D8B030D-6E8A-4147-A177-3AD203B41FA5}">
                      <a16:colId xmlns:a16="http://schemas.microsoft.com/office/drawing/2014/main" val="1398061524"/>
                    </a:ext>
                  </a:extLst>
                </a:gridCol>
                <a:gridCol w="1335064">
                  <a:extLst>
                    <a:ext uri="{9D8B030D-6E8A-4147-A177-3AD203B41FA5}">
                      <a16:colId xmlns:a16="http://schemas.microsoft.com/office/drawing/2014/main" val="841192970"/>
                    </a:ext>
                  </a:extLst>
                </a:gridCol>
                <a:gridCol w="576059">
                  <a:extLst>
                    <a:ext uri="{9D8B030D-6E8A-4147-A177-3AD203B41FA5}">
                      <a16:colId xmlns:a16="http://schemas.microsoft.com/office/drawing/2014/main" val="3309373975"/>
                    </a:ext>
                  </a:extLst>
                </a:gridCol>
              </a:tblGrid>
              <a:tr h="395487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Bahnschrift" panose="020B0502040204020203" pitchFamily="34" charset="0"/>
                        </a:rPr>
                        <a:t>Регионы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Bahnschrift" panose="020B0502040204020203" pitchFamily="34" charset="0"/>
                        </a:rPr>
                        <a:t>Наличие орошаемых земель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Bahnschrift" panose="020B0502040204020203" pitchFamily="34" charset="0"/>
                        </a:rPr>
                        <a:t>Охваченная </a:t>
                      </a:r>
                      <a:r>
                        <a:rPr lang="ru-RU" sz="1000" b="1" dirty="0" err="1">
                          <a:latin typeface="Bahnschrift" panose="020B0502040204020203" pitchFamily="34" charset="0"/>
                        </a:rPr>
                        <a:t>водосбережением</a:t>
                      </a:r>
                      <a:endParaRPr lang="ru-RU" sz="1000" b="1" dirty="0">
                        <a:latin typeface="Bahnschrift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Bahnschrift" panose="020B0502040204020203" pitchFamily="34" charset="0"/>
                        </a:rPr>
                        <a:t>Доля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413697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Абай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92,2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10,5%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6707860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 err="1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Акмолинская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22,6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96,5%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3267497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Актюбинская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8862380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 err="1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Атырауская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31,5%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248670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ЗКО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46,8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12,8%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9257048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Карагандинская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68,9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38,2%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2586577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 err="1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Костанайская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41,6%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5122043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 err="1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Мангистауская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9746429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Павлодарская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52,0%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830207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СКО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16,2%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0958049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ВКО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66,4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8,1%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9629209"/>
                  </a:ext>
                </a:extLst>
              </a:tr>
              <a:tr h="15806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kk-KZ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Ұлытау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kk-KZ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6,2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9627750"/>
                  </a:ext>
                </a:extLst>
              </a:tr>
              <a:tr h="258588">
                <a:tc gridSpan="4">
                  <a:txBody>
                    <a:bodyPr/>
                    <a:lstStyle/>
                    <a:p>
                      <a:pPr marL="0" marR="0" indent="0" algn="ctr" defTabSz="715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</a:rPr>
                        <a:t>Южные регионы </a:t>
                      </a:r>
                      <a:r>
                        <a:rPr lang="ru-RU" sz="1100" b="0" dirty="0">
                          <a:solidFill>
                            <a:srgbClr val="FF0000"/>
                          </a:solidFill>
                          <a:latin typeface="Bahnschrift" panose="020B0502040204020203" pitchFamily="34" charset="0"/>
                        </a:rPr>
                        <a:t>(107.6 из 1396 тыс. га или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Bahnschrift" panose="020B0502040204020203" pitchFamily="34" charset="0"/>
                        </a:rPr>
                        <a:t>8%</a:t>
                      </a:r>
                      <a:r>
                        <a:rPr lang="ru-RU" sz="1100" b="0" dirty="0">
                          <a:solidFill>
                            <a:srgbClr val="FF0000"/>
                          </a:solidFill>
                          <a:latin typeface="Bahnschrift" panose="020B0502040204020203" pitchFamily="34" charset="0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endParaRPr lang="ru-RU" sz="9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endParaRPr lang="ru-RU" sz="9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endParaRPr lang="ru-RU" sz="900" b="0" kern="1200" dirty="0">
                        <a:solidFill>
                          <a:srgbClr val="FF000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9846919"/>
                  </a:ext>
                </a:extLst>
              </a:tr>
              <a:tr h="212955"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Bahnschrift" panose="020B0502040204020203" pitchFamily="34" charset="0"/>
                        </a:rPr>
                        <a:t>Алматинская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275,9</a:t>
                      </a:r>
                      <a:endParaRPr lang="ru-RU" sz="8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17,7</a:t>
                      </a:r>
                      <a:endParaRPr lang="ru-RU" sz="8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rgbClr val="FF0000"/>
                          </a:solidFill>
                          <a:latin typeface="Bahnschrift" panose="020B0502040204020203" pitchFamily="34" charset="0"/>
                        </a:rPr>
                        <a:t>6%</a:t>
                      </a:r>
                      <a:endParaRPr lang="ru-RU" sz="800" b="0" kern="1200" dirty="0">
                        <a:solidFill>
                          <a:srgbClr val="FF000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188251"/>
                  </a:ext>
                </a:extLst>
              </a:tr>
              <a:tr h="212955"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Bahnschrift" panose="020B0502040204020203" pitchFamily="34" charset="0"/>
                        </a:rPr>
                        <a:t>Жетысуская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223,8</a:t>
                      </a:r>
                      <a:endParaRPr lang="ru-RU" sz="8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8,0</a:t>
                      </a:r>
                      <a:endParaRPr lang="ru-RU" sz="8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rgbClr val="FF0000"/>
                          </a:solidFill>
                          <a:latin typeface="Bahnschrift" panose="020B0502040204020203" pitchFamily="34" charset="0"/>
                        </a:rPr>
                        <a:t>4%</a:t>
                      </a:r>
                      <a:endParaRPr lang="ru-RU" sz="800" b="0" kern="1200" dirty="0">
                        <a:solidFill>
                          <a:srgbClr val="FF000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1035175"/>
                  </a:ext>
                </a:extLst>
              </a:tr>
              <a:tr h="212955"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Bahnschrift" panose="020B0502040204020203" pitchFamily="34" charset="0"/>
                        </a:rPr>
                        <a:t>Жамбылская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187,7</a:t>
                      </a:r>
                      <a:endParaRPr lang="ru-RU" sz="8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50,9</a:t>
                      </a:r>
                      <a:endParaRPr lang="ru-RU" sz="8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rgbClr val="FF0000"/>
                          </a:solidFill>
                          <a:latin typeface="Bahnschrift" panose="020B0502040204020203" pitchFamily="34" charset="0"/>
                        </a:rPr>
                        <a:t>27%</a:t>
                      </a:r>
                      <a:endParaRPr lang="ru-RU" sz="800" b="0" kern="1200" dirty="0">
                        <a:solidFill>
                          <a:srgbClr val="FF000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3335073"/>
                  </a:ext>
                </a:extLst>
              </a:tr>
              <a:tr h="212955"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Bahnschrift" panose="020B0502040204020203" pitchFamily="34" charset="0"/>
                        </a:rPr>
                        <a:t>Кызылординская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224,6</a:t>
                      </a:r>
                      <a:endParaRPr lang="ru-RU" sz="8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0,8</a:t>
                      </a:r>
                      <a:endParaRPr lang="ru-RU" sz="8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rgbClr val="FF0000"/>
                          </a:solidFill>
                          <a:latin typeface="Bahnschrift" panose="020B0502040204020203" pitchFamily="34" charset="0"/>
                        </a:rPr>
                        <a:t>0,4%</a:t>
                      </a:r>
                      <a:endParaRPr lang="ru-RU" sz="800" b="0" kern="1200" dirty="0">
                        <a:solidFill>
                          <a:srgbClr val="FF000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8165576"/>
                  </a:ext>
                </a:extLst>
              </a:tr>
              <a:tr h="212955"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Bahnschrift" panose="020B0502040204020203" pitchFamily="34" charset="0"/>
                        </a:rPr>
                        <a:t>Туркестанская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484</a:t>
                      </a:r>
                      <a:endParaRPr lang="ru-RU" sz="8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30,3</a:t>
                      </a:r>
                      <a:endParaRPr lang="ru-RU" sz="8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rgbClr val="FF0000"/>
                          </a:solidFill>
                          <a:latin typeface="Bahnschrift" panose="020B0502040204020203" pitchFamily="34" charset="0"/>
                        </a:rPr>
                        <a:t>6%</a:t>
                      </a:r>
                      <a:endParaRPr lang="ru-RU" sz="800" b="0" kern="1200" dirty="0">
                        <a:solidFill>
                          <a:srgbClr val="FF000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5161177"/>
                  </a:ext>
                </a:extLst>
              </a:tr>
              <a:tr h="27379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latin typeface="Bahnschrift" panose="020B0502040204020203" pitchFamily="34" charset="0"/>
                        </a:rPr>
                        <a:t>ИТОГО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kk-KZ" sz="1200" b="1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1 890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279,5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89292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FE3F3B1-F773-6DBA-F28D-5327ECD9BC8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05094" y="1023215"/>
          <a:ext cx="4499988" cy="38977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633">
                  <a:extLst>
                    <a:ext uri="{9D8B030D-6E8A-4147-A177-3AD203B41FA5}">
                      <a16:colId xmlns:a16="http://schemas.microsoft.com/office/drawing/2014/main" val="1422383883"/>
                    </a:ext>
                  </a:extLst>
                </a:gridCol>
                <a:gridCol w="1329232">
                  <a:extLst>
                    <a:ext uri="{9D8B030D-6E8A-4147-A177-3AD203B41FA5}">
                      <a16:colId xmlns:a16="http://schemas.microsoft.com/office/drawing/2014/main" val="1398061524"/>
                    </a:ext>
                  </a:extLst>
                </a:gridCol>
                <a:gridCol w="667532">
                  <a:extLst>
                    <a:ext uri="{9D8B030D-6E8A-4147-A177-3AD203B41FA5}">
                      <a16:colId xmlns:a16="http://schemas.microsoft.com/office/drawing/2014/main" val="841192970"/>
                    </a:ext>
                  </a:extLst>
                </a:gridCol>
                <a:gridCol w="667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59">
                  <a:extLst>
                    <a:ext uri="{9D8B030D-6E8A-4147-A177-3AD203B41FA5}">
                      <a16:colId xmlns:a16="http://schemas.microsoft.com/office/drawing/2014/main" val="3309373975"/>
                    </a:ext>
                  </a:extLst>
                </a:gridCol>
              </a:tblGrid>
              <a:tr h="363464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Bahnschrift" panose="020B0502040204020203" pitchFamily="34" charset="0"/>
                        </a:rPr>
                        <a:t>Регионы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Bahnschrift" panose="020B0502040204020203" pitchFamily="34" charset="0"/>
                        </a:rPr>
                        <a:t>Наличие орошаемых земель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Bahnschrift" panose="020B0502040204020203" pitchFamily="34" charset="0"/>
                        </a:rPr>
                        <a:t>Охваченная </a:t>
                      </a:r>
                      <a:r>
                        <a:rPr lang="ru-RU" sz="1000" b="1" dirty="0" err="1">
                          <a:latin typeface="Bahnschrift" panose="020B0502040204020203" pitchFamily="34" charset="0"/>
                        </a:rPr>
                        <a:t>водосбережением</a:t>
                      </a:r>
                      <a:endParaRPr lang="ru-RU" sz="1000" b="1" dirty="0">
                        <a:latin typeface="Bahnschrift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Bahnschrift" panose="020B0502040204020203" pitchFamily="34" charset="0"/>
                        </a:rPr>
                        <a:t>Доля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413697"/>
                  </a:ext>
                </a:extLst>
              </a:tr>
              <a:tr h="16245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Абай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92,2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10,5%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6707860"/>
                  </a:ext>
                </a:extLst>
              </a:tr>
              <a:tr h="16245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 err="1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Акмолинская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22,6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96,5%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3267497"/>
                  </a:ext>
                </a:extLst>
              </a:tr>
              <a:tr h="16245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Актюбинская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8862380"/>
                  </a:ext>
                </a:extLst>
              </a:tr>
              <a:tr h="16245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 err="1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Атырауская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31,5%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1248670"/>
                  </a:ext>
                </a:extLst>
              </a:tr>
              <a:tr h="16245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ЗКО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46,8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12,8%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9257048"/>
                  </a:ext>
                </a:extLst>
              </a:tr>
              <a:tr h="16245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Карагандинская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68,9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38,2%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2586577"/>
                  </a:ext>
                </a:extLst>
              </a:tr>
              <a:tr h="16245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 err="1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Костанайская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41,6%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5122043"/>
                  </a:ext>
                </a:extLst>
              </a:tr>
              <a:tr h="16245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 err="1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Мангистауская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9746429"/>
                  </a:ext>
                </a:extLst>
              </a:tr>
              <a:tr h="16245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Павлодарская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52,0%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830207"/>
                  </a:ext>
                </a:extLst>
              </a:tr>
              <a:tr h="162457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СКО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16,2%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0958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ВКО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66,4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8,1%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9629209"/>
                  </a:ext>
                </a:extLst>
              </a:tr>
              <a:tr h="116360">
                <a:tc>
                  <a:txBody>
                    <a:bodyPr/>
                    <a:lstStyle/>
                    <a:p>
                      <a:pPr marL="0" indent="90488" algn="l" defTabSz="715792" rtl="0" eaLnBrk="1" fontAlgn="ctr" latinLnBrk="0" hangingPunct="1"/>
                      <a:r>
                        <a:rPr lang="kk-KZ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Ұлытау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kk-KZ" sz="800" b="0" kern="1200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6,2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k-KZ" sz="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9627750"/>
                  </a:ext>
                </a:extLst>
              </a:tr>
              <a:tr h="272947">
                <a:tc gridSpan="5">
                  <a:txBody>
                    <a:bodyPr/>
                    <a:lstStyle/>
                    <a:p>
                      <a:pPr marL="0" marR="0" indent="0" algn="ctr" defTabSz="715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Bahnschrift" panose="020B0502040204020203" pitchFamily="34" charset="0"/>
                        </a:rPr>
                        <a:t>Южные регионы </a:t>
                      </a:r>
                      <a:r>
                        <a:rPr lang="ru-RU" sz="1100" b="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</a:rPr>
                        <a:t>(613,6 из 1396 тыс. га или </a:t>
                      </a:r>
                      <a:r>
                        <a:rPr lang="ru-RU" sz="1100" b="1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</a:rPr>
                        <a:t>44%</a:t>
                      </a:r>
                      <a:r>
                        <a:rPr lang="ru-RU" sz="1100" b="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endParaRPr lang="ru-RU" sz="9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endParaRPr lang="ru-RU" sz="9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endParaRPr lang="ru-RU" sz="900" b="0" kern="1200" dirty="0">
                        <a:solidFill>
                          <a:srgbClr val="FF000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9846919"/>
                  </a:ext>
                </a:extLst>
              </a:tr>
              <a:tr h="195711"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Bahnschrift" panose="020B0502040204020203" pitchFamily="34" charset="0"/>
                        </a:rPr>
                        <a:t>Алматинская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275,9</a:t>
                      </a:r>
                      <a:endParaRPr lang="ru-RU" sz="9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138,7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1" kern="1200" dirty="0">
                          <a:solidFill>
                            <a:srgbClr val="00B050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+121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1" kern="12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</a:rPr>
                        <a:t>50%</a:t>
                      </a:r>
                      <a:endParaRPr lang="ru-RU" sz="900" b="1" kern="1200" dirty="0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188251"/>
                  </a:ext>
                </a:extLst>
              </a:tr>
              <a:tr h="195711"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Bahnschrift" panose="020B0502040204020203" pitchFamily="34" charset="0"/>
                        </a:rPr>
                        <a:t>Жетысуская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223,8</a:t>
                      </a:r>
                      <a:endParaRPr lang="ru-RU" sz="9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1" kern="1200" dirty="0">
                          <a:solidFill>
                            <a:srgbClr val="00B050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+110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1" kern="12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</a:rPr>
                        <a:t>52%</a:t>
                      </a:r>
                      <a:endParaRPr lang="ru-RU" sz="900" b="1" kern="1200" dirty="0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1035175"/>
                  </a:ext>
                </a:extLst>
              </a:tr>
              <a:tr h="195711"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Bahnschrift" panose="020B0502040204020203" pitchFamily="34" charset="0"/>
                        </a:rPr>
                        <a:t>Жамбылская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187,7</a:t>
                      </a:r>
                      <a:endParaRPr lang="ru-RU" sz="9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94,0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1" kern="1200" dirty="0">
                          <a:solidFill>
                            <a:srgbClr val="00B050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+43,1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1" kern="12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</a:rPr>
                        <a:t>50%</a:t>
                      </a:r>
                      <a:endParaRPr lang="ru-RU" sz="900" b="1" kern="1200" dirty="0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3335073"/>
                  </a:ext>
                </a:extLst>
              </a:tr>
              <a:tr h="195711"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Bahnschrift" panose="020B0502040204020203" pitchFamily="34" charset="0"/>
                        </a:rPr>
                        <a:t>Кызылординская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224,6</a:t>
                      </a:r>
                      <a:endParaRPr lang="ru-RU" sz="9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21,2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1" kern="1200" dirty="0">
                          <a:solidFill>
                            <a:srgbClr val="00B050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+20,4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1" kern="12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</a:rPr>
                        <a:t>10%</a:t>
                      </a:r>
                      <a:endParaRPr lang="ru-RU" sz="900" b="1" kern="1200" dirty="0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8165576"/>
                  </a:ext>
                </a:extLst>
              </a:tr>
              <a:tr h="195711">
                <a:tc>
                  <a:txBody>
                    <a:bodyPr/>
                    <a:lstStyle/>
                    <a:p>
                      <a:pPr algn="l"/>
                      <a:r>
                        <a:rPr lang="ru-RU" sz="800" b="0" dirty="0">
                          <a:latin typeface="Bahnschrift" panose="020B0502040204020203" pitchFamily="34" charset="0"/>
                        </a:rPr>
                        <a:t>Туркестанская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</a:rPr>
                        <a:t>484</a:t>
                      </a:r>
                      <a:endParaRPr lang="ru-RU" sz="900" b="0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241,7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1" kern="1200" dirty="0">
                          <a:solidFill>
                            <a:srgbClr val="00B050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+211,4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900" b="1" kern="12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</a:rPr>
                        <a:t>50%</a:t>
                      </a:r>
                      <a:endParaRPr lang="ru-RU" sz="900" b="1" kern="1200" dirty="0">
                        <a:solidFill>
                          <a:srgbClr val="0070C0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5161177"/>
                  </a:ext>
                </a:extLst>
              </a:tr>
              <a:tr h="251629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latin typeface="Bahnschrift" panose="020B0502040204020203" pitchFamily="34" charset="0"/>
                        </a:rPr>
                        <a:t>ИТОГО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71579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1 890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1200" b="1" kern="1200" dirty="0">
                          <a:solidFill>
                            <a:srgbClr val="00B050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+506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715792" rtl="0" eaLnBrk="1" fontAlgn="ctr" latinLnBrk="0" hangingPunct="1"/>
                      <a:r>
                        <a:rPr lang="ru-RU" sz="1200" b="1" kern="1200" dirty="0">
                          <a:solidFill>
                            <a:srgbClr val="0070C0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89292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906464" y="4919384"/>
            <a:ext cx="2423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ru-RU" sz="8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90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99;p4"/>
          <p:cNvSpPr txBox="1"/>
          <p:nvPr/>
        </p:nvSpPr>
        <p:spPr>
          <a:xfrm>
            <a:off x="-219913" y="47678"/>
            <a:ext cx="9142413" cy="33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 b="1" i="0" u="none" strike="noStrike" cap="none" dirty="0" smtClean="0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rPr>
              <a:t>НЕОБХОДИМЫЕ МЕРЫ</a:t>
            </a:r>
            <a:endParaRPr lang="ru-RU" sz="1600" b="1" i="0" u="none" strike="noStrike" cap="none" dirty="0">
              <a:solidFill>
                <a:srgbClr val="00206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916" y="470989"/>
            <a:ext cx="8834175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Clr>
                <a:srgbClr val="0070C0"/>
              </a:buClr>
            </a:pPr>
            <a:r>
              <a:rPr lang="ru-RU" sz="1400" b="1" dirty="0" err="1" smtClean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Акиматам</a:t>
            </a:r>
            <a:r>
              <a:rPr lang="ru-RU" sz="1400" b="1" dirty="0" smtClean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областей:</a:t>
            </a:r>
          </a:p>
          <a:p>
            <a:pPr marL="285750" indent="-285750" algn="just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обеспечить координацию действий </a:t>
            </a:r>
            <a:r>
              <a:rPr lang="ru-RU" sz="1400" dirty="0" err="1" smtClean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водоснабжающих</a:t>
            </a:r>
            <a:r>
              <a:rPr lang="ru-RU" sz="1400" dirty="0" smtClean="0"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организаций с фермерами по обеспечению их поливной водой, соблюдению технологий полива, по применению очередности полива и повторного использования коллекторно-дренажных вод;</a:t>
            </a:r>
          </a:p>
          <a:p>
            <a:pPr marL="285750" lvl="0" indent="-285750" algn="just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обеспечить </a:t>
            </a:r>
            <a:r>
              <a:rPr lang="ru-RU" sz="1400" dirty="0" smtClean="0"/>
              <a:t>ремонт и очистку на магистральных </a:t>
            </a:r>
            <a:r>
              <a:rPr lang="ru-RU" sz="1400" dirty="0"/>
              <a:t>и межхозяйственных каналов оросительной </a:t>
            </a:r>
            <a:r>
              <a:rPr lang="ru-RU" sz="1400" dirty="0" smtClean="0"/>
              <a:t>сети коммунальной собственности;</a:t>
            </a:r>
            <a:endParaRPr lang="ru-RU" sz="1400" dirty="0" smtClean="0">
              <a:solidFill>
                <a:schemeClr val="tx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Trebuchet MS" panose="020B0603020202020204" pitchFamily="34" charset="0"/>
                <a:cs typeface="Arial" panose="020B0604020202020204" pitchFamily="34" charset="0"/>
              </a:rPr>
              <a:t>с</a:t>
            </a:r>
            <a:r>
              <a:rPr lang="ru-RU" sz="1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овместно с МСХ снизить </a:t>
            </a:r>
            <a:r>
              <a:rPr lang="ru-RU" sz="1400" dirty="0">
                <a:latin typeface="Trebuchet MS" panose="020B0603020202020204" pitchFamily="34" charset="0"/>
                <a:cs typeface="Arial" panose="020B0604020202020204" pitchFamily="34" charset="0"/>
              </a:rPr>
              <a:t>площади посевов влаголюбивых </a:t>
            </a:r>
            <a:r>
              <a:rPr lang="ru-RU" sz="1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культур на 15% (направлены письма в </a:t>
            </a:r>
            <a:r>
              <a:rPr lang="ru-RU" sz="1400" dirty="0" err="1" smtClean="0">
                <a:latin typeface="Trebuchet MS" panose="020B0603020202020204" pitchFamily="34" charset="0"/>
                <a:cs typeface="Arial" panose="020B0604020202020204" pitchFamily="34" charset="0"/>
              </a:rPr>
              <a:t>акиматы</a:t>
            </a:r>
            <a:r>
              <a:rPr lang="ru-RU" sz="1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Туркестанской и </a:t>
            </a:r>
            <a:r>
              <a:rPr lang="ru-RU" sz="1400" dirty="0" err="1" smtClean="0">
                <a:latin typeface="Trebuchet MS" panose="020B0603020202020204" pitchFamily="34" charset="0"/>
                <a:cs typeface="Arial" panose="020B0604020202020204" pitchFamily="34" charset="0"/>
              </a:rPr>
              <a:t>Кызылординских</a:t>
            </a:r>
            <a:r>
              <a:rPr lang="ru-RU" sz="1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 областей) </a:t>
            </a:r>
            <a:r>
              <a:rPr lang="ru-RU" sz="1050" i="1" dirty="0">
                <a:latin typeface="Trebuchet MS" panose="020B0603020202020204" pitchFamily="34" charset="0"/>
                <a:cs typeface="Arial" panose="020B0604020202020204" pitchFamily="34" charset="0"/>
              </a:rPr>
              <a:t>(рис и хлопок</a:t>
            </a:r>
            <a:r>
              <a:rPr lang="ru-RU" sz="105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).</a:t>
            </a:r>
            <a:endParaRPr lang="ru-RU" sz="1600" dirty="0" smtClean="0">
              <a:solidFill>
                <a:schemeClr val="tx1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432" y="2533190"/>
            <a:ext cx="8762168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Clr>
                <a:srgbClr val="0070C0"/>
              </a:buClr>
            </a:pPr>
            <a:r>
              <a:rPr lang="ru-RU" sz="1400" b="1" dirty="0" smtClean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Министерству сельского хозяйства:</a:t>
            </a:r>
          </a:p>
          <a:p>
            <a:pPr marL="395807" indent="-380990" algn="just">
              <a:spcBef>
                <a:spcPts val="800"/>
              </a:spcBef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4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внести в изменения и дополнения в Правила субсидирования по возмещению части расходов, понесенных субъектом агропромышленного комплекса, при инвестиционных вложениях» </a:t>
            </a:r>
            <a:r>
              <a:rPr lang="ru-RU" sz="1200" i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(Приказ МСХ РК № 317 от 23.07.2018г</a:t>
            </a:r>
            <a:r>
              <a:rPr lang="ru-RU" sz="1200" i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4532" y="3574754"/>
            <a:ext cx="866796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  <a:buClr>
                <a:srgbClr val="0070C0"/>
              </a:buClr>
            </a:pPr>
            <a:r>
              <a:rPr lang="ru-RU" sz="1400" b="1" dirty="0">
                <a:solidFill>
                  <a:srgbClr val="002060"/>
                </a:solidFill>
                <a:latin typeface="Trebuchet MS" panose="020B0603020202020204" pitchFamily="34" charset="0"/>
              </a:rPr>
              <a:t>Министерству </a:t>
            </a:r>
            <a:r>
              <a:rPr lang="ru-RU" sz="1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водных </a:t>
            </a:r>
            <a:r>
              <a:rPr lang="ru-RU" sz="1400" b="1" dirty="0">
                <a:solidFill>
                  <a:srgbClr val="002060"/>
                </a:solidFill>
                <a:latin typeface="Trebuchet MS" panose="020B0603020202020204" pitchFamily="34" charset="0"/>
              </a:rPr>
              <a:t>ресурсов </a:t>
            </a:r>
            <a:r>
              <a:rPr lang="ru-RU" sz="1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и ирригации:</a:t>
            </a:r>
            <a:endParaRPr lang="ru-RU" sz="1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285750" lvl="0" indent="-285750" algn="just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у</a:t>
            </a:r>
            <a:r>
              <a:rPr lang="ru-RU" sz="1400" dirty="0" smtClean="0"/>
              <a:t>твердить </a:t>
            </a:r>
            <a:r>
              <a:rPr lang="ru-RU" sz="1400" dirty="0"/>
              <a:t>план работы на </a:t>
            </a:r>
            <a:r>
              <a:rPr lang="ru-RU" sz="1400" dirty="0" err="1"/>
              <a:t>межвегетационный</a:t>
            </a:r>
            <a:r>
              <a:rPr lang="ru-RU" sz="1400" dirty="0"/>
              <a:t> и вегетационный периоды 2023-2024 годы;</a:t>
            </a:r>
          </a:p>
          <a:p>
            <a:pPr marL="285750" lvl="0" indent="-285750" algn="just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 smtClean="0"/>
              <a:t>продолжить работу по </a:t>
            </a:r>
            <a:r>
              <a:rPr lang="ru-RU" sz="1400" dirty="0"/>
              <a:t>сотрудничеству с сопредельными странами по трансграничным </a:t>
            </a:r>
            <a:r>
              <a:rPr lang="ru-RU" sz="1400" dirty="0" smtClean="0"/>
              <a:t>рекам;</a:t>
            </a:r>
          </a:p>
          <a:p>
            <a:pPr marL="285750" lvl="0" indent="-285750" algn="just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о</a:t>
            </a:r>
            <a:r>
              <a:rPr lang="ru-RU" sz="1400" dirty="0" smtClean="0"/>
              <a:t>беспечить ремонтно-восстановительные </a:t>
            </a:r>
            <a:r>
              <a:rPr lang="ru-RU" sz="1400" dirty="0"/>
              <a:t>работы на каналах межгосударственного пользования в бассейнах трансграничных рек, очистку магистральных и межхозяйственных каналов оросительной сети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cxnSp>
        <p:nvCxnSpPr>
          <p:cNvPr id="10" name="Google Shape;177;p2"/>
          <p:cNvCxnSpPr/>
          <p:nvPr/>
        </p:nvCxnSpPr>
        <p:spPr>
          <a:xfrm>
            <a:off x="408928" y="455500"/>
            <a:ext cx="8326144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" name="Прямая соединительная линия 10">
            <a:extLst/>
          </p:cNvPr>
          <p:cNvCxnSpPr>
            <a:cxnSpLocks/>
          </p:cNvCxnSpPr>
          <p:nvPr/>
        </p:nvCxnSpPr>
        <p:spPr bwMode="auto">
          <a:xfrm rot="5400000">
            <a:off x="4588516" y="-1710571"/>
            <a:ext cx="0" cy="848752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06464" y="4919384"/>
            <a:ext cx="2423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6</a:t>
            </a:r>
            <a:endParaRPr lang="ru-RU" sz="8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8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877</Words>
  <Application>Microsoft Office PowerPoint</Application>
  <PresentationFormat>Экран (16:9)</PresentationFormat>
  <Paragraphs>318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Bahnschrift</vt:lpstr>
      <vt:lpstr>Calibri</vt:lpstr>
      <vt:lpstr>Tahoma</vt:lpstr>
      <vt:lpstr>Times New Roman</vt:lpstr>
      <vt:lpstr>Trebuchet MS</vt:lpstr>
      <vt:lpstr>Wingdings</vt:lpstr>
      <vt:lpstr>Тема Office</vt:lpstr>
      <vt:lpstr>О водообеспечении южных регионов в вегетационный период 2024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Улжан Т. Ахметова</dc:creator>
  <cp:lastModifiedBy>Ескалиева Самал</cp:lastModifiedBy>
  <cp:revision>350</cp:revision>
  <cp:lastPrinted>2024-03-12T09:30:09Z</cp:lastPrinted>
  <dcterms:created xsi:type="dcterms:W3CDTF">2021-01-27T15:27:49Z</dcterms:created>
  <dcterms:modified xsi:type="dcterms:W3CDTF">2024-03-12T11:49:10Z</dcterms:modified>
</cp:coreProperties>
</file>