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5"/>
  </p:notesMasterIdLst>
  <p:handoutMasterIdLst>
    <p:handoutMasterId r:id="rId16"/>
  </p:handoutMasterIdLst>
  <p:sldIdLst>
    <p:sldId id="469" r:id="rId2"/>
    <p:sldId id="457" r:id="rId3"/>
    <p:sldId id="458" r:id="rId4"/>
    <p:sldId id="439" r:id="rId5"/>
    <p:sldId id="460" r:id="rId6"/>
    <p:sldId id="463" r:id="rId7"/>
    <p:sldId id="464" r:id="rId8"/>
    <p:sldId id="465" r:id="rId9"/>
    <p:sldId id="466" r:id="rId10"/>
    <p:sldId id="467" r:id="rId11"/>
    <p:sldId id="468" r:id="rId12"/>
    <p:sldId id="456" r:id="rId13"/>
    <p:sldId id="449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33CC"/>
    <a:srgbClr val="C9D3FF"/>
    <a:srgbClr val="0066FF"/>
    <a:srgbClr val="ABBBFF"/>
    <a:srgbClr val="008000"/>
    <a:srgbClr val="66FFFF"/>
    <a:srgbClr val="87CD4D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7269" autoAdjust="0"/>
    <p:restoredTop sz="94709" autoAdjust="0"/>
  </p:normalViewPr>
  <p:slideViewPr>
    <p:cSldViewPr>
      <p:cViewPr>
        <p:scale>
          <a:sx n="100" d="100"/>
          <a:sy n="100" d="100"/>
        </p:scale>
        <p:origin x="-114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2382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Упрощена процедура выдачи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ветсправки</a:t>
          </a:r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с расширением ареала ее действия и сокращены лицензируемые виды деятельности</a:t>
          </a: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Усовершенствован механизм  и увеличен размер компенсации за изъятых и уничтоженных  больных животных</a:t>
          </a: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Предусмотрена государственная социальная поддержка ветеринарных специалистов</a:t>
          </a: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80F91EF0-BC15-4C00-BD51-3D12E59F657C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Гармонизация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ветзаконодательства</a:t>
          </a:r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с учетом международных стандартов и рекомендации МЭБ, ФАО, ЕС</a:t>
          </a:r>
        </a:p>
      </dgm:t>
    </dgm:pt>
    <dgm:pt modelId="{12894D03-5B02-4922-BE32-474FA319F973}" type="parTrans" cxnId="{48779E54-D9F7-4267-B209-FC1214DEF658}">
      <dgm:prSet/>
      <dgm:spPr/>
      <dgm:t>
        <a:bodyPr/>
        <a:lstStyle/>
        <a:p>
          <a:endParaRPr lang="ru-RU"/>
        </a:p>
      </dgm:t>
    </dgm:pt>
    <dgm:pt modelId="{56923451-4BB5-4282-8E18-868ADBD66ACE}" type="sibTrans" cxnId="{48779E54-D9F7-4267-B209-FC1214DEF658}">
      <dgm:prSet/>
      <dgm:spPr/>
      <dgm:t>
        <a:bodyPr/>
        <a:lstStyle/>
        <a:p>
          <a:endParaRPr lang="ru-RU"/>
        </a:p>
      </dgm:t>
    </dgm:pt>
    <dgm:pt modelId="{8BD23191-9A1C-49C1-BE8B-8B18B0220BA9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Разработаны требования к объектам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госветсанконтроля</a:t>
          </a:r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и предложения  по ужесточению мер ответственности за нарушение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ветзаконодательства</a:t>
          </a:r>
          <a:endParaRPr lang="ru-RU" sz="16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3EAB6B-8BB1-46E3-81F6-7A7465BD3C76}" type="parTrans" cxnId="{F114CCE2-4744-42CE-8064-9F98D20BD2F6}">
      <dgm:prSet/>
      <dgm:spPr/>
      <dgm:t>
        <a:bodyPr/>
        <a:lstStyle/>
        <a:p>
          <a:endParaRPr lang="ru-RU"/>
        </a:p>
      </dgm:t>
    </dgm:pt>
    <dgm:pt modelId="{4C0DB8F4-C137-4B63-814B-C84449BEBA6E}" type="sibTrans" cxnId="{F114CCE2-4744-42CE-8064-9F98D20BD2F6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48518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5" custScaleX="90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1" presStyleCnt="5" custScaleX="90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1499F-7A57-45E1-A93A-8717A5E342BE}" type="pres">
      <dgm:prSet presAssocID="{B13EAB6B-8BB1-46E3-81F6-7A7465BD3C76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1DBFFF5-68BF-4DD8-8CC1-7FCD24F1EC24}" type="pres">
      <dgm:prSet presAssocID="{8BD23191-9A1C-49C1-BE8B-8B18B0220BA9}" presName="childText" presStyleLbl="bgAcc1" presStyleIdx="2" presStyleCnt="5" custScaleX="90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3" presStyleCnt="5" custScaleX="90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1021B-9A29-4921-9592-158909760FCB}" type="pres">
      <dgm:prSet presAssocID="{12894D03-5B02-4922-BE32-474FA319F973}" presName="Name13" presStyleLbl="parChTrans1D2" presStyleIdx="4" presStyleCnt="5"/>
      <dgm:spPr/>
      <dgm:t>
        <a:bodyPr/>
        <a:lstStyle/>
        <a:p>
          <a:endParaRPr lang="ru-RU"/>
        </a:p>
      </dgm:t>
    </dgm:pt>
    <dgm:pt modelId="{9B4979AF-2151-44D7-954B-0D29F355D208}" type="pres">
      <dgm:prSet presAssocID="{80F91EF0-BC15-4C00-BD51-3D12E59F657C}" presName="childText" presStyleLbl="bgAcc1" presStyleIdx="4" presStyleCnt="5" custScaleX="90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A112A-5C05-4187-82B7-7AC685E3872A}" type="presOf" srcId="{80F91EF0-BC15-4C00-BD51-3D12E59F657C}" destId="{9B4979AF-2151-44D7-954B-0D29F355D208}" srcOrd="0" destOrd="0" presId="urn:microsoft.com/office/officeart/2005/8/layout/hierarchy3"/>
    <dgm:cxn modelId="{76D1C863-5DF3-4E4A-B562-1D18B808FA6C}" type="presOf" srcId="{706F95B4-4B39-4001-9B57-0474C86853DC}" destId="{40AE9607-DC48-4BA9-B5A6-27074D1428BC}" srcOrd="0" destOrd="0" presId="urn:microsoft.com/office/officeart/2005/8/layout/hierarchy3"/>
    <dgm:cxn modelId="{80284331-8F62-4A82-9E3B-F042AE72E6CD}" type="presOf" srcId="{B979BE21-A938-4FCC-AB88-1578D5AF201B}" destId="{2CAC7615-AA5C-4FD1-8922-E7D6863F5CFF}" srcOrd="0" destOrd="0" presId="urn:microsoft.com/office/officeart/2005/8/layout/hierarchy3"/>
    <dgm:cxn modelId="{F114CCE2-4744-42CE-8064-9F98D20BD2F6}" srcId="{3C3683FA-12F6-43F8-9CA4-507C309B2765}" destId="{8BD23191-9A1C-49C1-BE8B-8B18B0220BA9}" srcOrd="2" destOrd="0" parTransId="{B13EAB6B-8BB1-46E3-81F6-7A7465BD3C76}" sibTransId="{4C0DB8F4-C137-4B63-814B-C84449BEBA6E}"/>
    <dgm:cxn modelId="{D8263E7D-81B0-4862-B0D2-8CF1F2CAAF89}" type="presOf" srcId="{3C3683FA-12F6-43F8-9CA4-507C309B2765}" destId="{30196571-49D2-4EC8-9D23-5EC8E284F241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2824631C-894C-4D8E-AD38-93E93C2F307B}" srcId="{3C3683FA-12F6-43F8-9CA4-507C309B2765}" destId="{B979BE21-A938-4FCC-AB88-1578D5AF201B}" srcOrd="1" destOrd="0" parTransId="{7F3DA541-7446-46AA-8700-BE35BAF771FD}" sibTransId="{3E73E2B5-6D42-4354-9955-5814D598F46B}"/>
    <dgm:cxn modelId="{1B153BD4-548B-4A59-8568-5718D13BCE1E}" type="presOf" srcId="{EF8E87E1-8DD7-425C-9519-295BE4328D7D}" destId="{5115CAC6-31F0-44C7-B8F3-B6C3D6826FFA}" srcOrd="0" destOrd="0" presId="urn:microsoft.com/office/officeart/2005/8/layout/hierarchy3"/>
    <dgm:cxn modelId="{0011E69C-6695-4C0D-A8BC-BD6937B2A683}" type="presOf" srcId="{12894D03-5B02-4922-BE32-474FA319F973}" destId="{2081021B-9A29-4921-9592-158909760FCB}" srcOrd="0" destOrd="0" presId="urn:microsoft.com/office/officeart/2005/8/layout/hierarchy3"/>
    <dgm:cxn modelId="{43CF05AA-06EA-4C69-84A3-320D185ACC05}" type="presOf" srcId="{C554370E-4D3C-4B7D-B08C-F0A484A62687}" destId="{9C1C0AA1-AD72-40F9-B9AD-5601C1ED59DC}" srcOrd="0" destOrd="0" presId="urn:microsoft.com/office/officeart/2005/8/layout/hierarchy3"/>
    <dgm:cxn modelId="{C9BCEEE3-D1FC-4805-841F-DC69ECA2104E}" type="presOf" srcId="{8BD23191-9A1C-49C1-BE8B-8B18B0220BA9}" destId="{D1DBFFF5-68BF-4DD8-8CC1-7FCD24F1EC24}" srcOrd="0" destOrd="0" presId="urn:microsoft.com/office/officeart/2005/8/layout/hierarchy3"/>
    <dgm:cxn modelId="{1BE32F27-04A0-49F3-BB26-EC93D4C492B8}" type="presOf" srcId="{B13EAB6B-8BB1-46E3-81F6-7A7465BD3C76}" destId="{43B1499F-7A57-45E1-A93A-8717A5E342BE}" srcOrd="0" destOrd="0" presId="urn:microsoft.com/office/officeart/2005/8/layout/hierarchy3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5B7573C1-E521-4997-9D3F-6AF6EFB5A7B7}" type="presOf" srcId="{D9724723-0C16-4058-9B8B-D2724DE4EDDC}" destId="{E5C63B83-5ED0-4AE5-BD39-3D06E524B0EB}" srcOrd="0" destOrd="0" presId="urn:microsoft.com/office/officeart/2005/8/layout/hierarchy3"/>
    <dgm:cxn modelId="{760B8537-130F-4A0F-ADA5-029409F2D5BB}" type="presOf" srcId="{3C3683FA-12F6-43F8-9CA4-507C309B2765}" destId="{23B98226-CCFC-47C2-885B-9F188F5E9E2C}" srcOrd="1" destOrd="0" presId="urn:microsoft.com/office/officeart/2005/8/layout/hierarchy3"/>
    <dgm:cxn modelId="{7CFAB01A-643F-4CBF-B25E-3E6C7523D169}" type="presOf" srcId="{8682F206-2E4A-4A3D-83C7-7C7A375DD0AF}" destId="{0BBF1037-B14C-4BC3-ACCA-FE1EFA5DCDBF}" srcOrd="0" destOrd="0" presId="urn:microsoft.com/office/officeart/2005/8/layout/hierarchy3"/>
    <dgm:cxn modelId="{54FE51EA-2621-46B4-B096-4B1ED397AB2D}" srcId="{3C3683FA-12F6-43F8-9CA4-507C309B2765}" destId="{8682F206-2E4A-4A3D-83C7-7C7A375DD0AF}" srcOrd="3" destOrd="0" parTransId="{C554370E-4D3C-4B7D-B08C-F0A484A62687}" sibTransId="{A1FB4B60-CD76-476C-A9E9-0134020C4799}"/>
    <dgm:cxn modelId="{48779E54-D9F7-4267-B209-FC1214DEF658}" srcId="{3C3683FA-12F6-43F8-9CA4-507C309B2765}" destId="{80F91EF0-BC15-4C00-BD51-3D12E59F657C}" srcOrd="4" destOrd="0" parTransId="{12894D03-5B02-4922-BE32-474FA319F973}" sibTransId="{56923451-4BB5-4282-8E18-868ADBD66ACE}"/>
    <dgm:cxn modelId="{B5D88717-7814-4BD1-B00E-C31BDFCF8B8F}" type="presOf" srcId="{7F3DA541-7446-46AA-8700-BE35BAF771FD}" destId="{AF75472C-10C3-444A-AF74-7C52C3BB52D3}" srcOrd="0" destOrd="0" presId="urn:microsoft.com/office/officeart/2005/8/layout/hierarchy3"/>
    <dgm:cxn modelId="{94819053-2576-4762-81D2-83FE31984F82}" type="presParOf" srcId="{5115CAC6-31F0-44C7-B8F3-B6C3D6826FFA}" destId="{E503FE53-D331-4131-9D81-A04733470747}" srcOrd="0" destOrd="0" presId="urn:microsoft.com/office/officeart/2005/8/layout/hierarchy3"/>
    <dgm:cxn modelId="{DB85ECD5-AEE7-46EB-B19E-D8B02BF1B3D5}" type="presParOf" srcId="{E503FE53-D331-4131-9D81-A04733470747}" destId="{9415BD24-371F-4AB6-B8E0-C89567CDBF88}" srcOrd="0" destOrd="0" presId="urn:microsoft.com/office/officeart/2005/8/layout/hierarchy3"/>
    <dgm:cxn modelId="{B6CF3584-C866-4C6C-91C4-7F2EB41FA641}" type="presParOf" srcId="{9415BD24-371F-4AB6-B8E0-C89567CDBF88}" destId="{30196571-49D2-4EC8-9D23-5EC8E284F241}" srcOrd="0" destOrd="0" presId="urn:microsoft.com/office/officeart/2005/8/layout/hierarchy3"/>
    <dgm:cxn modelId="{287FE5D1-3F5D-474D-8678-37FC951CCFE2}" type="presParOf" srcId="{9415BD24-371F-4AB6-B8E0-C89567CDBF88}" destId="{23B98226-CCFC-47C2-885B-9F188F5E9E2C}" srcOrd="1" destOrd="0" presId="urn:microsoft.com/office/officeart/2005/8/layout/hierarchy3"/>
    <dgm:cxn modelId="{EDDDFC69-BA57-4124-98FD-028B90870CC0}" type="presParOf" srcId="{E503FE53-D331-4131-9D81-A04733470747}" destId="{680BC7FB-56F5-4A16-830F-78D930A8677C}" srcOrd="1" destOrd="0" presId="urn:microsoft.com/office/officeart/2005/8/layout/hierarchy3"/>
    <dgm:cxn modelId="{3716A664-D4BD-41D8-ADB5-39D22CC1BC64}" type="presParOf" srcId="{680BC7FB-56F5-4A16-830F-78D930A8677C}" destId="{E5C63B83-5ED0-4AE5-BD39-3D06E524B0EB}" srcOrd="0" destOrd="0" presId="urn:microsoft.com/office/officeart/2005/8/layout/hierarchy3"/>
    <dgm:cxn modelId="{61F70E13-1509-4C86-A20E-DEA0E33451D1}" type="presParOf" srcId="{680BC7FB-56F5-4A16-830F-78D930A8677C}" destId="{40AE9607-DC48-4BA9-B5A6-27074D1428BC}" srcOrd="1" destOrd="0" presId="urn:microsoft.com/office/officeart/2005/8/layout/hierarchy3"/>
    <dgm:cxn modelId="{3A7D06C1-92ED-41A3-B56C-3FA2A689128E}" type="presParOf" srcId="{680BC7FB-56F5-4A16-830F-78D930A8677C}" destId="{AF75472C-10C3-444A-AF74-7C52C3BB52D3}" srcOrd="2" destOrd="0" presId="urn:microsoft.com/office/officeart/2005/8/layout/hierarchy3"/>
    <dgm:cxn modelId="{93DF9D6E-48D4-468E-9D09-2F73B5C9FFA0}" type="presParOf" srcId="{680BC7FB-56F5-4A16-830F-78D930A8677C}" destId="{2CAC7615-AA5C-4FD1-8922-E7D6863F5CFF}" srcOrd="3" destOrd="0" presId="urn:microsoft.com/office/officeart/2005/8/layout/hierarchy3"/>
    <dgm:cxn modelId="{E760FE12-F236-43D5-AC22-6E65EFF934AD}" type="presParOf" srcId="{680BC7FB-56F5-4A16-830F-78D930A8677C}" destId="{43B1499F-7A57-45E1-A93A-8717A5E342BE}" srcOrd="4" destOrd="0" presId="urn:microsoft.com/office/officeart/2005/8/layout/hierarchy3"/>
    <dgm:cxn modelId="{E821CC2D-C16F-4253-A42E-26A56876BCE9}" type="presParOf" srcId="{680BC7FB-56F5-4A16-830F-78D930A8677C}" destId="{D1DBFFF5-68BF-4DD8-8CC1-7FCD24F1EC24}" srcOrd="5" destOrd="0" presId="urn:microsoft.com/office/officeart/2005/8/layout/hierarchy3"/>
    <dgm:cxn modelId="{2F52E5DE-A1FF-4C2C-A476-0FFFE7377F05}" type="presParOf" srcId="{680BC7FB-56F5-4A16-830F-78D930A8677C}" destId="{9C1C0AA1-AD72-40F9-B9AD-5601C1ED59DC}" srcOrd="6" destOrd="0" presId="urn:microsoft.com/office/officeart/2005/8/layout/hierarchy3"/>
    <dgm:cxn modelId="{E1B786D6-C1D5-4330-AFBA-1FA02E26F506}" type="presParOf" srcId="{680BC7FB-56F5-4A16-830F-78D930A8677C}" destId="{0BBF1037-B14C-4BC3-ACCA-FE1EFA5DCDBF}" srcOrd="7" destOrd="0" presId="urn:microsoft.com/office/officeart/2005/8/layout/hierarchy3"/>
    <dgm:cxn modelId="{C7355528-3F51-4C26-9F7D-91A17C511453}" type="presParOf" srcId="{680BC7FB-56F5-4A16-830F-78D930A8677C}" destId="{2081021B-9A29-4921-9592-158909760FCB}" srcOrd="8" destOrd="0" presId="urn:microsoft.com/office/officeart/2005/8/layout/hierarchy3"/>
    <dgm:cxn modelId="{5D6A1E73-4A07-426A-8381-A23939E008DC}" type="presParOf" srcId="{680BC7FB-56F5-4A16-830F-78D930A8677C}" destId="{9B4979AF-2151-44D7-954B-0D29F355D208}" srcOrd="9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Создан Комитет ветеринарного контроля и надзора</a:t>
          </a: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Повсеместно идет работа по созданию и оснащению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госветорганизации</a:t>
          </a:r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МИО с ветпунктами в сельских округах </a:t>
          </a: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1FF72841-20D5-4C50-876A-F3228747FF78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Дальнейшее совершенствование системы  ветеринарной службы на местном уровне </a:t>
          </a:r>
        </a:p>
      </dgm:t>
    </dgm:pt>
    <dgm:pt modelId="{EB39F703-DC50-4FEA-B977-D91ACE8B1CC2}" type="parTrans" cxnId="{735F9F5F-DCB3-44C5-A07D-5256539BCB86}">
      <dgm:prSet/>
      <dgm:spPr/>
      <dgm:t>
        <a:bodyPr/>
        <a:lstStyle/>
        <a:p>
          <a:endParaRPr lang="ru-RU"/>
        </a:p>
      </dgm:t>
    </dgm:pt>
    <dgm:pt modelId="{E0EE8454-244E-4A61-9047-769E2CBB4935}" type="sibTrans" cxnId="{735F9F5F-DCB3-44C5-A07D-5256539BCB86}">
      <dgm:prSet/>
      <dgm:spPr/>
      <dgm:t>
        <a:bodyPr/>
        <a:lstStyle/>
        <a:p>
          <a:endParaRPr lang="ru-RU"/>
        </a:p>
      </dgm:t>
    </dgm:pt>
    <dgm:pt modelId="{BB1C85BD-E412-4F31-881F-CFF4233EE4AB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Создан Научно-технический совет по вопросам ветеринарии</a:t>
          </a:r>
        </a:p>
      </dgm:t>
    </dgm:pt>
    <dgm:pt modelId="{43835627-3E6E-4894-A553-836A6A75E8B5}" type="parTrans" cxnId="{DDBEFB39-1FCA-4BBA-A8AA-A6617959080D}">
      <dgm:prSet/>
      <dgm:spPr/>
      <dgm:t>
        <a:bodyPr/>
        <a:lstStyle/>
        <a:p>
          <a:endParaRPr lang="ru-RU"/>
        </a:p>
      </dgm:t>
    </dgm:pt>
    <dgm:pt modelId="{A69572E6-0763-46D6-BFA6-8F8C091B6AA4}" type="sibTrans" cxnId="{DDBEFB39-1FCA-4BBA-A8AA-A6617959080D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23539" custScaleY="78883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1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488AD-8042-4175-8736-270B7328DA80}" type="pres">
      <dgm:prSet presAssocID="{43835627-3E6E-4894-A553-836A6A75E8B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D2A1F4-4F49-40CD-B2B0-316709EADDB7}" type="pres">
      <dgm:prSet presAssocID="{BB1C85BD-E412-4F31-881F-CFF4233EE4AB}" presName="childText" presStyleLbl="bgAcc1" presStyleIdx="2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FB742-1FA3-46B9-BBB1-D243B3EB8E42}" type="pres">
      <dgm:prSet presAssocID="{EB39F703-DC50-4FEA-B977-D91ACE8B1CC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18296E0-79B7-4AA3-AA59-C2B27BC1602E}" type="pres">
      <dgm:prSet presAssocID="{1FF72841-20D5-4C50-876A-F3228747FF78}" presName="childText" presStyleLbl="bgAcc1" presStyleIdx="3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B3546-1896-404F-8432-4E159D181970}" type="presOf" srcId="{EB39F703-DC50-4FEA-B977-D91ACE8B1CC2}" destId="{0A9FB742-1FA3-46B9-BBB1-D243B3EB8E42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9B647491-F44B-46F3-A42C-BC4184595010}" type="presOf" srcId="{3C3683FA-12F6-43F8-9CA4-507C309B2765}" destId="{23B98226-CCFC-47C2-885B-9F188F5E9E2C}" srcOrd="1" destOrd="0" presId="urn:microsoft.com/office/officeart/2005/8/layout/hierarchy3"/>
    <dgm:cxn modelId="{F0D3588F-B104-4824-821F-529CCDE09114}" type="presOf" srcId="{BB1C85BD-E412-4F31-881F-CFF4233EE4AB}" destId="{5DD2A1F4-4F49-40CD-B2B0-316709EADDB7}" srcOrd="0" destOrd="0" presId="urn:microsoft.com/office/officeart/2005/8/layout/hierarchy3"/>
    <dgm:cxn modelId="{2824631C-894C-4D8E-AD38-93E93C2F307B}" srcId="{3C3683FA-12F6-43F8-9CA4-507C309B2765}" destId="{B979BE21-A938-4FCC-AB88-1578D5AF201B}" srcOrd="1" destOrd="0" parTransId="{7F3DA541-7446-46AA-8700-BE35BAF771FD}" sibTransId="{3E73E2B5-6D42-4354-9955-5814D598F46B}"/>
    <dgm:cxn modelId="{DDBEFB39-1FCA-4BBA-A8AA-A6617959080D}" srcId="{3C3683FA-12F6-43F8-9CA4-507C309B2765}" destId="{BB1C85BD-E412-4F31-881F-CFF4233EE4AB}" srcOrd="2" destOrd="0" parTransId="{43835627-3E6E-4894-A553-836A6A75E8B5}" sibTransId="{A69572E6-0763-46D6-BFA6-8F8C091B6AA4}"/>
    <dgm:cxn modelId="{C11CB7A9-7829-4EAF-8432-309A7A7B1310}" type="presOf" srcId="{43835627-3E6E-4894-A553-836A6A75E8B5}" destId="{4EC488AD-8042-4175-8736-270B7328DA80}" srcOrd="0" destOrd="0" presId="urn:microsoft.com/office/officeart/2005/8/layout/hierarchy3"/>
    <dgm:cxn modelId="{897731F0-C6F3-4D73-AA82-BA3F04E56B95}" type="presOf" srcId="{D9724723-0C16-4058-9B8B-D2724DE4EDDC}" destId="{E5C63B83-5ED0-4AE5-BD39-3D06E524B0EB}" srcOrd="0" destOrd="0" presId="urn:microsoft.com/office/officeart/2005/8/layout/hierarchy3"/>
    <dgm:cxn modelId="{22517931-2F48-4802-A162-5FF600F2B693}" type="presOf" srcId="{1FF72841-20D5-4C50-876A-F3228747FF78}" destId="{618296E0-79B7-4AA3-AA59-C2B27BC1602E}" srcOrd="0" destOrd="0" presId="urn:microsoft.com/office/officeart/2005/8/layout/hierarchy3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46C8A2F7-4D51-4536-8AC0-63E70C8CEF3F}" type="presOf" srcId="{EF8E87E1-8DD7-425C-9519-295BE4328D7D}" destId="{5115CAC6-31F0-44C7-B8F3-B6C3D6826FFA}" srcOrd="0" destOrd="0" presId="urn:microsoft.com/office/officeart/2005/8/layout/hierarchy3"/>
    <dgm:cxn modelId="{735F9F5F-DCB3-44C5-A07D-5256539BCB86}" srcId="{3C3683FA-12F6-43F8-9CA4-507C309B2765}" destId="{1FF72841-20D5-4C50-876A-F3228747FF78}" srcOrd="3" destOrd="0" parTransId="{EB39F703-DC50-4FEA-B977-D91ACE8B1CC2}" sibTransId="{E0EE8454-244E-4A61-9047-769E2CBB4935}"/>
    <dgm:cxn modelId="{0F9E5453-6F20-42CC-8CDA-DA45CFF5F09A}" type="presOf" srcId="{706F95B4-4B39-4001-9B57-0474C86853DC}" destId="{40AE9607-DC48-4BA9-B5A6-27074D1428BC}" srcOrd="0" destOrd="0" presId="urn:microsoft.com/office/officeart/2005/8/layout/hierarchy3"/>
    <dgm:cxn modelId="{FB4A16F8-57F8-4668-B785-AF6CA2F31A2D}" type="presOf" srcId="{7F3DA541-7446-46AA-8700-BE35BAF771FD}" destId="{AF75472C-10C3-444A-AF74-7C52C3BB52D3}" srcOrd="0" destOrd="0" presId="urn:microsoft.com/office/officeart/2005/8/layout/hierarchy3"/>
    <dgm:cxn modelId="{DFB8B4FD-A299-40B3-ABC3-F9F6171AE169}" type="presOf" srcId="{B979BE21-A938-4FCC-AB88-1578D5AF201B}" destId="{2CAC7615-AA5C-4FD1-8922-E7D6863F5CFF}" srcOrd="0" destOrd="0" presId="urn:microsoft.com/office/officeart/2005/8/layout/hierarchy3"/>
    <dgm:cxn modelId="{0D299DBD-7E28-4389-AB0F-14E3F8644876}" type="presOf" srcId="{3C3683FA-12F6-43F8-9CA4-507C309B2765}" destId="{30196571-49D2-4EC8-9D23-5EC8E284F241}" srcOrd="0" destOrd="0" presId="urn:microsoft.com/office/officeart/2005/8/layout/hierarchy3"/>
    <dgm:cxn modelId="{DBB7D138-6DDB-4AE6-A320-24E3014D16C3}" type="presParOf" srcId="{5115CAC6-31F0-44C7-B8F3-B6C3D6826FFA}" destId="{E503FE53-D331-4131-9D81-A04733470747}" srcOrd="0" destOrd="0" presId="urn:microsoft.com/office/officeart/2005/8/layout/hierarchy3"/>
    <dgm:cxn modelId="{4D55082F-1023-435F-AF20-1AF3089A0D0E}" type="presParOf" srcId="{E503FE53-D331-4131-9D81-A04733470747}" destId="{9415BD24-371F-4AB6-B8E0-C89567CDBF88}" srcOrd="0" destOrd="0" presId="urn:microsoft.com/office/officeart/2005/8/layout/hierarchy3"/>
    <dgm:cxn modelId="{80729398-7E42-4C09-B6F2-944DC765803C}" type="presParOf" srcId="{9415BD24-371F-4AB6-B8E0-C89567CDBF88}" destId="{30196571-49D2-4EC8-9D23-5EC8E284F241}" srcOrd="0" destOrd="0" presId="urn:microsoft.com/office/officeart/2005/8/layout/hierarchy3"/>
    <dgm:cxn modelId="{FBA7B93E-1298-48E4-89C5-9A598B6B5F3F}" type="presParOf" srcId="{9415BD24-371F-4AB6-B8E0-C89567CDBF88}" destId="{23B98226-CCFC-47C2-885B-9F188F5E9E2C}" srcOrd="1" destOrd="0" presId="urn:microsoft.com/office/officeart/2005/8/layout/hierarchy3"/>
    <dgm:cxn modelId="{A8F77DFF-6FD8-4FEB-8E37-72F65556D55D}" type="presParOf" srcId="{E503FE53-D331-4131-9D81-A04733470747}" destId="{680BC7FB-56F5-4A16-830F-78D930A8677C}" srcOrd="1" destOrd="0" presId="urn:microsoft.com/office/officeart/2005/8/layout/hierarchy3"/>
    <dgm:cxn modelId="{DF13AFC5-3077-427C-8971-30EDEDE06456}" type="presParOf" srcId="{680BC7FB-56F5-4A16-830F-78D930A8677C}" destId="{E5C63B83-5ED0-4AE5-BD39-3D06E524B0EB}" srcOrd="0" destOrd="0" presId="urn:microsoft.com/office/officeart/2005/8/layout/hierarchy3"/>
    <dgm:cxn modelId="{D0BFE36A-20EC-4E81-991E-C9FA88012DD8}" type="presParOf" srcId="{680BC7FB-56F5-4A16-830F-78D930A8677C}" destId="{40AE9607-DC48-4BA9-B5A6-27074D1428BC}" srcOrd="1" destOrd="0" presId="urn:microsoft.com/office/officeart/2005/8/layout/hierarchy3"/>
    <dgm:cxn modelId="{0EA8EA86-95E3-48F4-8445-D53ECED1F04A}" type="presParOf" srcId="{680BC7FB-56F5-4A16-830F-78D930A8677C}" destId="{AF75472C-10C3-444A-AF74-7C52C3BB52D3}" srcOrd="2" destOrd="0" presId="urn:microsoft.com/office/officeart/2005/8/layout/hierarchy3"/>
    <dgm:cxn modelId="{1A0B73F1-B703-4AD8-9B16-8633E45941CE}" type="presParOf" srcId="{680BC7FB-56F5-4A16-830F-78D930A8677C}" destId="{2CAC7615-AA5C-4FD1-8922-E7D6863F5CFF}" srcOrd="3" destOrd="0" presId="urn:microsoft.com/office/officeart/2005/8/layout/hierarchy3"/>
    <dgm:cxn modelId="{247E09B6-EF3D-4E1C-905C-11C3AB34DF17}" type="presParOf" srcId="{680BC7FB-56F5-4A16-830F-78D930A8677C}" destId="{4EC488AD-8042-4175-8736-270B7328DA80}" srcOrd="4" destOrd="0" presId="urn:microsoft.com/office/officeart/2005/8/layout/hierarchy3"/>
    <dgm:cxn modelId="{8A31417F-CA1F-4AB6-BC75-519E75752E3A}" type="presParOf" srcId="{680BC7FB-56F5-4A16-830F-78D930A8677C}" destId="{5DD2A1F4-4F49-40CD-B2B0-316709EADDB7}" srcOrd="5" destOrd="0" presId="urn:microsoft.com/office/officeart/2005/8/layout/hierarchy3"/>
    <dgm:cxn modelId="{9938FB3F-165C-4271-BA4E-A6FED5BC9408}" type="presParOf" srcId="{680BC7FB-56F5-4A16-830F-78D930A8677C}" destId="{0A9FB742-1FA3-46B9-BBB1-D243B3EB8E42}" srcOrd="6" destOrd="0" presId="urn:microsoft.com/office/officeart/2005/8/layout/hierarchy3"/>
    <dgm:cxn modelId="{783F6B8E-751F-4B04-B41F-B8F5E822F551}" type="presParOf" srcId="{680BC7FB-56F5-4A16-830F-78D930A8677C}" destId="{618296E0-79B7-4AA3-AA59-C2B27BC1602E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Строительство и ввод в эксплуатацию областных и районных ветеринарных лабораторий</a:t>
          </a: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Аккредитация ветлабораторий по международным стандартам</a:t>
          </a: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47EF78A9-7671-432D-BBA7-B8D3662D1ED3}">
      <dgm:prSet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Предоставление свободных помещений в построенных районных ветлабораториях другим веторганизациям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364F710-AFFE-4070-AF94-F1A5C2C3BEDA}" type="parTrans" cxnId="{58B8EEB5-B694-4041-9104-CA6D998A9264}">
      <dgm:prSet/>
      <dgm:spPr/>
      <dgm:t>
        <a:bodyPr/>
        <a:lstStyle/>
        <a:p>
          <a:endParaRPr lang="ru-RU"/>
        </a:p>
      </dgm:t>
    </dgm:pt>
    <dgm:pt modelId="{29A3DA83-663F-42E9-B03D-5E82F27BA9EC}" type="sibTrans" cxnId="{58B8EEB5-B694-4041-9104-CA6D998A9264}">
      <dgm:prSet/>
      <dgm:spPr/>
      <dgm:t>
        <a:bodyPr/>
        <a:lstStyle/>
        <a:p>
          <a:endParaRPr lang="ru-RU"/>
        </a:p>
      </dgm:t>
    </dgm:pt>
    <dgm:pt modelId="{4A966725-1AE6-4AA2-9763-CF923FD7D39D}">
      <dgm:prSet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Материально-техническое оснащение ветлабораторий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44B8BE-3291-4029-A9A9-A941CCF1B1F4}" type="parTrans" cxnId="{B23AB11F-09FA-4F41-865B-69061653CD42}">
      <dgm:prSet/>
      <dgm:spPr/>
      <dgm:t>
        <a:bodyPr/>
        <a:lstStyle/>
        <a:p>
          <a:endParaRPr lang="ru-RU"/>
        </a:p>
      </dgm:t>
    </dgm:pt>
    <dgm:pt modelId="{79BAC196-D925-455C-B43A-7F569F775141}" type="sibTrans" cxnId="{B23AB11F-09FA-4F41-865B-69061653CD42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38206" custScaleY="97524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4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A4ABD-988E-4FD9-9B51-94A82F516282}" type="pres">
      <dgm:prSet presAssocID="{0364F710-AFFE-4070-AF94-F1A5C2C3BED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E88EA55-E7EE-41BC-9AF5-ED7782E5A425}" type="pres">
      <dgm:prSet presAssocID="{47EF78A9-7671-432D-BBA7-B8D3662D1ED3}" presName="childText" presStyleLbl="bgAcc1" presStyleIdx="1" presStyleCnt="4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7B3B8-545E-4B3F-A2CB-7D1AD295FF1A}" type="pres">
      <dgm:prSet presAssocID="{8544B8BE-3291-4029-A9A9-A941CCF1B1F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F75FAD7-C8F9-4B34-A0D9-E930DB6A09B8}" type="pres">
      <dgm:prSet presAssocID="{4A966725-1AE6-4AA2-9763-CF923FD7D39D}" presName="childText" presStyleLbl="bgAcc1" presStyleIdx="2" presStyleCnt="4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3" presStyleCnt="4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7E9B8-D58C-41A1-8390-D54DBF89515C}" type="presOf" srcId="{8544B8BE-3291-4029-A9A9-A941CCF1B1F4}" destId="{5C77B3B8-545E-4B3F-A2CB-7D1AD295FF1A}" srcOrd="0" destOrd="0" presId="urn:microsoft.com/office/officeart/2005/8/layout/hierarchy3"/>
    <dgm:cxn modelId="{E1F3330A-2CC2-4D9A-867C-699C4F83DF2A}" type="presOf" srcId="{3C3683FA-12F6-43F8-9CA4-507C309B2765}" destId="{30196571-49D2-4EC8-9D23-5EC8E284F241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FFA079A3-1407-4849-B924-89B72C0C4715}" type="presOf" srcId="{706F95B4-4B39-4001-9B57-0474C86853DC}" destId="{40AE9607-DC48-4BA9-B5A6-27074D1428BC}" srcOrd="0" destOrd="0" presId="urn:microsoft.com/office/officeart/2005/8/layout/hierarchy3"/>
    <dgm:cxn modelId="{4CA82FB7-8DA9-4287-9939-6998142ACC75}" type="presOf" srcId="{D9724723-0C16-4058-9B8B-D2724DE4EDDC}" destId="{E5C63B83-5ED0-4AE5-BD39-3D06E524B0EB}" srcOrd="0" destOrd="0" presId="urn:microsoft.com/office/officeart/2005/8/layout/hierarchy3"/>
    <dgm:cxn modelId="{F3857996-A709-4CEA-A325-43A0C4FA1436}" type="presOf" srcId="{EF8E87E1-8DD7-425C-9519-295BE4328D7D}" destId="{5115CAC6-31F0-44C7-B8F3-B6C3D6826FFA}" srcOrd="0" destOrd="0" presId="urn:microsoft.com/office/officeart/2005/8/layout/hierarchy3"/>
    <dgm:cxn modelId="{7055A225-DDAD-4E3E-9389-6FB530A59061}" type="presOf" srcId="{8682F206-2E4A-4A3D-83C7-7C7A375DD0AF}" destId="{0BBF1037-B14C-4BC3-ACCA-FE1EFA5DCDBF}" srcOrd="0" destOrd="0" presId="urn:microsoft.com/office/officeart/2005/8/layout/hierarchy3"/>
    <dgm:cxn modelId="{58B8EEB5-B694-4041-9104-CA6D998A9264}" srcId="{3C3683FA-12F6-43F8-9CA4-507C309B2765}" destId="{47EF78A9-7671-432D-BBA7-B8D3662D1ED3}" srcOrd="1" destOrd="0" parTransId="{0364F710-AFFE-4070-AF94-F1A5C2C3BEDA}" sibTransId="{29A3DA83-663F-42E9-B03D-5E82F27BA9EC}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C01B2A95-6316-48F1-923B-2CE9D1758820}" type="presOf" srcId="{0364F710-AFFE-4070-AF94-F1A5C2C3BEDA}" destId="{B13A4ABD-988E-4FD9-9B51-94A82F516282}" srcOrd="0" destOrd="0" presId="urn:microsoft.com/office/officeart/2005/8/layout/hierarchy3"/>
    <dgm:cxn modelId="{54FE51EA-2621-46B4-B096-4B1ED397AB2D}" srcId="{3C3683FA-12F6-43F8-9CA4-507C309B2765}" destId="{8682F206-2E4A-4A3D-83C7-7C7A375DD0AF}" srcOrd="3" destOrd="0" parTransId="{C554370E-4D3C-4B7D-B08C-F0A484A62687}" sibTransId="{A1FB4B60-CD76-476C-A9E9-0134020C4799}"/>
    <dgm:cxn modelId="{B23AB11F-09FA-4F41-865B-69061653CD42}" srcId="{3C3683FA-12F6-43F8-9CA4-507C309B2765}" destId="{4A966725-1AE6-4AA2-9763-CF923FD7D39D}" srcOrd="2" destOrd="0" parTransId="{8544B8BE-3291-4029-A9A9-A941CCF1B1F4}" sibTransId="{79BAC196-D925-455C-B43A-7F569F775141}"/>
    <dgm:cxn modelId="{8B97CEF9-9433-407C-918A-97BD2F479CBB}" type="presOf" srcId="{C554370E-4D3C-4B7D-B08C-F0A484A62687}" destId="{9C1C0AA1-AD72-40F9-B9AD-5601C1ED59DC}" srcOrd="0" destOrd="0" presId="urn:microsoft.com/office/officeart/2005/8/layout/hierarchy3"/>
    <dgm:cxn modelId="{A8B7EF1C-90C4-4B03-A407-B1D7CAAA5662}" type="presOf" srcId="{47EF78A9-7671-432D-BBA7-B8D3662D1ED3}" destId="{9E88EA55-E7EE-41BC-9AF5-ED7782E5A425}" srcOrd="0" destOrd="0" presId="urn:microsoft.com/office/officeart/2005/8/layout/hierarchy3"/>
    <dgm:cxn modelId="{7929B8C4-88C9-4297-B571-DAC2A45D6F3D}" type="presOf" srcId="{4A966725-1AE6-4AA2-9763-CF923FD7D39D}" destId="{BF75FAD7-C8F9-4B34-A0D9-E930DB6A09B8}" srcOrd="0" destOrd="0" presId="urn:microsoft.com/office/officeart/2005/8/layout/hierarchy3"/>
    <dgm:cxn modelId="{774B4382-BC07-4ECC-8826-B252D289AA0B}" type="presOf" srcId="{3C3683FA-12F6-43F8-9CA4-507C309B2765}" destId="{23B98226-CCFC-47C2-885B-9F188F5E9E2C}" srcOrd="1" destOrd="0" presId="urn:microsoft.com/office/officeart/2005/8/layout/hierarchy3"/>
    <dgm:cxn modelId="{4964D4A2-0B10-43A3-97D2-68CF1ED8274C}" type="presParOf" srcId="{5115CAC6-31F0-44C7-B8F3-B6C3D6826FFA}" destId="{E503FE53-D331-4131-9D81-A04733470747}" srcOrd="0" destOrd="0" presId="urn:microsoft.com/office/officeart/2005/8/layout/hierarchy3"/>
    <dgm:cxn modelId="{DE9E1B83-ED56-40E2-9C2E-7FCB452BCB8F}" type="presParOf" srcId="{E503FE53-D331-4131-9D81-A04733470747}" destId="{9415BD24-371F-4AB6-B8E0-C89567CDBF88}" srcOrd="0" destOrd="0" presId="urn:microsoft.com/office/officeart/2005/8/layout/hierarchy3"/>
    <dgm:cxn modelId="{076C7130-A048-4420-A71B-88C8B0F70724}" type="presParOf" srcId="{9415BD24-371F-4AB6-B8E0-C89567CDBF88}" destId="{30196571-49D2-4EC8-9D23-5EC8E284F241}" srcOrd="0" destOrd="0" presId="urn:microsoft.com/office/officeart/2005/8/layout/hierarchy3"/>
    <dgm:cxn modelId="{9C07CB6C-F740-44D5-8C39-2C4D6DE3686D}" type="presParOf" srcId="{9415BD24-371F-4AB6-B8E0-C89567CDBF88}" destId="{23B98226-CCFC-47C2-885B-9F188F5E9E2C}" srcOrd="1" destOrd="0" presId="urn:microsoft.com/office/officeart/2005/8/layout/hierarchy3"/>
    <dgm:cxn modelId="{C3EA8D74-4490-4C0A-A49B-6692394D8022}" type="presParOf" srcId="{E503FE53-D331-4131-9D81-A04733470747}" destId="{680BC7FB-56F5-4A16-830F-78D930A8677C}" srcOrd="1" destOrd="0" presId="urn:microsoft.com/office/officeart/2005/8/layout/hierarchy3"/>
    <dgm:cxn modelId="{26AFC787-265D-4F4E-A6B7-29739AC9C7DC}" type="presParOf" srcId="{680BC7FB-56F5-4A16-830F-78D930A8677C}" destId="{E5C63B83-5ED0-4AE5-BD39-3D06E524B0EB}" srcOrd="0" destOrd="0" presId="urn:microsoft.com/office/officeart/2005/8/layout/hierarchy3"/>
    <dgm:cxn modelId="{5210C22F-718E-4838-83E4-ACF5A6630AA0}" type="presParOf" srcId="{680BC7FB-56F5-4A16-830F-78D930A8677C}" destId="{40AE9607-DC48-4BA9-B5A6-27074D1428BC}" srcOrd="1" destOrd="0" presId="urn:microsoft.com/office/officeart/2005/8/layout/hierarchy3"/>
    <dgm:cxn modelId="{B780804B-C621-47F2-82FD-616013D83A3D}" type="presParOf" srcId="{680BC7FB-56F5-4A16-830F-78D930A8677C}" destId="{B13A4ABD-988E-4FD9-9B51-94A82F516282}" srcOrd="2" destOrd="0" presId="urn:microsoft.com/office/officeart/2005/8/layout/hierarchy3"/>
    <dgm:cxn modelId="{8A3E51C1-8650-4C3C-97D8-C7FCD81224F8}" type="presParOf" srcId="{680BC7FB-56F5-4A16-830F-78D930A8677C}" destId="{9E88EA55-E7EE-41BC-9AF5-ED7782E5A425}" srcOrd="3" destOrd="0" presId="urn:microsoft.com/office/officeart/2005/8/layout/hierarchy3"/>
    <dgm:cxn modelId="{89951CF8-7D57-4649-B336-88295FBE7FCF}" type="presParOf" srcId="{680BC7FB-56F5-4A16-830F-78D930A8677C}" destId="{5C77B3B8-545E-4B3F-A2CB-7D1AD295FF1A}" srcOrd="4" destOrd="0" presId="urn:microsoft.com/office/officeart/2005/8/layout/hierarchy3"/>
    <dgm:cxn modelId="{38985EA5-B038-4704-8289-55FD90FB090C}" type="presParOf" srcId="{680BC7FB-56F5-4A16-830F-78D930A8677C}" destId="{BF75FAD7-C8F9-4B34-A0D9-E930DB6A09B8}" srcOrd="5" destOrd="0" presId="urn:microsoft.com/office/officeart/2005/8/layout/hierarchy3"/>
    <dgm:cxn modelId="{C0ED873D-7FEF-4E78-8BB7-461D9C4126E8}" type="presParOf" srcId="{680BC7FB-56F5-4A16-830F-78D930A8677C}" destId="{9C1C0AA1-AD72-40F9-B9AD-5601C1ED59DC}" srcOrd="6" destOrd="0" presId="urn:microsoft.com/office/officeart/2005/8/layout/hierarchy3"/>
    <dgm:cxn modelId="{EB0F646D-1A8B-425A-9EE4-E02E963DF788}" type="presParOf" srcId="{680BC7FB-56F5-4A16-830F-78D930A8677C}" destId="{0BBF1037-B14C-4BC3-ACCA-FE1EFA5DCDBF}" srcOrd="7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06F95B4-4B39-4001-9B57-0474C86853DC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Пересматривается стратегия проведения ветеринарных мероприятий</a:t>
          </a: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79BE21-A938-4FCC-AB88-1578D5AF201B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Поэтапное внедрение стандартов GMP/GLP* и создание в перспективе новых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биопроизводств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ветпрепаратов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 участием ведущих мировых производителей</a:t>
          </a: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9E9A57-F5A6-4613-BA42-20F75803CDC0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Разработка региональной программы контроля за особо опасными болезнями животных на территории Центральной Азии</a:t>
          </a:r>
        </a:p>
      </dgm:t>
    </dgm:pt>
    <dgm:pt modelId="{19392AA6-E484-4C43-BCE1-FEDA2A057D72}" type="parTrans" cxnId="{FE914BBF-3DF0-48B4-A837-66334702243F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C06093-CD99-4D64-83C6-7680A93E5EDC}" type="sibTrans" cxnId="{FE914BBF-3DF0-48B4-A837-66334702243F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1943342-92D7-4532-9A8E-5DFBA5C98257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Материально-техническое оснащение ветеринарных организаций с ветеринарными пунктами</a:t>
          </a:r>
        </a:p>
      </dgm:t>
    </dgm:pt>
    <dgm:pt modelId="{74712C16-EB2D-453E-B4E5-BE03B654F67B}" type="parTrans" cxnId="{BB8ED8DE-01A0-414D-A2BD-8F35B5D9439E}">
      <dgm:prSet/>
      <dgm:spPr/>
      <dgm:t>
        <a:bodyPr/>
        <a:lstStyle/>
        <a:p>
          <a:endParaRPr lang="ru-RU"/>
        </a:p>
      </dgm:t>
    </dgm:pt>
    <dgm:pt modelId="{FA8EC58C-08BC-432F-B0CE-97E3555EC75B}" type="sibTrans" cxnId="{BB8ED8DE-01A0-414D-A2BD-8F35B5D9439E}">
      <dgm:prSet/>
      <dgm:spPr/>
      <dgm:t>
        <a:bodyPr/>
        <a:lstStyle/>
        <a:p>
          <a:endParaRPr lang="ru-RU"/>
        </a:p>
      </dgm:t>
    </dgm:pt>
    <dgm:pt modelId="{FE9713F4-D395-469F-A68D-18B79C921ABC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Зонирование территории и внедрение системы математически достоверной  выборки образцов проб  </a:t>
          </a:r>
        </a:p>
      </dgm:t>
    </dgm:pt>
    <dgm:pt modelId="{8D5047D9-2F3E-4DCB-80E6-5CF5DBD854BA}" type="parTrans" cxnId="{7029C9EC-F20E-4240-BE8F-BE0D53A70898}">
      <dgm:prSet/>
      <dgm:spPr/>
      <dgm:t>
        <a:bodyPr/>
        <a:lstStyle/>
        <a:p>
          <a:endParaRPr lang="ru-RU"/>
        </a:p>
      </dgm:t>
    </dgm:pt>
    <dgm:pt modelId="{642D6890-2CDF-4EC1-A4D0-A579669672BD}" type="sibTrans" cxnId="{7029C9EC-F20E-4240-BE8F-BE0D53A70898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38206" custScaleY="97524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C5E2656C-F90C-49A2-B33E-88F2845C6993}" type="pres">
      <dgm:prSet presAssocID="{74712C16-EB2D-453E-B4E5-BE03B654F67B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B09E05C-DCDE-499F-9EFE-DBBE2B609F72}" type="pres">
      <dgm:prSet presAssocID="{11943342-92D7-4532-9A8E-5DFBA5C98257}" presName="childText" presStyleLbl="bgAcc1" presStyleIdx="0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3B83-5ED0-4AE5-BD39-3D06E524B0EB}" type="pres">
      <dgm:prSet presAssocID="{D9724723-0C16-4058-9B8B-D2724DE4EDDC}" presName="Name13" presStyleLbl="parChTrans1D2" presStyleIdx="1" presStyleCnt="5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1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8D3A7-18BA-4D9A-8CD6-437C92E70731}" type="pres">
      <dgm:prSet presAssocID="{8D5047D9-2F3E-4DCB-80E6-5CF5DBD854BA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4EFF2DC-B43D-47B4-AA94-FD0F97F54FF7}" type="pres">
      <dgm:prSet presAssocID="{FE9713F4-D395-469F-A68D-18B79C921ABC}" presName="childText" presStyleLbl="bgAcc1" presStyleIdx="2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3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BC22D-9F94-4D5A-B744-DA819528C96E}" type="pres">
      <dgm:prSet presAssocID="{19392AA6-E484-4C43-BCE1-FEDA2A057D72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11909E5-14A1-4287-B23B-D0557EE44308}" type="pres">
      <dgm:prSet presAssocID="{139E9A57-F5A6-4613-BA42-20F75803CDC0}" presName="childText" presStyleLbl="bgAcc1" presStyleIdx="4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5ACEB-722F-4A37-BA67-6948C34EF5D5}" type="presOf" srcId="{8D5047D9-2F3E-4DCB-80E6-5CF5DBD854BA}" destId="{3A18D3A7-18BA-4D9A-8CD6-437C92E70731}" srcOrd="0" destOrd="0" presId="urn:microsoft.com/office/officeart/2005/8/layout/hierarchy3"/>
    <dgm:cxn modelId="{6114DBD1-42B3-48F4-9E21-03FA7A117C6C}" type="presOf" srcId="{7F3DA541-7446-46AA-8700-BE35BAF771FD}" destId="{AF75472C-10C3-444A-AF74-7C52C3BB52D3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E29E5B65-0E0E-45E0-83B4-75D2CBE1805B}" type="presOf" srcId="{706F95B4-4B39-4001-9B57-0474C86853DC}" destId="{40AE9607-DC48-4BA9-B5A6-27074D1428BC}" srcOrd="0" destOrd="0" presId="urn:microsoft.com/office/officeart/2005/8/layout/hierarchy3"/>
    <dgm:cxn modelId="{2824631C-894C-4D8E-AD38-93E93C2F307B}" srcId="{3C3683FA-12F6-43F8-9CA4-507C309B2765}" destId="{B979BE21-A938-4FCC-AB88-1578D5AF201B}" srcOrd="3" destOrd="0" parTransId="{7F3DA541-7446-46AA-8700-BE35BAF771FD}" sibTransId="{3E73E2B5-6D42-4354-9955-5814D598F46B}"/>
    <dgm:cxn modelId="{AC6FD5B9-1B17-4E3F-BA67-FCE48E5AF71C}" type="presOf" srcId="{D9724723-0C16-4058-9B8B-D2724DE4EDDC}" destId="{E5C63B83-5ED0-4AE5-BD39-3D06E524B0EB}" srcOrd="0" destOrd="0" presId="urn:microsoft.com/office/officeart/2005/8/layout/hierarchy3"/>
    <dgm:cxn modelId="{B27D8449-4C68-494C-A428-0F6F77275B1E}" type="presOf" srcId="{3C3683FA-12F6-43F8-9CA4-507C309B2765}" destId="{23B98226-CCFC-47C2-885B-9F188F5E9E2C}" srcOrd="1" destOrd="0" presId="urn:microsoft.com/office/officeart/2005/8/layout/hierarchy3"/>
    <dgm:cxn modelId="{3870B8E1-6F8D-4DD1-B972-7F694D65E132}" type="presOf" srcId="{3C3683FA-12F6-43F8-9CA4-507C309B2765}" destId="{30196571-49D2-4EC8-9D23-5EC8E284F241}" srcOrd="0" destOrd="0" presId="urn:microsoft.com/office/officeart/2005/8/layout/hierarchy3"/>
    <dgm:cxn modelId="{BB8ED8DE-01A0-414D-A2BD-8F35B5D9439E}" srcId="{3C3683FA-12F6-43F8-9CA4-507C309B2765}" destId="{11943342-92D7-4532-9A8E-5DFBA5C98257}" srcOrd="0" destOrd="0" parTransId="{74712C16-EB2D-453E-B4E5-BE03B654F67B}" sibTransId="{FA8EC58C-08BC-432F-B0CE-97E3555EC75B}"/>
    <dgm:cxn modelId="{D6C7A418-1AEA-43F1-AA66-FF182320A915}" type="presOf" srcId="{74712C16-EB2D-453E-B4E5-BE03B654F67B}" destId="{C5E2656C-F90C-49A2-B33E-88F2845C6993}" srcOrd="0" destOrd="0" presId="urn:microsoft.com/office/officeart/2005/8/layout/hierarchy3"/>
    <dgm:cxn modelId="{7029C9EC-F20E-4240-BE8F-BE0D53A70898}" srcId="{3C3683FA-12F6-43F8-9CA4-507C309B2765}" destId="{FE9713F4-D395-469F-A68D-18B79C921ABC}" srcOrd="2" destOrd="0" parTransId="{8D5047D9-2F3E-4DCB-80E6-5CF5DBD854BA}" sibTransId="{642D6890-2CDF-4EC1-A4D0-A579669672BD}"/>
    <dgm:cxn modelId="{EEC4C917-CD38-48C3-BC92-AD0627BB9FD0}" type="presOf" srcId="{19392AA6-E484-4C43-BCE1-FEDA2A057D72}" destId="{4E2BC22D-9F94-4D5A-B744-DA819528C96E}" srcOrd="0" destOrd="0" presId="urn:microsoft.com/office/officeart/2005/8/layout/hierarchy3"/>
    <dgm:cxn modelId="{D0C0B3B4-1FD1-412F-859F-C1CF7BF097E1}" type="presOf" srcId="{11943342-92D7-4532-9A8E-5DFBA5C98257}" destId="{BB09E05C-DCDE-499F-9EFE-DBBE2B609F72}" srcOrd="0" destOrd="0" presId="urn:microsoft.com/office/officeart/2005/8/layout/hierarchy3"/>
    <dgm:cxn modelId="{2D45A86F-7EF5-4E87-8D70-9721FE26120C}" type="presOf" srcId="{EF8E87E1-8DD7-425C-9519-295BE4328D7D}" destId="{5115CAC6-31F0-44C7-B8F3-B6C3D6826FFA}" srcOrd="0" destOrd="0" presId="urn:microsoft.com/office/officeart/2005/8/layout/hierarchy3"/>
    <dgm:cxn modelId="{4998742D-1309-4955-B5AA-F3409E8CBCA9}" srcId="{3C3683FA-12F6-43F8-9CA4-507C309B2765}" destId="{706F95B4-4B39-4001-9B57-0474C86853DC}" srcOrd="1" destOrd="0" parTransId="{D9724723-0C16-4058-9B8B-D2724DE4EDDC}" sibTransId="{F93F924F-0C99-4B6E-B6F6-9CBF534A11FD}"/>
    <dgm:cxn modelId="{F645CED2-8EE8-47CC-9472-0894939F53BA}" type="presOf" srcId="{FE9713F4-D395-469F-A68D-18B79C921ABC}" destId="{94EFF2DC-B43D-47B4-AA94-FD0F97F54FF7}" srcOrd="0" destOrd="0" presId="urn:microsoft.com/office/officeart/2005/8/layout/hierarchy3"/>
    <dgm:cxn modelId="{FE914BBF-3DF0-48B4-A837-66334702243F}" srcId="{3C3683FA-12F6-43F8-9CA4-507C309B2765}" destId="{139E9A57-F5A6-4613-BA42-20F75803CDC0}" srcOrd="4" destOrd="0" parTransId="{19392AA6-E484-4C43-BCE1-FEDA2A057D72}" sibTransId="{E7C06093-CD99-4D64-83C6-7680A93E5EDC}"/>
    <dgm:cxn modelId="{7AF2300C-F975-4DA9-BE3D-791622836540}" type="presOf" srcId="{139E9A57-F5A6-4613-BA42-20F75803CDC0}" destId="{511909E5-14A1-4287-B23B-D0557EE44308}" srcOrd="0" destOrd="0" presId="urn:microsoft.com/office/officeart/2005/8/layout/hierarchy3"/>
    <dgm:cxn modelId="{568FCA34-05A9-4DA1-BFD8-EEB42DB90D84}" type="presOf" srcId="{B979BE21-A938-4FCC-AB88-1578D5AF201B}" destId="{2CAC7615-AA5C-4FD1-8922-E7D6863F5CFF}" srcOrd="0" destOrd="0" presId="urn:microsoft.com/office/officeart/2005/8/layout/hierarchy3"/>
    <dgm:cxn modelId="{FD87FA4E-180F-4A05-A946-9CBF5EA0CDD2}" type="presParOf" srcId="{5115CAC6-31F0-44C7-B8F3-B6C3D6826FFA}" destId="{E503FE53-D331-4131-9D81-A04733470747}" srcOrd="0" destOrd="0" presId="urn:microsoft.com/office/officeart/2005/8/layout/hierarchy3"/>
    <dgm:cxn modelId="{B8106F5E-405D-4DF6-8CAF-654DDB46FA9F}" type="presParOf" srcId="{E503FE53-D331-4131-9D81-A04733470747}" destId="{9415BD24-371F-4AB6-B8E0-C89567CDBF88}" srcOrd="0" destOrd="0" presId="urn:microsoft.com/office/officeart/2005/8/layout/hierarchy3"/>
    <dgm:cxn modelId="{0F43B404-C7AA-4C4C-BA12-8B5F7C02689B}" type="presParOf" srcId="{9415BD24-371F-4AB6-B8E0-C89567CDBF88}" destId="{30196571-49D2-4EC8-9D23-5EC8E284F241}" srcOrd="0" destOrd="0" presId="urn:microsoft.com/office/officeart/2005/8/layout/hierarchy3"/>
    <dgm:cxn modelId="{C1CCA8F6-2BA8-431A-8D1D-F9C996712ECF}" type="presParOf" srcId="{9415BD24-371F-4AB6-B8E0-C89567CDBF88}" destId="{23B98226-CCFC-47C2-885B-9F188F5E9E2C}" srcOrd="1" destOrd="0" presId="urn:microsoft.com/office/officeart/2005/8/layout/hierarchy3"/>
    <dgm:cxn modelId="{45119E6F-2337-423D-9FFA-4F9DB8EB4FFC}" type="presParOf" srcId="{E503FE53-D331-4131-9D81-A04733470747}" destId="{680BC7FB-56F5-4A16-830F-78D930A8677C}" srcOrd="1" destOrd="0" presId="urn:microsoft.com/office/officeart/2005/8/layout/hierarchy3"/>
    <dgm:cxn modelId="{0E7EA09C-5E95-4466-8E4B-653C16960432}" type="presParOf" srcId="{680BC7FB-56F5-4A16-830F-78D930A8677C}" destId="{C5E2656C-F90C-49A2-B33E-88F2845C6993}" srcOrd="0" destOrd="0" presId="urn:microsoft.com/office/officeart/2005/8/layout/hierarchy3"/>
    <dgm:cxn modelId="{FA0A07E1-2D89-404B-A81C-0E18C429AABA}" type="presParOf" srcId="{680BC7FB-56F5-4A16-830F-78D930A8677C}" destId="{BB09E05C-DCDE-499F-9EFE-DBBE2B609F72}" srcOrd="1" destOrd="0" presId="urn:microsoft.com/office/officeart/2005/8/layout/hierarchy3"/>
    <dgm:cxn modelId="{B2C2F803-6B4B-4365-AB23-568E7228AE30}" type="presParOf" srcId="{680BC7FB-56F5-4A16-830F-78D930A8677C}" destId="{E5C63B83-5ED0-4AE5-BD39-3D06E524B0EB}" srcOrd="2" destOrd="0" presId="urn:microsoft.com/office/officeart/2005/8/layout/hierarchy3"/>
    <dgm:cxn modelId="{8D02CA6A-4129-40E1-99B7-A64FDD589CB0}" type="presParOf" srcId="{680BC7FB-56F5-4A16-830F-78D930A8677C}" destId="{40AE9607-DC48-4BA9-B5A6-27074D1428BC}" srcOrd="3" destOrd="0" presId="urn:microsoft.com/office/officeart/2005/8/layout/hierarchy3"/>
    <dgm:cxn modelId="{E696931C-C51C-4E67-8281-53B5455BD7A9}" type="presParOf" srcId="{680BC7FB-56F5-4A16-830F-78D930A8677C}" destId="{3A18D3A7-18BA-4D9A-8CD6-437C92E70731}" srcOrd="4" destOrd="0" presId="urn:microsoft.com/office/officeart/2005/8/layout/hierarchy3"/>
    <dgm:cxn modelId="{9E6569FB-E7C3-4201-A73E-07B7B2BD3988}" type="presParOf" srcId="{680BC7FB-56F5-4A16-830F-78D930A8677C}" destId="{94EFF2DC-B43D-47B4-AA94-FD0F97F54FF7}" srcOrd="5" destOrd="0" presId="urn:microsoft.com/office/officeart/2005/8/layout/hierarchy3"/>
    <dgm:cxn modelId="{56BC8725-00D3-4751-AEDD-02582D52E47C}" type="presParOf" srcId="{680BC7FB-56F5-4A16-830F-78D930A8677C}" destId="{AF75472C-10C3-444A-AF74-7C52C3BB52D3}" srcOrd="6" destOrd="0" presId="urn:microsoft.com/office/officeart/2005/8/layout/hierarchy3"/>
    <dgm:cxn modelId="{BA164186-80B6-4A1E-A1CC-FE08104091D5}" type="presParOf" srcId="{680BC7FB-56F5-4A16-830F-78D930A8677C}" destId="{2CAC7615-AA5C-4FD1-8922-E7D6863F5CFF}" srcOrd="7" destOrd="0" presId="urn:microsoft.com/office/officeart/2005/8/layout/hierarchy3"/>
    <dgm:cxn modelId="{AD3C0D68-3F87-4881-B6E1-F8A3E8CD0062}" type="presParOf" srcId="{680BC7FB-56F5-4A16-830F-78D930A8677C}" destId="{4E2BC22D-9F94-4D5A-B744-DA819528C96E}" srcOrd="8" destOrd="0" presId="urn:microsoft.com/office/officeart/2005/8/layout/hierarchy3"/>
    <dgm:cxn modelId="{1DDBC741-0C8C-48C2-93A9-A60FF6E7ABBA}" type="presParOf" srcId="{680BC7FB-56F5-4A16-830F-78D930A8677C}" destId="{511909E5-14A1-4287-B23B-D0557EE44308}" srcOrd="9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Проведен учет поголовья КРС </a:t>
          </a: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Обязательная регистрация производителей ушных бирок в </a:t>
          </a:r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ICAR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Пересмотрена процедура идентификации  животных и создан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процессинговый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центр по идентификации  животных </a:t>
          </a: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139E9A57-F5A6-4613-BA42-20F75803CDC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Переход к проведению централизованного  закупа ушных бирок и  идентификации  животных на безвозмездной основе</a:t>
          </a:r>
        </a:p>
      </dgm:t>
    </dgm:pt>
    <dgm:pt modelId="{19392AA6-E484-4C43-BCE1-FEDA2A057D72}" type="parTrans" cxnId="{FE914BBF-3DF0-48B4-A837-66334702243F}">
      <dgm:prSet/>
      <dgm:spPr/>
      <dgm:t>
        <a:bodyPr/>
        <a:lstStyle/>
        <a:p>
          <a:endParaRPr lang="ru-RU"/>
        </a:p>
      </dgm:t>
    </dgm:pt>
    <dgm:pt modelId="{E7C06093-CD99-4D64-83C6-7680A93E5EDC}" type="sibTrans" cxnId="{FE914BBF-3DF0-48B4-A837-66334702243F}">
      <dgm:prSet/>
      <dgm:spPr/>
      <dgm:t>
        <a:bodyPr/>
        <a:lstStyle/>
        <a:p>
          <a:endParaRPr lang="ru-RU"/>
        </a:p>
      </dgm:t>
    </dgm:pt>
    <dgm:pt modelId="{FFE16AA0-2C5D-4AFE-87CC-DA49E08413D4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Совершенствование  информационной базы данных по идентификации животных</a:t>
          </a:r>
        </a:p>
      </dgm:t>
    </dgm:pt>
    <dgm:pt modelId="{4057B514-4950-422C-AA11-232ABE74D2C4}" type="parTrans" cxnId="{73168E31-B22E-434D-B93C-946191CFFD2F}">
      <dgm:prSet/>
      <dgm:spPr/>
      <dgm:t>
        <a:bodyPr/>
        <a:lstStyle/>
        <a:p>
          <a:endParaRPr lang="ru-RU"/>
        </a:p>
      </dgm:t>
    </dgm:pt>
    <dgm:pt modelId="{F7352FCB-5C34-4F70-B95E-0E3D53FA79F6}" type="sibTrans" cxnId="{73168E31-B22E-434D-B93C-946191CFFD2F}">
      <dgm:prSet/>
      <dgm:spPr/>
      <dgm:t>
        <a:bodyPr/>
        <a:lstStyle/>
        <a:p>
          <a:endParaRPr lang="ru-RU"/>
        </a:p>
      </dgm:t>
    </dgm:pt>
    <dgm:pt modelId="{7B0ECCBC-FCBB-4B0F-8181-CE7F0C44AF7A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Корректируется методика определения численности поголовья животных</a:t>
          </a:r>
        </a:p>
      </dgm:t>
    </dgm:pt>
    <dgm:pt modelId="{241E7ADE-6953-4526-93C2-8256100EFBCB}" type="sibTrans" cxnId="{1822BBD5-00B6-4B3B-9F69-E5F219E5EC2A}">
      <dgm:prSet/>
      <dgm:spPr/>
      <dgm:t>
        <a:bodyPr/>
        <a:lstStyle/>
        <a:p>
          <a:endParaRPr lang="ru-RU"/>
        </a:p>
      </dgm:t>
    </dgm:pt>
    <dgm:pt modelId="{438D7718-3075-46B2-A070-EB56288E2CCD}" type="parTrans" cxnId="{1822BBD5-00B6-4B3B-9F69-E5F219E5EC2A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38206" custScaleY="97524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7AD6E-8FCD-4009-926D-9122DD68524C}" type="pres">
      <dgm:prSet presAssocID="{438D7718-3075-46B2-A070-EB56288E2CCD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B7B6755-9749-4C55-92DF-E66E0600FECF}" type="pres">
      <dgm:prSet presAssocID="{7B0ECCBC-FCBB-4B0F-8181-CE7F0C44AF7A}" presName="childText" presStyleLbl="bgAcc1" presStyleIdx="1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2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3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BC22D-9F94-4D5A-B744-DA819528C96E}" type="pres">
      <dgm:prSet presAssocID="{19392AA6-E484-4C43-BCE1-FEDA2A057D7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11909E5-14A1-4287-B23B-D0557EE44308}" type="pres">
      <dgm:prSet presAssocID="{139E9A57-F5A6-4613-BA42-20F75803CDC0}" presName="childText" presStyleLbl="bgAcc1" presStyleIdx="4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D6110-AB74-49E0-8075-C521C631A8F1}" type="pres">
      <dgm:prSet presAssocID="{4057B514-4950-422C-AA11-232ABE74D2C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4025F93-F3C8-43C2-99ED-3771F293ECE3}" type="pres">
      <dgm:prSet presAssocID="{FFE16AA0-2C5D-4AFE-87CC-DA49E08413D4}" presName="childText" presStyleLbl="bgAcc1" presStyleIdx="5" presStyleCnt="6" custScaleX="842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38ABD-19C5-40CB-81DD-2C493D8557AD}" type="presOf" srcId="{FFE16AA0-2C5D-4AFE-87CC-DA49E08413D4}" destId="{C4025F93-F3C8-43C2-99ED-3771F293ECE3}" srcOrd="0" destOrd="0" presId="urn:microsoft.com/office/officeart/2005/8/layout/hierarchy3"/>
    <dgm:cxn modelId="{1822BBD5-00B6-4B3B-9F69-E5F219E5EC2A}" srcId="{3C3683FA-12F6-43F8-9CA4-507C309B2765}" destId="{7B0ECCBC-FCBB-4B0F-8181-CE7F0C44AF7A}" srcOrd="1" destOrd="0" parTransId="{438D7718-3075-46B2-A070-EB56288E2CCD}" sibTransId="{241E7ADE-6953-4526-93C2-8256100EFBCB}"/>
    <dgm:cxn modelId="{71928300-43F6-4C8D-BB58-173C1B789627}" type="presOf" srcId="{C554370E-4D3C-4B7D-B08C-F0A484A62687}" destId="{9C1C0AA1-AD72-40F9-B9AD-5601C1ED59DC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2824631C-894C-4D8E-AD38-93E93C2F307B}" srcId="{3C3683FA-12F6-43F8-9CA4-507C309B2765}" destId="{B979BE21-A938-4FCC-AB88-1578D5AF201B}" srcOrd="2" destOrd="0" parTransId="{7F3DA541-7446-46AA-8700-BE35BAF771FD}" sibTransId="{3E73E2B5-6D42-4354-9955-5814D598F46B}"/>
    <dgm:cxn modelId="{2C15536F-855A-4EE6-8BCC-5ED6D63F5169}" type="presOf" srcId="{D9724723-0C16-4058-9B8B-D2724DE4EDDC}" destId="{E5C63B83-5ED0-4AE5-BD39-3D06E524B0EB}" srcOrd="0" destOrd="0" presId="urn:microsoft.com/office/officeart/2005/8/layout/hierarchy3"/>
    <dgm:cxn modelId="{73168E31-B22E-434D-B93C-946191CFFD2F}" srcId="{3C3683FA-12F6-43F8-9CA4-507C309B2765}" destId="{FFE16AA0-2C5D-4AFE-87CC-DA49E08413D4}" srcOrd="5" destOrd="0" parTransId="{4057B514-4950-422C-AA11-232ABE74D2C4}" sibTransId="{F7352FCB-5C34-4F70-B95E-0E3D53FA79F6}"/>
    <dgm:cxn modelId="{07C3B8FD-4F09-46F7-9A90-EF7D31F5B5DE}" type="presOf" srcId="{8682F206-2E4A-4A3D-83C7-7C7A375DD0AF}" destId="{0BBF1037-B14C-4BC3-ACCA-FE1EFA5DCDBF}" srcOrd="0" destOrd="0" presId="urn:microsoft.com/office/officeart/2005/8/layout/hierarchy3"/>
    <dgm:cxn modelId="{0D1063D3-A6F5-48AF-955D-B9261672CE69}" type="presOf" srcId="{7F3DA541-7446-46AA-8700-BE35BAF771FD}" destId="{AF75472C-10C3-444A-AF74-7C52C3BB52D3}" srcOrd="0" destOrd="0" presId="urn:microsoft.com/office/officeart/2005/8/layout/hierarchy3"/>
    <dgm:cxn modelId="{F1BFD3A9-F84C-455F-B34E-04DFDF0CD791}" type="presOf" srcId="{3C3683FA-12F6-43F8-9CA4-507C309B2765}" destId="{23B98226-CCFC-47C2-885B-9F188F5E9E2C}" srcOrd="1" destOrd="0" presId="urn:microsoft.com/office/officeart/2005/8/layout/hierarchy3"/>
    <dgm:cxn modelId="{A1729015-C1DB-4749-9C48-92CB23571B7B}" type="presOf" srcId="{19392AA6-E484-4C43-BCE1-FEDA2A057D72}" destId="{4E2BC22D-9F94-4D5A-B744-DA819528C96E}" srcOrd="0" destOrd="0" presId="urn:microsoft.com/office/officeart/2005/8/layout/hierarchy3"/>
    <dgm:cxn modelId="{A0FFD507-41A4-4E47-93E0-4469E344F598}" type="presOf" srcId="{4057B514-4950-422C-AA11-232ABE74D2C4}" destId="{A16D6110-AB74-49E0-8075-C521C631A8F1}" srcOrd="0" destOrd="0" presId="urn:microsoft.com/office/officeart/2005/8/layout/hierarchy3"/>
    <dgm:cxn modelId="{C99788E8-F082-4C42-8AC9-F5D68CBD197F}" type="presOf" srcId="{EF8E87E1-8DD7-425C-9519-295BE4328D7D}" destId="{5115CAC6-31F0-44C7-B8F3-B6C3D6826FFA}" srcOrd="0" destOrd="0" presId="urn:microsoft.com/office/officeart/2005/8/layout/hierarchy3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999D40B4-EFE5-4657-AB55-37D79CC6DDCF}" type="presOf" srcId="{706F95B4-4B39-4001-9B57-0474C86853DC}" destId="{40AE9607-DC48-4BA9-B5A6-27074D1428BC}" srcOrd="0" destOrd="0" presId="urn:microsoft.com/office/officeart/2005/8/layout/hierarchy3"/>
    <dgm:cxn modelId="{FE914BBF-3DF0-48B4-A837-66334702243F}" srcId="{3C3683FA-12F6-43F8-9CA4-507C309B2765}" destId="{139E9A57-F5A6-4613-BA42-20F75803CDC0}" srcOrd="4" destOrd="0" parTransId="{19392AA6-E484-4C43-BCE1-FEDA2A057D72}" sibTransId="{E7C06093-CD99-4D64-83C6-7680A93E5EDC}"/>
    <dgm:cxn modelId="{54FE51EA-2621-46B4-B096-4B1ED397AB2D}" srcId="{3C3683FA-12F6-43F8-9CA4-507C309B2765}" destId="{8682F206-2E4A-4A3D-83C7-7C7A375DD0AF}" srcOrd="3" destOrd="0" parTransId="{C554370E-4D3C-4B7D-B08C-F0A484A62687}" sibTransId="{A1FB4B60-CD76-476C-A9E9-0134020C4799}"/>
    <dgm:cxn modelId="{DC8E27F9-E3CA-4C47-A4C6-ED71AB5FDF71}" type="presOf" srcId="{7B0ECCBC-FCBB-4B0F-8181-CE7F0C44AF7A}" destId="{9B7B6755-9749-4C55-92DF-E66E0600FECF}" srcOrd="0" destOrd="0" presId="urn:microsoft.com/office/officeart/2005/8/layout/hierarchy3"/>
    <dgm:cxn modelId="{63F4F041-147B-43E6-A06B-28A8D9188654}" type="presOf" srcId="{438D7718-3075-46B2-A070-EB56288E2CCD}" destId="{04C7AD6E-8FCD-4009-926D-9122DD68524C}" srcOrd="0" destOrd="0" presId="urn:microsoft.com/office/officeart/2005/8/layout/hierarchy3"/>
    <dgm:cxn modelId="{A09A17D9-950C-4166-BDF6-327E6BF70356}" type="presOf" srcId="{3C3683FA-12F6-43F8-9CA4-507C309B2765}" destId="{30196571-49D2-4EC8-9D23-5EC8E284F241}" srcOrd="0" destOrd="0" presId="urn:microsoft.com/office/officeart/2005/8/layout/hierarchy3"/>
    <dgm:cxn modelId="{F6217E99-8D25-4CEA-9840-00B4B17AE119}" type="presOf" srcId="{139E9A57-F5A6-4613-BA42-20F75803CDC0}" destId="{511909E5-14A1-4287-B23B-D0557EE44308}" srcOrd="0" destOrd="0" presId="urn:microsoft.com/office/officeart/2005/8/layout/hierarchy3"/>
    <dgm:cxn modelId="{2044E921-8FE2-4EF4-8F5E-A26EA26DB265}" type="presOf" srcId="{B979BE21-A938-4FCC-AB88-1578D5AF201B}" destId="{2CAC7615-AA5C-4FD1-8922-E7D6863F5CFF}" srcOrd="0" destOrd="0" presId="urn:microsoft.com/office/officeart/2005/8/layout/hierarchy3"/>
    <dgm:cxn modelId="{F0D612DE-063B-440F-81B5-1B078464E9BA}" type="presParOf" srcId="{5115CAC6-31F0-44C7-B8F3-B6C3D6826FFA}" destId="{E503FE53-D331-4131-9D81-A04733470747}" srcOrd="0" destOrd="0" presId="urn:microsoft.com/office/officeart/2005/8/layout/hierarchy3"/>
    <dgm:cxn modelId="{340BD5FA-15EB-40EA-9885-6D459D53D7C1}" type="presParOf" srcId="{E503FE53-D331-4131-9D81-A04733470747}" destId="{9415BD24-371F-4AB6-B8E0-C89567CDBF88}" srcOrd="0" destOrd="0" presId="urn:microsoft.com/office/officeart/2005/8/layout/hierarchy3"/>
    <dgm:cxn modelId="{3E81399A-1987-44FB-8084-0FDE81871F28}" type="presParOf" srcId="{9415BD24-371F-4AB6-B8E0-C89567CDBF88}" destId="{30196571-49D2-4EC8-9D23-5EC8E284F241}" srcOrd="0" destOrd="0" presId="urn:microsoft.com/office/officeart/2005/8/layout/hierarchy3"/>
    <dgm:cxn modelId="{4EC80122-D73A-4174-AFFD-075896F9F51A}" type="presParOf" srcId="{9415BD24-371F-4AB6-B8E0-C89567CDBF88}" destId="{23B98226-CCFC-47C2-885B-9F188F5E9E2C}" srcOrd="1" destOrd="0" presId="urn:microsoft.com/office/officeart/2005/8/layout/hierarchy3"/>
    <dgm:cxn modelId="{C6E2639C-AAD5-4F2C-BCE3-2211D0C56E71}" type="presParOf" srcId="{E503FE53-D331-4131-9D81-A04733470747}" destId="{680BC7FB-56F5-4A16-830F-78D930A8677C}" srcOrd="1" destOrd="0" presId="urn:microsoft.com/office/officeart/2005/8/layout/hierarchy3"/>
    <dgm:cxn modelId="{20AC2A75-1932-408B-B6DC-AFDBFFD2AB06}" type="presParOf" srcId="{680BC7FB-56F5-4A16-830F-78D930A8677C}" destId="{E5C63B83-5ED0-4AE5-BD39-3D06E524B0EB}" srcOrd="0" destOrd="0" presId="urn:microsoft.com/office/officeart/2005/8/layout/hierarchy3"/>
    <dgm:cxn modelId="{46EA5405-5886-4272-868D-4833151826C2}" type="presParOf" srcId="{680BC7FB-56F5-4A16-830F-78D930A8677C}" destId="{40AE9607-DC48-4BA9-B5A6-27074D1428BC}" srcOrd="1" destOrd="0" presId="urn:microsoft.com/office/officeart/2005/8/layout/hierarchy3"/>
    <dgm:cxn modelId="{440A3899-E8AE-4C99-9B96-B24F113A3708}" type="presParOf" srcId="{680BC7FB-56F5-4A16-830F-78D930A8677C}" destId="{04C7AD6E-8FCD-4009-926D-9122DD68524C}" srcOrd="2" destOrd="0" presId="urn:microsoft.com/office/officeart/2005/8/layout/hierarchy3"/>
    <dgm:cxn modelId="{BF99D444-C861-4F89-881F-0968405BE67D}" type="presParOf" srcId="{680BC7FB-56F5-4A16-830F-78D930A8677C}" destId="{9B7B6755-9749-4C55-92DF-E66E0600FECF}" srcOrd="3" destOrd="0" presId="urn:microsoft.com/office/officeart/2005/8/layout/hierarchy3"/>
    <dgm:cxn modelId="{A6A0F411-9923-4092-9665-C71DB94BF54C}" type="presParOf" srcId="{680BC7FB-56F5-4A16-830F-78D930A8677C}" destId="{AF75472C-10C3-444A-AF74-7C52C3BB52D3}" srcOrd="4" destOrd="0" presId="urn:microsoft.com/office/officeart/2005/8/layout/hierarchy3"/>
    <dgm:cxn modelId="{D186A158-ED76-40AF-BF6C-1FDDA5CF2AB0}" type="presParOf" srcId="{680BC7FB-56F5-4A16-830F-78D930A8677C}" destId="{2CAC7615-AA5C-4FD1-8922-E7D6863F5CFF}" srcOrd="5" destOrd="0" presId="urn:microsoft.com/office/officeart/2005/8/layout/hierarchy3"/>
    <dgm:cxn modelId="{44EC0010-B15D-421B-955F-8F28AC433095}" type="presParOf" srcId="{680BC7FB-56F5-4A16-830F-78D930A8677C}" destId="{9C1C0AA1-AD72-40F9-B9AD-5601C1ED59DC}" srcOrd="6" destOrd="0" presId="urn:microsoft.com/office/officeart/2005/8/layout/hierarchy3"/>
    <dgm:cxn modelId="{34A98586-9CA1-42E9-9000-E9328AAB21BE}" type="presParOf" srcId="{680BC7FB-56F5-4A16-830F-78D930A8677C}" destId="{0BBF1037-B14C-4BC3-ACCA-FE1EFA5DCDBF}" srcOrd="7" destOrd="0" presId="urn:microsoft.com/office/officeart/2005/8/layout/hierarchy3"/>
    <dgm:cxn modelId="{DB8A95BB-506C-4169-A876-35CFECE75203}" type="presParOf" srcId="{680BC7FB-56F5-4A16-830F-78D930A8677C}" destId="{4E2BC22D-9F94-4D5A-B744-DA819528C96E}" srcOrd="8" destOrd="0" presId="urn:microsoft.com/office/officeart/2005/8/layout/hierarchy3"/>
    <dgm:cxn modelId="{DF728839-5220-4A9B-B1E7-1B0084DC0933}" type="presParOf" srcId="{680BC7FB-56F5-4A16-830F-78D930A8677C}" destId="{511909E5-14A1-4287-B23B-D0557EE44308}" srcOrd="9" destOrd="0" presId="urn:microsoft.com/office/officeart/2005/8/layout/hierarchy3"/>
    <dgm:cxn modelId="{A638646B-45A5-44BC-8120-072671B7954E}" type="presParOf" srcId="{680BC7FB-56F5-4A16-830F-78D930A8677C}" destId="{A16D6110-AB74-49E0-8075-C521C631A8F1}" srcOrd="10" destOrd="0" presId="urn:microsoft.com/office/officeart/2005/8/layout/hierarchy3"/>
    <dgm:cxn modelId="{5D61F1D7-A0E7-4815-9801-ABC113190F42}" type="presParOf" srcId="{680BC7FB-56F5-4A16-830F-78D930A8677C}" destId="{C4025F93-F3C8-43C2-99ED-3771F293ECE3}" srcOrd="11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Ведется работа по трудоустройству  выпускников учебных заведений, в т.ч. в рамках проекта «С дипломом в село</a:t>
          </a:r>
          <a:r>
            <a:rPr lang="ru-RU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»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Подготовка кадров по программе «Болашак»</a:t>
          </a: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1FF72841-20D5-4C50-876A-F3228747FF78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Усиление роли общественных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веторганизаций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 деятельности ветслужбы</a:t>
          </a:r>
        </a:p>
      </dgm:t>
    </dgm:pt>
    <dgm:pt modelId="{EB39F703-DC50-4FEA-B977-D91ACE8B1CC2}" type="parTrans" cxnId="{735F9F5F-DCB3-44C5-A07D-5256539BCB86}">
      <dgm:prSet/>
      <dgm:spPr/>
      <dgm:t>
        <a:bodyPr/>
        <a:lstStyle/>
        <a:p>
          <a:endParaRPr lang="ru-RU"/>
        </a:p>
      </dgm:t>
    </dgm:pt>
    <dgm:pt modelId="{E0EE8454-244E-4A61-9047-769E2CBB4935}" type="sibTrans" cxnId="{735F9F5F-DCB3-44C5-A07D-5256539BCB86}">
      <dgm:prSet/>
      <dgm:spPr/>
      <dgm:t>
        <a:bodyPr/>
        <a:lstStyle/>
        <a:p>
          <a:endParaRPr lang="ru-RU"/>
        </a:p>
      </dgm:t>
    </dgm:pt>
    <dgm:pt modelId="{139E9A57-F5A6-4613-BA42-20F75803CDC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Обучение и проведение курсов по повышению квалификации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ветспециалистов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9392AA6-E484-4C43-BCE1-FEDA2A057D72}" type="parTrans" cxnId="{FE914BBF-3DF0-48B4-A837-66334702243F}">
      <dgm:prSet/>
      <dgm:spPr/>
      <dgm:t>
        <a:bodyPr/>
        <a:lstStyle/>
        <a:p>
          <a:endParaRPr lang="ru-RU"/>
        </a:p>
      </dgm:t>
    </dgm:pt>
    <dgm:pt modelId="{E7C06093-CD99-4D64-83C6-7680A93E5EDC}" type="sibTrans" cxnId="{FE914BBF-3DF0-48B4-A837-66334702243F}">
      <dgm:prSet/>
      <dgm:spPr/>
      <dgm:t>
        <a:bodyPr/>
        <a:lstStyle/>
        <a:p>
          <a:endParaRPr lang="ru-RU"/>
        </a:p>
      </dgm:t>
    </dgm:pt>
    <dgm:pt modelId="{F20C4BAA-E98A-4FBF-A2DE-C2EBF5E31A53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Совместно с МОН РК пересмотрены рабочие учебные планы</a:t>
          </a:r>
        </a:p>
      </dgm:t>
    </dgm:pt>
    <dgm:pt modelId="{C160AA7B-CE56-4BDB-9F96-A3E3675F0678}" type="parTrans" cxnId="{F6FA01C4-60BD-4FB4-92B2-3E16894732B5}">
      <dgm:prSet/>
      <dgm:spPr/>
      <dgm:t>
        <a:bodyPr/>
        <a:lstStyle/>
        <a:p>
          <a:endParaRPr lang="ru-RU"/>
        </a:p>
      </dgm:t>
    </dgm:pt>
    <dgm:pt modelId="{7C2B2289-B3A1-410D-8065-5A79B9DCB765}" type="sibTrans" cxnId="{F6FA01C4-60BD-4FB4-92B2-3E16894732B5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38206" custScaleY="97524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AF75472C-10C3-444A-AF74-7C52C3BB52D3}" type="pres">
      <dgm:prSet presAssocID="{7F3DA541-7446-46AA-8700-BE35BAF771F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0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1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C444C-3A25-4091-9311-08B5CF04BA2B}" type="pres">
      <dgm:prSet presAssocID="{C160AA7B-CE56-4BDB-9F96-A3E3675F0678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DE6C6A1-DAFF-4067-80FF-9E02B20AA2E6}" type="pres">
      <dgm:prSet presAssocID="{F20C4BAA-E98A-4FBF-A2DE-C2EBF5E31A53}" presName="childText" presStyleLbl="bgAcc1" presStyleIdx="2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FB742-1FA3-46B9-BBB1-D243B3EB8E42}" type="pres">
      <dgm:prSet presAssocID="{EB39F703-DC50-4FEA-B977-D91ACE8B1CC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18296E0-79B7-4AA3-AA59-C2B27BC1602E}" type="pres">
      <dgm:prSet presAssocID="{1FF72841-20D5-4C50-876A-F3228747FF78}" presName="childText" presStyleLbl="bgAcc1" presStyleIdx="3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BC22D-9F94-4D5A-B744-DA819528C96E}" type="pres">
      <dgm:prSet presAssocID="{19392AA6-E484-4C43-BCE1-FEDA2A057D72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11909E5-14A1-4287-B23B-D0557EE44308}" type="pres">
      <dgm:prSet presAssocID="{139E9A57-F5A6-4613-BA42-20F75803CDC0}" presName="childText" presStyleLbl="bgAcc1" presStyleIdx="4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912FA-0EBC-4625-B53B-AB2DE9B90A33}" type="presOf" srcId="{3C3683FA-12F6-43F8-9CA4-507C309B2765}" destId="{30196571-49D2-4EC8-9D23-5EC8E284F241}" srcOrd="0" destOrd="0" presId="urn:microsoft.com/office/officeart/2005/8/layout/hierarchy3"/>
    <dgm:cxn modelId="{B448F37B-8872-4041-B01C-ADC2A16CB9E2}" type="presOf" srcId="{3C3683FA-12F6-43F8-9CA4-507C309B2765}" destId="{23B98226-CCFC-47C2-885B-9F188F5E9E2C}" srcOrd="1" destOrd="0" presId="urn:microsoft.com/office/officeart/2005/8/layout/hierarchy3"/>
    <dgm:cxn modelId="{B4B1609C-56CF-4473-A389-0532150EF06A}" type="presOf" srcId="{139E9A57-F5A6-4613-BA42-20F75803CDC0}" destId="{511909E5-14A1-4287-B23B-D0557EE44308}" srcOrd="0" destOrd="0" presId="urn:microsoft.com/office/officeart/2005/8/layout/hierarchy3"/>
    <dgm:cxn modelId="{189CB277-B2F3-4AD4-A88A-533D8262EF44}" type="presOf" srcId="{8682F206-2E4A-4A3D-83C7-7C7A375DD0AF}" destId="{0BBF1037-B14C-4BC3-ACCA-FE1EFA5DCDBF}" srcOrd="0" destOrd="0" presId="urn:microsoft.com/office/officeart/2005/8/layout/hierarchy3"/>
    <dgm:cxn modelId="{A067A5B0-BEA8-4C48-B9FE-43723EC1E871}" type="presOf" srcId="{EF8E87E1-8DD7-425C-9519-295BE4328D7D}" destId="{5115CAC6-31F0-44C7-B8F3-B6C3D6826FFA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2824631C-894C-4D8E-AD38-93E93C2F307B}" srcId="{3C3683FA-12F6-43F8-9CA4-507C309B2765}" destId="{B979BE21-A938-4FCC-AB88-1578D5AF201B}" srcOrd="0" destOrd="0" parTransId="{7F3DA541-7446-46AA-8700-BE35BAF771FD}" sibTransId="{3E73E2B5-6D42-4354-9955-5814D598F46B}"/>
    <dgm:cxn modelId="{ADF8D5A4-B9B2-4393-978F-4C3F3DE1FDDC}" type="presOf" srcId="{19392AA6-E484-4C43-BCE1-FEDA2A057D72}" destId="{4E2BC22D-9F94-4D5A-B744-DA819528C96E}" srcOrd="0" destOrd="0" presId="urn:microsoft.com/office/officeart/2005/8/layout/hierarchy3"/>
    <dgm:cxn modelId="{05D12EB7-47DC-41DE-B256-34D57DEB253F}" type="presOf" srcId="{C554370E-4D3C-4B7D-B08C-F0A484A62687}" destId="{9C1C0AA1-AD72-40F9-B9AD-5601C1ED59DC}" srcOrd="0" destOrd="0" presId="urn:microsoft.com/office/officeart/2005/8/layout/hierarchy3"/>
    <dgm:cxn modelId="{7970AE98-E44B-4EE3-A819-02D5C24DBD51}" type="presOf" srcId="{B979BE21-A938-4FCC-AB88-1578D5AF201B}" destId="{2CAC7615-AA5C-4FD1-8922-E7D6863F5CFF}" srcOrd="0" destOrd="0" presId="urn:microsoft.com/office/officeart/2005/8/layout/hierarchy3"/>
    <dgm:cxn modelId="{1E2E0C4A-B9FE-4C5E-91F9-5CE2782ADCB8}" type="presOf" srcId="{EB39F703-DC50-4FEA-B977-D91ACE8B1CC2}" destId="{0A9FB742-1FA3-46B9-BBB1-D243B3EB8E42}" srcOrd="0" destOrd="0" presId="urn:microsoft.com/office/officeart/2005/8/layout/hierarchy3"/>
    <dgm:cxn modelId="{735F9F5F-DCB3-44C5-A07D-5256539BCB86}" srcId="{3C3683FA-12F6-43F8-9CA4-507C309B2765}" destId="{1FF72841-20D5-4C50-876A-F3228747FF78}" srcOrd="3" destOrd="0" parTransId="{EB39F703-DC50-4FEA-B977-D91ACE8B1CC2}" sibTransId="{E0EE8454-244E-4A61-9047-769E2CBB4935}"/>
    <dgm:cxn modelId="{B9D2F0EC-60D1-4256-96E8-05BCB98FAE11}" type="presOf" srcId="{1FF72841-20D5-4C50-876A-F3228747FF78}" destId="{618296E0-79B7-4AA3-AA59-C2B27BC1602E}" srcOrd="0" destOrd="0" presId="urn:microsoft.com/office/officeart/2005/8/layout/hierarchy3"/>
    <dgm:cxn modelId="{FE914BBF-3DF0-48B4-A837-66334702243F}" srcId="{3C3683FA-12F6-43F8-9CA4-507C309B2765}" destId="{139E9A57-F5A6-4613-BA42-20F75803CDC0}" srcOrd="4" destOrd="0" parTransId="{19392AA6-E484-4C43-BCE1-FEDA2A057D72}" sibTransId="{E7C06093-CD99-4D64-83C6-7680A93E5EDC}"/>
    <dgm:cxn modelId="{A5688DDA-8AB7-4F9D-8765-A918D5B99BEF}" type="presOf" srcId="{F20C4BAA-E98A-4FBF-A2DE-C2EBF5E31A53}" destId="{4DE6C6A1-DAFF-4067-80FF-9E02B20AA2E6}" srcOrd="0" destOrd="0" presId="urn:microsoft.com/office/officeart/2005/8/layout/hierarchy3"/>
    <dgm:cxn modelId="{8B022757-57CC-44DE-BE33-D3143A47F79E}" type="presOf" srcId="{C160AA7B-CE56-4BDB-9F96-A3E3675F0678}" destId="{B5EC444C-3A25-4091-9311-08B5CF04BA2B}" srcOrd="0" destOrd="0" presId="urn:microsoft.com/office/officeart/2005/8/layout/hierarchy3"/>
    <dgm:cxn modelId="{54FE51EA-2621-46B4-B096-4B1ED397AB2D}" srcId="{3C3683FA-12F6-43F8-9CA4-507C309B2765}" destId="{8682F206-2E4A-4A3D-83C7-7C7A375DD0AF}" srcOrd="1" destOrd="0" parTransId="{C554370E-4D3C-4B7D-B08C-F0A484A62687}" sibTransId="{A1FB4B60-CD76-476C-A9E9-0134020C4799}"/>
    <dgm:cxn modelId="{F6FA01C4-60BD-4FB4-92B2-3E16894732B5}" srcId="{3C3683FA-12F6-43F8-9CA4-507C309B2765}" destId="{F20C4BAA-E98A-4FBF-A2DE-C2EBF5E31A53}" srcOrd="2" destOrd="0" parTransId="{C160AA7B-CE56-4BDB-9F96-A3E3675F0678}" sibTransId="{7C2B2289-B3A1-410D-8065-5A79B9DCB765}"/>
    <dgm:cxn modelId="{B8AE8D5A-4148-4B4C-80FD-1A0F3068289D}" type="presOf" srcId="{7F3DA541-7446-46AA-8700-BE35BAF771FD}" destId="{AF75472C-10C3-444A-AF74-7C52C3BB52D3}" srcOrd="0" destOrd="0" presId="urn:microsoft.com/office/officeart/2005/8/layout/hierarchy3"/>
    <dgm:cxn modelId="{64C8A21B-8AF0-4BB0-BD90-7BFBA2DC1BE5}" type="presParOf" srcId="{5115CAC6-31F0-44C7-B8F3-B6C3D6826FFA}" destId="{E503FE53-D331-4131-9D81-A04733470747}" srcOrd="0" destOrd="0" presId="urn:microsoft.com/office/officeart/2005/8/layout/hierarchy3"/>
    <dgm:cxn modelId="{D8B88983-0987-4724-A181-7F06380A49BE}" type="presParOf" srcId="{E503FE53-D331-4131-9D81-A04733470747}" destId="{9415BD24-371F-4AB6-B8E0-C89567CDBF88}" srcOrd="0" destOrd="0" presId="urn:microsoft.com/office/officeart/2005/8/layout/hierarchy3"/>
    <dgm:cxn modelId="{50E19F10-DA2E-46E9-A9BF-83724C831496}" type="presParOf" srcId="{9415BD24-371F-4AB6-B8E0-C89567CDBF88}" destId="{30196571-49D2-4EC8-9D23-5EC8E284F241}" srcOrd="0" destOrd="0" presId="urn:microsoft.com/office/officeart/2005/8/layout/hierarchy3"/>
    <dgm:cxn modelId="{42551AAD-3C50-4AA2-84E2-E9E3D94E532C}" type="presParOf" srcId="{9415BD24-371F-4AB6-B8E0-C89567CDBF88}" destId="{23B98226-CCFC-47C2-885B-9F188F5E9E2C}" srcOrd="1" destOrd="0" presId="urn:microsoft.com/office/officeart/2005/8/layout/hierarchy3"/>
    <dgm:cxn modelId="{69C15EF3-9B88-44BA-BD89-DD390137EDA4}" type="presParOf" srcId="{E503FE53-D331-4131-9D81-A04733470747}" destId="{680BC7FB-56F5-4A16-830F-78D930A8677C}" srcOrd="1" destOrd="0" presId="urn:microsoft.com/office/officeart/2005/8/layout/hierarchy3"/>
    <dgm:cxn modelId="{C8909DDA-1441-4B43-880F-88867E940CD7}" type="presParOf" srcId="{680BC7FB-56F5-4A16-830F-78D930A8677C}" destId="{AF75472C-10C3-444A-AF74-7C52C3BB52D3}" srcOrd="0" destOrd="0" presId="urn:microsoft.com/office/officeart/2005/8/layout/hierarchy3"/>
    <dgm:cxn modelId="{98691ED9-33E7-4DCE-9C91-0BCCB844BB6C}" type="presParOf" srcId="{680BC7FB-56F5-4A16-830F-78D930A8677C}" destId="{2CAC7615-AA5C-4FD1-8922-E7D6863F5CFF}" srcOrd="1" destOrd="0" presId="urn:microsoft.com/office/officeart/2005/8/layout/hierarchy3"/>
    <dgm:cxn modelId="{A8D924FD-EA91-45EF-817C-C3B3E7E37398}" type="presParOf" srcId="{680BC7FB-56F5-4A16-830F-78D930A8677C}" destId="{9C1C0AA1-AD72-40F9-B9AD-5601C1ED59DC}" srcOrd="2" destOrd="0" presId="urn:microsoft.com/office/officeart/2005/8/layout/hierarchy3"/>
    <dgm:cxn modelId="{B9B73657-7CC2-4BB4-8C74-9DF1E915B8DC}" type="presParOf" srcId="{680BC7FB-56F5-4A16-830F-78D930A8677C}" destId="{0BBF1037-B14C-4BC3-ACCA-FE1EFA5DCDBF}" srcOrd="3" destOrd="0" presId="urn:microsoft.com/office/officeart/2005/8/layout/hierarchy3"/>
    <dgm:cxn modelId="{9DB42845-8239-4153-8BE2-2F1107358841}" type="presParOf" srcId="{680BC7FB-56F5-4A16-830F-78D930A8677C}" destId="{B5EC444C-3A25-4091-9311-08B5CF04BA2B}" srcOrd="4" destOrd="0" presId="urn:microsoft.com/office/officeart/2005/8/layout/hierarchy3"/>
    <dgm:cxn modelId="{F1AA07BA-73DE-4EA7-B7B0-886FFDE08EF4}" type="presParOf" srcId="{680BC7FB-56F5-4A16-830F-78D930A8677C}" destId="{4DE6C6A1-DAFF-4067-80FF-9E02B20AA2E6}" srcOrd="5" destOrd="0" presId="urn:microsoft.com/office/officeart/2005/8/layout/hierarchy3"/>
    <dgm:cxn modelId="{F23771B3-DC90-4EC8-A2D2-53722147AD98}" type="presParOf" srcId="{680BC7FB-56F5-4A16-830F-78D930A8677C}" destId="{0A9FB742-1FA3-46B9-BBB1-D243B3EB8E42}" srcOrd="6" destOrd="0" presId="urn:microsoft.com/office/officeart/2005/8/layout/hierarchy3"/>
    <dgm:cxn modelId="{AB715DCC-39CB-48A4-A3EC-00BCF3998A5C}" type="presParOf" srcId="{680BC7FB-56F5-4A16-830F-78D930A8677C}" destId="{618296E0-79B7-4AA3-AA59-C2B27BC1602E}" srcOrd="7" destOrd="0" presId="urn:microsoft.com/office/officeart/2005/8/layout/hierarchy3"/>
    <dgm:cxn modelId="{8B1175E9-A381-4FE0-8D84-C0EB3C40A6F6}" type="presParOf" srcId="{680BC7FB-56F5-4A16-830F-78D930A8677C}" destId="{4E2BC22D-9F94-4D5A-B744-DA819528C96E}" srcOrd="8" destOrd="0" presId="urn:microsoft.com/office/officeart/2005/8/layout/hierarchy3"/>
    <dgm:cxn modelId="{188141CA-BEF1-41FC-9AAA-73425B06E8EE}" type="presParOf" srcId="{680BC7FB-56F5-4A16-830F-78D930A8677C}" destId="{511909E5-14A1-4287-B23B-D0557EE44308}" srcOrd="9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Меры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Подписано Соглашение о сотрудничестве между МЭБ и Правительством</a:t>
          </a: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Сотрудничество с международными организациями в области ветеринарии </a:t>
          </a: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Реализация рекомендаций МЭБ по совершенствованию ветслужбы РК</a:t>
          </a: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EA1E0559-AC72-4FEA-969A-5CE771D7495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Создание координационного центра МЭБ по контролю за ящуром по центрально-азиатскому региону (в г.Астана)  </a:t>
          </a:r>
        </a:p>
      </dgm:t>
    </dgm:pt>
    <dgm:pt modelId="{F93FB2D2-3528-48F8-BEC0-242C7B2A6E9A}" type="parTrans" cxnId="{DDC90E58-8276-4AA5-9B9F-8AC48F19B5EB}">
      <dgm:prSet/>
      <dgm:spPr/>
      <dgm:t>
        <a:bodyPr/>
        <a:lstStyle/>
        <a:p>
          <a:endParaRPr lang="ru-RU"/>
        </a:p>
      </dgm:t>
    </dgm:pt>
    <dgm:pt modelId="{98CBA92B-10B8-436A-A802-6276D4679DAD}" type="sibTrans" cxnId="{DDC90E58-8276-4AA5-9B9F-8AC48F19B5EB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23539" custScaleY="78883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32BC3-D4C1-40BB-B7B4-51840E814EB2}" type="pres">
      <dgm:prSet presAssocID="{F93FB2D2-3528-48F8-BEC0-242C7B2A6E9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1A24D04-81FD-4FAB-B86C-666ECA497CBE}" type="pres">
      <dgm:prSet presAssocID="{EA1E0559-AC72-4FEA-969A-5CE771D7495B}" presName="childText" presStyleLbl="bgAcc1" presStyleIdx="1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2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3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C90E58-8276-4AA5-9B9F-8AC48F19B5EB}" srcId="{3C3683FA-12F6-43F8-9CA4-507C309B2765}" destId="{EA1E0559-AC72-4FEA-969A-5CE771D7495B}" srcOrd="1" destOrd="0" parTransId="{F93FB2D2-3528-48F8-BEC0-242C7B2A6E9A}" sibTransId="{98CBA92B-10B8-436A-A802-6276D4679DAD}"/>
    <dgm:cxn modelId="{814B4F68-39B9-4D0A-B8F3-88EDC90B9FF6}" type="presOf" srcId="{B979BE21-A938-4FCC-AB88-1578D5AF201B}" destId="{2CAC7615-AA5C-4FD1-8922-E7D6863F5CFF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2824631C-894C-4D8E-AD38-93E93C2F307B}" srcId="{3C3683FA-12F6-43F8-9CA4-507C309B2765}" destId="{B979BE21-A938-4FCC-AB88-1578D5AF201B}" srcOrd="2" destOrd="0" parTransId="{7F3DA541-7446-46AA-8700-BE35BAF771FD}" sibTransId="{3E73E2B5-6D42-4354-9955-5814D598F46B}"/>
    <dgm:cxn modelId="{E2396E5B-5C56-4C48-AB8C-16C91FDCE3A8}" type="presOf" srcId="{706F95B4-4B39-4001-9B57-0474C86853DC}" destId="{40AE9607-DC48-4BA9-B5A6-27074D1428BC}" srcOrd="0" destOrd="0" presId="urn:microsoft.com/office/officeart/2005/8/layout/hierarchy3"/>
    <dgm:cxn modelId="{E8E70A27-C8F1-48F9-AFF4-B314D50282D6}" type="presOf" srcId="{EF8E87E1-8DD7-425C-9519-295BE4328D7D}" destId="{5115CAC6-31F0-44C7-B8F3-B6C3D6826FFA}" srcOrd="0" destOrd="0" presId="urn:microsoft.com/office/officeart/2005/8/layout/hierarchy3"/>
    <dgm:cxn modelId="{C9D55B32-069A-4C48-944F-020A9E5C1EF4}" type="presOf" srcId="{F93FB2D2-3528-48F8-BEC0-242C7B2A6E9A}" destId="{22B32BC3-D4C1-40BB-B7B4-51840E814EB2}" srcOrd="0" destOrd="0" presId="urn:microsoft.com/office/officeart/2005/8/layout/hierarchy3"/>
    <dgm:cxn modelId="{FA58DCB9-9A14-4CE6-941E-C5564AA6150A}" type="presOf" srcId="{3C3683FA-12F6-43F8-9CA4-507C309B2765}" destId="{30196571-49D2-4EC8-9D23-5EC8E284F241}" srcOrd="0" destOrd="0" presId="urn:microsoft.com/office/officeart/2005/8/layout/hierarchy3"/>
    <dgm:cxn modelId="{46DBBCD6-F530-4A21-936F-7A8CDC7AFEC4}" type="presOf" srcId="{C554370E-4D3C-4B7D-B08C-F0A484A62687}" destId="{9C1C0AA1-AD72-40F9-B9AD-5601C1ED59DC}" srcOrd="0" destOrd="0" presId="urn:microsoft.com/office/officeart/2005/8/layout/hierarchy3"/>
    <dgm:cxn modelId="{0AF3C3B6-745B-4AEC-939A-D310B337486A}" type="presOf" srcId="{3C3683FA-12F6-43F8-9CA4-507C309B2765}" destId="{23B98226-CCFC-47C2-885B-9F188F5E9E2C}" srcOrd="1" destOrd="0" presId="urn:microsoft.com/office/officeart/2005/8/layout/hierarchy3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54FE51EA-2621-46B4-B096-4B1ED397AB2D}" srcId="{3C3683FA-12F6-43F8-9CA4-507C309B2765}" destId="{8682F206-2E4A-4A3D-83C7-7C7A375DD0AF}" srcOrd="3" destOrd="0" parTransId="{C554370E-4D3C-4B7D-B08C-F0A484A62687}" sibTransId="{A1FB4B60-CD76-476C-A9E9-0134020C4799}"/>
    <dgm:cxn modelId="{A0B75E02-6C5E-4FA7-9A27-1F82AD95965F}" type="presOf" srcId="{D9724723-0C16-4058-9B8B-D2724DE4EDDC}" destId="{E5C63B83-5ED0-4AE5-BD39-3D06E524B0EB}" srcOrd="0" destOrd="0" presId="urn:microsoft.com/office/officeart/2005/8/layout/hierarchy3"/>
    <dgm:cxn modelId="{40DB4DCE-BF1A-4FF3-B5B5-E5340864BBE6}" type="presOf" srcId="{8682F206-2E4A-4A3D-83C7-7C7A375DD0AF}" destId="{0BBF1037-B14C-4BC3-ACCA-FE1EFA5DCDBF}" srcOrd="0" destOrd="0" presId="urn:microsoft.com/office/officeart/2005/8/layout/hierarchy3"/>
    <dgm:cxn modelId="{93232CB7-CA7C-41C5-ACCA-D895B58228A7}" type="presOf" srcId="{EA1E0559-AC72-4FEA-969A-5CE771D7495B}" destId="{A1A24D04-81FD-4FAB-B86C-666ECA497CBE}" srcOrd="0" destOrd="0" presId="urn:microsoft.com/office/officeart/2005/8/layout/hierarchy3"/>
    <dgm:cxn modelId="{C33F541E-AFC0-40F3-BDD5-7ACF4A279D61}" type="presOf" srcId="{7F3DA541-7446-46AA-8700-BE35BAF771FD}" destId="{AF75472C-10C3-444A-AF74-7C52C3BB52D3}" srcOrd="0" destOrd="0" presId="urn:microsoft.com/office/officeart/2005/8/layout/hierarchy3"/>
    <dgm:cxn modelId="{D58F0938-F72D-46C0-95BC-391F94D707E4}" type="presParOf" srcId="{5115CAC6-31F0-44C7-B8F3-B6C3D6826FFA}" destId="{E503FE53-D331-4131-9D81-A04733470747}" srcOrd="0" destOrd="0" presId="urn:microsoft.com/office/officeart/2005/8/layout/hierarchy3"/>
    <dgm:cxn modelId="{F1AFDD71-BB7D-4892-81E3-A4E52667EDB0}" type="presParOf" srcId="{E503FE53-D331-4131-9D81-A04733470747}" destId="{9415BD24-371F-4AB6-B8E0-C89567CDBF88}" srcOrd="0" destOrd="0" presId="urn:microsoft.com/office/officeart/2005/8/layout/hierarchy3"/>
    <dgm:cxn modelId="{F02A8669-5492-4585-93CB-5ED6F3A9ECDF}" type="presParOf" srcId="{9415BD24-371F-4AB6-B8E0-C89567CDBF88}" destId="{30196571-49D2-4EC8-9D23-5EC8E284F241}" srcOrd="0" destOrd="0" presId="urn:microsoft.com/office/officeart/2005/8/layout/hierarchy3"/>
    <dgm:cxn modelId="{FCEF65DB-0D42-4F2F-95DF-C847A628BF40}" type="presParOf" srcId="{9415BD24-371F-4AB6-B8E0-C89567CDBF88}" destId="{23B98226-CCFC-47C2-885B-9F188F5E9E2C}" srcOrd="1" destOrd="0" presId="urn:microsoft.com/office/officeart/2005/8/layout/hierarchy3"/>
    <dgm:cxn modelId="{DC36CD54-FCA6-4D4F-9294-B2601E63FA32}" type="presParOf" srcId="{E503FE53-D331-4131-9D81-A04733470747}" destId="{680BC7FB-56F5-4A16-830F-78D930A8677C}" srcOrd="1" destOrd="0" presId="urn:microsoft.com/office/officeart/2005/8/layout/hierarchy3"/>
    <dgm:cxn modelId="{F8CBB062-D985-4A86-B0FE-A22DF1E14D5E}" type="presParOf" srcId="{680BC7FB-56F5-4A16-830F-78D930A8677C}" destId="{E5C63B83-5ED0-4AE5-BD39-3D06E524B0EB}" srcOrd="0" destOrd="0" presId="urn:microsoft.com/office/officeart/2005/8/layout/hierarchy3"/>
    <dgm:cxn modelId="{0E29E2E8-697A-47FB-91B8-6141DB90A59E}" type="presParOf" srcId="{680BC7FB-56F5-4A16-830F-78D930A8677C}" destId="{40AE9607-DC48-4BA9-B5A6-27074D1428BC}" srcOrd="1" destOrd="0" presId="urn:microsoft.com/office/officeart/2005/8/layout/hierarchy3"/>
    <dgm:cxn modelId="{0DC286DB-6E88-4B75-9313-C82D6945C4C9}" type="presParOf" srcId="{680BC7FB-56F5-4A16-830F-78D930A8677C}" destId="{22B32BC3-D4C1-40BB-B7B4-51840E814EB2}" srcOrd="2" destOrd="0" presId="urn:microsoft.com/office/officeart/2005/8/layout/hierarchy3"/>
    <dgm:cxn modelId="{EBB8510D-489B-4138-A6BB-50A62E13C4C0}" type="presParOf" srcId="{680BC7FB-56F5-4A16-830F-78D930A8677C}" destId="{A1A24D04-81FD-4FAB-B86C-666ECA497CBE}" srcOrd="3" destOrd="0" presId="urn:microsoft.com/office/officeart/2005/8/layout/hierarchy3"/>
    <dgm:cxn modelId="{2E15E980-C002-44A5-8891-E73C59326925}" type="presParOf" srcId="{680BC7FB-56F5-4A16-830F-78D930A8677C}" destId="{AF75472C-10C3-444A-AF74-7C52C3BB52D3}" srcOrd="4" destOrd="0" presId="urn:microsoft.com/office/officeart/2005/8/layout/hierarchy3"/>
    <dgm:cxn modelId="{D1E18888-3CAB-4C93-A1A5-E4031AE11A17}" type="presParOf" srcId="{680BC7FB-56F5-4A16-830F-78D930A8677C}" destId="{2CAC7615-AA5C-4FD1-8922-E7D6863F5CFF}" srcOrd="5" destOrd="0" presId="urn:microsoft.com/office/officeart/2005/8/layout/hierarchy3"/>
    <dgm:cxn modelId="{21D0A310-F1A7-4F22-8D16-8B6D7B762793}" type="presParOf" srcId="{680BC7FB-56F5-4A16-830F-78D930A8677C}" destId="{9C1C0AA1-AD72-40F9-B9AD-5601C1ED59DC}" srcOrd="6" destOrd="0" presId="urn:microsoft.com/office/officeart/2005/8/layout/hierarchy3"/>
    <dgm:cxn modelId="{A0C5E883-BACE-4F57-B78D-203F8823696E}" type="presParOf" srcId="{680BC7FB-56F5-4A16-830F-78D930A8677C}" destId="{0BBF1037-B14C-4BC3-ACCA-FE1EFA5DCDBF}" srcOrd="7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2609AA-563F-45D2-8131-B70E24E2885A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</dgm:pt>
    <dgm:pt modelId="{8E46B4B8-621C-4601-9565-F96141680F57}">
      <dgm:prSet custT="1"/>
      <dgm:spPr/>
      <dgm:t>
        <a:bodyPr anchor="ctr" anchorCtr="0"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налажена система учета поголовья сельскохозяйственных животных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DEA9BE-EF6D-4883-B37A-E6509FAE25F4}" type="parTrans" cxnId="{DAEE0FA8-B778-4309-B736-5B062F095EEC}">
      <dgm:prSet/>
      <dgm:spPr/>
      <dgm:t>
        <a:bodyPr/>
        <a:lstStyle/>
        <a:p>
          <a:endParaRPr lang="ru-RU"/>
        </a:p>
      </dgm:t>
    </dgm:pt>
    <dgm:pt modelId="{7F5713FA-4A56-40C1-95E6-539AFC57808E}" type="sibTrans" cxnId="{DAEE0FA8-B778-4309-B736-5B062F095EEC}">
      <dgm:prSet/>
      <dgm:spPr/>
      <dgm:t>
        <a:bodyPr/>
        <a:lstStyle/>
        <a:p>
          <a:endParaRPr lang="ru-RU"/>
        </a:p>
      </dgm:t>
    </dgm:pt>
    <dgm:pt modelId="{B28D01A0-C9F8-44CA-BB56-7A8A7658C2CF}">
      <dgm:prSet custT="1"/>
      <dgm:spPr/>
      <dgm:t>
        <a:bodyPr anchor="ctr" anchorCtr="0"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повышено качество проведения ветеринарных мероприятий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1DF422-A8F1-4D6B-8A29-8854A42FF363}" type="parTrans" cxnId="{26E5ADE5-34E4-413B-8F4E-0958C126FE0F}">
      <dgm:prSet/>
      <dgm:spPr/>
      <dgm:t>
        <a:bodyPr/>
        <a:lstStyle/>
        <a:p>
          <a:endParaRPr lang="ru-RU"/>
        </a:p>
      </dgm:t>
    </dgm:pt>
    <dgm:pt modelId="{02F0AD3F-034E-4AF2-BA54-96DFADFF9607}" type="sibTrans" cxnId="{26E5ADE5-34E4-413B-8F4E-0958C126FE0F}">
      <dgm:prSet/>
      <dgm:spPr/>
      <dgm:t>
        <a:bodyPr/>
        <a:lstStyle/>
        <a:p>
          <a:endParaRPr lang="ru-RU"/>
        </a:p>
      </dgm:t>
    </dgm:pt>
    <dgm:pt modelId="{C060076B-197A-4F57-B66B-734752502FB1}">
      <dgm:prSet custT="1"/>
      <dgm:spPr/>
      <dgm:t>
        <a:bodyPr anchor="ctr" anchorCtr="0"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контроль продукции по всей цепи жизненного цикла 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CD07E61-6C6F-45AB-BD77-544F3C2B0E32}" type="parTrans" cxnId="{FE598D9A-19F3-4DC3-8767-CBC5B2573E59}">
      <dgm:prSet/>
      <dgm:spPr/>
      <dgm:t>
        <a:bodyPr/>
        <a:lstStyle/>
        <a:p>
          <a:endParaRPr lang="ru-RU"/>
        </a:p>
      </dgm:t>
    </dgm:pt>
    <dgm:pt modelId="{ABC1F809-C378-45CA-A119-04FF9E682809}" type="sibTrans" cxnId="{FE598D9A-19F3-4DC3-8767-CBC5B2573E59}">
      <dgm:prSet/>
      <dgm:spPr/>
      <dgm:t>
        <a:bodyPr/>
        <a:lstStyle/>
        <a:p>
          <a:endParaRPr lang="ru-RU"/>
        </a:p>
      </dgm:t>
    </dgm:pt>
    <dgm:pt modelId="{20D423EB-9B8B-4FA1-BA50-44A842CA3727}">
      <dgm:prSet custT="1"/>
      <dgm:spPr/>
      <dgm:t>
        <a:bodyPr anchor="ctr" anchorCtr="0"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обеспеченность  квалифицированными  кадрами 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EC5474A-215F-4124-8A92-635D7990F55B}" type="parTrans" cxnId="{CA749877-7ADC-42CA-B64F-B5864461E5E9}">
      <dgm:prSet/>
      <dgm:spPr/>
      <dgm:t>
        <a:bodyPr/>
        <a:lstStyle/>
        <a:p>
          <a:endParaRPr lang="ru-RU"/>
        </a:p>
      </dgm:t>
    </dgm:pt>
    <dgm:pt modelId="{F5A599A7-B494-46DA-B4E3-0F741B2D4298}" type="sibTrans" cxnId="{CA749877-7ADC-42CA-B64F-B5864461E5E9}">
      <dgm:prSet/>
      <dgm:spPr/>
      <dgm:t>
        <a:bodyPr/>
        <a:lstStyle/>
        <a:p>
          <a:endParaRPr lang="ru-RU"/>
        </a:p>
      </dgm:t>
    </dgm:pt>
    <dgm:pt modelId="{4ABA8853-8DA9-4FBE-AD8E-A62D7A8E41A2}">
      <dgm:prSet custT="1"/>
      <dgm:spPr/>
      <dgm:t>
        <a:bodyPr anchor="ctr" anchorCtr="0"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усиление ветслужбы РК в рамках международного сотрудничества </a:t>
          </a:r>
          <a:r>
            <a:rPr lang="ru-RU" sz="14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(плодотворное международное сотрудничество) 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02CA47-4697-4AD5-B58A-534E1452A78C}" type="parTrans" cxnId="{FC7EAD05-1855-4504-A147-66D6AEE1A362}">
      <dgm:prSet/>
      <dgm:spPr/>
      <dgm:t>
        <a:bodyPr/>
        <a:lstStyle/>
        <a:p>
          <a:endParaRPr lang="ru-RU"/>
        </a:p>
      </dgm:t>
    </dgm:pt>
    <dgm:pt modelId="{A179779D-393A-4BA7-8740-A4E68BACE3E4}" type="sibTrans" cxnId="{FC7EAD05-1855-4504-A147-66D6AEE1A362}">
      <dgm:prSet/>
      <dgm:spPr/>
      <dgm:t>
        <a:bodyPr/>
        <a:lstStyle/>
        <a:p>
          <a:endParaRPr lang="ru-RU"/>
        </a:p>
      </dgm:t>
    </dgm:pt>
    <dgm:pt modelId="{A1697674-4546-4CE1-B189-3AF6A2F992A3}">
      <dgm:prSet phldrT="[Текст]" custT="1"/>
      <dgm:spPr/>
      <dgm:t>
        <a:bodyPr anchor="ctr" anchorCtr="0"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гармонизирована нормативная правовая база в области ветеринарии</a:t>
          </a:r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7CFD07B-E352-4243-A8E2-7E9D074D7744}" type="parTrans" cxnId="{0AF681A0-C9D4-4486-8EF2-0936ADE2569B}">
      <dgm:prSet/>
      <dgm:spPr/>
      <dgm:t>
        <a:bodyPr/>
        <a:lstStyle/>
        <a:p>
          <a:endParaRPr lang="ru-RU"/>
        </a:p>
      </dgm:t>
    </dgm:pt>
    <dgm:pt modelId="{D7335465-133E-49BC-897F-393BB7AD0BC5}" type="sibTrans" cxnId="{0AF681A0-C9D4-4486-8EF2-0936ADE2569B}">
      <dgm:prSet/>
      <dgm:spPr/>
      <dgm:t>
        <a:bodyPr/>
        <a:lstStyle/>
        <a:p>
          <a:endParaRPr lang="ru-RU"/>
        </a:p>
      </dgm:t>
    </dgm:pt>
    <dgm:pt modelId="{1828C22A-6B1B-4E6F-ADA2-E93D650970DA}">
      <dgm:prSet phldrT="[Текст]" custT="1"/>
      <dgm:spPr/>
      <dgm:t>
        <a:bodyPr/>
        <a:lstStyle/>
        <a:p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B6F6AB-8474-481F-9250-5E198182078D}" type="parTrans" cxnId="{3E0673FD-567F-4599-90DA-981E2947EA34}">
      <dgm:prSet/>
      <dgm:spPr/>
      <dgm:t>
        <a:bodyPr/>
        <a:lstStyle/>
        <a:p>
          <a:endParaRPr lang="ru-RU"/>
        </a:p>
      </dgm:t>
    </dgm:pt>
    <dgm:pt modelId="{F7E5F4C0-356C-4216-B599-990C1930AD6E}" type="sibTrans" cxnId="{3E0673FD-567F-4599-90DA-981E2947EA34}">
      <dgm:prSet/>
      <dgm:spPr/>
      <dgm:t>
        <a:bodyPr/>
        <a:lstStyle/>
        <a:p>
          <a:endParaRPr lang="ru-RU"/>
        </a:p>
      </dgm:t>
    </dgm:pt>
    <dgm:pt modelId="{79760752-AF7D-47EB-996E-BDA0C58CDA66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E129FCE-D1E5-4939-AE2A-27B580DC3718}" type="parTrans" cxnId="{99685065-6928-4FF8-AE9D-B7DCBEA51696}">
      <dgm:prSet/>
      <dgm:spPr/>
      <dgm:t>
        <a:bodyPr/>
        <a:lstStyle/>
        <a:p>
          <a:endParaRPr lang="ru-RU"/>
        </a:p>
      </dgm:t>
    </dgm:pt>
    <dgm:pt modelId="{FCB1F25F-9FA0-4EA9-B1A9-AA10AFCF9B2F}" type="sibTrans" cxnId="{99685065-6928-4FF8-AE9D-B7DCBEA51696}">
      <dgm:prSet/>
      <dgm:spPr/>
      <dgm:t>
        <a:bodyPr/>
        <a:lstStyle/>
        <a:p>
          <a:endParaRPr lang="ru-RU"/>
        </a:p>
      </dgm:t>
    </dgm:pt>
    <dgm:pt modelId="{736638E1-1CB6-4997-9424-3DDC960C68D5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9D53DB-196A-4453-BA7F-1E99F4ED4EED}" type="parTrans" cxnId="{898D20ED-318F-4788-8E4D-B3F6C449F447}">
      <dgm:prSet/>
      <dgm:spPr/>
      <dgm:t>
        <a:bodyPr/>
        <a:lstStyle/>
        <a:p>
          <a:endParaRPr lang="ru-RU"/>
        </a:p>
      </dgm:t>
    </dgm:pt>
    <dgm:pt modelId="{878F4CEB-121D-4365-9B2D-1B85ADE3FF34}" type="sibTrans" cxnId="{898D20ED-318F-4788-8E4D-B3F6C449F447}">
      <dgm:prSet/>
      <dgm:spPr/>
      <dgm:t>
        <a:bodyPr/>
        <a:lstStyle/>
        <a:p>
          <a:endParaRPr lang="ru-RU"/>
        </a:p>
      </dgm:t>
    </dgm:pt>
    <dgm:pt modelId="{7A1D59E2-3DA0-46A3-B836-2D4806A2DFE7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0D0060-1930-4C60-80BC-86CD9030BC25}" type="parTrans" cxnId="{A914C933-A276-47F2-825E-A027DB19F26A}">
      <dgm:prSet/>
      <dgm:spPr/>
      <dgm:t>
        <a:bodyPr/>
        <a:lstStyle/>
        <a:p>
          <a:endParaRPr lang="ru-RU"/>
        </a:p>
      </dgm:t>
    </dgm:pt>
    <dgm:pt modelId="{AA15F3F7-80F6-495A-99AA-FEB2D77EEFF6}" type="sibTrans" cxnId="{A914C933-A276-47F2-825E-A027DB19F26A}">
      <dgm:prSet/>
      <dgm:spPr/>
      <dgm:t>
        <a:bodyPr/>
        <a:lstStyle/>
        <a:p>
          <a:endParaRPr lang="ru-RU"/>
        </a:p>
      </dgm:t>
    </dgm:pt>
    <dgm:pt modelId="{79A234C8-E595-4653-A897-891FDB1D308E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7CC202-9BE6-45B5-852C-72A0258FFFE3}" type="parTrans" cxnId="{42111F87-6D8D-4BDB-93A8-B0F7A238198B}">
      <dgm:prSet/>
      <dgm:spPr/>
      <dgm:t>
        <a:bodyPr/>
        <a:lstStyle/>
        <a:p>
          <a:endParaRPr lang="ru-RU"/>
        </a:p>
      </dgm:t>
    </dgm:pt>
    <dgm:pt modelId="{2B35BF4C-5043-4421-BD80-7734347AD669}" type="sibTrans" cxnId="{42111F87-6D8D-4BDB-93A8-B0F7A238198B}">
      <dgm:prSet/>
      <dgm:spPr/>
      <dgm:t>
        <a:bodyPr/>
        <a:lstStyle/>
        <a:p>
          <a:endParaRPr lang="ru-RU"/>
        </a:p>
      </dgm:t>
    </dgm:pt>
    <dgm:pt modelId="{E09BD1F2-FF8D-4549-B56F-E04921EE14D0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CDC3A8-7B1B-4F66-9331-FAE37F19E772}" type="parTrans" cxnId="{B041263D-32FB-4F9B-A107-69260214DD14}">
      <dgm:prSet/>
      <dgm:spPr/>
      <dgm:t>
        <a:bodyPr/>
        <a:lstStyle/>
        <a:p>
          <a:endParaRPr lang="ru-RU"/>
        </a:p>
      </dgm:t>
    </dgm:pt>
    <dgm:pt modelId="{7C135724-2365-4E35-9C75-543F33AADC0E}" type="sibTrans" cxnId="{B041263D-32FB-4F9B-A107-69260214DD14}">
      <dgm:prSet/>
      <dgm:spPr/>
      <dgm:t>
        <a:bodyPr/>
        <a:lstStyle/>
        <a:p>
          <a:endParaRPr lang="ru-RU"/>
        </a:p>
      </dgm:t>
    </dgm:pt>
    <dgm:pt modelId="{1ED8BC0C-52A0-4F77-834E-95E47488B3D8}" type="pres">
      <dgm:prSet presAssocID="{C82609AA-563F-45D2-8131-B70E24E2885A}" presName="Name0" presStyleCnt="0">
        <dgm:presLayoutVars>
          <dgm:dir/>
          <dgm:animLvl val="lvl"/>
          <dgm:resizeHandles/>
        </dgm:presLayoutVars>
      </dgm:prSet>
      <dgm:spPr/>
    </dgm:pt>
    <dgm:pt modelId="{F2F79977-49DB-405E-874B-674CF32BF08D}" type="pres">
      <dgm:prSet presAssocID="{1828C22A-6B1B-4E6F-ADA2-E93D650970DA}" presName="linNode" presStyleCnt="0"/>
      <dgm:spPr/>
    </dgm:pt>
    <dgm:pt modelId="{9850E6EA-BBB5-4604-9D9C-88C4C28AB4CD}" type="pres">
      <dgm:prSet presAssocID="{1828C22A-6B1B-4E6F-ADA2-E93D650970DA}" presName="parentShp" presStyleLbl="node1" presStyleIdx="0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91CB8-D693-47CA-8315-44604BE750E5}" type="pres">
      <dgm:prSet presAssocID="{1828C22A-6B1B-4E6F-ADA2-E93D650970DA}" presName="childShp" presStyleLbl="bgAccFollowNode1" presStyleIdx="0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FB632-B9F7-437A-9CE1-81A792C8820A}" type="pres">
      <dgm:prSet presAssocID="{F7E5F4C0-356C-4216-B599-990C1930AD6E}" presName="spacing" presStyleCnt="0"/>
      <dgm:spPr/>
    </dgm:pt>
    <dgm:pt modelId="{E8227F37-3E65-46EE-991B-33F5C33AC028}" type="pres">
      <dgm:prSet presAssocID="{79760752-AF7D-47EB-996E-BDA0C58CDA66}" presName="linNode" presStyleCnt="0"/>
      <dgm:spPr/>
    </dgm:pt>
    <dgm:pt modelId="{A2E09E90-71DC-436A-BAE1-9774DD52C006}" type="pres">
      <dgm:prSet presAssocID="{79760752-AF7D-47EB-996E-BDA0C58CDA66}" presName="parentShp" presStyleLbl="node1" presStyleIdx="1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D82F4-C2E8-4391-B160-444FE66E1ACA}" type="pres">
      <dgm:prSet presAssocID="{79760752-AF7D-47EB-996E-BDA0C58CDA66}" presName="childShp" presStyleLbl="bgAccFollowNode1" presStyleIdx="1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3B991-9A9C-4769-A8DB-EB825A8CADFA}" type="pres">
      <dgm:prSet presAssocID="{FCB1F25F-9FA0-4EA9-B1A9-AA10AFCF9B2F}" presName="spacing" presStyleCnt="0"/>
      <dgm:spPr/>
    </dgm:pt>
    <dgm:pt modelId="{5E27216C-3BF2-4322-88AC-72FCE951C6C3}" type="pres">
      <dgm:prSet presAssocID="{736638E1-1CB6-4997-9424-3DDC960C68D5}" presName="linNode" presStyleCnt="0"/>
      <dgm:spPr/>
    </dgm:pt>
    <dgm:pt modelId="{7B8FD747-47FC-4578-8DC5-38206562719C}" type="pres">
      <dgm:prSet presAssocID="{736638E1-1CB6-4997-9424-3DDC960C68D5}" presName="parentShp" presStyleLbl="node1" presStyleIdx="2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2D487-EB74-48B6-8C64-719FB9CA0A9F}" type="pres">
      <dgm:prSet presAssocID="{736638E1-1CB6-4997-9424-3DDC960C68D5}" presName="childShp" presStyleLbl="bgAccFollowNode1" presStyleIdx="2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E9587-95AD-499C-84AA-CFF1CAE0FDEC}" type="pres">
      <dgm:prSet presAssocID="{878F4CEB-121D-4365-9B2D-1B85ADE3FF34}" presName="spacing" presStyleCnt="0"/>
      <dgm:spPr/>
    </dgm:pt>
    <dgm:pt modelId="{21554E66-A0FE-40DC-B52E-0A8629874924}" type="pres">
      <dgm:prSet presAssocID="{7A1D59E2-3DA0-46A3-B836-2D4806A2DFE7}" presName="linNode" presStyleCnt="0"/>
      <dgm:spPr/>
    </dgm:pt>
    <dgm:pt modelId="{8B3C59B1-C367-4843-9F97-E03869EA040F}" type="pres">
      <dgm:prSet presAssocID="{7A1D59E2-3DA0-46A3-B836-2D4806A2DFE7}" presName="parentShp" presStyleLbl="node1" presStyleIdx="3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A401F-7FAD-433D-B448-7B15235FFF6E}" type="pres">
      <dgm:prSet presAssocID="{7A1D59E2-3DA0-46A3-B836-2D4806A2DFE7}" presName="childShp" presStyleLbl="bgAccFollowNode1" presStyleIdx="3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BB2D8-7D7F-404F-A542-842AF8CE89AB}" type="pres">
      <dgm:prSet presAssocID="{AA15F3F7-80F6-495A-99AA-FEB2D77EEFF6}" presName="spacing" presStyleCnt="0"/>
      <dgm:spPr/>
    </dgm:pt>
    <dgm:pt modelId="{5D261F39-F7B7-49B4-B4C0-E02840E757A7}" type="pres">
      <dgm:prSet presAssocID="{79A234C8-E595-4653-A897-891FDB1D308E}" presName="linNode" presStyleCnt="0"/>
      <dgm:spPr/>
    </dgm:pt>
    <dgm:pt modelId="{DE991637-D8CA-4C2F-BA9E-7AAFCBA70FDD}" type="pres">
      <dgm:prSet presAssocID="{79A234C8-E595-4653-A897-891FDB1D308E}" presName="parentShp" presStyleLbl="node1" presStyleIdx="4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FEABC-999C-445C-BAD6-5024B8DFDBA2}" type="pres">
      <dgm:prSet presAssocID="{79A234C8-E595-4653-A897-891FDB1D308E}" presName="childShp" presStyleLbl="bgAccFollowNode1" presStyleIdx="4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E0EE3-AAAB-4E7F-A55B-AFFEA7BEC33F}" type="pres">
      <dgm:prSet presAssocID="{2B35BF4C-5043-4421-BD80-7734347AD669}" presName="spacing" presStyleCnt="0"/>
      <dgm:spPr/>
    </dgm:pt>
    <dgm:pt modelId="{57D2633E-C0B3-44FB-B106-A82E702CBE6C}" type="pres">
      <dgm:prSet presAssocID="{E09BD1F2-FF8D-4549-B56F-E04921EE14D0}" presName="linNode" presStyleCnt="0"/>
      <dgm:spPr/>
    </dgm:pt>
    <dgm:pt modelId="{836A3CFB-BF2E-43BE-A060-DBEDE40F2399}" type="pres">
      <dgm:prSet presAssocID="{E09BD1F2-FF8D-4549-B56F-E04921EE14D0}" presName="parentShp" presStyleLbl="node1" presStyleIdx="5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6F97C-2EDB-484C-96E8-95C7F3FDD72D}" type="pres">
      <dgm:prSet presAssocID="{E09BD1F2-FF8D-4549-B56F-E04921EE14D0}" presName="childShp" presStyleLbl="bgAccFollowNode1" presStyleIdx="5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6596D-51E8-4494-AE33-825BC83E117E}" type="presOf" srcId="{20D423EB-9B8B-4FA1-BA50-44A842CA3727}" destId="{C1CFEABC-999C-445C-BAD6-5024B8DFDBA2}" srcOrd="0" destOrd="0" presId="urn:microsoft.com/office/officeart/2005/8/layout/vList6"/>
    <dgm:cxn modelId="{B041263D-32FB-4F9B-A107-69260214DD14}" srcId="{C82609AA-563F-45D2-8131-B70E24E2885A}" destId="{E09BD1F2-FF8D-4549-B56F-E04921EE14D0}" srcOrd="5" destOrd="0" parTransId="{2ECDC3A8-7B1B-4F66-9331-FAE37F19E772}" sibTransId="{7C135724-2365-4E35-9C75-543F33AADC0E}"/>
    <dgm:cxn modelId="{1586A281-99A7-4D7B-961B-5F98CFBEDD2A}" type="presOf" srcId="{79760752-AF7D-47EB-996E-BDA0C58CDA66}" destId="{A2E09E90-71DC-436A-BAE1-9774DD52C006}" srcOrd="0" destOrd="0" presId="urn:microsoft.com/office/officeart/2005/8/layout/vList6"/>
    <dgm:cxn modelId="{898D20ED-318F-4788-8E4D-B3F6C449F447}" srcId="{C82609AA-563F-45D2-8131-B70E24E2885A}" destId="{736638E1-1CB6-4997-9424-3DDC960C68D5}" srcOrd="2" destOrd="0" parTransId="{4C9D53DB-196A-4453-BA7F-1E99F4ED4EED}" sibTransId="{878F4CEB-121D-4365-9B2D-1B85ADE3FF34}"/>
    <dgm:cxn modelId="{56C023D0-C53D-4708-9203-E74B5D9EB00B}" type="presOf" srcId="{B28D01A0-C9F8-44CA-BB56-7A8A7658C2CF}" destId="{86D2D487-EB74-48B6-8C64-719FB9CA0A9F}" srcOrd="0" destOrd="0" presId="urn:microsoft.com/office/officeart/2005/8/layout/vList6"/>
    <dgm:cxn modelId="{0AF681A0-C9D4-4486-8EF2-0936ADE2569B}" srcId="{1828C22A-6B1B-4E6F-ADA2-E93D650970DA}" destId="{A1697674-4546-4CE1-B189-3AF6A2F992A3}" srcOrd="0" destOrd="0" parTransId="{87CFD07B-E352-4243-A8E2-7E9D074D7744}" sibTransId="{D7335465-133E-49BC-897F-393BB7AD0BC5}"/>
    <dgm:cxn modelId="{42111F87-6D8D-4BDB-93A8-B0F7A238198B}" srcId="{C82609AA-563F-45D2-8131-B70E24E2885A}" destId="{79A234C8-E595-4653-A897-891FDB1D308E}" srcOrd="4" destOrd="0" parTransId="{1E7CC202-9BE6-45B5-852C-72A0258FFFE3}" sibTransId="{2B35BF4C-5043-4421-BD80-7734347AD669}"/>
    <dgm:cxn modelId="{D392C9B5-8453-4651-AB07-16B859F0D248}" type="presOf" srcId="{4ABA8853-8DA9-4FBE-AD8E-A62D7A8E41A2}" destId="{7A96F97C-2EDB-484C-96E8-95C7F3FDD72D}" srcOrd="0" destOrd="0" presId="urn:microsoft.com/office/officeart/2005/8/layout/vList6"/>
    <dgm:cxn modelId="{FC7EAD05-1855-4504-A147-66D6AEE1A362}" srcId="{E09BD1F2-FF8D-4549-B56F-E04921EE14D0}" destId="{4ABA8853-8DA9-4FBE-AD8E-A62D7A8E41A2}" srcOrd="0" destOrd="0" parTransId="{1C02CA47-4697-4AD5-B58A-534E1452A78C}" sibTransId="{A179779D-393A-4BA7-8740-A4E68BACE3E4}"/>
    <dgm:cxn modelId="{FE598D9A-19F3-4DC3-8767-CBC5B2573E59}" srcId="{7A1D59E2-3DA0-46A3-B836-2D4806A2DFE7}" destId="{C060076B-197A-4F57-B66B-734752502FB1}" srcOrd="0" destOrd="0" parTransId="{8CD07E61-6C6F-45AB-BD77-544F3C2B0E32}" sibTransId="{ABC1F809-C378-45CA-A119-04FF9E682809}"/>
    <dgm:cxn modelId="{45DDE34E-1757-4C13-B17A-2B5083FD7688}" type="presOf" srcId="{7A1D59E2-3DA0-46A3-B836-2D4806A2DFE7}" destId="{8B3C59B1-C367-4843-9F97-E03869EA040F}" srcOrd="0" destOrd="0" presId="urn:microsoft.com/office/officeart/2005/8/layout/vList6"/>
    <dgm:cxn modelId="{26E5ADE5-34E4-413B-8F4E-0958C126FE0F}" srcId="{736638E1-1CB6-4997-9424-3DDC960C68D5}" destId="{B28D01A0-C9F8-44CA-BB56-7A8A7658C2CF}" srcOrd="0" destOrd="0" parTransId="{B21DF422-A8F1-4D6B-8A29-8854A42FF363}" sibTransId="{02F0AD3F-034E-4AF2-BA54-96DFADFF9607}"/>
    <dgm:cxn modelId="{8399202D-6515-479A-B140-3E2E8B6C99A1}" type="presOf" srcId="{1828C22A-6B1B-4E6F-ADA2-E93D650970DA}" destId="{9850E6EA-BBB5-4604-9D9C-88C4C28AB4CD}" srcOrd="0" destOrd="0" presId="urn:microsoft.com/office/officeart/2005/8/layout/vList6"/>
    <dgm:cxn modelId="{A3A68853-AA2E-4B19-9005-6F8B88645FC9}" type="presOf" srcId="{8E46B4B8-621C-4601-9565-F96141680F57}" destId="{4CED82F4-C2E8-4391-B160-444FE66E1ACA}" srcOrd="0" destOrd="0" presId="urn:microsoft.com/office/officeart/2005/8/layout/vList6"/>
    <dgm:cxn modelId="{036DBBCD-45FE-4E7D-BDC5-D8F60118FA65}" type="presOf" srcId="{C060076B-197A-4F57-B66B-734752502FB1}" destId="{415A401F-7FAD-433D-B448-7B15235FFF6E}" srcOrd="0" destOrd="0" presId="urn:microsoft.com/office/officeart/2005/8/layout/vList6"/>
    <dgm:cxn modelId="{99685065-6928-4FF8-AE9D-B7DCBEA51696}" srcId="{C82609AA-563F-45D2-8131-B70E24E2885A}" destId="{79760752-AF7D-47EB-996E-BDA0C58CDA66}" srcOrd="1" destOrd="0" parTransId="{5E129FCE-D1E5-4939-AE2A-27B580DC3718}" sibTransId="{FCB1F25F-9FA0-4EA9-B1A9-AA10AFCF9B2F}"/>
    <dgm:cxn modelId="{3E0673FD-567F-4599-90DA-981E2947EA34}" srcId="{C82609AA-563F-45D2-8131-B70E24E2885A}" destId="{1828C22A-6B1B-4E6F-ADA2-E93D650970DA}" srcOrd="0" destOrd="0" parTransId="{6CB6F6AB-8474-481F-9250-5E198182078D}" sibTransId="{F7E5F4C0-356C-4216-B599-990C1930AD6E}"/>
    <dgm:cxn modelId="{580846D3-21E5-4C22-959D-C6ECE4F103BF}" type="presOf" srcId="{736638E1-1CB6-4997-9424-3DDC960C68D5}" destId="{7B8FD747-47FC-4578-8DC5-38206562719C}" srcOrd="0" destOrd="0" presId="urn:microsoft.com/office/officeart/2005/8/layout/vList6"/>
    <dgm:cxn modelId="{DAEE0FA8-B778-4309-B736-5B062F095EEC}" srcId="{79760752-AF7D-47EB-996E-BDA0C58CDA66}" destId="{8E46B4B8-621C-4601-9565-F96141680F57}" srcOrd="0" destOrd="0" parTransId="{85DEA9BE-EF6D-4883-B37A-E6509FAE25F4}" sibTransId="{7F5713FA-4A56-40C1-95E6-539AFC57808E}"/>
    <dgm:cxn modelId="{CA749877-7ADC-42CA-B64F-B5864461E5E9}" srcId="{79A234C8-E595-4653-A897-891FDB1D308E}" destId="{20D423EB-9B8B-4FA1-BA50-44A842CA3727}" srcOrd="0" destOrd="0" parTransId="{FEC5474A-215F-4124-8A92-635D7990F55B}" sibTransId="{F5A599A7-B494-46DA-B4E3-0F741B2D4298}"/>
    <dgm:cxn modelId="{A914C933-A276-47F2-825E-A027DB19F26A}" srcId="{C82609AA-563F-45D2-8131-B70E24E2885A}" destId="{7A1D59E2-3DA0-46A3-B836-2D4806A2DFE7}" srcOrd="3" destOrd="0" parTransId="{490D0060-1930-4C60-80BC-86CD9030BC25}" sibTransId="{AA15F3F7-80F6-495A-99AA-FEB2D77EEFF6}"/>
    <dgm:cxn modelId="{F8566B1A-B2F1-4983-8499-0BEEDC2EA246}" type="presOf" srcId="{E09BD1F2-FF8D-4549-B56F-E04921EE14D0}" destId="{836A3CFB-BF2E-43BE-A060-DBEDE40F2399}" srcOrd="0" destOrd="0" presId="urn:microsoft.com/office/officeart/2005/8/layout/vList6"/>
    <dgm:cxn modelId="{EB6CCC0B-E81B-441A-A8B4-9A83AB6B57F2}" type="presOf" srcId="{79A234C8-E595-4653-A897-891FDB1D308E}" destId="{DE991637-D8CA-4C2F-BA9E-7AAFCBA70FDD}" srcOrd="0" destOrd="0" presId="urn:microsoft.com/office/officeart/2005/8/layout/vList6"/>
    <dgm:cxn modelId="{34E57110-14D8-453A-8DB0-4445A7AC56F1}" type="presOf" srcId="{A1697674-4546-4CE1-B189-3AF6A2F992A3}" destId="{AEA91CB8-D693-47CA-8315-44604BE750E5}" srcOrd="0" destOrd="0" presId="urn:microsoft.com/office/officeart/2005/8/layout/vList6"/>
    <dgm:cxn modelId="{C8E2452B-65A6-423C-A710-40D048F438F5}" type="presOf" srcId="{C82609AA-563F-45D2-8131-B70E24E2885A}" destId="{1ED8BC0C-52A0-4F77-834E-95E47488B3D8}" srcOrd="0" destOrd="0" presId="urn:microsoft.com/office/officeart/2005/8/layout/vList6"/>
    <dgm:cxn modelId="{EBA82546-0C27-4991-9273-B94956A76679}" type="presParOf" srcId="{1ED8BC0C-52A0-4F77-834E-95E47488B3D8}" destId="{F2F79977-49DB-405E-874B-674CF32BF08D}" srcOrd="0" destOrd="0" presId="urn:microsoft.com/office/officeart/2005/8/layout/vList6"/>
    <dgm:cxn modelId="{9653D04D-66A2-446B-8802-96FA1D537C09}" type="presParOf" srcId="{F2F79977-49DB-405E-874B-674CF32BF08D}" destId="{9850E6EA-BBB5-4604-9D9C-88C4C28AB4CD}" srcOrd="0" destOrd="0" presId="urn:microsoft.com/office/officeart/2005/8/layout/vList6"/>
    <dgm:cxn modelId="{C595DA79-3EA6-4AD6-AFFC-FDA281F7A6B1}" type="presParOf" srcId="{F2F79977-49DB-405E-874B-674CF32BF08D}" destId="{AEA91CB8-D693-47CA-8315-44604BE750E5}" srcOrd="1" destOrd="0" presId="urn:microsoft.com/office/officeart/2005/8/layout/vList6"/>
    <dgm:cxn modelId="{12700C0F-D991-4CE1-9C48-564256AD4F72}" type="presParOf" srcId="{1ED8BC0C-52A0-4F77-834E-95E47488B3D8}" destId="{9FFFB632-B9F7-437A-9CE1-81A792C8820A}" srcOrd="1" destOrd="0" presId="urn:microsoft.com/office/officeart/2005/8/layout/vList6"/>
    <dgm:cxn modelId="{A253D260-129D-461A-9497-119A5D58CC89}" type="presParOf" srcId="{1ED8BC0C-52A0-4F77-834E-95E47488B3D8}" destId="{E8227F37-3E65-46EE-991B-33F5C33AC028}" srcOrd="2" destOrd="0" presId="urn:microsoft.com/office/officeart/2005/8/layout/vList6"/>
    <dgm:cxn modelId="{9698AA36-325C-4AC7-AD70-6EF7EECA7F49}" type="presParOf" srcId="{E8227F37-3E65-46EE-991B-33F5C33AC028}" destId="{A2E09E90-71DC-436A-BAE1-9774DD52C006}" srcOrd="0" destOrd="0" presId="urn:microsoft.com/office/officeart/2005/8/layout/vList6"/>
    <dgm:cxn modelId="{646FC187-5936-4313-BF9D-713D4B07744B}" type="presParOf" srcId="{E8227F37-3E65-46EE-991B-33F5C33AC028}" destId="{4CED82F4-C2E8-4391-B160-444FE66E1ACA}" srcOrd="1" destOrd="0" presId="urn:microsoft.com/office/officeart/2005/8/layout/vList6"/>
    <dgm:cxn modelId="{80A4FD9B-A024-453F-8CBE-9CCD5D859DCD}" type="presParOf" srcId="{1ED8BC0C-52A0-4F77-834E-95E47488B3D8}" destId="{82D3B991-9A9C-4769-A8DB-EB825A8CADFA}" srcOrd="3" destOrd="0" presId="urn:microsoft.com/office/officeart/2005/8/layout/vList6"/>
    <dgm:cxn modelId="{B46A7422-6133-4718-B537-62C25BD219EE}" type="presParOf" srcId="{1ED8BC0C-52A0-4F77-834E-95E47488B3D8}" destId="{5E27216C-3BF2-4322-88AC-72FCE951C6C3}" srcOrd="4" destOrd="0" presId="urn:microsoft.com/office/officeart/2005/8/layout/vList6"/>
    <dgm:cxn modelId="{37A08A1D-BD90-42FA-AEAB-AAA908BB2DA4}" type="presParOf" srcId="{5E27216C-3BF2-4322-88AC-72FCE951C6C3}" destId="{7B8FD747-47FC-4578-8DC5-38206562719C}" srcOrd="0" destOrd="0" presId="urn:microsoft.com/office/officeart/2005/8/layout/vList6"/>
    <dgm:cxn modelId="{4006DC2E-FFA6-474E-A63F-10053B993DAE}" type="presParOf" srcId="{5E27216C-3BF2-4322-88AC-72FCE951C6C3}" destId="{86D2D487-EB74-48B6-8C64-719FB9CA0A9F}" srcOrd="1" destOrd="0" presId="urn:microsoft.com/office/officeart/2005/8/layout/vList6"/>
    <dgm:cxn modelId="{0728FB65-E5E7-4A40-AF14-A0B454C9AB96}" type="presParOf" srcId="{1ED8BC0C-52A0-4F77-834E-95E47488B3D8}" destId="{11FE9587-95AD-499C-84AA-CFF1CAE0FDEC}" srcOrd="5" destOrd="0" presId="urn:microsoft.com/office/officeart/2005/8/layout/vList6"/>
    <dgm:cxn modelId="{4F107C3A-7CFD-4CC2-821E-9D0CB62A4A3F}" type="presParOf" srcId="{1ED8BC0C-52A0-4F77-834E-95E47488B3D8}" destId="{21554E66-A0FE-40DC-B52E-0A8629874924}" srcOrd="6" destOrd="0" presId="urn:microsoft.com/office/officeart/2005/8/layout/vList6"/>
    <dgm:cxn modelId="{5216162A-8270-42FA-8A96-130D68FC2712}" type="presParOf" srcId="{21554E66-A0FE-40DC-B52E-0A8629874924}" destId="{8B3C59B1-C367-4843-9F97-E03869EA040F}" srcOrd="0" destOrd="0" presId="urn:microsoft.com/office/officeart/2005/8/layout/vList6"/>
    <dgm:cxn modelId="{3FAA0915-F8D0-42D4-B5CC-DFB3D7574115}" type="presParOf" srcId="{21554E66-A0FE-40DC-B52E-0A8629874924}" destId="{415A401F-7FAD-433D-B448-7B15235FFF6E}" srcOrd="1" destOrd="0" presId="urn:microsoft.com/office/officeart/2005/8/layout/vList6"/>
    <dgm:cxn modelId="{AA3FFA1C-EEA2-4CB3-98EF-C3211A7CB1BE}" type="presParOf" srcId="{1ED8BC0C-52A0-4F77-834E-95E47488B3D8}" destId="{7F5BB2D8-7D7F-404F-A542-842AF8CE89AB}" srcOrd="7" destOrd="0" presId="urn:microsoft.com/office/officeart/2005/8/layout/vList6"/>
    <dgm:cxn modelId="{CC9EC4B2-BAF7-42D4-897C-572F3158613A}" type="presParOf" srcId="{1ED8BC0C-52A0-4F77-834E-95E47488B3D8}" destId="{5D261F39-F7B7-49B4-B4C0-E02840E757A7}" srcOrd="8" destOrd="0" presId="urn:microsoft.com/office/officeart/2005/8/layout/vList6"/>
    <dgm:cxn modelId="{74FB8A49-51C1-486B-A5F6-96EC53FD99F9}" type="presParOf" srcId="{5D261F39-F7B7-49B4-B4C0-E02840E757A7}" destId="{DE991637-D8CA-4C2F-BA9E-7AAFCBA70FDD}" srcOrd="0" destOrd="0" presId="urn:microsoft.com/office/officeart/2005/8/layout/vList6"/>
    <dgm:cxn modelId="{E867307A-394B-4279-ABAC-C3A6C692592D}" type="presParOf" srcId="{5D261F39-F7B7-49B4-B4C0-E02840E757A7}" destId="{C1CFEABC-999C-445C-BAD6-5024B8DFDBA2}" srcOrd="1" destOrd="0" presId="urn:microsoft.com/office/officeart/2005/8/layout/vList6"/>
    <dgm:cxn modelId="{5A30E8B9-045D-4D40-82BB-9747FA1AA82B}" type="presParOf" srcId="{1ED8BC0C-52A0-4F77-834E-95E47488B3D8}" destId="{363E0EE3-AAAB-4E7F-A55B-AFFEA7BEC33F}" srcOrd="9" destOrd="0" presId="urn:microsoft.com/office/officeart/2005/8/layout/vList6"/>
    <dgm:cxn modelId="{41A2ACDF-2604-416E-AE2A-7B318CB55FFA}" type="presParOf" srcId="{1ED8BC0C-52A0-4F77-834E-95E47488B3D8}" destId="{57D2633E-C0B3-44FB-B106-A82E702CBE6C}" srcOrd="10" destOrd="0" presId="urn:microsoft.com/office/officeart/2005/8/layout/vList6"/>
    <dgm:cxn modelId="{1C2C4139-F5EB-469E-A303-6BA11EBE22CD}" type="presParOf" srcId="{57D2633E-C0B3-44FB-B106-A82E702CBE6C}" destId="{836A3CFB-BF2E-43BE-A060-DBEDE40F2399}" srcOrd="0" destOrd="0" presId="urn:microsoft.com/office/officeart/2005/8/layout/vList6"/>
    <dgm:cxn modelId="{68CB7CAE-B271-4F06-A60D-F428CB3CB1BB}" type="presParOf" srcId="{57D2633E-C0B3-44FB-B106-A82E702CBE6C}" destId="{7A96F97C-2EDB-484C-96E8-95C7F3FDD72D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755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3" tIns="45567" rIns="91133" bIns="45567" numCol="1" anchor="t" anchorCtr="0" compatLnSpc="1">
            <a:prstTxWarp prst="textNoShape">
              <a:avLst/>
            </a:prstTxWarp>
          </a:bodyPr>
          <a:lstStyle>
            <a:lvl1pPr defTabSz="90839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728" y="0"/>
            <a:ext cx="2946351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3" tIns="45567" rIns="91133" bIns="45567" numCol="1" anchor="t" anchorCtr="0" compatLnSpc="1">
            <a:prstTxWarp prst="textNoShape">
              <a:avLst/>
            </a:prstTxWarp>
          </a:bodyPr>
          <a:lstStyle>
            <a:lvl1pPr algn="r" defTabSz="90839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418FAA6-23EE-4098-A166-7E05CD8FC7FA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30467"/>
            <a:ext cx="2944755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3" tIns="45567" rIns="91133" bIns="45567" numCol="1" anchor="b" anchorCtr="0" compatLnSpc="1">
            <a:prstTxWarp prst="textNoShape">
              <a:avLst/>
            </a:prstTxWarp>
          </a:bodyPr>
          <a:lstStyle>
            <a:lvl1pPr defTabSz="90839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3" tIns="45567" rIns="91133" bIns="45567" numCol="1" anchor="b" anchorCtr="0" compatLnSpc="1">
            <a:prstTxWarp prst="textNoShape">
              <a:avLst/>
            </a:prstTxWarp>
          </a:bodyPr>
          <a:lstStyle>
            <a:lvl1pPr algn="r" defTabSz="90839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BEED02E-C951-4E39-BECF-3E107371F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7947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t" anchorCtr="0" compatLnSpc="1">
            <a:prstTxWarp prst="textNoShape">
              <a:avLst/>
            </a:prstTxWarp>
          </a:bodyPr>
          <a:lstStyle>
            <a:lvl1pPr defTabSz="9083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8132" y="0"/>
            <a:ext cx="2947946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t" anchorCtr="0" compatLnSpc="1">
            <a:prstTxWarp prst="textNoShape">
              <a:avLst/>
            </a:prstTxWarp>
          </a:bodyPr>
          <a:lstStyle>
            <a:lvl1pPr algn="r" defTabSz="9083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36815D3-99EA-4D52-A68A-3736D21B7380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5" tIns="45382" rIns="90765" bIns="4538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8332" y="4714441"/>
            <a:ext cx="5441012" cy="446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0467"/>
            <a:ext cx="2947947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b" anchorCtr="0" compatLnSpc="1">
            <a:prstTxWarp prst="textNoShape">
              <a:avLst/>
            </a:prstTxWarp>
          </a:bodyPr>
          <a:lstStyle>
            <a:lvl1pPr defTabSz="9083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8132" y="9430467"/>
            <a:ext cx="2947946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b" anchorCtr="0" compatLnSpc="1">
            <a:prstTxWarp prst="textNoShape">
              <a:avLst/>
            </a:prstTxWarp>
          </a:bodyPr>
          <a:lstStyle>
            <a:lvl1pPr algn="r" defTabSz="9083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3D177CA-104C-4456-8A92-5F96E21AE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F1FC-331A-4F82-AE6A-DC3F7AE1278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 userDrawn="1"/>
        </p:nvSpPr>
        <p:spPr bwMode="auto">
          <a:xfrm>
            <a:off x="285750" y="6215063"/>
            <a:ext cx="8642350" cy="71437"/>
          </a:xfrm>
          <a:prstGeom prst="homePlate">
            <a:avLst>
              <a:gd name="adj" fmla="val 45367"/>
            </a:avLst>
          </a:prstGeom>
          <a:solidFill>
            <a:srgbClr val="002060">
              <a:alpha val="8588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 userDrawn="1"/>
        </p:nvSpPr>
        <p:spPr bwMode="auto">
          <a:xfrm>
            <a:off x="285750" y="785813"/>
            <a:ext cx="8642350" cy="71437"/>
          </a:xfrm>
          <a:prstGeom prst="homePlate">
            <a:avLst>
              <a:gd name="adj" fmla="val 45367"/>
            </a:avLst>
          </a:prstGeom>
          <a:solidFill>
            <a:srgbClr val="002060">
              <a:alpha val="8588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16"/>
          <p:cNvGrpSpPr>
            <a:grpSpLocks/>
          </p:cNvGrpSpPr>
          <p:nvPr userDrawn="1"/>
        </p:nvGrpSpPr>
        <p:grpSpPr bwMode="auto">
          <a:xfrm>
            <a:off x="214313" y="6215063"/>
            <a:ext cx="8713787" cy="571500"/>
            <a:chOff x="214282" y="6143644"/>
            <a:chExt cx="8713788" cy="571508"/>
          </a:xfrm>
        </p:grpSpPr>
        <p:sp>
          <p:nvSpPr>
            <p:cNvPr id="6" name="AutoShape 2"/>
            <p:cNvSpPr>
              <a:spLocks noChangeArrowheads="1"/>
            </p:cNvSpPr>
            <p:nvPr userDrawn="1"/>
          </p:nvSpPr>
          <p:spPr bwMode="auto">
            <a:xfrm>
              <a:off x="214282" y="6143644"/>
              <a:ext cx="8713788" cy="571508"/>
            </a:xfrm>
            <a:prstGeom prst="homePlate">
              <a:avLst>
                <a:gd name="adj" fmla="val 0"/>
              </a:avLst>
            </a:prstGeom>
            <a:noFill/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357157" y="6367484"/>
              <a:ext cx="6357938" cy="2762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        </a:t>
              </a:r>
              <a:r>
                <a:rPr lang="ru-RU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8" name="Picture 1" descr="C:\Documents and Settings\Admin\Рабочий стол\sk\gerb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6281708"/>
              <a:ext cx="428628" cy="43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7"/>
            <p:cNvSpPr txBox="1">
              <a:spLocks noChangeArrowheads="1"/>
            </p:cNvSpPr>
            <p:nvPr userDrawn="1"/>
          </p:nvSpPr>
          <p:spPr bwMode="auto">
            <a:xfrm>
              <a:off x="7358033" y="6415110"/>
              <a:ext cx="1500187" cy="2286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900" b="1" smtClean="0">
                  <a:solidFill>
                    <a:srgbClr val="17375E"/>
                  </a:solidFill>
                  <a:latin typeface="Tahoma" pitchFamily="34" charset="0"/>
                </a:rPr>
                <a:t>www. minagri.gov.kz</a:t>
              </a:r>
              <a:endParaRPr lang="ru-RU" sz="900" b="1" smtClean="0">
                <a:solidFill>
                  <a:srgbClr val="17375E"/>
                </a:solidFill>
                <a:latin typeface="Tahoma" pitchFamily="34" charset="0"/>
              </a:endParaRPr>
            </a:p>
          </p:txBody>
        </p:sp>
      </p:grpSp>
      <p:sp>
        <p:nvSpPr>
          <p:cNvPr id="10" name="Номер слайда 11"/>
          <p:cNvSpPr txBox="1">
            <a:spLocks/>
          </p:cNvSpPr>
          <p:nvPr userDrawn="1"/>
        </p:nvSpPr>
        <p:spPr bwMode="auto">
          <a:xfrm>
            <a:off x="8501063" y="404813"/>
            <a:ext cx="534987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62D984-65CD-4EC5-886C-913AE6106545}" type="slidenum">
              <a:rPr lang="ru-RU" smtClean="0">
                <a:solidFill>
                  <a:srgbClr val="7F7F7F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lang="ru-RU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72560" cy="71438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5232.jpg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85720" y="1428736"/>
            <a:ext cx="8601718" cy="414340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3" name="Text Box 27"/>
          <p:cNvSpPr txBox="1">
            <a:spLocks noChangeArrowheads="1"/>
          </p:cNvSpPr>
          <p:nvPr userDrawn="1"/>
        </p:nvSpPr>
        <p:spPr bwMode="auto">
          <a:xfrm>
            <a:off x="227694" y="5958341"/>
            <a:ext cx="15001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www. minagri.gov.kz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214313" y="5888036"/>
            <a:ext cx="86439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Астана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7188" y="500063"/>
            <a:ext cx="63579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4F4B4B"/>
                </a:solidFill>
                <a:latin typeface="Tahoma" pitchFamily="34" charset="0"/>
                <a:cs typeface="Tahoma" pitchFamily="34" charset="0"/>
              </a:rPr>
              <a:t>         Министерство сельского хозяйства Республики Казахстан</a:t>
            </a:r>
          </a:p>
        </p:txBody>
      </p:sp>
      <p:pic>
        <p:nvPicPr>
          <p:cNvPr id="7" name="Picture 1" descr="C:\Documents and Settings\Admin\Рабочий стол\sk\ger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4238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285750" y="928688"/>
            <a:ext cx="8642350" cy="71437"/>
          </a:xfrm>
          <a:prstGeom prst="homePlate">
            <a:avLst>
              <a:gd name="adj" fmla="val 45366"/>
            </a:avLst>
          </a:prstGeom>
          <a:solidFill>
            <a:srgbClr val="002060">
              <a:alpha val="86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AutoShape 4"/>
          <p:cNvSpPr>
            <a:spLocks noGrp="1" noChangeArrowheads="1"/>
          </p:cNvSpPr>
          <p:nvPr>
            <p:ph type="ctrTitle"/>
          </p:nvPr>
        </p:nvSpPr>
        <p:spPr>
          <a:xfrm>
            <a:off x="264220" y="2928934"/>
            <a:ext cx="8640960" cy="1436170"/>
          </a:xfrm>
          <a:prstGeom prst="homePlate">
            <a:avLst>
              <a:gd name="adj" fmla="val 0"/>
            </a:avLst>
          </a:prstGeom>
          <a:solidFill>
            <a:srgbClr val="002060">
              <a:alpha val="7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>
            <a:lvl1pPr>
              <a:defRPr sz="2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MCX_4530\Рабочий стол\флешка БИОБИФ\P1090766.JPG"/>
          <p:cNvPicPr>
            <a:picLocks noChangeAspect="1" noChangeArrowheads="1"/>
          </p:cNvPicPr>
          <p:nvPr/>
        </p:nvPicPr>
        <p:blipFill>
          <a:blip r:embed="rId3" cstate="print"/>
          <a:srcRect t="25467"/>
          <a:stretch>
            <a:fillRect/>
          </a:stretch>
        </p:blipFill>
        <p:spPr bwMode="auto">
          <a:xfrm>
            <a:off x="214282" y="1071547"/>
            <a:ext cx="8715436" cy="47149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4350284"/>
            <a:ext cx="8715436" cy="1436170"/>
          </a:xfrm>
          <a:solidFill>
            <a:srgbClr val="7030A0">
              <a:alpha val="78000"/>
            </a:srgbClr>
          </a:solidFill>
        </p:spPr>
        <p:txBody>
          <a:bodyPr/>
          <a:lstStyle/>
          <a:p>
            <a:r>
              <a:rPr lang="ru-RU" b="1" dirty="0" smtClean="0"/>
              <a:t>СОВЕРШЕНСТВОВАНИЕ СИСТЕМЫ ВЕТЕРИНАРНОЙ БЕЗОПАСНОСТИ В РЕСПУБЛИКЕ КАЗАХСТАН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98624" y="6109062"/>
            <a:ext cx="1224136" cy="3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8913"/>
            <a:ext cx="658813" cy="652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 bwMode="auto">
          <a:xfrm>
            <a:off x="857224" y="457182"/>
            <a:ext cx="7854950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Министерство сельского хозяйства Республики Казахстан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-32" y="1032206"/>
          <a:ext cx="87868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14282" y="-24"/>
            <a:ext cx="8501090" cy="732061"/>
            <a:chOff x="0" y="3734181"/>
            <a:chExt cx="8501090" cy="732061"/>
          </a:xfrm>
          <a:noFill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734181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720641"/>
                <a:satOff val="22416"/>
                <a:lumOff val="1797"/>
                <a:alphaOff val="0"/>
              </a:schemeClr>
            </a:fillRef>
            <a:effectRef idx="3">
              <a:schemeClr val="accent4">
                <a:hueOff val="-3720641"/>
                <a:satOff val="22416"/>
                <a:lumOff val="17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4"/>
            <p:cNvSpPr/>
            <p:nvPr/>
          </p:nvSpPr>
          <p:spPr>
            <a:xfrm>
              <a:off x="35736" y="3769917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Необеспеченность кадрами и 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низкая квалификация 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ветеринарных специалистов</a:t>
              </a:r>
              <a:endParaRPr lang="ru-RU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EC444C-3A25-4091-9311-08B5CF04B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B5EC444C-3A25-4091-9311-08B5CF04B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E6C6A1-DAFF-4067-80FF-9E02B20AA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4DE6C6A1-DAFF-4067-80FF-9E02B20AA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9FB742-1FA3-46B9-BBB1-D243B3EB8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0A9FB742-1FA3-46B9-BBB1-D243B3EB8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296E0-79B7-4AA3-AA59-C2B27BC16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18296E0-79B7-4AA3-AA59-C2B27BC16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032206"/>
          <a:ext cx="8568562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42844" y="-24"/>
            <a:ext cx="8501090" cy="732061"/>
            <a:chOff x="0" y="4480544"/>
            <a:chExt cx="8501090" cy="732061"/>
          </a:xfrm>
          <a:noFill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4480544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6"/>
            <p:cNvSpPr/>
            <p:nvPr/>
          </p:nvSpPr>
          <p:spPr>
            <a:xfrm>
              <a:off x="35736" y="4516280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Несоответствие международным стандартам и слабая интеграция с международными организациями </a:t>
              </a:r>
              <a:endParaRPr lang="ru-RU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B32BC3-D4C1-40BB-B7B4-51840E814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22B32BC3-D4C1-40BB-B7B4-51840E814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A24D04-81FD-4FAB-B86C-666ECA497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A1A24D04-81FD-4FAB-B86C-666ECA497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14375" y="142875"/>
            <a:ext cx="7643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Ожидаемые результаты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71546"/>
          <a:ext cx="8643998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0E6EA-BBB5-4604-9D9C-88C4C28AB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50E6EA-BBB5-4604-9D9C-88C4C28AB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A91CB8-D693-47CA-8315-44604BE75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EA91CB8-D693-47CA-8315-44604BE75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E09E90-71DC-436A-BAE1-9774DD52C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2E09E90-71DC-436A-BAE1-9774DD52C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D82F4-C2E8-4391-B160-444FE66E1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CED82F4-C2E8-4391-B160-444FE66E1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FD747-47FC-4578-8DC5-382065627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B8FD747-47FC-4578-8DC5-382065627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2D487-EB74-48B6-8C64-719FB9CA0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6D2D487-EB74-48B6-8C64-719FB9CA0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3C59B1-C367-4843-9F97-E03869EA0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B3C59B1-C367-4843-9F97-E03869EA0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A401F-7FAD-433D-B448-7B15235F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15A401F-7FAD-433D-B448-7B15235FF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91637-D8CA-4C2F-BA9E-7AAFCBA70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E991637-D8CA-4C2F-BA9E-7AAFCBA70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CFEABC-999C-445C-BAD6-5024B8DFD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C1CFEABC-999C-445C-BAD6-5024B8DFD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6A3CFB-BF2E-43BE-A060-DBEDE40F2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36A3CFB-BF2E-43BE-A060-DBEDE40F2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6F97C-2EDB-484C-96E8-95C7F3FDD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7A96F97C-2EDB-484C-96E8-95C7F3FDD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8"/>
          <p:cNvSpPr>
            <a:spLocks noGrp="1"/>
          </p:cNvSpPr>
          <p:nvPr>
            <p:ph type="title"/>
          </p:nvPr>
        </p:nvSpPr>
        <p:spPr bwMode="auto">
          <a:xfrm>
            <a:off x="357188" y="2786063"/>
            <a:ext cx="85725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 стрелкой 51"/>
          <p:cNvCxnSpPr/>
          <p:nvPr/>
        </p:nvCxnSpPr>
        <p:spPr>
          <a:xfrm rot="16200000" flipH="1">
            <a:off x="7466488" y="4318466"/>
            <a:ext cx="641378" cy="8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5682450" y="4175938"/>
            <a:ext cx="355626" cy="4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5749130" y="5247508"/>
            <a:ext cx="355626" cy="4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4746234" y="182934"/>
            <a:ext cx="857256" cy="52062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8" name="Line 61"/>
          <p:cNvSpPr>
            <a:spLocks noChangeShapeType="1"/>
          </p:cNvSpPr>
          <p:nvPr/>
        </p:nvSpPr>
        <p:spPr bwMode="auto">
          <a:xfrm>
            <a:off x="4286248" y="1500174"/>
            <a:ext cx="2714644" cy="3571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26" name="Line 61"/>
          <p:cNvSpPr>
            <a:spLocks noChangeShapeType="1"/>
          </p:cNvSpPr>
          <p:nvPr/>
        </p:nvSpPr>
        <p:spPr bwMode="auto">
          <a:xfrm flipH="1">
            <a:off x="2143106" y="1500174"/>
            <a:ext cx="2214579" cy="3571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714375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14678" y="928670"/>
            <a:ext cx="2519362" cy="6429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сельского хозяйства  РК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71736" y="3143248"/>
            <a:ext cx="2143140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ГУ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«Национальный </a:t>
            </a:r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референтный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центр по ветеринарии»</a:t>
            </a:r>
          </a:p>
          <a:p>
            <a:pPr>
              <a:defRPr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72066" y="3143248"/>
            <a:ext cx="1643063" cy="1000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РГП «Республиканская  ветеринарная лаборатория»</a:t>
            </a:r>
          </a:p>
          <a:p>
            <a:pPr>
              <a:defRPr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000892" y="3214686"/>
            <a:ext cx="1625600" cy="928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ГУ</a:t>
            </a:r>
          </a:p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«Республиканский </a:t>
            </a:r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противоэпизооти-ческий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отряд»</a:t>
            </a:r>
          </a:p>
          <a:p>
            <a:pPr>
              <a:defRPr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018365" y="4643446"/>
            <a:ext cx="1554163" cy="800100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Областные</a:t>
            </a:r>
          </a:p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филиалы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072077" y="4357694"/>
            <a:ext cx="1571625" cy="857250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Областные, региональные филиалы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5072066" y="5429264"/>
            <a:ext cx="1571636" cy="785818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Районные</a:t>
            </a:r>
          </a:p>
          <a:p>
            <a:pPr algn="ctr">
              <a:defRPr/>
            </a:pPr>
            <a:r>
              <a:rPr lang="ru-RU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диагностические</a:t>
            </a:r>
          </a:p>
          <a:p>
            <a:pPr algn="ctr">
              <a:defRPr/>
            </a:pPr>
            <a:r>
              <a:rPr lang="ru-RU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филиалы</a:t>
            </a: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248398" y="4562677"/>
            <a:ext cx="2071702" cy="928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Теринспекции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районов (городов областного значения)</a:t>
            </a:r>
          </a:p>
        </p:txBody>
      </p:sp>
      <p:sp>
        <p:nvSpPr>
          <p:cNvPr id="4109" name="Rectangle 21"/>
          <p:cNvSpPr>
            <a:spLocks noChangeArrowheads="1"/>
          </p:cNvSpPr>
          <p:nvPr/>
        </p:nvSpPr>
        <p:spPr bwMode="auto">
          <a:xfrm>
            <a:off x="214282" y="3143248"/>
            <a:ext cx="2143125" cy="857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Теринспекции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областей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г.г. Астана  и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Алматы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2857488" y="4643446"/>
            <a:ext cx="1571636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Филиал в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г. </a:t>
            </a:r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Алматы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15" name="Line 39"/>
          <p:cNvSpPr>
            <a:spLocks noChangeShapeType="1"/>
          </p:cNvSpPr>
          <p:nvPr/>
        </p:nvSpPr>
        <p:spPr bwMode="auto">
          <a:xfrm>
            <a:off x="6083300" y="3797300"/>
            <a:ext cx="4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22" name="Rectangle 58"/>
          <p:cNvSpPr>
            <a:spLocks noChangeArrowheads="1"/>
          </p:cNvSpPr>
          <p:nvPr/>
        </p:nvSpPr>
        <p:spPr bwMode="auto">
          <a:xfrm>
            <a:off x="500035" y="1928802"/>
            <a:ext cx="3429023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Комитет ветеринарного контроля и надзора </a:t>
            </a:r>
          </a:p>
        </p:txBody>
      </p:sp>
      <p:sp>
        <p:nvSpPr>
          <p:cNvPr id="4127" name="Rectangle 58"/>
          <p:cNvSpPr>
            <a:spLocks noChangeArrowheads="1"/>
          </p:cNvSpPr>
          <p:nvPr/>
        </p:nvSpPr>
        <p:spPr bwMode="auto">
          <a:xfrm>
            <a:off x="5143504" y="1928802"/>
            <a:ext cx="349091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ветеринарной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пищевой безопасности 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1428724" y="2357426"/>
            <a:ext cx="642942" cy="928702"/>
          </a:xfrm>
          <a:prstGeom prst="bentConnector3">
            <a:avLst>
              <a:gd name="adj1" fmla="val 4419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6" idx="0"/>
          </p:cNvCxnSpPr>
          <p:nvPr/>
        </p:nvCxnSpPr>
        <p:spPr>
          <a:xfrm rot="5400000">
            <a:off x="3465505" y="2964653"/>
            <a:ext cx="356396" cy="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109" idx="2"/>
            <a:endCxn id="4108" idx="0"/>
          </p:cNvCxnSpPr>
          <p:nvPr/>
        </p:nvCxnSpPr>
        <p:spPr>
          <a:xfrm rot="5400000">
            <a:off x="1003957" y="4280788"/>
            <a:ext cx="562181" cy="1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5678496" y="2964652"/>
            <a:ext cx="357982" cy="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8" name="Прямоугольник 63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ветеринарной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службы РК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республиканском уровне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Прямая со стрелкой 26"/>
          <p:cNvCxnSpPr>
            <a:stCxn id="6" idx="2"/>
            <a:endCxn id="18" idx="0"/>
          </p:cNvCxnSpPr>
          <p:nvPr/>
        </p:nvCxnSpPr>
        <p:spPr>
          <a:xfrm rot="5400000">
            <a:off x="3321835" y="4321975"/>
            <a:ext cx="642942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 animBg="1"/>
      <p:bldP spid="4126" grpId="0" animBg="1"/>
      <p:bldP spid="4099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108" grpId="0" animBg="1"/>
      <p:bldP spid="4109" grpId="0" animBg="1"/>
      <p:bldP spid="18" grpId="0" animBg="1"/>
      <p:bldP spid="4122" grpId="0" animBg="1"/>
      <p:bldP spid="4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ветеринарной службы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РК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местном уровне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4" name="Line 39"/>
          <p:cNvSpPr>
            <a:spLocks noChangeShapeType="1"/>
          </p:cNvSpPr>
          <p:nvPr/>
        </p:nvSpPr>
        <p:spPr bwMode="auto">
          <a:xfrm>
            <a:off x="4522788" y="3165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500313" y="2940050"/>
            <a:ext cx="2000250" cy="1285875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Отделы  ветеринарии</a:t>
            </a:r>
          </a:p>
          <a:p>
            <a:pPr>
              <a:defRPr/>
            </a:pPr>
            <a:endParaRPr lang="ru-RU" sz="1400" dirty="0">
              <a:latin typeface="Times New Roman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357438" y="1285875"/>
            <a:ext cx="2571750" cy="1296988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Отделы ветеринарии при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Управлении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428875" y="4583113"/>
            <a:ext cx="2000250" cy="1131887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ветеринарные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врачи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сельских округов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Line 46"/>
          <p:cNvSpPr>
            <a:spLocks noChangeShapeType="1"/>
          </p:cNvSpPr>
          <p:nvPr/>
        </p:nvSpPr>
        <p:spPr bwMode="auto">
          <a:xfrm>
            <a:off x="4000500" y="2498725"/>
            <a:ext cx="0" cy="287338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46"/>
          <p:cNvSpPr>
            <a:spLocks noChangeShapeType="1"/>
          </p:cNvSpPr>
          <p:nvPr/>
        </p:nvSpPr>
        <p:spPr bwMode="auto">
          <a:xfrm>
            <a:off x="4052888" y="4094163"/>
            <a:ext cx="0" cy="287337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>
            <a:off x="5280025" y="2941638"/>
            <a:ext cx="2720975" cy="1076325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Государственные ветеринарные организации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Line 40"/>
          <p:cNvSpPr>
            <a:spLocks noChangeShapeType="1"/>
          </p:cNvSpPr>
          <p:nvPr/>
        </p:nvSpPr>
        <p:spPr bwMode="auto">
          <a:xfrm>
            <a:off x="6850063" y="401955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4919663" y="3373438"/>
            <a:ext cx="2159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AutoShape 11"/>
          <p:cNvSpPr>
            <a:spLocks noChangeArrowheads="1"/>
          </p:cNvSpPr>
          <p:nvPr/>
        </p:nvSpPr>
        <p:spPr bwMode="auto">
          <a:xfrm>
            <a:off x="5286375" y="4378325"/>
            <a:ext cx="2500313" cy="836613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Ветеринарные  пункты 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Прямоугольник 15"/>
          <p:cNvSpPr>
            <a:spLocks noChangeArrowheads="1"/>
          </p:cNvSpPr>
          <p:nvPr/>
        </p:nvSpPr>
        <p:spPr bwMode="auto">
          <a:xfrm>
            <a:off x="0" y="1619250"/>
            <a:ext cx="22145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МИО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областей</a:t>
            </a:r>
            <a:endParaRPr lang="en-US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 республиканского значения, столицы)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35" name="Прямоугольник 16"/>
          <p:cNvSpPr>
            <a:spLocks noChangeArrowheads="1"/>
          </p:cNvSpPr>
          <p:nvPr/>
        </p:nvSpPr>
        <p:spPr bwMode="auto">
          <a:xfrm>
            <a:off x="71438" y="3262313"/>
            <a:ext cx="20618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МИО районов (города областного значения)</a:t>
            </a:r>
            <a:endParaRPr lang="ru-RU" sz="140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36" name="Прямоугольник 17"/>
          <p:cNvSpPr>
            <a:spLocks noChangeArrowheads="1"/>
          </p:cNvSpPr>
          <p:nvPr/>
        </p:nvSpPr>
        <p:spPr bwMode="auto">
          <a:xfrm>
            <a:off x="152399" y="4905375"/>
            <a:ext cx="1832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Аппарат акима сельского округа </a:t>
            </a:r>
            <a:endParaRPr lang="ru-RU" sz="140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428625" y="142875"/>
            <a:ext cx="857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проблемы в системе ветеринарии </a:t>
            </a:r>
          </a:p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Казахстан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928670"/>
            <a:ext cx="8501090" cy="732061"/>
            <a:chOff x="0" y="0"/>
            <a:chExt cx="8501090" cy="73206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0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5736" y="35736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Несовершенство законодательной базы в области ветеринарии</a:t>
              </a:r>
              <a:endParaRPr lang="ru-RU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7158" y="1677400"/>
            <a:ext cx="8501090" cy="732061"/>
            <a:chOff x="0" y="748730"/>
            <a:chExt cx="8501090" cy="73206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748730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3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6"/>
            <p:cNvSpPr/>
            <p:nvPr/>
          </p:nvSpPr>
          <p:spPr>
            <a:xfrm>
              <a:off x="35736" y="784466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Институциональное несовершенство системы ветеринарии </a:t>
              </a:r>
              <a:endParaRPr lang="ru-RU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7158" y="2423763"/>
            <a:ext cx="8501090" cy="732061"/>
            <a:chOff x="0" y="1495093"/>
            <a:chExt cx="8501090" cy="73206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495093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8"/>
            <p:cNvSpPr/>
            <p:nvPr/>
          </p:nvSpPr>
          <p:spPr>
            <a:xfrm>
              <a:off x="35736" y="1530829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Недостатки ветеринарной лабораторной сети и ее оснащении </a:t>
              </a:r>
              <a:endParaRPr lang="ru-RU"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7158" y="3170126"/>
            <a:ext cx="8501090" cy="732061"/>
            <a:chOff x="0" y="2241456"/>
            <a:chExt cx="8501090" cy="73206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2241456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10"/>
            <p:cNvSpPr/>
            <p:nvPr/>
          </p:nvSpPr>
          <p:spPr>
            <a:xfrm>
              <a:off x="35736" y="2277192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Низкое качество проведения ветеринарных мероприятий</a:t>
              </a:r>
              <a:endParaRPr lang="ru-RU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7158" y="3916489"/>
            <a:ext cx="8501090" cy="732061"/>
            <a:chOff x="0" y="2987819"/>
            <a:chExt cx="8501090" cy="73206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987819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2"/>
            <p:cNvSpPr/>
            <p:nvPr/>
          </p:nvSpPr>
          <p:spPr>
            <a:xfrm>
              <a:off x="35736" y="3023555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Недостатки процедуры проведения идентификации животных</a:t>
              </a:r>
              <a:endParaRPr lang="ru-RU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58" y="4662851"/>
            <a:ext cx="8501090" cy="732061"/>
            <a:chOff x="0" y="3734181"/>
            <a:chExt cx="8501090" cy="73206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3734181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720641"/>
                <a:satOff val="22416"/>
                <a:lumOff val="1797"/>
                <a:alphaOff val="0"/>
              </a:schemeClr>
            </a:fillRef>
            <a:effectRef idx="3">
              <a:schemeClr val="accent4">
                <a:hueOff val="-3720641"/>
                <a:satOff val="22416"/>
                <a:lumOff val="17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4"/>
            <p:cNvSpPr/>
            <p:nvPr/>
          </p:nvSpPr>
          <p:spPr>
            <a:xfrm>
              <a:off x="35736" y="3769917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Необеспеченность кадрами и низкая квалификация ветеринарных специалистов</a:t>
              </a:r>
              <a:endParaRPr lang="ru-RU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8" y="5409214"/>
            <a:ext cx="8501090" cy="732061"/>
            <a:chOff x="0" y="4480544"/>
            <a:chExt cx="8501090" cy="73206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4480544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6"/>
            <p:cNvSpPr/>
            <p:nvPr/>
          </p:nvSpPr>
          <p:spPr>
            <a:xfrm>
              <a:off x="35736" y="4516280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Несоответствие международным стандартам и слабая интеграция с международными организациями </a:t>
              </a:r>
              <a:endParaRPr lang="ru-RU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928670"/>
          <a:ext cx="87868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кругленный прямоугольник 4"/>
          <p:cNvSpPr/>
          <p:nvPr/>
        </p:nvSpPr>
        <p:spPr>
          <a:xfrm>
            <a:off x="178580" y="35712"/>
            <a:ext cx="8429618" cy="6605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n w="3175">
                  <a:noFill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Несовершенство законодательной базы в области ветеринарии</a:t>
            </a:r>
            <a:endParaRPr lang="ru-RU" sz="2000" kern="1200" dirty="0">
              <a:ln w="3175">
                <a:noFill/>
              </a:ln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B1499F-7A57-45E1-A93A-8717A5E3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43B1499F-7A57-45E1-A93A-8717A5E34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DBFFF5-68BF-4DD8-8CC1-7FCD24F1E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1DBFFF5-68BF-4DD8-8CC1-7FCD24F1E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81021B-9A29-4921-9592-158909760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2081021B-9A29-4921-9592-158909760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4979AF-2151-44D7-954B-0D29F355D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9B4979AF-2151-44D7-954B-0D29F355D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817892"/>
          <a:ext cx="8568562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142844" y="0"/>
            <a:ext cx="8501090" cy="732061"/>
            <a:chOff x="0" y="748730"/>
            <a:chExt cx="8501090" cy="732061"/>
          </a:xfrm>
          <a:noFill/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748730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3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736" y="784466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Институциональное несовершенство системы ветеринарии </a:t>
              </a:r>
              <a:endParaRPr lang="ru-RU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C488AD-8042-4175-8736-270B7328D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4EC488AD-8042-4175-8736-270B7328D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D2A1F4-4F49-40CD-B2B0-316709EAD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5DD2A1F4-4F49-40CD-B2B0-316709EAD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9FB742-1FA3-46B9-BBB1-D243B3EB8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0A9FB742-1FA3-46B9-BBB1-D243B3EB8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296E0-79B7-4AA3-AA59-C2B27BC16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18296E0-79B7-4AA3-AA59-C2B27BC16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14282" y="642918"/>
          <a:ext cx="87868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42844" y="-24"/>
            <a:ext cx="8501090" cy="732061"/>
            <a:chOff x="0" y="1495093"/>
            <a:chExt cx="8501090" cy="73206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495093"/>
              <a:ext cx="8501090" cy="732061"/>
            </a:xfrm>
            <a:prstGeom prst="roundRect">
              <a:avLst/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8"/>
            <p:cNvSpPr/>
            <p:nvPr/>
          </p:nvSpPr>
          <p:spPr>
            <a:xfrm>
              <a:off x="35736" y="1530829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Недостатки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ветеринарной лабораторной сети и ее оснащении </a:t>
              </a:r>
              <a:endParaRPr lang="ru-RU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3A4ABD-988E-4FD9-9B51-94A82F516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B13A4ABD-988E-4FD9-9B51-94A82F516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88EA55-E7EE-41BC-9AF5-ED7782E5A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E88EA55-E7EE-41BC-9AF5-ED7782E5A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77B3B8-545E-4B3F-A2CB-7D1AD29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C77B3B8-545E-4B3F-A2CB-7D1AD295F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75FAD7-C8F9-4B34-A0D9-E930DB6A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BF75FAD7-C8F9-4B34-A0D9-E930DB6A0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000108"/>
          <a:ext cx="8858312" cy="468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14282" y="-24"/>
            <a:ext cx="8501090" cy="732061"/>
            <a:chOff x="0" y="2241456"/>
            <a:chExt cx="8501090" cy="732061"/>
          </a:xfrm>
          <a:noFill/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241456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10"/>
            <p:cNvSpPr/>
            <p:nvPr/>
          </p:nvSpPr>
          <p:spPr>
            <a:xfrm>
              <a:off x="35736" y="2277192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Низкое качество проведения ветеринарных мероприятий</a:t>
              </a:r>
              <a:endParaRPr lang="ru-RU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Прямоугольник 29"/>
          <p:cNvSpPr>
            <a:spLocks noChangeArrowheads="1"/>
          </p:cNvSpPr>
          <p:nvPr/>
        </p:nvSpPr>
        <p:spPr bwMode="auto">
          <a:xfrm>
            <a:off x="500034" y="5715016"/>
            <a:ext cx="814393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100" dirty="0" smtClean="0"/>
              <a:t>«</a:t>
            </a:r>
            <a:r>
              <a:rPr lang="ru-RU" sz="1100" i="1" dirty="0" err="1" smtClean="0"/>
              <a:t>Good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Manufacturing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Practice</a:t>
            </a:r>
            <a:r>
              <a:rPr lang="ru-RU" sz="1100" dirty="0" smtClean="0"/>
              <a:t>» - надлежащая производственная практика </a:t>
            </a:r>
          </a:p>
          <a:p>
            <a:pPr>
              <a:lnSpc>
                <a:spcPts val="1400"/>
              </a:lnSpc>
              <a:defRPr/>
            </a:pPr>
            <a:r>
              <a:rPr lang="ru-RU" sz="1100" dirty="0" smtClean="0"/>
              <a:t>«</a:t>
            </a:r>
            <a:r>
              <a:rPr lang="ru-RU" sz="1100" i="1" dirty="0" err="1" smtClean="0"/>
              <a:t>Good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Laboratory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Practice</a:t>
            </a:r>
            <a:r>
              <a:rPr lang="ru-RU" sz="1100" dirty="0" smtClean="0"/>
              <a:t>» - надлежащая лабораторная практика</a:t>
            </a:r>
            <a:endParaRPr lang="ru-RU" sz="1100" b="1" dirty="0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E2656C-F90C-49A2-B33E-88F2845C6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C5E2656C-F90C-49A2-B33E-88F2845C6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09E05C-DCDE-499F-9EFE-DBBE2B609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B09E05C-DCDE-499F-9EFE-DBBE2B609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18D3A7-18BA-4D9A-8CD6-437C92E70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3A18D3A7-18BA-4D9A-8CD6-437C92E70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EFF2DC-B43D-47B4-AA94-FD0F97F54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94EFF2DC-B43D-47B4-AA94-FD0F97F54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142984"/>
          <a:ext cx="87868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14282" y="-24"/>
            <a:ext cx="8501090" cy="732061"/>
            <a:chOff x="0" y="2987819"/>
            <a:chExt cx="8501090" cy="732061"/>
          </a:xfrm>
          <a:noFill/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987819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12"/>
            <p:cNvSpPr/>
            <p:nvPr/>
          </p:nvSpPr>
          <p:spPr>
            <a:xfrm>
              <a:off x="35736" y="3023555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Недостатки процедуры проведения идентификации животных</a:t>
              </a:r>
              <a:endParaRPr lang="ru-RU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C7AD6E-8FCD-4009-926D-9122DD68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04C7AD6E-8FCD-4009-926D-9122DD685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7B6755-9749-4C55-92DF-E66E0600F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B7B6755-9749-4C55-92DF-E66E0600F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6D6110-AB74-49E0-8075-C521C631A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A16D6110-AB74-49E0-8075-C521C631A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025F93-F3C8-43C2-99ED-3771F293E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C4025F93-F3C8-43C2-99ED-3771F293E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6230</TotalTime>
  <Words>600</Words>
  <Application>Microsoft Office PowerPoint</Application>
  <PresentationFormat>Экран (4:3)</PresentationFormat>
  <Paragraphs>105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</vt:lpstr>
      <vt:lpstr>СОВЕРШЕНСТВОВАНИЕ СИСТЕМЫ ВЕТЕРИНАРНОЙ БЕЗОПАСНОСТИ В РЕСПУБЛИКЕ КАЗАХСТАН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Возможная модель государственной политики по стимулированию распространения знаний</dc:title>
  <dc:creator>user</dc:creator>
  <cp:lastModifiedBy>taitubaev.m</cp:lastModifiedBy>
  <cp:revision>699</cp:revision>
  <cp:lastPrinted>2011-06-27T04:08:55Z</cp:lastPrinted>
  <dcterms:created xsi:type="dcterms:W3CDTF">2011-03-28T03:55:10Z</dcterms:created>
  <dcterms:modified xsi:type="dcterms:W3CDTF">2012-09-16T12:32:05Z</dcterms:modified>
</cp:coreProperties>
</file>