
<file path=[Content_Types].xml><?xml version="1.0" encoding="utf-8"?>
<Types xmlns="http://schemas.openxmlformats.org/package/2006/content-types"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quickStyle2.xml" ContentType="application/vnd.openxmlformats-officedocument.drawingml.diagramStyle+xml"/>
  <Override PartName="/ppt/diagrams/colors11.xml" ContentType="application/vnd.openxmlformats-officedocument.drawingml.diagramColor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diagrams/layout9.xml" ContentType="application/vnd.openxmlformats-officedocument.drawingml.diagramLayout+xml"/>
  <Override PartName="/ppt/diagrams/data13.xml" ContentType="application/vnd.openxmlformats-officedocument.drawingml.diagramData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quickStyle13.xml" ContentType="application/vnd.openxmlformats-officedocument.drawingml.diagramStyl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Default Extension="xlsx" ContentType="application/vnd.openxmlformats-officedocument.spreadsheetml.sheet"/>
  <Override PartName="/ppt/diagrams/colors6.xml" ContentType="application/vnd.openxmlformats-officedocument.drawingml.diagramColors+xml"/>
  <Override PartName="/ppt/diagrams/quickStyle9.xml" ContentType="application/vnd.openxmlformats-officedocument.drawingml.diagramStyle+xml"/>
  <Override PartName="/ppt/diagrams/quickStyle11.xml" ContentType="application/vnd.openxmlformats-officedocument.drawingml.diagramStyle+xml"/>
  <Override PartName="/ppt/diagrams/layout13.xml" ContentType="application/vnd.openxmlformats-officedocument.drawingml.diagramLayou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diagrams/colors4.xml" ContentType="application/vnd.openxmlformats-officedocument.drawingml.diagramColors+xml"/>
  <Override PartName="/ppt/diagrams/quickStyle7.xml" ContentType="application/vnd.openxmlformats-officedocument.drawingml.diagramStyle+xml"/>
  <Override PartName="/ppt/notesSlides/notesSlide5.xml" ContentType="application/vnd.openxmlformats-officedocument.presentationml.notesSlide+xml"/>
  <Override PartName="/ppt/diagrams/layout11.xml" ContentType="application/vnd.openxmlformats-officedocument.drawingml.diagramLayout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diagrams/colors2.xml" ContentType="application/vnd.openxmlformats-officedocument.drawingml.diagramColor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quickStyle5.xml" ContentType="application/vnd.openxmlformats-officedocument.drawingml.diagramStyle+xml"/>
  <Override PartName="/ppt/diagrams/colors1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diagrams/quickStyle3.xml" ContentType="application/vnd.openxmlformats-officedocument.drawingml.diagramStyle+xml"/>
  <Override PartName="/ppt/diagrams/colors10.xml" ContentType="application/vnd.openxmlformats-officedocument.drawingml.diagramColor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diagrams/data12.xml" ContentType="application/vnd.openxmlformats-officedocument.drawingml.diagramData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diagrams/layout6.xml" ContentType="application/vnd.openxmlformats-officedocument.drawingml.diagramLayout+xml"/>
  <Override PartName="/ppt/diagrams/data9.xml" ContentType="application/vnd.openxmlformats-officedocument.drawingml.diagramData+xml"/>
  <Override PartName="/ppt/diagrams/data10.xml" ContentType="application/vnd.openxmlformats-officedocument.drawingml.diagramData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diagrams/colors9.xml" ContentType="application/vnd.openxmlformats-officedocument.drawingml.diagramColors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quickStyle12.xml" ContentType="application/vnd.openxmlformats-officedocument.drawingml.diagramStyle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quickStyle8.xml" ContentType="application/vnd.openxmlformats-officedocument.drawingml.diagramStyle+xml"/>
  <Override PartName="/ppt/diagrams/quickStyle10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quickStyle6.xml" ContentType="application/vnd.openxmlformats-officedocument.drawingml.diagramStyle+xml"/>
  <Override PartName="/ppt/notesSlides/notesSlide4.xml" ContentType="application/vnd.openxmlformats-officedocument.presentationml.notesSlide+xml"/>
  <Override PartName="/ppt/diagrams/layout12.xml" ContentType="application/vnd.openxmlformats-officedocument.drawingml.diagramLayou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diagrams/layout10.xml" ContentType="application/vnd.openxmlformats-officedocument.drawingml.diagramLayout+xml"/>
  <Override PartName="/ppt/diagrams/colors13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Layouts/slideLayout15.xml" ContentType="application/vnd.openxmlformats-officedocument.presentationml.slideLayout+xml"/>
  <Override PartName="/ppt/diagrams/data11.xml" ContentType="application/vnd.openxmlformats-officedocument.drawingml.diagramData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72" r:id="rId2"/>
  </p:sldMasterIdLst>
  <p:notesMasterIdLst>
    <p:notesMasterId r:id="rId23"/>
  </p:notesMasterIdLst>
  <p:sldIdLst>
    <p:sldId id="257" r:id="rId3"/>
    <p:sldId id="280" r:id="rId4"/>
    <p:sldId id="258" r:id="rId5"/>
    <p:sldId id="259" r:id="rId6"/>
    <p:sldId id="261" r:id="rId7"/>
    <p:sldId id="274" r:id="rId8"/>
    <p:sldId id="260" r:id="rId9"/>
    <p:sldId id="262" r:id="rId10"/>
    <p:sldId id="263" r:id="rId11"/>
    <p:sldId id="279" r:id="rId12"/>
    <p:sldId id="281" r:id="rId13"/>
    <p:sldId id="282" r:id="rId14"/>
    <p:sldId id="283" r:id="rId15"/>
    <p:sldId id="267" r:id="rId16"/>
    <p:sldId id="269" r:id="rId17"/>
    <p:sldId id="284" r:id="rId18"/>
    <p:sldId id="272" r:id="rId19"/>
    <p:sldId id="271" r:id="rId20"/>
    <p:sldId id="276" r:id="rId21"/>
    <p:sldId id="285" r:id="rId22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7933C"/>
    <a:srgbClr val="660033"/>
    <a:srgbClr val="660066"/>
    <a:srgbClr val="604A7B"/>
    <a:srgbClr val="17375E"/>
    <a:srgbClr val="3A3357"/>
    <a:srgbClr val="3333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125E5076-3810-47DD-B79F-674D7AD40C01}" styleName="Темный стиль 1 - акцент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C4B1156A-380E-4F78-BDF5-A606A8083BF9}" styleName="Средний стиль 4 - акцент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autoTitleDeleted val="1"/>
    <c:view3D>
      <c:rAngAx val="1"/>
    </c:view3D>
    <c:floor>
      <c:spPr>
        <a:noFill/>
        <a:ln w="9525">
          <a:noFill/>
        </a:ln>
      </c:spPr>
    </c:floor>
    <c:plotArea>
      <c:layout/>
      <c:bar3DChart>
        <c:barDir val="col"/>
        <c:grouping val="stacked"/>
        <c:ser>
          <c:idx val="0"/>
          <c:order val="0"/>
          <c:tx>
            <c:strRef>
              <c:f>Лист1!$A$2</c:f>
              <c:strCache>
                <c:ptCount val="1"/>
                <c:pt idx="0">
                  <c:v>жеке тұлға</c:v>
                </c:pt>
              </c:strCache>
            </c:strRef>
          </c:tx>
          <c:dLbls>
            <c:showVal val="1"/>
          </c:dLbls>
          <c:cat>
            <c:strRef>
              <c:f>Лист1!$B$1:$D$1</c:f>
              <c:strCache>
                <c:ptCount val="3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</c:strCache>
            </c:strRef>
          </c:cat>
          <c:val>
            <c:numRef>
              <c:f>Лист1!$B$2:$D$2</c:f>
              <c:numCache>
                <c:formatCode>General</c:formatCode>
                <c:ptCount val="3"/>
                <c:pt idx="0">
                  <c:v>177</c:v>
                </c:pt>
                <c:pt idx="1">
                  <c:v>340</c:v>
                </c:pt>
                <c:pt idx="2">
                  <c:v>453</c:v>
                </c:pt>
              </c:numCache>
            </c:numRef>
          </c:val>
        </c:ser>
        <c:ser>
          <c:idx val="1"/>
          <c:order val="1"/>
          <c:tx>
            <c:strRef>
              <c:f>Лист1!$A$3</c:f>
              <c:strCache>
                <c:ptCount val="1"/>
                <c:pt idx="0">
                  <c:v>заңды тұлға</c:v>
                </c:pt>
              </c:strCache>
            </c:strRef>
          </c:tx>
          <c:dLbls>
            <c:dLbl>
              <c:idx val="2"/>
              <c:layout>
                <c:manualLayout>
                  <c:x val="6.1728395061729493E-3"/>
                  <c:y val="-2.2448266247043252E-2"/>
                </c:manualLayout>
              </c:layout>
              <c:showVal val="1"/>
            </c:dLbl>
            <c:showVal val="1"/>
          </c:dLbls>
          <c:cat>
            <c:strRef>
              <c:f>Лист1!$B$1:$D$1</c:f>
              <c:strCache>
                <c:ptCount val="3"/>
                <c:pt idx="0">
                  <c:v>2009</c:v>
                </c:pt>
                <c:pt idx="1">
                  <c:v>2010</c:v>
                </c:pt>
                <c:pt idx="2">
                  <c:v>2011</c:v>
                </c:pt>
              </c:strCache>
            </c:strRef>
          </c:cat>
          <c:val>
            <c:numRef>
              <c:f>Лист1!$B$3:$D$3</c:f>
              <c:numCache>
                <c:formatCode>General</c:formatCode>
                <c:ptCount val="3"/>
                <c:pt idx="0">
                  <c:v>553</c:v>
                </c:pt>
                <c:pt idx="1">
                  <c:v>472</c:v>
                </c:pt>
                <c:pt idx="2">
                  <c:v>521</c:v>
                </c:pt>
              </c:numCache>
            </c:numRef>
          </c:val>
        </c:ser>
        <c:dLbls>
          <c:showVal val="1"/>
        </c:dLbls>
        <c:shape val="box"/>
        <c:axId val="86529536"/>
        <c:axId val="86531072"/>
        <c:axId val="0"/>
      </c:bar3DChart>
      <c:catAx>
        <c:axId val="86529536"/>
        <c:scaling>
          <c:orientation val="minMax"/>
        </c:scaling>
        <c:axPos val="b"/>
        <c:tickLblPos val="nextTo"/>
        <c:crossAx val="86531072"/>
        <c:crosses val="autoZero"/>
        <c:auto val="1"/>
        <c:lblAlgn val="ctr"/>
        <c:lblOffset val="100"/>
      </c:catAx>
      <c:valAx>
        <c:axId val="86531072"/>
        <c:scaling>
          <c:orientation val="minMax"/>
        </c:scaling>
        <c:delete val="1"/>
        <c:axPos val="l"/>
        <c:numFmt formatCode="General" sourceLinked="1"/>
        <c:tickLblPos val="nextTo"/>
        <c:crossAx val="86529536"/>
        <c:crosses val="autoZero"/>
        <c:crossBetween val="between"/>
      </c:valAx>
    </c:plotArea>
    <c:legend>
      <c:legendPos val="b"/>
      <c:layout/>
    </c:legend>
    <c:plotVisOnly val="1"/>
  </c:chart>
  <c:txPr>
    <a:bodyPr/>
    <a:lstStyle/>
    <a:p>
      <a:pPr>
        <a:defRPr sz="1800"/>
      </a:pPr>
      <a:endParaRPr lang="ru-RU"/>
    </a:p>
  </c:txPr>
  <c:externalData r:id="rId1"/>
  <c:userShapes r:id="rId2"/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E4B1D9-8648-4B0D-B5EB-45D2FFBD319A}" type="doc">
      <dgm:prSet loTypeId="urn:microsoft.com/office/officeart/2005/8/layout/target3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1556FF9C-B4AF-4721-B297-49D1F1C3F001}">
      <dgm:prSet phldrT="[Текст]" custT="1"/>
      <dgm:spPr/>
      <dgm:t>
        <a:bodyPr/>
        <a:lstStyle/>
        <a:p>
          <a:pPr algn="l"/>
          <a:r>
            <a:rPr lang="ru-RU" sz="2400" b="0" i="0" dirty="0" smtClean="0">
              <a:latin typeface="Arial" pitchFamily="34" charset="0"/>
              <a:cs typeface="Arial" pitchFamily="34" charset="0"/>
            </a:rPr>
            <a:t>1.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Тұрғын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үй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құрылысын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дамыту</a:t>
          </a:r>
          <a:endParaRPr lang="ru-RU" sz="2400" b="0" i="0" dirty="0">
            <a:latin typeface="Arial" pitchFamily="34" charset="0"/>
            <a:cs typeface="Arial" pitchFamily="34" charset="0"/>
          </a:endParaRPr>
        </a:p>
      </dgm:t>
    </dgm:pt>
    <dgm:pt modelId="{89C4DFB2-0D42-4083-8FB5-FEB52B17C95C}" type="parTrans" cxnId="{0AA43404-FD35-4F96-9205-C9E746EA74F1}">
      <dgm:prSet/>
      <dgm:spPr/>
      <dgm:t>
        <a:bodyPr/>
        <a:lstStyle/>
        <a:p>
          <a:pPr algn="l"/>
          <a:endParaRPr lang="ru-RU" sz="2400" b="0">
            <a:latin typeface="Arial" pitchFamily="34" charset="0"/>
            <a:cs typeface="Arial" pitchFamily="34" charset="0"/>
          </a:endParaRPr>
        </a:p>
      </dgm:t>
    </dgm:pt>
    <dgm:pt modelId="{406003A5-00B2-463E-AD62-A1CB38952513}" type="sibTrans" cxnId="{0AA43404-FD35-4F96-9205-C9E746EA74F1}">
      <dgm:prSet/>
      <dgm:spPr/>
      <dgm:t>
        <a:bodyPr/>
        <a:lstStyle/>
        <a:p>
          <a:pPr algn="l"/>
          <a:endParaRPr lang="ru-RU" sz="2400" b="0">
            <a:latin typeface="Arial" pitchFamily="34" charset="0"/>
            <a:cs typeface="Arial" pitchFamily="34" charset="0"/>
          </a:endParaRPr>
        </a:p>
      </dgm:t>
    </dgm:pt>
    <dgm:pt modelId="{616D3916-2651-402B-869D-6A31C36E1BA3}">
      <dgm:prSet phldrT="[Текст]" custT="1"/>
      <dgm:spPr/>
      <dgm:t>
        <a:bodyPr/>
        <a:lstStyle/>
        <a:p>
          <a:pPr algn="l"/>
          <a:r>
            <a:rPr lang="ru-RU" sz="2400" b="0" i="0" dirty="0" smtClean="0">
              <a:latin typeface="Arial" pitchFamily="34" charset="0"/>
              <a:cs typeface="Arial" pitchFamily="34" charset="0"/>
            </a:rPr>
            <a:t>2.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Сәулет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,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қала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құрылыс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және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құрылыс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саласындағы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мемлекеттік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реттеуді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жетілдіру</a:t>
          </a:r>
          <a:endParaRPr lang="ru-RU" sz="2400" b="0" i="0" dirty="0">
            <a:latin typeface="Arial" pitchFamily="34" charset="0"/>
            <a:cs typeface="Arial" pitchFamily="34" charset="0"/>
          </a:endParaRPr>
        </a:p>
      </dgm:t>
    </dgm:pt>
    <dgm:pt modelId="{41EEDE24-E25A-4036-8273-4B2A2AEDC005}" type="parTrans" cxnId="{26ABD7F4-A250-4DE1-8F76-DBA53C391A7D}">
      <dgm:prSet/>
      <dgm:spPr/>
      <dgm:t>
        <a:bodyPr/>
        <a:lstStyle/>
        <a:p>
          <a:pPr algn="l"/>
          <a:endParaRPr lang="ru-RU" sz="2400" b="0">
            <a:latin typeface="Arial" pitchFamily="34" charset="0"/>
            <a:cs typeface="Arial" pitchFamily="34" charset="0"/>
          </a:endParaRPr>
        </a:p>
      </dgm:t>
    </dgm:pt>
    <dgm:pt modelId="{0C1DFD8D-D9CB-4E99-845B-09A3012F46AF}" type="sibTrans" cxnId="{26ABD7F4-A250-4DE1-8F76-DBA53C391A7D}">
      <dgm:prSet/>
      <dgm:spPr/>
      <dgm:t>
        <a:bodyPr/>
        <a:lstStyle/>
        <a:p>
          <a:pPr algn="l"/>
          <a:endParaRPr lang="ru-RU" sz="2400" b="0">
            <a:latin typeface="Arial" pitchFamily="34" charset="0"/>
            <a:cs typeface="Arial" pitchFamily="34" charset="0"/>
          </a:endParaRPr>
        </a:p>
      </dgm:t>
    </dgm:pt>
    <dgm:pt modelId="{4B46525C-BD9A-4158-B55A-6B0C4B4C40A7}">
      <dgm:prSet phldrT="[Текст]" custT="1"/>
      <dgm:spPr/>
      <dgm:t>
        <a:bodyPr/>
        <a:lstStyle/>
        <a:p>
          <a:pPr algn="l"/>
          <a:r>
            <a:rPr lang="ru-RU" sz="2400" b="0" i="0" dirty="0" smtClean="0">
              <a:latin typeface="Arial" pitchFamily="34" charset="0"/>
              <a:cs typeface="Arial" pitchFamily="34" charset="0"/>
            </a:rPr>
            <a:t>3.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Тұрғын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үй-коммуналдық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шаруашылығын</a:t>
          </a:r>
          <a:r>
            <a:rPr lang="ru-RU" sz="2400" b="0" i="0" dirty="0" smtClean="0">
              <a:latin typeface="Arial" pitchFamily="34" charset="0"/>
              <a:cs typeface="Arial" pitchFamily="34" charset="0"/>
            </a:rPr>
            <a:t> </a:t>
          </a:r>
          <a:r>
            <a:rPr lang="ru-RU" sz="2400" b="0" i="0" dirty="0" err="1" smtClean="0">
              <a:latin typeface="Arial" pitchFamily="34" charset="0"/>
              <a:cs typeface="Arial" pitchFamily="34" charset="0"/>
            </a:rPr>
            <a:t>жаңғырту</a:t>
          </a:r>
          <a:endParaRPr lang="ru-RU" sz="2400" b="0" i="0" dirty="0">
            <a:latin typeface="Arial" pitchFamily="34" charset="0"/>
            <a:cs typeface="Arial" pitchFamily="34" charset="0"/>
          </a:endParaRPr>
        </a:p>
      </dgm:t>
    </dgm:pt>
    <dgm:pt modelId="{B3C0EE7B-E782-486D-8BEC-1B15980176C6}" type="parTrans" cxnId="{18DC6248-7825-4DAF-8B67-700FAE48A683}">
      <dgm:prSet/>
      <dgm:spPr/>
      <dgm:t>
        <a:bodyPr/>
        <a:lstStyle/>
        <a:p>
          <a:pPr algn="l"/>
          <a:endParaRPr lang="ru-RU" sz="2400" b="0">
            <a:latin typeface="Arial" pitchFamily="34" charset="0"/>
            <a:cs typeface="Arial" pitchFamily="34" charset="0"/>
          </a:endParaRPr>
        </a:p>
      </dgm:t>
    </dgm:pt>
    <dgm:pt modelId="{2578A566-8E17-4416-85C1-11025AFD3F47}" type="sibTrans" cxnId="{18DC6248-7825-4DAF-8B67-700FAE48A683}">
      <dgm:prSet/>
      <dgm:spPr/>
      <dgm:t>
        <a:bodyPr/>
        <a:lstStyle/>
        <a:p>
          <a:pPr algn="l"/>
          <a:endParaRPr lang="ru-RU" sz="2400" b="0">
            <a:latin typeface="Arial" pitchFamily="34" charset="0"/>
            <a:cs typeface="Arial" pitchFamily="34" charset="0"/>
          </a:endParaRPr>
        </a:p>
      </dgm:t>
    </dgm:pt>
    <dgm:pt modelId="{1F6C700D-E3D7-4BDF-9CEE-BA58737E4177}" type="pres">
      <dgm:prSet presAssocID="{DBE4B1D9-8648-4B0D-B5EB-45D2FFBD319A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5011ABF-8A2E-4A54-9277-3FC2E377D794}" type="pres">
      <dgm:prSet presAssocID="{1556FF9C-B4AF-4721-B297-49D1F1C3F001}" presName="circle1" presStyleLbl="node1" presStyleIdx="0" presStyleCnt="3"/>
      <dgm:spPr/>
    </dgm:pt>
    <dgm:pt modelId="{FE9049CA-8537-4579-AF25-A2D0AA1F99B1}" type="pres">
      <dgm:prSet presAssocID="{1556FF9C-B4AF-4721-B297-49D1F1C3F001}" presName="space" presStyleCnt="0"/>
      <dgm:spPr/>
    </dgm:pt>
    <dgm:pt modelId="{464A1B59-499A-40E7-A661-4ABF6745A6D4}" type="pres">
      <dgm:prSet presAssocID="{1556FF9C-B4AF-4721-B297-49D1F1C3F001}" presName="rect1" presStyleLbl="alignAcc1" presStyleIdx="0" presStyleCnt="3"/>
      <dgm:spPr/>
      <dgm:t>
        <a:bodyPr/>
        <a:lstStyle/>
        <a:p>
          <a:endParaRPr lang="ru-RU"/>
        </a:p>
      </dgm:t>
    </dgm:pt>
    <dgm:pt modelId="{18DD8490-A2D0-4485-AACE-C3D60F358130}" type="pres">
      <dgm:prSet presAssocID="{616D3916-2651-402B-869D-6A31C36E1BA3}" presName="vertSpace2" presStyleLbl="node1" presStyleIdx="0" presStyleCnt="3"/>
      <dgm:spPr/>
    </dgm:pt>
    <dgm:pt modelId="{65503BA3-9C69-4E80-B834-6D35957EA175}" type="pres">
      <dgm:prSet presAssocID="{616D3916-2651-402B-869D-6A31C36E1BA3}" presName="circle2" presStyleLbl="node1" presStyleIdx="1" presStyleCnt="3"/>
      <dgm:spPr/>
    </dgm:pt>
    <dgm:pt modelId="{8DCC4D37-D080-4230-B8B0-68C7ACA3EAD7}" type="pres">
      <dgm:prSet presAssocID="{616D3916-2651-402B-869D-6A31C36E1BA3}" presName="rect2" presStyleLbl="alignAcc1" presStyleIdx="1" presStyleCnt="3"/>
      <dgm:spPr/>
      <dgm:t>
        <a:bodyPr/>
        <a:lstStyle/>
        <a:p>
          <a:endParaRPr lang="ru-RU"/>
        </a:p>
      </dgm:t>
    </dgm:pt>
    <dgm:pt modelId="{4ED7B28A-2580-4414-BCD1-140C824F53F8}" type="pres">
      <dgm:prSet presAssocID="{4B46525C-BD9A-4158-B55A-6B0C4B4C40A7}" presName="vertSpace3" presStyleLbl="node1" presStyleIdx="1" presStyleCnt="3"/>
      <dgm:spPr/>
    </dgm:pt>
    <dgm:pt modelId="{A406483E-25DD-4238-A1B0-BB42586E6696}" type="pres">
      <dgm:prSet presAssocID="{4B46525C-BD9A-4158-B55A-6B0C4B4C40A7}" presName="circle3" presStyleLbl="node1" presStyleIdx="2" presStyleCnt="3"/>
      <dgm:spPr/>
    </dgm:pt>
    <dgm:pt modelId="{441B553C-C6FA-4727-A07C-1092075428E9}" type="pres">
      <dgm:prSet presAssocID="{4B46525C-BD9A-4158-B55A-6B0C4B4C40A7}" presName="rect3" presStyleLbl="alignAcc1" presStyleIdx="2" presStyleCnt="3"/>
      <dgm:spPr/>
      <dgm:t>
        <a:bodyPr/>
        <a:lstStyle/>
        <a:p>
          <a:endParaRPr lang="ru-RU"/>
        </a:p>
      </dgm:t>
    </dgm:pt>
    <dgm:pt modelId="{BE6E42C2-3A8E-4A9C-A034-20E72D08AD31}" type="pres">
      <dgm:prSet presAssocID="{1556FF9C-B4AF-4721-B297-49D1F1C3F001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16E3E7-6611-4EFF-B8C8-63FE1562C19C}" type="pres">
      <dgm:prSet presAssocID="{616D3916-2651-402B-869D-6A31C36E1BA3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F0D1F16-9804-4F38-8444-F8AC01153FDF}" type="pres">
      <dgm:prSet presAssocID="{4B46525C-BD9A-4158-B55A-6B0C4B4C40A7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6ABD7F4-A250-4DE1-8F76-DBA53C391A7D}" srcId="{DBE4B1D9-8648-4B0D-B5EB-45D2FFBD319A}" destId="{616D3916-2651-402B-869D-6A31C36E1BA3}" srcOrd="1" destOrd="0" parTransId="{41EEDE24-E25A-4036-8273-4B2A2AEDC005}" sibTransId="{0C1DFD8D-D9CB-4E99-845B-09A3012F46AF}"/>
    <dgm:cxn modelId="{18DC6248-7825-4DAF-8B67-700FAE48A683}" srcId="{DBE4B1D9-8648-4B0D-B5EB-45D2FFBD319A}" destId="{4B46525C-BD9A-4158-B55A-6B0C4B4C40A7}" srcOrd="2" destOrd="0" parTransId="{B3C0EE7B-E782-486D-8BEC-1B15980176C6}" sibTransId="{2578A566-8E17-4416-85C1-11025AFD3F47}"/>
    <dgm:cxn modelId="{0A713E78-8A94-4A51-9084-DF3EF1CE8FDF}" type="presOf" srcId="{616D3916-2651-402B-869D-6A31C36E1BA3}" destId="{F916E3E7-6611-4EFF-B8C8-63FE1562C19C}" srcOrd="1" destOrd="0" presId="urn:microsoft.com/office/officeart/2005/8/layout/target3"/>
    <dgm:cxn modelId="{85FB7A19-0E80-4A4F-998B-BB3E8C7BEF3A}" type="presOf" srcId="{4B46525C-BD9A-4158-B55A-6B0C4B4C40A7}" destId="{BF0D1F16-9804-4F38-8444-F8AC01153FDF}" srcOrd="1" destOrd="0" presId="urn:microsoft.com/office/officeart/2005/8/layout/target3"/>
    <dgm:cxn modelId="{CC53A758-8776-43BA-A109-1EE7E5570FFB}" type="presOf" srcId="{1556FF9C-B4AF-4721-B297-49D1F1C3F001}" destId="{BE6E42C2-3A8E-4A9C-A034-20E72D08AD31}" srcOrd="1" destOrd="0" presId="urn:microsoft.com/office/officeart/2005/8/layout/target3"/>
    <dgm:cxn modelId="{176EAD49-6E22-4F5C-AA36-EFFE856F40CD}" type="presOf" srcId="{1556FF9C-B4AF-4721-B297-49D1F1C3F001}" destId="{464A1B59-499A-40E7-A661-4ABF6745A6D4}" srcOrd="0" destOrd="0" presId="urn:microsoft.com/office/officeart/2005/8/layout/target3"/>
    <dgm:cxn modelId="{5347578F-DEAF-4837-BE82-4E88918B839C}" type="presOf" srcId="{4B46525C-BD9A-4158-B55A-6B0C4B4C40A7}" destId="{441B553C-C6FA-4727-A07C-1092075428E9}" srcOrd="0" destOrd="0" presId="urn:microsoft.com/office/officeart/2005/8/layout/target3"/>
    <dgm:cxn modelId="{FB466BF9-46E2-4C45-B67A-829BB5A462A8}" type="presOf" srcId="{DBE4B1D9-8648-4B0D-B5EB-45D2FFBD319A}" destId="{1F6C700D-E3D7-4BDF-9CEE-BA58737E4177}" srcOrd="0" destOrd="0" presId="urn:microsoft.com/office/officeart/2005/8/layout/target3"/>
    <dgm:cxn modelId="{0AA43404-FD35-4F96-9205-C9E746EA74F1}" srcId="{DBE4B1D9-8648-4B0D-B5EB-45D2FFBD319A}" destId="{1556FF9C-B4AF-4721-B297-49D1F1C3F001}" srcOrd="0" destOrd="0" parTransId="{89C4DFB2-0D42-4083-8FB5-FEB52B17C95C}" sibTransId="{406003A5-00B2-463E-AD62-A1CB38952513}"/>
    <dgm:cxn modelId="{A5FF7059-35D4-4354-8D48-6DFCEA3A8EEB}" type="presOf" srcId="{616D3916-2651-402B-869D-6A31C36E1BA3}" destId="{8DCC4D37-D080-4230-B8B0-68C7ACA3EAD7}" srcOrd="0" destOrd="0" presId="urn:microsoft.com/office/officeart/2005/8/layout/target3"/>
    <dgm:cxn modelId="{B5604A4D-D86F-4CA7-A9F2-CF6F3E0C618C}" type="presParOf" srcId="{1F6C700D-E3D7-4BDF-9CEE-BA58737E4177}" destId="{85011ABF-8A2E-4A54-9277-3FC2E377D794}" srcOrd="0" destOrd="0" presId="urn:microsoft.com/office/officeart/2005/8/layout/target3"/>
    <dgm:cxn modelId="{1321C2C8-F620-404A-B9E4-E2F6270CC246}" type="presParOf" srcId="{1F6C700D-E3D7-4BDF-9CEE-BA58737E4177}" destId="{FE9049CA-8537-4579-AF25-A2D0AA1F99B1}" srcOrd="1" destOrd="0" presId="urn:microsoft.com/office/officeart/2005/8/layout/target3"/>
    <dgm:cxn modelId="{F0718ED8-F547-4634-B5C9-F0D5EEF3A21F}" type="presParOf" srcId="{1F6C700D-E3D7-4BDF-9CEE-BA58737E4177}" destId="{464A1B59-499A-40E7-A661-4ABF6745A6D4}" srcOrd="2" destOrd="0" presId="urn:microsoft.com/office/officeart/2005/8/layout/target3"/>
    <dgm:cxn modelId="{BBEFC633-EE02-4447-A0DF-C13DA62C6518}" type="presParOf" srcId="{1F6C700D-E3D7-4BDF-9CEE-BA58737E4177}" destId="{18DD8490-A2D0-4485-AACE-C3D60F358130}" srcOrd="3" destOrd="0" presId="urn:microsoft.com/office/officeart/2005/8/layout/target3"/>
    <dgm:cxn modelId="{1D2FA2EE-B3EC-4550-AF9D-15BB2759F8B5}" type="presParOf" srcId="{1F6C700D-E3D7-4BDF-9CEE-BA58737E4177}" destId="{65503BA3-9C69-4E80-B834-6D35957EA175}" srcOrd="4" destOrd="0" presId="urn:microsoft.com/office/officeart/2005/8/layout/target3"/>
    <dgm:cxn modelId="{042D9EAC-50B2-4342-9F23-FA70F31735C2}" type="presParOf" srcId="{1F6C700D-E3D7-4BDF-9CEE-BA58737E4177}" destId="{8DCC4D37-D080-4230-B8B0-68C7ACA3EAD7}" srcOrd="5" destOrd="0" presId="urn:microsoft.com/office/officeart/2005/8/layout/target3"/>
    <dgm:cxn modelId="{C1002084-76B9-43D5-8BF2-DB8180FD7AE7}" type="presParOf" srcId="{1F6C700D-E3D7-4BDF-9CEE-BA58737E4177}" destId="{4ED7B28A-2580-4414-BCD1-140C824F53F8}" srcOrd="6" destOrd="0" presId="urn:microsoft.com/office/officeart/2005/8/layout/target3"/>
    <dgm:cxn modelId="{A2CCAC5F-CDEF-4C62-8335-5E5C0D02EF1F}" type="presParOf" srcId="{1F6C700D-E3D7-4BDF-9CEE-BA58737E4177}" destId="{A406483E-25DD-4238-A1B0-BB42586E6696}" srcOrd="7" destOrd="0" presId="urn:microsoft.com/office/officeart/2005/8/layout/target3"/>
    <dgm:cxn modelId="{AF8B4076-FE78-4905-B084-7477427D4BB6}" type="presParOf" srcId="{1F6C700D-E3D7-4BDF-9CEE-BA58737E4177}" destId="{441B553C-C6FA-4727-A07C-1092075428E9}" srcOrd="8" destOrd="0" presId="urn:microsoft.com/office/officeart/2005/8/layout/target3"/>
    <dgm:cxn modelId="{19D167CB-975F-448C-8027-4DDA5E07C6A0}" type="presParOf" srcId="{1F6C700D-E3D7-4BDF-9CEE-BA58737E4177}" destId="{BE6E42C2-3A8E-4A9C-A034-20E72D08AD31}" srcOrd="9" destOrd="0" presId="urn:microsoft.com/office/officeart/2005/8/layout/target3"/>
    <dgm:cxn modelId="{4D981FD8-4027-4184-B456-57F4003C4CE7}" type="presParOf" srcId="{1F6C700D-E3D7-4BDF-9CEE-BA58737E4177}" destId="{F916E3E7-6611-4EFF-B8C8-63FE1562C19C}" srcOrd="10" destOrd="0" presId="urn:microsoft.com/office/officeart/2005/8/layout/target3"/>
    <dgm:cxn modelId="{4AE1B7BF-D58D-4776-B3AF-146D8E1C0323}" type="presParOf" srcId="{1F6C700D-E3D7-4BDF-9CEE-BA58737E4177}" destId="{BF0D1F16-9804-4F38-8444-F8AC01153FDF}" srcOrd="11" destOrd="0" presId="urn:microsoft.com/office/officeart/2005/8/layout/target3"/>
  </dgm:cxnLst>
  <dgm:bg>
    <a:effectLst>
      <a:outerShdw blurRad="254000" dist="38100" dir="2700000" algn="tl" rotWithShape="0">
        <a:prstClr val="black">
          <a:alpha val="40000"/>
        </a:prstClr>
      </a:outerShdw>
    </a:effectLst>
  </dgm:bg>
  <dgm:whole/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3F9B32CB-0204-4FBF-B2E5-196654AD24BC}" type="doc">
      <dgm:prSet loTypeId="urn:microsoft.com/office/officeart/2005/8/layout/chevron2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D1CF14C-6BAA-4748-B302-3374E1ECC2A1}">
      <dgm:prSet phldrT="[Текст]" custT="1"/>
      <dgm:spPr/>
      <dgm:t>
        <a:bodyPr/>
        <a:lstStyle/>
        <a:p>
          <a:pPr>
            <a:lnSpc>
              <a:spcPct val="50000"/>
            </a:lnSpc>
            <a:spcAft>
              <a:spcPts val="0"/>
            </a:spcAft>
          </a:pPr>
          <a:r>
            <a:rPr lang="ru-RU" sz="2800" b="1" dirty="0" smtClean="0"/>
            <a:t>1</a:t>
          </a:r>
        </a:p>
        <a:p>
          <a:pPr>
            <a:lnSpc>
              <a:spcPct val="50000"/>
            </a:lnSpc>
            <a:spcAft>
              <a:spcPts val="0"/>
            </a:spcAft>
          </a:pPr>
          <a:r>
            <a:rPr lang="ru-RU" sz="2000" b="1" dirty="0" err="1" smtClean="0"/>
            <a:t>жоғары</a:t>
          </a:r>
          <a:endParaRPr lang="ru-RU" sz="4000" b="1" dirty="0"/>
        </a:p>
      </dgm:t>
    </dgm:pt>
    <dgm:pt modelId="{08A2AB42-C0DE-4217-B6BC-7CE5601F0B04}" type="parTrans" cxnId="{E078AEE2-B07B-4334-AC7C-346837FDE3D5}">
      <dgm:prSet/>
      <dgm:spPr/>
      <dgm:t>
        <a:bodyPr/>
        <a:lstStyle/>
        <a:p>
          <a:endParaRPr lang="ru-RU" sz="2000" b="1"/>
        </a:p>
      </dgm:t>
    </dgm:pt>
    <dgm:pt modelId="{434A5485-5AC6-40B1-B619-CFDF68B5853F}" type="sibTrans" cxnId="{E078AEE2-B07B-4334-AC7C-346837FDE3D5}">
      <dgm:prSet/>
      <dgm:spPr/>
      <dgm:t>
        <a:bodyPr/>
        <a:lstStyle/>
        <a:p>
          <a:endParaRPr lang="ru-RU" sz="2000" b="1"/>
        </a:p>
      </dgm:t>
    </dgm:pt>
    <dgm:pt modelId="{3C17650F-285D-4C9B-84BD-A2E3972EDE40}">
      <dgm:prSet phldrT="[Текст]" custT="1"/>
      <dgm:spPr/>
      <dgm:t>
        <a:bodyPr/>
        <a:lstStyle/>
        <a:p>
          <a:r>
            <a:rPr lang="ru-RU" sz="1800" b="1" dirty="0" err="1" smtClean="0"/>
            <a:t>ерекше</a:t>
          </a:r>
          <a:r>
            <a:rPr lang="ru-RU" sz="1800" b="1" dirty="0" smtClean="0"/>
            <a:t> </a:t>
          </a:r>
          <a:r>
            <a:rPr lang="ru-RU" sz="1800" b="1" dirty="0" err="1" smtClean="0"/>
            <a:t>күрделі</a:t>
          </a:r>
          <a:r>
            <a:rPr lang="ru-RU" sz="1800" b="1" dirty="0" smtClean="0"/>
            <a:t> </a:t>
          </a:r>
          <a:r>
            <a:rPr lang="ru-RU" sz="1800" b="1" dirty="0" err="1" smtClean="0"/>
            <a:t>объектілердегі</a:t>
          </a:r>
          <a:r>
            <a:rPr lang="ru-RU" sz="1800" b="1" dirty="0" smtClean="0"/>
            <a:t>,</a:t>
          </a:r>
          <a:endParaRPr lang="ru-RU" sz="1800" b="0" dirty="0"/>
        </a:p>
      </dgm:t>
    </dgm:pt>
    <dgm:pt modelId="{B4521E65-F439-4D57-A45A-F7AF0297D243}" type="parTrans" cxnId="{B5CBFFDB-46D6-492C-9FD1-9A5D7C9EF3F7}">
      <dgm:prSet/>
      <dgm:spPr/>
      <dgm:t>
        <a:bodyPr/>
        <a:lstStyle/>
        <a:p>
          <a:endParaRPr lang="ru-RU" sz="2000" b="1"/>
        </a:p>
      </dgm:t>
    </dgm:pt>
    <dgm:pt modelId="{75FFA125-A260-4E98-BDFF-B8AD259EBB3C}" type="sibTrans" cxnId="{B5CBFFDB-46D6-492C-9FD1-9A5D7C9EF3F7}">
      <dgm:prSet/>
      <dgm:spPr/>
      <dgm:t>
        <a:bodyPr/>
        <a:lstStyle/>
        <a:p>
          <a:endParaRPr lang="ru-RU" sz="2000" b="1"/>
        </a:p>
      </dgm:t>
    </dgm:pt>
    <dgm:pt modelId="{CBBBA273-8E04-420D-8600-01303D2E96E9}">
      <dgm:prSet phldrT="[Текст]" custT="1"/>
      <dgm:spPr/>
      <dgm:t>
        <a:bodyPr/>
        <a:lstStyle/>
        <a:p>
          <a:pPr>
            <a:lnSpc>
              <a:spcPct val="50000"/>
            </a:lnSpc>
            <a:spcAft>
              <a:spcPts val="0"/>
            </a:spcAft>
          </a:pPr>
          <a:r>
            <a:rPr lang="ru-RU" sz="2800" b="1" dirty="0" smtClean="0"/>
            <a:t>2</a:t>
          </a:r>
        </a:p>
        <a:p>
          <a:pPr>
            <a:lnSpc>
              <a:spcPct val="50000"/>
            </a:lnSpc>
            <a:spcAft>
              <a:spcPts val="0"/>
            </a:spcAft>
          </a:pPr>
          <a:r>
            <a:rPr lang="ru-RU" sz="2000" b="1" dirty="0" err="1" smtClean="0"/>
            <a:t>орташа</a:t>
          </a:r>
          <a:endParaRPr lang="ru-RU" sz="4000" b="1" dirty="0"/>
        </a:p>
      </dgm:t>
    </dgm:pt>
    <dgm:pt modelId="{E36F1C7B-0EB4-4B36-83F2-348793922CA9}" type="parTrans" cxnId="{AD12FAF0-A3C1-48BF-A306-27A7971DD767}">
      <dgm:prSet/>
      <dgm:spPr/>
      <dgm:t>
        <a:bodyPr/>
        <a:lstStyle/>
        <a:p>
          <a:endParaRPr lang="ru-RU" sz="2000" b="1"/>
        </a:p>
      </dgm:t>
    </dgm:pt>
    <dgm:pt modelId="{3B02DD68-3E46-4C45-B5C8-80CD28F44BC6}" type="sibTrans" cxnId="{AD12FAF0-A3C1-48BF-A306-27A7971DD767}">
      <dgm:prSet/>
      <dgm:spPr/>
      <dgm:t>
        <a:bodyPr/>
        <a:lstStyle/>
        <a:p>
          <a:endParaRPr lang="ru-RU" sz="2000" b="1"/>
        </a:p>
      </dgm:t>
    </dgm:pt>
    <dgm:pt modelId="{62099162-2568-4A44-A457-4BFE1B138A93}">
      <dgm:prSet phldrT="[Текст]" custT="1"/>
      <dgm:spPr/>
      <dgm:t>
        <a:bodyPr/>
        <a:lstStyle/>
        <a:p>
          <a:r>
            <a:rPr lang="ru-RU" sz="1800" b="1" dirty="0" err="1" smtClean="0"/>
            <a:t>күрделілігі</a:t>
          </a:r>
          <a:r>
            <a:rPr lang="ru-RU" sz="1800" b="1" dirty="0" smtClean="0"/>
            <a:t> </a:t>
          </a:r>
          <a:r>
            <a:rPr lang="ru-RU" sz="1800" b="1" dirty="0" err="1" smtClean="0"/>
            <a:t>орташа</a:t>
          </a:r>
          <a:r>
            <a:rPr lang="ru-RU" sz="1800" b="1" dirty="0" smtClean="0"/>
            <a:t> </a:t>
          </a:r>
          <a:r>
            <a:rPr lang="ru-RU" sz="1800" b="1" dirty="0" err="1" smtClean="0"/>
            <a:t>объектілердегі</a:t>
          </a:r>
          <a:r>
            <a:rPr lang="ru-RU" sz="1800" b="1" dirty="0" smtClean="0"/>
            <a:t>,</a:t>
          </a:r>
          <a:endParaRPr lang="ru-RU" sz="1800" b="0" dirty="0"/>
        </a:p>
      </dgm:t>
    </dgm:pt>
    <dgm:pt modelId="{1A6BD9F5-4E00-47B3-904E-0643D86EE63D}" type="parTrans" cxnId="{6364B54F-57EE-4254-B1D6-6C36143C0DB2}">
      <dgm:prSet/>
      <dgm:spPr/>
      <dgm:t>
        <a:bodyPr/>
        <a:lstStyle/>
        <a:p>
          <a:endParaRPr lang="ru-RU" sz="2000" b="1"/>
        </a:p>
      </dgm:t>
    </dgm:pt>
    <dgm:pt modelId="{2EEA8002-F008-4A10-A82C-C8606AD48EBD}" type="sibTrans" cxnId="{6364B54F-57EE-4254-B1D6-6C36143C0DB2}">
      <dgm:prSet/>
      <dgm:spPr/>
      <dgm:t>
        <a:bodyPr/>
        <a:lstStyle/>
        <a:p>
          <a:endParaRPr lang="ru-RU" sz="2000" b="1"/>
        </a:p>
      </dgm:t>
    </dgm:pt>
    <dgm:pt modelId="{9386D686-5BD1-4373-AD9B-26CD4387BB0A}">
      <dgm:prSet phldrT="[Текст]" custT="1"/>
      <dgm:spPr/>
      <dgm:t>
        <a:bodyPr/>
        <a:lstStyle/>
        <a:p>
          <a:pPr>
            <a:lnSpc>
              <a:spcPct val="50000"/>
            </a:lnSpc>
            <a:spcAft>
              <a:spcPts val="0"/>
            </a:spcAft>
          </a:pPr>
          <a:r>
            <a:rPr lang="ru-RU" sz="2800" b="1" dirty="0" smtClean="0"/>
            <a:t>3</a:t>
          </a:r>
        </a:p>
        <a:p>
          <a:pPr>
            <a:lnSpc>
              <a:spcPct val="50000"/>
            </a:lnSpc>
            <a:spcAft>
              <a:spcPts val="0"/>
            </a:spcAft>
          </a:pPr>
          <a:r>
            <a:rPr lang="ru-RU" sz="2000" b="1" dirty="0" err="1" smtClean="0"/>
            <a:t>базалық</a:t>
          </a:r>
          <a:endParaRPr lang="ru-RU" sz="4000" b="1" dirty="0" smtClean="0"/>
        </a:p>
      </dgm:t>
    </dgm:pt>
    <dgm:pt modelId="{FCFE5771-7191-4E41-94E7-06D31349FBDD}" type="parTrans" cxnId="{80B11DA2-3EE7-4B54-AEB8-D7CE698116C6}">
      <dgm:prSet/>
      <dgm:spPr/>
      <dgm:t>
        <a:bodyPr/>
        <a:lstStyle/>
        <a:p>
          <a:endParaRPr lang="ru-RU" sz="2000" b="1"/>
        </a:p>
      </dgm:t>
    </dgm:pt>
    <dgm:pt modelId="{60749D79-E2C1-4084-B17C-25B32EF06CA0}" type="sibTrans" cxnId="{80B11DA2-3EE7-4B54-AEB8-D7CE698116C6}">
      <dgm:prSet/>
      <dgm:spPr/>
      <dgm:t>
        <a:bodyPr/>
        <a:lstStyle/>
        <a:p>
          <a:endParaRPr lang="ru-RU" sz="2000" b="1"/>
        </a:p>
      </dgm:t>
    </dgm:pt>
    <dgm:pt modelId="{6E295CB8-EB4A-459C-9202-324B71078A0C}">
      <dgm:prSet phldrT="[Текст]" custT="1"/>
      <dgm:spPr/>
      <dgm:t>
        <a:bodyPr/>
        <a:lstStyle/>
        <a:p>
          <a:r>
            <a:rPr lang="ru-RU" sz="2000" b="1" dirty="0" err="1" smtClean="0"/>
            <a:t>күрделі</a:t>
          </a:r>
          <a:r>
            <a:rPr lang="ru-RU" sz="2000" b="1" dirty="0" smtClean="0"/>
            <a:t> </a:t>
          </a:r>
          <a:r>
            <a:rPr lang="ru-RU" sz="2000" b="1" dirty="0" err="1" smtClean="0"/>
            <a:t>емес</a:t>
          </a:r>
          <a:r>
            <a:rPr lang="ru-RU" sz="2000" b="1" dirty="0" smtClean="0"/>
            <a:t> </a:t>
          </a:r>
          <a:r>
            <a:rPr lang="ru-RU" sz="2000" b="1" dirty="0" err="1" smtClean="0"/>
            <a:t>объектілердегі</a:t>
          </a:r>
          <a:r>
            <a:rPr lang="ru-RU" sz="2000" b="1" dirty="0" smtClean="0"/>
            <a:t> </a:t>
          </a:r>
          <a:r>
            <a:rPr lang="ru-RU" sz="2000" b="1" dirty="0" err="1" smtClean="0"/>
            <a:t>жұмыстарды</a:t>
          </a:r>
          <a:r>
            <a:rPr lang="ru-RU" sz="2000" b="1" dirty="0" smtClean="0"/>
            <a:t> </a:t>
          </a:r>
          <a:r>
            <a:rPr lang="ru-RU" sz="2000" b="1" dirty="0" err="1" smtClean="0"/>
            <a:t>орындау</a:t>
          </a:r>
          <a:endParaRPr lang="ru-RU" sz="2000" b="1" dirty="0"/>
        </a:p>
      </dgm:t>
    </dgm:pt>
    <dgm:pt modelId="{A6BF0592-CCF3-4C5E-B128-1EAF3B9EA838}" type="parTrans" cxnId="{4009AD45-33DC-415A-BBF3-6EB3599F20A2}">
      <dgm:prSet/>
      <dgm:spPr/>
      <dgm:t>
        <a:bodyPr/>
        <a:lstStyle/>
        <a:p>
          <a:endParaRPr lang="ru-RU" sz="2000" b="1"/>
        </a:p>
      </dgm:t>
    </dgm:pt>
    <dgm:pt modelId="{D1A1BD78-98F6-4A2A-B787-379C74F79FC4}" type="sibTrans" cxnId="{4009AD45-33DC-415A-BBF3-6EB3599F20A2}">
      <dgm:prSet/>
      <dgm:spPr/>
      <dgm:t>
        <a:bodyPr/>
        <a:lstStyle/>
        <a:p>
          <a:endParaRPr lang="ru-RU" sz="2000" b="1"/>
        </a:p>
      </dgm:t>
    </dgm:pt>
    <dgm:pt modelId="{AFEE133A-80B4-4030-ADB3-AEA1A789FBE4}">
      <dgm:prSet phldrT="[Текст]" custT="1"/>
      <dgm:spPr/>
      <dgm:t>
        <a:bodyPr/>
        <a:lstStyle/>
        <a:p>
          <a:r>
            <a:rPr lang="ru-RU" sz="1800" b="1" i="0" dirty="0" err="1" smtClean="0"/>
            <a:t>сондай-ақ </a:t>
          </a:r>
          <a:r>
            <a:rPr lang="ru-RU" sz="1800" b="1" i="0" dirty="0" smtClean="0"/>
            <a:t>3 </a:t>
          </a:r>
          <a:r>
            <a:rPr lang="ru-RU" sz="1800" b="1" i="0" dirty="0" err="1" smtClean="0"/>
            <a:t>санаттағы объектілердегі</a:t>
          </a:r>
          <a:r>
            <a:rPr lang="ru-RU" sz="1800" b="1" i="0" dirty="0" smtClean="0"/>
            <a:t> </a:t>
          </a:r>
          <a:r>
            <a:rPr lang="ru-RU" sz="1800" b="1" i="0" dirty="0" err="1" smtClean="0"/>
            <a:t>жұмыстарды орындау</a:t>
          </a:r>
          <a:endParaRPr lang="ru-RU" sz="1800" b="1" dirty="0"/>
        </a:p>
      </dgm:t>
    </dgm:pt>
    <dgm:pt modelId="{13C320FE-F3B4-4E98-A1DC-EFE6932C267D}" type="parTrans" cxnId="{EFC9AAD5-E336-480F-9ADC-6931120ACCD6}">
      <dgm:prSet/>
      <dgm:spPr/>
      <dgm:t>
        <a:bodyPr/>
        <a:lstStyle/>
        <a:p>
          <a:endParaRPr lang="ru-RU"/>
        </a:p>
      </dgm:t>
    </dgm:pt>
    <dgm:pt modelId="{0672C779-5947-4E0F-B3AD-C710A1A44198}" type="sibTrans" cxnId="{EFC9AAD5-E336-480F-9ADC-6931120ACCD6}">
      <dgm:prSet/>
      <dgm:spPr/>
      <dgm:t>
        <a:bodyPr/>
        <a:lstStyle/>
        <a:p>
          <a:endParaRPr lang="ru-RU"/>
        </a:p>
      </dgm:t>
    </dgm:pt>
    <dgm:pt modelId="{4815D054-2048-4345-9546-028597ED1511}">
      <dgm:prSet phldrT="[Текст]" custT="1"/>
      <dgm:spPr/>
      <dgm:t>
        <a:bodyPr/>
        <a:lstStyle/>
        <a:p>
          <a:r>
            <a:rPr lang="ru-RU" sz="1800" b="1" dirty="0" err="1" smtClean="0"/>
            <a:t>кемінде</a:t>
          </a:r>
          <a:r>
            <a:rPr lang="ru-RU" sz="1800" b="1" dirty="0" smtClean="0"/>
            <a:t> 5 </a:t>
          </a:r>
          <a:r>
            <a:rPr lang="ru-RU" sz="1800" b="1" dirty="0" err="1" smtClean="0"/>
            <a:t>жыл</a:t>
          </a:r>
          <a:r>
            <a:rPr lang="ru-RU" sz="1800" b="1" dirty="0" smtClean="0"/>
            <a:t> </a:t>
          </a:r>
          <a:r>
            <a:rPr lang="ru-RU" sz="1800" b="1" dirty="0" err="1" smtClean="0"/>
            <a:t>жұмыс</a:t>
          </a:r>
          <a:r>
            <a:rPr lang="ru-RU" sz="1800" b="1" dirty="0" smtClean="0"/>
            <a:t> </a:t>
          </a:r>
          <a:r>
            <a:rPr lang="ru-RU" sz="1800" b="1" dirty="0" err="1" smtClean="0"/>
            <a:t>тәжірибесінің</a:t>
          </a:r>
          <a:r>
            <a:rPr lang="ru-RU" sz="1800" b="1" dirty="0" smtClean="0"/>
            <a:t> </a:t>
          </a:r>
          <a:r>
            <a:rPr lang="ru-RU" sz="1800" b="1" dirty="0" err="1" smtClean="0"/>
            <a:t>болуы</a:t>
          </a:r>
          <a:endParaRPr lang="ru-RU" sz="1800" b="1" dirty="0"/>
        </a:p>
      </dgm:t>
    </dgm:pt>
    <dgm:pt modelId="{7E57A6E3-5B73-4B52-AECB-C2B865882CE6}" type="parTrans" cxnId="{7A88C7C3-1237-4C3D-87B2-6E4EF1D8C03D}">
      <dgm:prSet/>
      <dgm:spPr/>
      <dgm:t>
        <a:bodyPr/>
        <a:lstStyle/>
        <a:p>
          <a:endParaRPr lang="ru-RU"/>
        </a:p>
      </dgm:t>
    </dgm:pt>
    <dgm:pt modelId="{9E8457B9-547A-4C46-8773-4DA3A160EF77}" type="sibTrans" cxnId="{7A88C7C3-1237-4C3D-87B2-6E4EF1D8C03D}">
      <dgm:prSet/>
      <dgm:spPr/>
      <dgm:t>
        <a:bodyPr/>
        <a:lstStyle/>
        <a:p>
          <a:endParaRPr lang="ru-RU"/>
        </a:p>
      </dgm:t>
    </dgm:pt>
    <dgm:pt modelId="{DBBAEA1F-90F0-4B14-B529-AC4A46669036}">
      <dgm:prSet phldrT="[Текст]" custT="1"/>
      <dgm:spPr/>
      <dgm:t>
        <a:bodyPr/>
        <a:lstStyle/>
        <a:p>
          <a:r>
            <a:rPr lang="ru-RU" sz="1800" b="1" dirty="0" err="1" smtClean="0"/>
            <a:t>сондай-ақ</a:t>
          </a:r>
          <a:r>
            <a:rPr lang="ru-RU" sz="1800" b="1" dirty="0" smtClean="0"/>
            <a:t> 2 </a:t>
          </a:r>
          <a:r>
            <a:rPr lang="ru-RU" sz="1800" b="1" dirty="0" err="1" smtClean="0"/>
            <a:t>және</a:t>
          </a:r>
          <a:r>
            <a:rPr lang="ru-RU" sz="1800" b="1" dirty="0" smtClean="0"/>
            <a:t> 3 </a:t>
          </a:r>
          <a:r>
            <a:rPr lang="ru-RU" sz="1800" b="1" dirty="0" err="1" smtClean="0"/>
            <a:t>санаттағы</a:t>
          </a:r>
          <a:r>
            <a:rPr lang="ru-RU" sz="1800" b="1" dirty="0" smtClean="0"/>
            <a:t> </a:t>
          </a:r>
          <a:r>
            <a:rPr lang="ru-RU" sz="1800" b="1" dirty="0" err="1" smtClean="0"/>
            <a:t>объектілердегі</a:t>
          </a:r>
          <a:r>
            <a:rPr lang="ru-RU" sz="1800" b="1" dirty="0" smtClean="0"/>
            <a:t> </a:t>
          </a:r>
          <a:r>
            <a:rPr lang="ru-RU" sz="1800" b="1" dirty="0" err="1" smtClean="0"/>
            <a:t>жұмыстарды</a:t>
          </a:r>
          <a:r>
            <a:rPr lang="ru-RU" sz="1800" b="1" dirty="0" smtClean="0"/>
            <a:t> </a:t>
          </a:r>
          <a:r>
            <a:rPr lang="ru-RU" sz="1800" b="1" dirty="0" err="1" smtClean="0"/>
            <a:t>орындау</a:t>
          </a:r>
          <a:endParaRPr lang="ru-RU" sz="1800" b="0" dirty="0"/>
        </a:p>
      </dgm:t>
    </dgm:pt>
    <dgm:pt modelId="{863482B1-9FEE-4A9A-92B8-EA931391AF68}" type="parTrans" cxnId="{2664B8C5-E12F-4E23-B4F9-3C4A43574977}">
      <dgm:prSet/>
      <dgm:spPr/>
      <dgm:t>
        <a:bodyPr/>
        <a:lstStyle/>
        <a:p>
          <a:endParaRPr lang="ru-RU"/>
        </a:p>
      </dgm:t>
    </dgm:pt>
    <dgm:pt modelId="{75CEC43E-323D-41C9-BF12-FF07B2E5CC36}" type="sibTrans" cxnId="{2664B8C5-E12F-4E23-B4F9-3C4A43574977}">
      <dgm:prSet/>
      <dgm:spPr/>
      <dgm:t>
        <a:bodyPr/>
        <a:lstStyle/>
        <a:p>
          <a:endParaRPr lang="ru-RU"/>
        </a:p>
      </dgm:t>
    </dgm:pt>
    <dgm:pt modelId="{3C09A01E-69E5-45EA-A01C-7B4DDE220B96}">
      <dgm:prSet phldrT="[Текст]" custT="1"/>
      <dgm:spPr/>
      <dgm:t>
        <a:bodyPr/>
        <a:lstStyle/>
        <a:p>
          <a:r>
            <a:rPr lang="ru-RU" sz="1800" b="1" dirty="0" err="1" smtClean="0"/>
            <a:t>кемінде</a:t>
          </a:r>
          <a:r>
            <a:rPr lang="ru-RU" sz="1800" b="1" dirty="0" smtClean="0"/>
            <a:t> 10 </a:t>
          </a:r>
          <a:r>
            <a:rPr lang="ru-RU" sz="1800" b="1" dirty="0" err="1" smtClean="0"/>
            <a:t>жыл</a:t>
          </a:r>
          <a:r>
            <a:rPr lang="ru-RU" sz="1800" b="1" dirty="0" smtClean="0"/>
            <a:t> </a:t>
          </a:r>
          <a:r>
            <a:rPr lang="ru-RU" sz="1800" b="1" dirty="0" err="1" smtClean="0"/>
            <a:t>жұмыс</a:t>
          </a:r>
          <a:r>
            <a:rPr lang="ru-RU" sz="1800" b="1" dirty="0" smtClean="0"/>
            <a:t> </a:t>
          </a:r>
          <a:r>
            <a:rPr lang="ru-RU" sz="1800" b="1" dirty="0" err="1" smtClean="0"/>
            <a:t>тәжірибесінің</a:t>
          </a:r>
          <a:r>
            <a:rPr lang="ru-RU" sz="1800" b="1" dirty="0" smtClean="0"/>
            <a:t> </a:t>
          </a:r>
          <a:r>
            <a:rPr lang="ru-RU" sz="1800" b="1" dirty="0" err="1" smtClean="0"/>
            <a:t>болуы</a:t>
          </a:r>
          <a:r>
            <a:rPr lang="ru-RU" sz="1800" b="1" dirty="0" smtClean="0"/>
            <a:t>.</a:t>
          </a:r>
          <a:endParaRPr lang="ru-RU" sz="1800" b="0" dirty="0"/>
        </a:p>
      </dgm:t>
    </dgm:pt>
    <dgm:pt modelId="{6D98EAEA-46DB-4052-9D6E-13624E67F3B8}" type="parTrans" cxnId="{7FDA109A-99EA-4D45-AB77-EAA7B28867F8}">
      <dgm:prSet/>
      <dgm:spPr/>
    </dgm:pt>
    <dgm:pt modelId="{DDF372D8-8D25-422B-B959-86FBCB0C642C}" type="sibTrans" cxnId="{7FDA109A-99EA-4D45-AB77-EAA7B28867F8}">
      <dgm:prSet/>
      <dgm:spPr/>
    </dgm:pt>
    <dgm:pt modelId="{7C1B57E1-C6DB-403C-A847-42C641DBFEA7}" type="pres">
      <dgm:prSet presAssocID="{3F9B32CB-0204-4FBF-B2E5-196654AD24B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9616DB5-1FCA-4E20-87EE-CBB028C1E3A2}" type="pres">
      <dgm:prSet presAssocID="{AD1CF14C-6BAA-4748-B302-3374E1ECC2A1}" presName="composite" presStyleCnt="0"/>
      <dgm:spPr/>
      <dgm:t>
        <a:bodyPr/>
        <a:lstStyle/>
        <a:p>
          <a:endParaRPr lang="ru-RU"/>
        </a:p>
      </dgm:t>
    </dgm:pt>
    <dgm:pt modelId="{34FF788B-49A8-4A75-B185-310B395ACDA5}" type="pres">
      <dgm:prSet presAssocID="{AD1CF14C-6BAA-4748-B302-3374E1ECC2A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85D01A-4A2F-47A2-8E10-4FD064F0F7B9}" type="pres">
      <dgm:prSet presAssocID="{AD1CF14C-6BAA-4748-B302-3374E1ECC2A1}" presName="descendantText" presStyleLbl="alignAcc1" presStyleIdx="0" presStyleCnt="3" custScaleY="129813" custLinFactNeighborY="532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A3397-F204-4D6D-BBDB-0DAEE6011AD7}" type="pres">
      <dgm:prSet presAssocID="{434A5485-5AC6-40B1-B619-CFDF68B5853F}" presName="sp" presStyleCnt="0"/>
      <dgm:spPr/>
      <dgm:t>
        <a:bodyPr/>
        <a:lstStyle/>
        <a:p>
          <a:endParaRPr lang="ru-RU"/>
        </a:p>
      </dgm:t>
    </dgm:pt>
    <dgm:pt modelId="{7AA7FF53-EF46-4CF7-8B73-55B519C5BD83}" type="pres">
      <dgm:prSet presAssocID="{CBBBA273-8E04-420D-8600-01303D2E96E9}" presName="composite" presStyleCnt="0"/>
      <dgm:spPr/>
      <dgm:t>
        <a:bodyPr/>
        <a:lstStyle/>
        <a:p>
          <a:endParaRPr lang="ru-RU"/>
        </a:p>
      </dgm:t>
    </dgm:pt>
    <dgm:pt modelId="{6A01B29D-3097-48EF-8708-89CC2E4E18B0}" type="pres">
      <dgm:prSet presAssocID="{CBBBA273-8E04-420D-8600-01303D2E96E9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EA29C4B-41E3-4314-B484-D75715E76213}" type="pres">
      <dgm:prSet presAssocID="{CBBBA273-8E04-420D-8600-01303D2E96E9}" presName="descendantText" presStyleLbl="alignAcc1" presStyleIdx="1" presStyleCnt="3" custScaleY="156905" custLinFactNeighborY="-210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4E52618-7B43-404F-87EE-013440CE698A}" type="pres">
      <dgm:prSet presAssocID="{3B02DD68-3E46-4C45-B5C8-80CD28F44BC6}" presName="sp" presStyleCnt="0"/>
      <dgm:spPr/>
      <dgm:t>
        <a:bodyPr/>
        <a:lstStyle/>
        <a:p>
          <a:endParaRPr lang="ru-RU"/>
        </a:p>
      </dgm:t>
    </dgm:pt>
    <dgm:pt modelId="{AF7FB22D-82AC-42E6-ACFC-2F0BD038FF41}" type="pres">
      <dgm:prSet presAssocID="{9386D686-5BD1-4373-AD9B-26CD4387BB0A}" presName="composite" presStyleCnt="0"/>
      <dgm:spPr/>
      <dgm:t>
        <a:bodyPr/>
        <a:lstStyle/>
        <a:p>
          <a:endParaRPr lang="ru-RU"/>
        </a:p>
      </dgm:t>
    </dgm:pt>
    <dgm:pt modelId="{EDFD8583-ED4F-4937-8BA0-6C0CFD0BF78B}" type="pres">
      <dgm:prSet presAssocID="{9386D686-5BD1-4373-AD9B-26CD4387BB0A}" presName="parentText" presStyleLbl="alignNode1" presStyleIdx="2" presStyleCnt="3" custLinFactNeighborY="4938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C60B4F1-D94C-458D-B4E3-8394E4AC1CE4}" type="pres">
      <dgm:prSet presAssocID="{9386D686-5BD1-4373-AD9B-26CD4387BB0A}" presName="descendantText" presStyleLbl="alignAcc1" presStyleIdx="2" presStyleCnt="3" custScaleY="97324" custLinFactNeighborY="149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078AEE2-B07B-4334-AC7C-346837FDE3D5}" srcId="{3F9B32CB-0204-4FBF-B2E5-196654AD24BC}" destId="{AD1CF14C-6BAA-4748-B302-3374E1ECC2A1}" srcOrd="0" destOrd="0" parTransId="{08A2AB42-C0DE-4217-B6BC-7CE5601F0B04}" sibTransId="{434A5485-5AC6-40B1-B619-CFDF68B5853F}"/>
    <dgm:cxn modelId="{9FBB6B78-F52E-4D03-AAD8-DC471E0C3895}" type="presOf" srcId="{6E295CB8-EB4A-459C-9202-324B71078A0C}" destId="{7C60B4F1-D94C-458D-B4E3-8394E4AC1CE4}" srcOrd="0" destOrd="0" presId="urn:microsoft.com/office/officeart/2005/8/layout/chevron2"/>
    <dgm:cxn modelId="{EFC9AAD5-E336-480F-9ADC-6931120ACCD6}" srcId="{CBBBA273-8E04-420D-8600-01303D2E96E9}" destId="{AFEE133A-80B4-4030-ADB3-AEA1A789FBE4}" srcOrd="1" destOrd="0" parTransId="{13C320FE-F3B4-4E98-A1DC-EFE6932C267D}" sibTransId="{0672C779-5947-4E0F-B3AD-C710A1A44198}"/>
    <dgm:cxn modelId="{AD12FAF0-A3C1-48BF-A306-27A7971DD767}" srcId="{3F9B32CB-0204-4FBF-B2E5-196654AD24BC}" destId="{CBBBA273-8E04-420D-8600-01303D2E96E9}" srcOrd="1" destOrd="0" parTransId="{E36F1C7B-0EB4-4B36-83F2-348793922CA9}" sibTransId="{3B02DD68-3E46-4C45-B5C8-80CD28F44BC6}"/>
    <dgm:cxn modelId="{CF5D0206-62FE-48FD-9DC4-382FFBFBF640}" type="presOf" srcId="{9386D686-5BD1-4373-AD9B-26CD4387BB0A}" destId="{EDFD8583-ED4F-4937-8BA0-6C0CFD0BF78B}" srcOrd="0" destOrd="0" presId="urn:microsoft.com/office/officeart/2005/8/layout/chevron2"/>
    <dgm:cxn modelId="{5601759A-4959-45C6-9C0F-1D08B2518030}" type="presOf" srcId="{CBBBA273-8E04-420D-8600-01303D2E96E9}" destId="{6A01B29D-3097-48EF-8708-89CC2E4E18B0}" srcOrd="0" destOrd="0" presId="urn:microsoft.com/office/officeart/2005/8/layout/chevron2"/>
    <dgm:cxn modelId="{B5CBFFDB-46D6-492C-9FD1-9A5D7C9EF3F7}" srcId="{AD1CF14C-6BAA-4748-B302-3374E1ECC2A1}" destId="{3C17650F-285D-4C9B-84BD-A2E3972EDE40}" srcOrd="0" destOrd="0" parTransId="{B4521E65-F439-4D57-A45A-F7AF0297D243}" sibTransId="{75FFA125-A260-4E98-BDFF-B8AD259EBB3C}"/>
    <dgm:cxn modelId="{FB7BB24F-4CDD-4ECF-95F1-12988263D3A9}" type="presOf" srcId="{3C09A01E-69E5-45EA-A01C-7B4DDE220B96}" destId="{3385D01A-4A2F-47A2-8E10-4FD064F0F7B9}" srcOrd="0" destOrd="2" presId="urn:microsoft.com/office/officeart/2005/8/layout/chevron2"/>
    <dgm:cxn modelId="{DDDEEE40-4EBB-49D1-BDC7-CD18C9CF5848}" type="presOf" srcId="{3C17650F-285D-4C9B-84BD-A2E3972EDE40}" destId="{3385D01A-4A2F-47A2-8E10-4FD064F0F7B9}" srcOrd="0" destOrd="0" presId="urn:microsoft.com/office/officeart/2005/8/layout/chevron2"/>
    <dgm:cxn modelId="{2664B8C5-E12F-4E23-B4F9-3C4A43574977}" srcId="{AD1CF14C-6BAA-4748-B302-3374E1ECC2A1}" destId="{DBBAEA1F-90F0-4B14-B529-AC4A46669036}" srcOrd="1" destOrd="0" parTransId="{863482B1-9FEE-4A9A-92B8-EA931391AF68}" sibTransId="{75CEC43E-323D-41C9-BF12-FF07B2E5CC36}"/>
    <dgm:cxn modelId="{05E22890-6C18-41B8-8947-F23D8853FBBE}" type="presOf" srcId="{AFEE133A-80B4-4030-ADB3-AEA1A789FBE4}" destId="{0EA29C4B-41E3-4314-B484-D75715E76213}" srcOrd="0" destOrd="1" presId="urn:microsoft.com/office/officeart/2005/8/layout/chevron2"/>
    <dgm:cxn modelId="{6364B54F-57EE-4254-B1D6-6C36143C0DB2}" srcId="{CBBBA273-8E04-420D-8600-01303D2E96E9}" destId="{62099162-2568-4A44-A457-4BFE1B138A93}" srcOrd="0" destOrd="0" parTransId="{1A6BD9F5-4E00-47B3-904E-0643D86EE63D}" sibTransId="{2EEA8002-F008-4A10-A82C-C8606AD48EBD}"/>
    <dgm:cxn modelId="{7A88C7C3-1237-4C3D-87B2-6E4EF1D8C03D}" srcId="{CBBBA273-8E04-420D-8600-01303D2E96E9}" destId="{4815D054-2048-4345-9546-028597ED1511}" srcOrd="2" destOrd="0" parTransId="{7E57A6E3-5B73-4B52-AECB-C2B865882CE6}" sibTransId="{9E8457B9-547A-4C46-8773-4DA3A160EF77}"/>
    <dgm:cxn modelId="{F8E3E910-8D42-474E-94F1-C58C3A655A6C}" type="presOf" srcId="{4815D054-2048-4345-9546-028597ED1511}" destId="{0EA29C4B-41E3-4314-B484-D75715E76213}" srcOrd="0" destOrd="2" presId="urn:microsoft.com/office/officeart/2005/8/layout/chevron2"/>
    <dgm:cxn modelId="{80B11DA2-3EE7-4B54-AEB8-D7CE698116C6}" srcId="{3F9B32CB-0204-4FBF-B2E5-196654AD24BC}" destId="{9386D686-5BD1-4373-AD9B-26CD4387BB0A}" srcOrd="2" destOrd="0" parTransId="{FCFE5771-7191-4E41-94E7-06D31349FBDD}" sibTransId="{60749D79-E2C1-4084-B17C-25B32EF06CA0}"/>
    <dgm:cxn modelId="{12BA9212-04DD-4CBF-825B-EC204ED72C15}" type="presOf" srcId="{AD1CF14C-6BAA-4748-B302-3374E1ECC2A1}" destId="{34FF788B-49A8-4A75-B185-310B395ACDA5}" srcOrd="0" destOrd="0" presId="urn:microsoft.com/office/officeart/2005/8/layout/chevron2"/>
    <dgm:cxn modelId="{4009AD45-33DC-415A-BBF3-6EB3599F20A2}" srcId="{9386D686-5BD1-4373-AD9B-26CD4387BB0A}" destId="{6E295CB8-EB4A-459C-9202-324B71078A0C}" srcOrd="0" destOrd="0" parTransId="{A6BF0592-CCF3-4C5E-B128-1EAF3B9EA838}" sibTransId="{D1A1BD78-98F6-4A2A-B787-379C74F79FC4}"/>
    <dgm:cxn modelId="{1820E516-2926-4FA1-B79F-6D07407F325A}" type="presOf" srcId="{DBBAEA1F-90F0-4B14-B529-AC4A46669036}" destId="{3385D01A-4A2F-47A2-8E10-4FD064F0F7B9}" srcOrd="0" destOrd="1" presId="urn:microsoft.com/office/officeart/2005/8/layout/chevron2"/>
    <dgm:cxn modelId="{4A72A7FE-AC1A-48E8-9608-686F7141DBEC}" type="presOf" srcId="{3F9B32CB-0204-4FBF-B2E5-196654AD24BC}" destId="{7C1B57E1-C6DB-403C-A847-42C641DBFEA7}" srcOrd="0" destOrd="0" presId="urn:microsoft.com/office/officeart/2005/8/layout/chevron2"/>
    <dgm:cxn modelId="{7FDA109A-99EA-4D45-AB77-EAA7B28867F8}" srcId="{AD1CF14C-6BAA-4748-B302-3374E1ECC2A1}" destId="{3C09A01E-69E5-45EA-A01C-7B4DDE220B96}" srcOrd="2" destOrd="0" parTransId="{6D98EAEA-46DB-4052-9D6E-13624E67F3B8}" sibTransId="{DDF372D8-8D25-422B-B959-86FBCB0C642C}"/>
    <dgm:cxn modelId="{80239F22-E648-45BA-B365-E77316D2CC87}" type="presOf" srcId="{62099162-2568-4A44-A457-4BFE1B138A93}" destId="{0EA29C4B-41E3-4314-B484-D75715E76213}" srcOrd="0" destOrd="0" presId="urn:microsoft.com/office/officeart/2005/8/layout/chevron2"/>
    <dgm:cxn modelId="{1AB5EE16-002C-4CE1-BB79-9BE23D37BF60}" type="presParOf" srcId="{7C1B57E1-C6DB-403C-A847-42C641DBFEA7}" destId="{39616DB5-1FCA-4E20-87EE-CBB028C1E3A2}" srcOrd="0" destOrd="0" presId="urn:microsoft.com/office/officeart/2005/8/layout/chevron2"/>
    <dgm:cxn modelId="{9B074E06-00C6-4ECD-81FB-1A4AD021BF22}" type="presParOf" srcId="{39616DB5-1FCA-4E20-87EE-CBB028C1E3A2}" destId="{34FF788B-49A8-4A75-B185-310B395ACDA5}" srcOrd="0" destOrd="0" presId="urn:microsoft.com/office/officeart/2005/8/layout/chevron2"/>
    <dgm:cxn modelId="{5DC47191-4300-476D-A2AF-6D585459BE83}" type="presParOf" srcId="{39616DB5-1FCA-4E20-87EE-CBB028C1E3A2}" destId="{3385D01A-4A2F-47A2-8E10-4FD064F0F7B9}" srcOrd="1" destOrd="0" presId="urn:microsoft.com/office/officeart/2005/8/layout/chevron2"/>
    <dgm:cxn modelId="{78FCF44A-A416-4B89-A90D-37CC1A944515}" type="presParOf" srcId="{7C1B57E1-C6DB-403C-A847-42C641DBFEA7}" destId="{8DDA3397-F204-4D6D-BBDB-0DAEE6011AD7}" srcOrd="1" destOrd="0" presId="urn:microsoft.com/office/officeart/2005/8/layout/chevron2"/>
    <dgm:cxn modelId="{1D21E822-DC33-4003-9AF2-DBF6DBD8A8B4}" type="presParOf" srcId="{7C1B57E1-C6DB-403C-A847-42C641DBFEA7}" destId="{7AA7FF53-EF46-4CF7-8B73-55B519C5BD83}" srcOrd="2" destOrd="0" presId="urn:microsoft.com/office/officeart/2005/8/layout/chevron2"/>
    <dgm:cxn modelId="{FD422F35-FF4B-4ADF-BB72-B66BB7DCED31}" type="presParOf" srcId="{7AA7FF53-EF46-4CF7-8B73-55B519C5BD83}" destId="{6A01B29D-3097-48EF-8708-89CC2E4E18B0}" srcOrd="0" destOrd="0" presId="urn:microsoft.com/office/officeart/2005/8/layout/chevron2"/>
    <dgm:cxn modelId="{F51B6BF4-F3E7-4168-88A0-203E8DE36E00}" type="presParOf" srcId="{7AA7FF53-EF46-4CF7-8B73-55B519C5BD83}" destId="{0EA29C4B-41E3-4314-B484-D75715E76213}" srcOrd="1" destOrd="0" presId="urn:microsoft.com/office/officeart/2005/8/layout/chevron2"/>
    <dgm:cxn modelId="{1DB3099E-2E9C-4CAD-9C21-6703839A20D4}" type="presParOf" srcId="{7C1B57E1-C6DB-403C-A847-42C641DBFEA7}" destId="{44E52618-7B43-404F-87EE-013440CE698A}" srcOrd="3" destOrd="0" presId="urn:microsoft.com/office/officeart/2005/8/layout/chevron2"/>
    <dgm:cxn modelId="{E8247D45-7FC2-4B56-A955-061B89B1DF69}" type="presParOf" srcId="{7C1B57E1-C6DB-403C-A847-42C641DBFEA7}" destId="{AF7FB22D-82AC-42E6-ACFC-2F0BD038FF41}" srcOrd="4" destOrd="0" presId="urn:microsoft.com/office/officeart/2005/8/layout/chevron2"/>
    <dgm:cxn modelId="{7CBF9E48-2CC4-4953-8A8E-AFD30962D305}" type="presParOf" srcId="{AF7FB22D-82AC-42E6-ACFC-2F0BD038FF41}" destId="{EDFD8583-ED4F-4937-8BA0-6C0CFD0BF78B}" srcOrd="0" destOrd="0" presId="urn:microsoft.com/office/officeart/2005/8/layout/chevron2"/>
    <dgm:cxn modelId="{BDC29678-606E-4544-8A46-8EF1DF4800AF}" type="presParOf" srcId="{AF7FB22D-82AC-42E6-ACFC-2F0BD038FF41}" destId="{7C60B4F1-D94C-458D-B4E3-8394E4AC1CE4}" srcOrd="1" destOrd="0" presId="urn:microsoft.com/office/officeart/2005/8/layout/chevron2"/>
  </dgm:cxnLst>
  <dgm:bg/>
  <dgm:whole/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FFDD7979-66CE-4429-BDA2-D0B2F5B3E6A8}" type="doc">
      <dgm:prSet loTypeId="urn:microsoft.com/office/officeart/2005/8/layout/vList2" loCatId="list" qsTypeId="urn:microsoft.com/office/officeart/2005/8/quickstyle/3d6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FC228EFE-9E65-45A5-B315-438C75B6BE3A}">
      <dgm:prSet/>
      <dgm:spPr/>
      <dgm:t>
        <a:bodyPr/>
        <a:lstStyle/>
        <a:p>
          <a:pPr algn="ctr" rtl="0"/>
          <a:r>
            <a:rPr lang="ru-RU" b="1" dirty="0" smtClean="0"/>
            <a:t>ҚР АУМАҒЫН ҰЙЫМДАСТЫРУДЫҢ БАС СХЕМАСЫ</a:t>
          </a:r>
          <a:endParaRPr lang="ru-RU" b="1" dirty="0"/>
        </a:p>
      </dgm:t>
    </dgm:pt>
    <dgm:pt modelId="{1743AD1F-FDF0-4408-ADBA-6DF454EDFB7B}" type="parTrans" cxnId="{7FF05BCE-8BBD-40AF-9743-8AD55058CCD1}">
      <dgm:prSet/>
      <dgm:spPr/>
      <dgm:t>
        <a:bodyPr/>
        <a:lstStyle/>
        <a:p>
          <a:endParaRPr lang="ru-RU"/>
        </a:p>
      </dgm:t>
    </dgm:pt>
    <dgm:pt modelId="{CC45C69E-2A2E-411D-B2E6-1293F0CC5528}" type="sibTrans" cxnId="{7FF05BCE-8BBD-40AF-9743-8AD55058CCD1}">
      <dgm:prSet/>
      <dgm:spPr/>
      <dgm:t>
        <a:bodyPr/>
        <a:lstStyle/>
        <a:p>
          <a:endParaRPr lang="ru-RU"/>
        </a:p>
      </dgm:t>
    </dgm:pt>
    <dgm:pt modelId="{700C515F-F52E-4020-9EC4-DDBACF0199C9}" type="pres">
      <dgm:prSet presAssocID="{FFDD7979-66CE-4429-BDA2-D0B2F5B3E6A8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DE41F8-85C3-433C-A3ED-325279A3431A}" type="pres">
      <dgm:prSet presAssocID="{FC228EFE-9E65-45A5-B315-438C75B6BE3A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FF05BCE-8BBD-40AF-9743-8AD55058CCD1}" srcId="{FFDD7979-66CE-4429-BDA2-D0B2F5B3E6A8}" destId="{FC228EFE-9E65-45A5-B315-438C75B6BE3A}" srcOrd="0" destOrd="0" parTransId="{1743AD1F-FDF0-4408-ADBA-6DF454EDFB7B}" sibTransId="{CC45C69E-2A2E-411D-B2E6-1293F0CC5528}"/>
    <dgm:cxn modelId="{33BB2510-41D6-4011-AD98-619D28D2EB88}" type="presOf" srcId="{FC228EFE-9E65-45A5-B315-438C75B6BE3A}" destId="{5CDE41F8-85C3-433C-A3ED-325279A3431A}" srcOrd="0" destOrd="0" presId="urn:microsoft.com/office/officeart/2005/8/layout/vList2"/>
    <dgm:cxn modelId="{13A8CEB6-4ABB-4D99-BA03-EE0FDD51F204}" type="presOf" srcId="{FFDD7979-66CE-4429-BDA2-D0B2F5B3E6A8}" destId="{700C515F-F52E-4020-9EC4-DDBACF0199C9}" srcOrd="0" destOrd="0" presId="urn:microsoft.com/office/officeart/2005/8/layout/vList2"/>
    <dgm:cxn modelId="{1033693F-3A76-4AF6-A447-9E77A3B22AE6}" type="presParOf" srcId="{700C515F-F52E-4020-9EC4-DDBACF0199C9}" destId="{5CDE41F8-85C3-433C-A3ED-325279A3431A}" srcOrd="0" destOrd="0" presId="urn:microsoft.com/office/officeart/2005/8/layout/vList2"/>
  </dgm:cxnLst>
  <dgm:bg/>
  <dgm:whole/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61F06BA3-2984-4F60-A2F6-6FA8DFE8EAA9}" type="doc">
      <dgm:prSet loTypeId="urn:microsoft.com/office/officeart/2005/8/layout/vList2" loCatId="list" qsTypeId="urn:microsoft.com/office/officeart/2005/8/quickstyle/3d6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E3A539DE-9C03-4811-A4AF-5822208CC523}">
      <dgm:prSet/>
      <dgm:spPr/>
      <dgm:t>
        <a:bodyPr/>
        <a:lstStyle/>
        <a:p>
          <a:pPr algn="ctr" rtl="0"/>
          <a:r>
            <a:rPr lang="ru-RU" b="1" dirty="0" smtClean="0"/>
            <a:t>ҚР МЕМЛЕКЕТТІК ҚАЛА ҚҰРЫЛЫСЫ КАДАСТРЫ</a:t>
          </a:r>
          <a:endParaRPr lang="ru-RU" b="1" dirty="0"/>
        </a:p>
      </dgm:t>
    </dgm:pt>
    <dgm:pt modelId="{10E6B3CB-153C-4BE9-9256-226D414C4F15}" type="parTrans" cxnId="{40AD3735-B151-4904-B78D-0361C79A98E9}">
      <dgm:prSet/>
      <dgm:spPr/>
      <dgm:t>
        <a:bodyPr/>
        <a:lstStyle/>
        <a:p>
          <a:pPr algn="ctr"/>
          <a:endParaRPr lang="ru-RU"/>
        </a:p>
      </dgm:t>
    </dgm:pt>
    <dgm:pt modelId="{5A230E7B-8F90-4A61-A490-A52907549A55}" type="sibTrans" cxnId="{40AD3735-B151-4904-B78D-0361C79A98E9}">
      <dgm:prSet/>
      <dgm:spPr/>
      <dgm:t>
        <a:bodyPr/>
        <a:lstStyle/>
        <a:p>
          <a:pPr algn="ctr"/>
          <a:endParaRPr lang="ru-RU"/>
        </a:p>
      </dgm:t>
    </dgm:pt>
    <dgm:pt modelId="{0401E044-768B-4D2D-B156-78B9ACA6AC84}" type="pres">
      <dgm:prSet presAssocID="{61F06BA3-2984-4F60-A2F6-6FA8DFE8EAA9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1B4DDB0-F5C1-46B2-A16C-0895DF0EF80E}" type="pres">
      <dgm:prSet presAssocID="{E3A539DE-9C03-4811-A4AF-5822208CC523}" presName="parentText" presStyleLbl="node1" presStyleIdx="0" presStyleCnt="1" custLinFactNeighborY="688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AB940E8-6CE2-4F60-8391-2C3AD0FAEF8D}" type="presOf" srcId="{61F06BA3-2984-4F60-A2F6-6FA8DFE8EAA9}" destId="{0401E044-768B-4D2D-B156-78B9ACA6AC84}" srcOrd="0" destOrd="0" presId="urn:microsoft.com/office/officeart/2005/8/layout/vList2"/>
    <dgm:cxn modelId="{603E8D87-19D9-428B-85E8-E615E4A04736}" type="presOf" srcId="{E3A539DE-9C03-4811-A4AF-5822208CC523}" destId="{71B4DDB0-F5C1-46B2-A16C-0895DF0EF80E}" srcOrd="0" destOrd="0" presId="urn:microsoft.com/office/officeart/2005/8/layout/vList2"/>
    <dgm:cxn modelId="{40AD3735-B151-4904-B78D-0361C79A98E9}" srcId="{61F06BA3-2984-4F60-A2F6-6FA8DFE8EAA9}" destId="{E3A539DE-9C03-4811-A4AF-5822208CC523}" srcOrd="0" destOrd="0" parTransId="{10E6B3CB-153C-4BE9-9256-226D414C4F15}" sibTransId="{5A230E7B-8F90-4A61-A490-A52907549A55}"/>
    <dgm:cxn modelId="{A261D0A5-9D2E-4A39-A13B-52F4DC879231}" type="presParOf" srcId="{0401E044-768B-4D2D-B156-78B9ACA6AC84}" destId="{71B4DDB0-F5C1-46B2-A16C-0895DF0EF80E}" srcOrd="0" destOrd="0" presId="urn:microsoft.com/office/officeart/2005/8/layout/vList2"/>
  </dgm:cxnLst>
  <dgm:bg>
    <a:noFill/>
    <a:effectLst>
      <a:outerShdw blurRad="381000" dist="774700" dir="5400000" algn="t" rotWithShape="0">
        <a:prstClr val="black">
          <a:alpha val="40000"/>
        </a:prstClr>
      </a:outerShdw>
    </a:effectLst>
  </dgm:bg>
  <dgm:whole/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76EFCE37-9100-4725-9C8B-2531FA1598A7}" type="doc">
      <dgm:prSet loTypeId="urn:microsoft.com/office/officeart/2005/8/layout/process5" loCatId="process" qsTypeId="urn:microsoft.com/office/officeart/2005/8/quickstyle/simple5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C1FFB744-844E-41C3-B5F2-16CDF50D6DFB}">
      <dgm:prSet phldrT="[Текст]" custT="1"/>
      <dgm:spPr/>
      <dgm:t>
        <a:bodyPr/>
        <a:lstStyle/>
        <a:p>
          <a:r>
            <a:rPr lang="ru-RU" sz="1800" b="0" dirty="0" err="1" smtClean="0"/>
            <a:t>Ағымдағы</a:t>
          </a:r>
          <a:r>
            <a:rPr lang="ru-RU" sz="1800" b="0" dirty="0" smtClean="0"/>
            <a:t> </a:t>
          </a:r>
          <a:r>
            <a:rPr lang="ru-RU" sz="1800" b="0" dirty="0" err="1" smtClean="0"/>
            <a:t>бағалар</a:t>
          </a:r>
          <a:r>
            <a:rPr lang="ru-RU" sz="1800" b="0" dirty="0" smtClean="0"/>
            <a:t> </a:t>
          </a:r>
          <a:r>
            <a:rPr lang="ru-RU" sz="1800" b="0" dirty="0" err="1" smtClean="0"/>
            <a:t>мониторингі</a:t>
          </a:r>
          <a:endParaRPr lang="ru-RU" sz="1800" b="0" dirty="0"/>
        </a:p>
      </dgm:t>
    </dgm:pt>
    <dgm:pt modelId="{1F0F99E3-288F-47E3-875C-A34E4C2749E8}" type="parTrans" cxnId="{08133ABF-3125-49C2-9906-DD1F1BA3A336}">
      <dgm:prSet/>
      <dgm:spPr/>
      <dgm:t>
        <a:bodyPr/>
        <a:lstStyle/>
        <a:p>
          <a:endParaRPr lang="ru-RU" sz="1800" b="0"/>
        </a:p>
      </dgm:t>
    </dgm:pt>
    <dgm:pt modelId="{A74DCE36-8C31-4CA7-B505-F039446D4EE6}" type="sibTrans" cxnId="{08133ABF-3125-49C2-9906-DD1F1BA3A336}">
      <dgm:prSet custT="1"/>
      <dgm:spPr/>
      <dgm:t>
        <a:bodyPr/>
        <a:lstStyle/>
        <a:p>
          <a:endParaRPr lang="ru-RU" sz="1800" b="0"/>
        </a:p>
      </dgm:t>
    </dgm:pt>
    <dgm:pt modelId="{3DAC0EB8-C84A-4781-8A81-02F338E09A6C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dirty="0" err="1" smtClean="0"/>
            <a:t>Техникалық</a:t>
          </a:r>
          <a:r>
            <a:rPr lang="ru-RU" sz="1800" b="0" dirty="0" smtClean="0"/>
            <a:t> </a:t>
          </a:r>
          <a:r>
            <a:rPr lang="ru-RU" sz="1800" b="0" dirty="0" err="1" smtClean="0"/>
            <a:t>нормативтерді</a:t>
          </a:r>
          <a:r>
            <a:rPr lang="ru-RU" sz="1800" b="0" dirty="0" smtClean="0"/>
            <a:t> </a:t>
          </a:r>
          <a:r>
            <a:rPr lang="ru-RU" sz="1800" b="0" dirty="0" err="1" smtClean="0"/>
            <a:t>әзірлеу</a:t>
          </a:r>
          <a:r>
            <a:rPr lang="ru-RU" sz="1800" b="0" dirty="0" smtClean="0"/>
            <a:t> </a:t>
          </a:r>
          <a:r>
            <a:rPr lang="ru-RU" sz="1800" b="0" dirty="0" err="1" smtClean="0"/>
            <a:t>орталығы</a:t>
          </a:r>
          <a:endParaRPr lang="ru-RU" sz="1800" b="0" dirty="0" smtClean="0"/>
        </a:p>
      </dgm:t>
    </dgm:pt>
    <dgm:pt modelId="{BB3C2CF8-2BA2-44FF-AB22-51702961E733}" type="parTrans" cxnId="{DA006162-50F4-4346-B29A-8A17245BA1CB}">
      <dgm:prSet/>
      <dgm:spPr/>
      <dgm:t>
        <a:bodyPr/>
        <a:lstStyle/>
        <a:p>
          <a:endParaRPr lang="ru-RU" sz="1800" b="0"/>
        </a:p>
      </dgm:t>
    </dgm:pt>
    <dgm:pt modelId="{074B5E7D-FDBE-455D-98AC-55774C913712}" type="sibTrans" cxnId="{DA006162-50F4-4346-B29A-8A17245BA1CB}">
      <dgm:prSet custT="1"/>
      <dgm:spPr/>
      <dgm:t>
        <a:bodyPr/>
        <a:lstStyle/>
        <a:p>
          <a:endParaRPr lang="ru-RU" sz="1800" b="0"/>
        </a:p>
      </dgm:t>
    </dgm:pt>
    <dgm:pt modelId="{E1AA05DB-1405-4DB2-B7DC-C769CAD23DC5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1800" b="0" dirty="0" err="1" smtClean="0"/>
            <a:t>Ақпараттық</a:t>
          </a:r>
          <a:r>
            <a:rPr lang="ru-RU" sz="1800" b="0" dirty="0" smtClean="0"/>
            <a:t> </a:t>
          </a:r>
          <a:r>
            <a:rPr lang="ru-RU" sz="1800" b="0" dirty="0" err="1" smtClean="0"/>
            <a:t>деректер</a:t>
          </a:r>
          <a:r>
            <a:rPr lang="ru-RU" sz="1800" b="0" dirty="0" smtClean="0"/>
            <a:t> </a:t>
          </a:r>
          <a:r>
            <a:rPr lang="ru-RU" sz="1800" b="0" dirty="0" err="1" smtClean="0"/>
            <a:t>қоры</a:t>
          </a:r>
          <a:endParaRPr lang="ru-RU" sz="1800" b="0" dirty="0" smtClean="0"/>
        </a:p>
      </dgm:t>
    </dgm:pt>
    <dgm:pt modelId="{588E3EB6-6581-4250-9436-0F2E7B10FEAA}" type="parTrans" cxnId="{FA43760D-52D1-4AC4-9397-15779972ADF6}">
      <dgm:prSet/>
      <dgm:spPr/>
      <dgm:t>
        <a:bodyPr/>
        <a:lstStyle/>
        <a:p>
          <a:endParaRPr lang="ru-RU" sz="1800" b="0"/>
        </a:p>
      </dgm:t>
    </dgm:pt>
    <dgm:pt modelId="{FD39334C-EE15-4EA1-93C7-1F739775D8E4}" type="sibTrans" cxnId="{FA43760D-52D1-4AC4-9397-15779972ADF6}">
      <dgm:prSet custT="1"/>
      <dgm:spPr/>
      <dgm:t>
        <a:bodyPr/>
        <a:lstStyle/>
        <a:p>
          <a:endParaRPr lang="ru-RU" sz="1800" b="0"/>
        </a:p>
      </dgm:t>
    </dgm:pt>
    <dgm:pt modelId="{0EC5038E-6646-42CF-A4BE-53A770E958BA}">
      <dgm:prSet custT="1"/>
      <dgm:spPr/>
      <dgm:t>
        <a:bodyPr/>
        <a:lstStyle/>
        <a:p>
          <a:r>
            <a:rPr lang="ru-RU" sz="1800" b="0" dirty="0" err="1" smtClean="0"/>
            <a:t>Өңірлер</a:t>
          </a:r>
          <a:r>
            <a:rPr lang="ru-RU" sz="1800" b="0" dirty="0" smtClean="0"/>
            <a:t> </a:t>
          </a:r>
          <a:r>
            <a:rPr lang="ru-RU" sz="1800" b="0" dirty="0" err="1" smtClean="0"/>
            <a:t>бойынша</a:t>
          </a:r>
          <a:r>
            <a:rPr lang="ru-RU" sz="1800" b="0" dirty="0" smtClean="0"/>
            <a:t> </a:t>
          </a:r>
          <a:r>
            <a:rPr lang="ru-RU" sz="1800" b="0" dirty="0" err="1" smtClean="0"/>
            <a:t>құрылыс</a:t>
          </a:r>
          <a:r>
            <a:rPr lang="ru-RU" sz="1800" b="0" dirty="0" smtClean="0"/>
            <a:t> </a:t>
          </a:r>
          <a:r>
            <a:rPr lang="ru-RU" sz="1800" b="0" dirty="0" err="1" smtClean="0"/>
            <a:t>ресурстарына</a:t>
          </a:r>
          <a:r>
            <a:rPr lang="ru-RU" sz="1800" b="0" dirty="0" smtClean="0"/>
            <a:t> </a:t>
          </a:r>
          <a:r>
            <a:rPr lang="ru-RU" sz="1800" b="0" dirty="0" err="1" smtClean="0"/>
            <a:t>арналған</a:t>
          </a:r>
          <a:r>
            <a:rPr lang="ru-RU" sz="1800" b="0" dirty="0" smtClean="0"/>
            <a:t> </a:t>
          </a:r>
          <a:r>
            <a:rPr lang="ru-RU" sz="1800" b="0" dirty="0" err="1" smtClean="0"/>
            <a:t>орташа</a:t>
          </a:r>
          <a:r>
            <a:rPr lang="ru-RU" sz="1800" b="0" dirty="0" smtClean="0"/>
            <a:t> </a:t>
          </a:r>
          <a:r>
            <a:rPr lang="ru-RU" sz="1800" b="0" dirty="0" err="1" smtClean="0"/>
            <a:t>баға</a:t>
          </a:r>
          <a:endParaRPr lang="ru-RU" sz="1800" b="0" dirty="0" smtClean="0"/>
        </a:p>
      </dgm:t>
    </dgm:pt>
    <dgm:pt modelId="{CB1B106C-A971-443A-B919-A4A6206E5319}" type="parTrans" cxnId="{7F23473D-EA68-463B-BC6B-D00FC8672B87}">
      <dgm:prSet/>
      <dgm:spPr/>
      <dgm:t>
        <a:bodyPr/>
        <a:lstStyle/>
        <a:p>
          <a:endParaRPr lang="ru-RU" sz="1800" b="0"/>
        </a:p>
      </dgm:t>
    </dgm:pt>
    <dgm:pt modelId="{9F850ADA-7761-46B2-960B-C2BF6B59F202}" type="sibTrans" cxnId="{7F23473D-EA68-463B-BC6B-D00FC8672B87}">
      <dgm:prSet custT="1"/>
      <dgm:spPr/>
      <dgm:t>
        <a:bodyPr/>
        <a:lstStyle/>
        <a:p>
          <a:endParaRPr lang="ru-RU" sz="1800" b="0"/>
        </a:p>
      </dgm:t>
    </dgm:pt>
    <dgm:pt modelId="{FA3E04C7-043A-4D0D-882F-D60E627156F1}">
      <dgm:prSet custT="1"/>
      <dgm:spPr/>
      <dgm:t>
        <a:bodyPr/>
        <a:lstStyle/>
        <a:p>
          <a:r>
            <a:rPr lang="ru-RU" sz="1800" b="0" dirty="0" err="1" smtClean="0"/>
            <a:t>Тоқсан</a:t>
          </a:r>
          <a:r>
            <a:rPr lang="ru-RU" sz="1800" b="0" dirty="0" smtClean="0"/>
            <a:t> </a:t>
          </a:r>
          <a:r>
            <a:rPr lang="ru-RU" sz="1800" b="0" dirty="0" err="1" smtClean="0"/>
            <a:t>сайын</a:t>
          </a:r>
          <a:r>
            <a:rPr lang="ru-RU" sz="1800" b="0" dirty="0" smtClean="0"/>
            <a:t> </a:t>
          </a:r>
          <a:r>
            <a:rPr lang="ru-RU" sz="1800" b="0" dirty="0" err="1" smtClean="0"/>
            <a:t>ағымдағы</a:t>
          </a:r>
          <a:r>
            <a:rPr lang="ru-RU" sz="1800" b="0" dirty="0" smtClean="0"/>
            <a:t> </a:t>
          </a:r>
          <a:r>
            <a:rPr lang="ru-RU" sz="1800" b="0" dirty="0" err="1" smtClean="0"/>
            <a:t>бағалардың</a:t>
          </a:r>
          <a:r>
            <a:rPr lang="ru-RU" sz="1800" b="0" dirty="0" smtClean="0"/>
            <a:t> </a:t>
          </a:r>
          <a:r>
            <a:rPr lang="ru-RU" sz="1800" b="0" dirty="0" err="1" smtClean="0"/>
            <a:t>жинақтарын</a:t>
          </a:r>
          <a:r>
            <a:rPr lang="ru-RU" sz="1800" b="0" dirty="0" smtClean="0"/>
            <a:t> </a:t>
          </a:r>
          <a:r>
            <a:rPr lang="ru-RU" sz="1800" b="0" dirty="0" err="1" smtClean="0"/>
            <a:t>шығару</a:t>
          </a:r>
          <a:endParaRPr lang="ru-RU" sz="1800" b="0" dirty="0" smtClean="0"/>
        </a:p>
      </dgm:t>
    </dgm:pt>
    <dgm:pt modelId="{02976497-1682-4FBC-A33A-9266A595DB94}" type="parTrans" cxnId="{4E8D1EE4-B8BC-4B2D-869D-5A3DD7A28945}">
      <dgm:prSet/>
      <dgm:spPr/>
      <dgm:t>
        <a:bodyPr/>
        <a:lstStyle/>
        <a:p>
          <a:endParaRPr lang="ru-RU" sz="1800" b="0"/>
        </a:p>
      </dgm:t>
    </dgm:pt>
    <dgm:pt modelId="{7E7C2392-1C12-45A7-9103-863A050BA80B}" type="sibTrans" cxnId="{4E8D1EE4-B8BC-4B2D-869D-5A3DD7A28945}">
      <dgm:prSet custT="1"/>
      <dgm:spPr/>
      <dgm:t>
        <a:bodyPr/>
        <a:lstStyle/>
        <a:p>
          <a:endParaRPr lang="ru-RU" sz="1800" b="0"/>
        </a:p>
      </dgm:t>
    </dgm:pt>
    <dgm:pt modelId="{531C204A-368C-491D-AA02-D4122F42B5F1}">
      <dgm:prSet custT="1"/>
      <dgm:spPr/>
      <dgm:t>
        <a:bodyPr/>
        <a:lstStyle/>
        <a:p>
          <a:r>
            <a:rPr lang="ru-RU" sz="1800" b="0" dirty="0" err="1" smtClean="0">
              <a:solidFill>
                <a:schemeClr val="bg1"/>
              </a:solidFill>
            </a:rPr>
            <a:t>Құрылыстың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құнын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есептеу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жобаның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техникалық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бөлімімен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бірге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орындалады</a:t>
          </a:r>
          <a:endParaRPr lang="ru-RU" sz="1800" b="0" dirty="0">
            <a:solidFill>
              <a:schemeClr val="bg1"/>
            </a:solidFill>
          </a:endParaRPr>
        </a:p>
      </dgm:t>
    </dgm:pt>
    <dgm:pt modelId="{C9768BBA-99D7-4939-8361-9139EAC8AFBD}" type="parTrans" cxnId="{D149100B-2E16-4E87-B382-F0A57ACA2D64}">
      <dgm:prSet/>
      <dgm:spPr/>
      <dgm:t>
        <a:bodyPr/>
        <a:lstStyle/>
        <a:p>
          <a:endParaRPr lang="ru-RU" sz="1800" b="0"/>
        </a:p>
      </dgm:t>
    </dgm:pt>
    <dgm:pt modelId="{0C7E9683-3FF6-4875-8B49-383EB738F02C}" type="sibTrans" cxnId="{D149100B-2E16-4E87-B382-F0A57ACA2D64}">
      <dgm:prSet/>
      <dgm:spPr/>
      <dgm:t>
        <a:bodyPr/>
        <a:lstStyle/>
        <a:p>
          <a:endParaRPr lang="ru-RU" sz="1800" b="0"/>
        </a:p>
      </dgm:t>
    </dgm:pt>
    <dgm:pt modelId="{D000EDC8-EAF3-46DE-B353-3091FDD4FE6D}">
      <dgm:prSet custT="1"/>
      <dgm:spPr/>
      <dgm:t>
        <a:bodyPr/>
        <a:lstStyle/>
        <a:p>
          <a:r>
            <a:rPr lang="ru-RU" sz="1800" b="0" dirty="0" err="1" smtClean="0">
              <a:solidFill>
                <a:schemeClr val="bg1"/>
              </a:solidFill>
            </a:rPr>
            <a:t>Автоматты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жобалау</a:t>
          </a:r>
          <a:r>
            <a:rPr lang="ru-RU" sz="1800" b="0" dirty="0" smtClean="0">
              <a:solidFill>
                <a:schemeClr val="bg1"/>
              </a:solidFill>
            </a:rPr>
            <a:t> </a:t>
          </a:r>
          <a:r>
            <a:rPr lang="ru-RU" sz="1800" b="0" dirty="0" err="1" smtClean="0">
              <a:solidFill>
                <a:schemeClr val="bg1"/>
              </a:solidFill>
            </a:rPr>
            <a:t>құралы</a:t>
          </a:r>
          <a:endParaRPr lang="ru-RU" sz="1800" b="0" dirty="0">
            <a:solidFill>
              <a:schemeClr val="bg1"/>
            </a:solidFill>
          </a:endParaRPr>
        </a:p>
      </dgm:t>
    </dgm:pt>
    <dgm:pt modelId="{ABC073B3-5981-4AD1-83C5-A1E71C828442}" type="parTrans" cxnId="{FA895BD9-7EFF-473B-9E79-A17E6B7C00DA}">
      <dgm:prSet/>
      <dgm:spPr/>
      <dgm:t>
        <a:bodyPr/>
        <a:lstStyle/>
        <a:p>
          <a:endParaRPr lang="ru-RU" sz="1800" b="0"/>
        </a:p>
      </dgm:t>
    </dgm:pt>
    <dgm:pt modelId="{4BFCDCD9-6CAE-403A-8F27-1A4042456B62}" type="sibTrans" cxnId="{FA895BD9-7EFF-473B-9E79-A17E6B7C00DA}">
      <dgm:prSet custT="1"/>
      <dgm:spPr/>
      <dgm:t>
        <a:bodyPr/>
        <a:lstStyle/>
        <a:p>
          <a:endParaRPr lang="ru-RU" sz="1800" b="0"/>
        </a:p>
      </dgm:t>
    </dgm:pt>
    <dgm:pt modelId="{90F9D398-9D17-4A17-95C5-F6AF6078FD26}" type="pres">
      <dgm:prSet presAssocID="{76EFCE37-9100-4725-9C8B-2531FA1598A7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FF258CA-DA7E-471D-9915-8D64E99180B8}" type="pres">
      <dgm:prSet presAssocID="{C1FFB744-844E-41C3-B5F2-16CDF50D6DFB}" presName="node" presStyleLbl="node1" presStyleIdx="0" presStyleCnt="7" custScaleX="138356" custScaleY="128451" custLinFactNeighborX="2031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704A77-9BC5-4F2D-903D-3308EA7F3C20}" type="pres">
      <dgm:prSet presAssocID="{A74DCE36-8C31-4CA7-B505-F039446D4EE6}" presName="sibTrans" presStyleLbl="sibTrans2D1" presStyleIdx="0" presStyleCnt="6"/>
      <dgm:spPr/>
      <dgm:t>
        <a:bodyPr/>
        <a:lstStyle/>
        <a:p>
          <a:endParaRPr lang="ru-RU"/>
        </a:p>
      </dgm:t>
    </dgm:pt>
    <dgm:pt modelId="{3F778797-3442-4152-8B70-85FC1821DC13}" type="pres">
      <dgm:prSet presAssocID="{A74DCE36-8C31-4CA7-B505-F039446D4EE6}" presName="connectorText" presStyleLbl="sibTrans2D1" presStyleIdx="0" presStyleCnt="6"/>
      <dgm:spPr/>
      <dgm:t>
        <a:bodyPr/>
        <a:lstStyle/>
        <a:p>
          <a:endParaRPr lang="ru-RU"/>
        </a:p>
      </dgm:t>
    </dgm:pt>
    <dgm:pt modelId="{589F5C53-F0CE-4088-870F-149BF7E4C9CB}" type="pres">
      <dgm:prSet presAssocID="{3DAC0EB8-C84A-4781-8A81-02F338E09A6C}" presName="node" presStyleLbl="node1" presStyleIdx="1" presStyleCnt="7" custScaleX="203804" custScaleY="127500" custLinFactNeighborX="2272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600CDDB-3885-4211-9B18-0A250424E914}" type="pres">
      <dgm:prSet presAssocID="{074B5E7D-FDBE-455D-98AC-55774C913712}" presName="sibTrans" presStyleLbl="sibTrans2D1" presStyleIdx="1" presStyleCnt="6"/>
      <dgm:spPr/>
      <dgm:t>
        <a:bodyPr/>
        <a:lstStyle/>
        <a:p>
          <a:endParaRPr lang="ru-RU"/>
        </a:p>
      </dgm:t>
    </dgm:pt>
    <dgm:pt modelId="{74193F6D-D622-4C6F-9C0C-543FC65668BA}" type="pres">
      <dgm:prSet presAssocID="{074B5E7D-FDBE-455D-98AC-55774C913712}" presName="connectorText" presStyleLbl="sibTrans2D1" presStyleIdx="1" presStyleCnt="6"/>
      <dgm:spPr/>
      <dgm:t>
        <a:bodyPr/>
        <a:lstStyle/>
        <a:p>
          <a:endParaRPr lang="ru-RU"/>
        </a:p>
      </dgm:t>
    </dgm:pt>
    <dgm:pt modelId="{6913D720-09FF-4C34-9AF0-84AF565FCA4D}" type="pres">
      <dgm:prSet presAssocID="{E1AA05DB-1405-4DB2-B7DC-C769CAD23DC5}" presName="node" presStyleLbl="node1" presStyleIdx="2" presStyleCnt="7" custScaleX="189950" custScaleY="128451" custLinFactNeighborX="302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895DFA2-F1D2-47DC-8956-EC42158B1138}" type="pres">
      <dgm:prSet presAssocID="{FD39334C-EE15-4EA1-93C7-1F739775D8E4}" presName="sibTrans" presStyleLbl="sibTrans2D1" presStyleIdx="2" presStyleCnt="6"/>
      <dgm:spPr/>
      <dgm:t>
        <a:bodyPr/>
        <a:lstStyle/>
        <a:p>
          <a:endParaRPr lang="ru-RU"/>
        </a:p>
      </dgm:t>
    </dgm:pt>
    <dgm:pt modelId="{1500EDEA-BE47-4DEB-BCEF-A749DF1433BB}" type="pres">
      <dgm:prSet presAssocID="{FD39334C-EE15-4EA1-93C7-1F739775D8E4}" presName="connectorText" presStyleLbl="sibTrans2D1" presStyleIdx="2" presStyleCnt="6"/>
      <dgm:spPr/>
      <dgm:t>
        <a:bodyPr/>
        <a:lstStyle/>
        <a:p>
          <a:endParaRPr lang="ru-RU"/>
        </a:p>
      </dgm:t>
    </dgm:pt>
    <dgm:pt modelId="{F9B63355-E0BC-4A5D-9230-6EEE32AD59E1}" type="pres">
      <dgm:prSet presAssocID="{0EC5038E-6646-42CF-A4BE-53A770E958BA}" presName="node" presStyleLbl="node1" presStyleIdx="3" presStyleCnt="7" custScaleX="211121" custScaleY="143400" custLinFactNeighborX="38716" custLinFactNeighborY="302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9611C9A-EB19-4BD8-9F72-62FCC3042012}" type="pres">
      <dgm:prSet presAssocID="{9F850ADA-7761-46B2-960B-C2BF6B59F202}" presName="sibTrans" presStyleLbl="sibTrans2D1" presStyleIdx="3" presStyleCnt="6"/>
      <dgm:spPr/>
      <dgm:t>
        <a:bodyPr/>
        <a:lstStyle/>
        <a:p>
          <a:endParaRPr lang="ru-RU"/>
        </a:p>
      </dgm:t>
    </dgm:pt>
    <dgm:pt modelId="{134979FF-2431-4B51-9C8F-69411DA23A83}" type="pres">
      <dgm:prSet presAssocID="{9F850ADA-7761-46B2-960B-C2BF6B59F202}" presName="connectorText" presStyleLbl="sibTrans2D1" presStyleIdx="3" presStyleCnt="6"/>
      <dgm:spPr/>
      <dgm:t>
        <a:bodyPr/>
        <a:lstStyle/>
        <a:p>
          <a:endParaRPr lang="ru-RU"/>
        </a:p>
      </dgm:t>
    </dgm:pt>
    <dgm:pt modelId="{08FE17E9-711F-40F5-88A9-8FA20A8A9E6C}" type="pres">
      <dgm:prSet presAssocID="{FA3E04C7-043A-4D0D-882F-D60E627156F1}" presName="node" presStyleLbl="node1" presStyleIdx="4" presStyleCnt="7" custScaleX="275863" custScaleY="139053" custLinFactNeighborX="-3094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E804FDE-DFEE-4CFD-9B28-62335EBBA747}" type="pres">
      <dgm:prSet presAssocID="{7E7C2392-1C12-45A7-9103-863A050BA80B}" presName="sibTrans" presStyleLbl="sibTrans2D1" presStyleIdx="4" presStyleCnt="6"/>
      <dgm:spPr/>
      <dgm:t>
        <a:bodyPr/>
        <a:lstStyle/>
        <a:p>
          <a:endParaRPr lang="ru-RU"/>
        </a:p>
      </dgm:t>
    </dgm:pt>
    <dgm:pt modelId="{AE5B2376-89EE-4D84-9488-738A44EB287B}" type="pres">
      <dgm:prSet presAssocID="{7E7C2392-1C12-45A7-9103-863A050BA80B}" presName="connectorText" presStyleLbl="sibTrans2D1" presStyleIdx="4" presStyleCnt="6"/>
      <dgm:spPr/>
      <dgm:t>
        <a:bodyPr/>
        <a:lstStyle/>
        <a:p>
          <a:endParaRPr lang="ru-RU"/>
        </a:p>
      </dgm:t>
    </dgm:pt>
    <dgm:pt modelId="{FE4A7BBE-BBE1-47CF-9347-1F95430C1BFB}" type="pres">
      <dgm:prSet presAssocID="{D000EDC8-EAF3-46DE-B353-3091FDD4FE6D}" presName="node" presStyleLbl="node1" presStyleIdx="5" presStyleCnt="7" custScaleX="234845" custScaleY="153047" custLinFactNeighborX="-14554" custLinFactNeighborY="-881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AA209DF-54A4-4A02-A909-1A87C88AF65D}" type="pres">
      <dgm:prSet presAssocID="{4BFCDCD9-6CAE-403A-8F27-1A4042456B62}" presName="sibTrans" presStyleLbl="sibTrans2D1" presStyleIdx="5" presStyleCnt="6"/>
      <dgm:spPr/>
      <dgm:t>
        <a:bodyPr/>
        <a:lstStyle/>
        <a:p>
          <a:endParaRPr lang="ru-RU"/>
        </a:p>
      </dgm:t>
    </dgm:pt>
    <dgm:pt modelId="{1545E14B-BEED-4054-A938-48ACBAA99F2F}" type="pres">
      <dgm:prSet presAssocID="{4BFCDCD9-6CAE-403A-8F27-1A4042456B62}" presName="connectorText" presStyleLbl="sibTrans2D1" presStyleIdx="5" presStyleCnt="6"/>
      <dgm:spPr/>
      <dgm:t>
        <a:bodyPr/>
        <a:lstStyle/>
        <a:p>
          <a:endParaRPr lang="ru-RU"/>
        </a:p>
      </dgm:t>
    </dgm:pt>
    <dgm:pt modelId="{A7B2C189-9ED2-4F01-B66C-FCB5B0185A76}" type="pres">
      <dgm:prSet presAssocID="{531C204A-368C-491D-AA02-D4122F42B5F1}" presName="node" presStyleLbl="node1" presStyleIdx="6" presStyleCnt="7" custScaleX="305818" custScaleY="162281" custLinFactNeighborX="-18565" custLinFactNeighborY="-3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726F2E7-BB05-42B0-B9A5-DCFDE9050A53}" type="presOf" srcId="{4BFCDCD9-6CAE-403A-8F27-1A4042456B62}" destId="{1545E14B-BEED-4054-A938-48ACBAA99F2F}" srcOrd="1" destOrd="0" presId="urn:microsoft.com/office/officeart/2005/8/layout/process5"/>
    <dgm:cxn modelId="{82EC5714-51BD-4A03-BAEB-8AF0A813CA32}" type="presOf" srcId="{A74DCE36-8C31-4CA7-B505-F039446D4EE6}" destId="{F2704A77-9BC5-4F2D-903D-3308EA7F3C20}" srcOrd="0" destOrd="0" presId="urn:microsoft.com/office/officeart/2005/8/layout/process5"/>
    <dgm:cxn modelId="{FA43760D-52D1-4AC4-9397-15779972ADF6}" srcId="{76EFCE37-9100-4725-9C8B-2531FA1598A7}" destId="{E1AA05DB-1405-4DB2-B7DC-C769CAD23DC5}" srcOrd="2" destOrd="0" parTransId="{588E3EB6-6581-4250-9436-0F2E7B10FEAA}" sibTransId="{FD39334C-EE15-4EA1-93C7-1F739775D8E4}"/>
    <dgm:cxn modelId="{DA006162-50F4-4346-B29A-8A17245BA1CB}" srcId="{76EFCE37-9100-4725-9C8B-2531FA1598A7}" destId="{3DAC0EB8-C84A-4781-8A81-02F338E09A6C}" srcOrd="1" destOrd="0" parTransId="{BB3C2CF8-2BA2-44FF-AB22-51702961E733}" sibTransId="{074B5E7D-FDBE-455D-98AC-55774C913712}"/>
    <dgm:cxn modelId="{11376C2A-CBC0-44EC-A0FF-162009457698}" type="presOf" srcId="{074B5E7D-FDBE-455D-98AC-55774C913712}" destId="{F600CDDB-3885-4211-9B18-0A250424E914}" srcOrd="0" destOrd="0" presId="urn:microsoft.com/office/officeart/2005/8/layout/process5"/>
    <dgm:cxn modelId="{4443B249-6153-42EB-BF04-85224A4C6717}" type="presOf" srcId="{7E7C2392-1C12-45A7-9103-863A050BA80B}" destId="{AE5B2376-89EE-4D84-9488-738A44EB287B}" srcOrd="1" destOrd="0" presId="urn:microsoft.com/office/officeart/2005/8/layout/process5"/>
    <dgm:cxn modelId="{FA895BD9-7EFF-473B-9E79-A17E6B7C00DA}" srcId="{76EFCE37-9100-4725-9C8B-2531FA1598A7}" destId="{D000EDC8-EAF3-46DE-B353-3091FDD4FE6D}" srcOrd="5" destOrd="0" parTransId="{ABC073B3-5981-4AD1-83C5-A1E71C828442}" sibTransId="{4BFCDCD9-6CAE-403A-8F27-1A4042456B62}"/>
    <dgm:cxn modelId="{0A0C5373-DA0D-4D36-B476-0A317CA8E62D}" type="presOf" srcId="{9F850ADA-7761-46B2-960B-C2BF6B59F202}" destId="{D9611C9A-EB19-4BD8-9F72-62FCC3042012}" srcOrd="0" destOrd="0" presId="urn:microsoft.com/office/officeart/2005/8/layout/process5"/>
    <dgm:cxn modelId="{4E8D1EE4-B8BC-4B2D-869D-5A3DD7A28945}" srcId="{76EFCE37-9100-4725-9C8B-2531FA1598A7}" destId="{FA3E04C7-043A-4D0D-882F-D60E627156F1}" srcOrd="4" destOrd="0" parTransId="{02976497-1682-4FBC-A33A-9266A595DB94}" sibTransId="{7E7C2392-1C12-45A7-9103-863A050BA80B}"/>
    <dgm:cxn modelId="{460F2988-CBAF-41CA-82E8-27B9B2A7237B}" type="presOf" srcId="{7E7C2392-1C12-45A7-9103-863A050BA80B}" destId="{9E804FDE-DFEE-4CFD-9B28-62335EBBA747}" srcOrd="0" destOrd="0" presId="urn:microsoft.com/office/officeart/2005/8/layout/process5"/>
    <dgm:cxn modelId="{08133ABF-3125-49C2-9906-DD1F1BA3A336}" srcId="{76EFCE37-9100-4725-9C8B-2531FA1598A7}" destId="{C1FFB744-844E-41C3-B5F2-16CDF50D6DFB}" srcOrd="0" destOrd="0" parTransId="{1F0F99E3-288F-47E3-875C-A34E4C2749E8}" sibTransId="{A74DCE36-8C31-4CA7-B505-F039446D4EE6}"/>
    <dgm:cxn modelId="{E1B1F649-9289-4A17-AD32-CD44D8630063}" type="presOf" srcId="{76EFCE37-9100-4725-9C8B-2531FA1598A7}" destId="{90F9D398-9D17-4A17-95C5-F6AF6078FD26}" srcOrd="0" destOrd="0" presId="urn:microsoft.com/office/officeart/2005/8/layout/process5"/>
    <dgm:cxn modelId="{975A8CF0-8959-45B8-8B61-3D7732F73DA3}" type="presOf" srcId="{074B5E7D-FDBE-455D-98AC-55774C913712}" destId="{74193F6D-D622-4C6F-9C0C-543FC65668BA}" srcOrd="1" destOrd="0" presId="urn:microsoft.com/office/officeart/2005/8/layout/process5"/>
    <dgm:cxn modelId="{411791C0-39CD-4925-AC5D-A685D499C950}" type="presOf" srcId="{3DAC0EB8-C84A-4781-8A81-02F338E09A6C}" destId="{589F5C53-F0CE-4088-870F-149BF7E4C9CB}" srcOrd="0" destOrd="0" presId="urn:microsoft.com/office/officeart/2005/8/layout/process5"/>
    <dgm:cxn modelId="{1C78A330-851B-4B56-8C19-C9A10CE13D82}" type="presOf" srcId="{9F850ADA-7761-46B2-960B-C2BF6B59F202}" destId="{134979FF-2431-4B51-9C8F-69411DA23A83}" srcOrd="1" destOrd="0" presId="urn:microsoft.com/office/officeart/2005/8/layout/process5"/>
    <dgm:cxn modelId="{B569DFB5-1F44-4640-87BA-210EB2B435C5}" type="presOf" srcId="{4BFCDCD9-6CAE-403A-8F27-1A4042456B62}" destId="{CAA209DF-54A4-4A02-A909-1A87C88AF65D}" srcOrd="0" destOrd="0" presId="urn:microsoft.com/office/officeart/2005/8/layout/process5"/>
    <dgm:cxn modelId="{56EE75F5-141B-4177-B512-68C7C580805A}" type="presOf" srcId="{D000EDC8-EAF3-46DE-B353-3091FDD4FE6D}" destId="{FE4A7BBE-BBE1-47CF-9347-1F95430C1BFB}" srcOrd="0" destOrd="0" presId="urn:microsoft.com/office/officeart/2005/8/layout/process5"/>
    <dgm:cxn modelId="{5242E4A5-B5DD-40A9-AB0D-36FBE7865A84}" type="presOf" srcId="{A74DCE36-8C31-4CA7-B505-F039446D4EE6}" destId="{3F778797-3442-4152-8B70-85FC1821DC13}" srcOrd="1" destOrd="0" presId="urn:microsoft.com/office/officeart/2005/8/layout/process5"/>
    <dgm:cxn modelId="{C7BEC351-E587-4BBF-8CF9-18F8605388D4}" type="presOf" srcId="{0EC5038E-6646-42CF-A4BE-53A770E958BA}" destId="{F9B63355-E0BC-4A5D-9230-6EEE32AD59E1}" srcOrd="0" destOrd="0" presId="urn:microsoft.com/office/officeart/2005/8/layout/process5"/>
    <dgm:cxn modelId="{6AA4CAA4-35E7-44E7-AF44-4BC4D379D831}" type="presOf" srcId="{531C204A-368C-491D-AA02-D4122F42B5F1}" destId="{A7B2C189-9ED2-4F01-B66C-FCB5B0185A76}" srcOrd="0" destOrd="0" presId="urn:microsoft.com/office/officeart/2005/8/layout/process5"/>
    <dgm:cxn modelId="{D3F277CF-946D-43F6-93D7-76EC9FBB613D}" type="presOf" srcId="{FA3E04C7-043A-4D0D-882F-D60E627156F1}" destId="{08FE17E9-711F-40F5-88A9-8FA20A8A9E6C}" srcOrd="0" destOrd="0" presId="urn:microsoft.com/office/officeart/2005/8/layout/process5"/>
    <dgm:cxn modelId="{CA8090BC-7190-4B6B-9E74-D55438FAC9F6}" type="presOf" srcId="{FD39334C-EE15-4EA1-93C7-1F739775D8E4}" destId="{1500EDEA-BE47-4DEB-BCEF-A749DF1433BB}" srcOrd="1" destOrd="0" presId="urn:microsoft.com/office/officeart/2005/8/layout/process5"/>
    <dgm:cxn modelId="{7F23473D-EA68-463B-BC6B-D00FC8672B87}" srcId="{76EFCE37-9100-4725-9C8B-2531FA1598A7}" destId="{0EC5038E-6646-42CF-A4BE-53A770E958BA}" srcOrd="3" destOrd="0" parTransId="{CB1B106C-A971-443A-B919-A4A6206E5319}" sibTransId="{9F850ADA-7761-46B2-960B-C2BF6B59F202}"/>
    <dgm:cxn modelId="{7C9CD9F3-BFEE-41EE-8D23-3463D81D3FEE}" type="presOf" srcId="{C1FFB744-844E-41C3-B5F2-16CDF50D6DFB}" destId="{CFF258CA-DA7E-471D-9915-8D64E99180B8}" srcOrd="0" destOrd="0" presId="urn:microsoft.com/office/officeart/2005/8/layout/process5"/>
    <dgm:cxn modelId="{D149100B-2E16-4E87-B382-F0A57ACA2D64}" srcId="{76EFCE37-9100-4725-9C8B-2531FA1598A7}" destId="{531C204A-368C-491D-AA02-D4122F42B5F1}" srcOrd="6" destOrd="0" parTransId="{C9768BBA-99D7-4939-8361-9139EAC8AFBD}" sibTransId="{0C7E9683-3FF6-4875-8B49-383EB738F02C}"/>
    <dgm:cxn modelId="{C7103ED1-A900-40DD-A0AB-BFCED46998A3}" type="presOf" srcId="{FD39334C-EE15-4EA1-93C7-1F739775D8E4}" destId="{D895DFA2-F1D2-47DC-8956-EC42158B1138}" srcOrd="0" destOrd="0" presId="urn:microsoft.com/office/officeart/2005/8/layout/process5"/>
    <dgm:cxn modelId="{5055CCBE-AD9A-4C67-B2E4-6D0AB977B2AD}" type="presOf" srcId="{E1AA05DB-1405-4DB2-B7DC-C769CAD23DC5}" destId="{6913D720-09FF-4C34-9AF0-84AF565FCA4D}" srcOrd="0" destOrd="0" presId="urn:microsoft.com/office/officeart/2005/8/layout/process5"/>
    <dgm:cxn modelId="{49104842-640D-437A-B1D9-59FF1D409281}" type="presParOf" srcId="{90F9D398-9D17-4A17-95C5-F6AF6078FD26}" destId="{CFF258CA-DA7E-471D-9915-8D64E99180B8}" srcOrd="0" destOrd="0" presId="urn:microsoft.com/office/officeart/2005/8/layout/process5"/>
    <dgm:cxn modelId="{1DABBFA3-574B-4AB0-B9AA-F78E4879AC0F}" type="presParOf" srcId="{90F9D398-9D17-4A17-95C5-F6AF6078FD26}" destId="{F2704A77-9BC5-4F2D-903D-3308EA7F3C20}" srcOrd="1" destOrd="0" presId="urn:microsoft.com/office/officeart/2005/8/layout/process5"/>
    <dgm:cxn modelId="{C5D32F07-2770-44A7-9443-1C1B682A084C}" type="presParOf" srcId="{F2704A77-9BC5-4F2D-903D-3308EA7F3C20}" destId="{3F778797-3442-4152-8B70-85FC1821DC13}" srcOrd="0" destOrd="0" presId="urn:microsoft.com/office/officeart/2005/8/layout/process5"/>
    <dgm:cxn modelId="{F355A913-3601-4B69-AA87-EE16D90D70A8}" type="presParOf" srcId="{90F9D398-9D17-4A17-95C5-F6AF6078FD26}" destId="{589F5C53-F0CE-4088-870F-149BF7E4C9CB}" srcOrd="2" destOrd="0" presId="urn:microsoft.com/office/officeart/2005/8/layout/process5"/>
    <dgm:cxn modelId="{8D039277-2EA2-40E5-A4D8-9075D5E1C0C8}" type="presParOf" srcId="{90F9D398-9D17-4A17-95C5-F6AF6078FD26}" destId="{F600CDDB-3885-4211-9B18-0A250424E914}" srcOrd="3" destOrd="0" presId="urn:microsoft.com/office/officeart/2005/8/layout/process5"/>
    <dgm:cxn modelId="{93287D10-B7A2-4286-8386-A20A7A86DFE6}" type="presParOf" srcId="{F600CDDB-3885-4211-9B18-0A250424E914}" destId="{74193F6D-D622-4C6F-9C0C-543FC65668BA}" srcOrd="0" destOrd="0" presId="urn:microsoft.com/office/officeart/2005/8/layout/process5"/>
    <dgm:cxn modelId="{8BECE045-A683-4F93-976C-39287C0C7281}" type="presParOf" srcId="{90F9D398-9D17-4A17-95C5-F6AF6078FD26}" destId="{6913D720-09FF-4C34-9AF0-84AF565FCA4D}" srcOrd="4" destOrd="0" presId="urn:microsoft.com/office/officeart/2005/8/layout/process5"/>
    <dgm:cxn modelId="{0BA5ACA4-6D95-4160-8EE7-418ABEE8A215}" type="presParOf" srcId="{90F9D398-9D17-4A17-95C5-F6AF6078FD26}" destId="{D895DFA2-F1D2-47DC-8956-EC42158B1138}" srcOrd="5" destOrd="0" presId="urn:microsoft.com/office/officeart/2005/8/layout/process5"/>
    <dgm:cxn modelId="{D66D3EF7-F6A7-457D-B0D5-5B3D30C810C5}" type="presParOf" srcId="{D895DFA2-F1D2-47DC-8956-EC42158B1138}" destId="{1500EDEA-BE47-4DEB-BCEF-A749DF1433BB}" srcOrd="0" destOrd="0" presId="urn:microsoft.com/office/officeart/2005/8/layout/process5"/>
    <dgm:cxn modelId="{9E40014B-C3B5-49DE-98C9-B09F2DD35AE4}" type="presParOf" srcId="{90F9D398-9D17-4A17-95C5-F6AF6078FD26}" destId="{F9B63355-E0BC-4A5D-9230-6EEE32AD59E1}" srcOrd="6" destOrd="0" presId="urn:microsoft.com/office/officeart/2005/8/layout/process5"/>
    <dgm:cxn modelId="{8439F73E-492B-405E-8382-DD2DACB4EB58}" type="presParOf" srcId="{90F9D398-9D17-4A17-95C5-F6AF6078FD26}" destId="{D9611C9A-EB19-4BD8-9F72-62FCC3042012}" srcOrd="7" destOrd="0" presId="urn:microsoft.com/office/officeart/2005/8/layout/process5"/>
    <dgm:cxn modelId="{E15661E1-D8E6-4EF1-837F-915A0919EF16}" type="presParOf" srcId="{D9611C9A-EB19-4BD8-9F72-62FCC3042012}" destId="{134979FF-2431-4B51-9C8F-69411DA23A83}" srcOrd="0" destOrd="0" presId="urn:microsoft.com/office/officeart/2005/8/layout/process5"/>
    <dgm:cxn modelId="{9857EE11-9679-432D-AD73-45FDDAD4958E}" type="presParOf" srcId="{90F9D398-9D17-4A17-95C5-F6AF6078FD26}" destId="{08FE17E9-711F-40F5-88A9-8FA20A8A9E6C}" srcOrd="8" destOrd="0" presId="urn:microsoft.com/office/officeart/2005/8/layout/process5"/>
    <dgm:cxn modelId="{1AE855B1-4FC8-44B9-9759-E67EA423F15F}" type="presParOf" srcId="{90F9D398-9D17-4A17-95C5-F6AF6078FD26}" destId="{9E804FDE-DFEE-4CFD-9B28-62335EBBA747}" srcOrd="9" destOrd="0" presId="urn:microsoft.com/office/officeart/2005/8/layout/process5"/>
    <dgm:cxn modelId="{72027258-6330-43A2-A88B-8C728B6C5289}" type="presParOf" srcId="{9E804FDE-DFEE-4CFD-9B28-62335EBBA747}" destId="{AE5B2376-89EE-4D84-9488-738A44EB287B}" srcOrd="0" destOrd="0" presId="urn:microsoft.com/office/officeart/2005/8/layout/process5"/>
    <dgm:cxn modelId="{5A6F05D5-42BC-405A-8CBB-748681A3903A}" type="presParOf" srcId="{90F9D398-9D17-4A17-95C5-F6AF6078FD26}" destId="{FE4A7BBE-BBE1-47CF-9347-1F95430C1BFB}" srcOrd="10" destOrd="0" presId="urn:microsoft.com/office/officeart/2005/8/layout/process5"/>
    <dgm:cxn modelId="{8B6CE0F6-D769-4295-8819-FFA64E85D26D}" type="presParOf" srcId="{90F9D398-9D17-4A17-95C5-F6AF6078FD26}" destId="{CAA209DF-54A4-4A02-A909-1A87C88AF65D}" srcOrd="11" destOrd="0" presId="urn:microsoft.com/office/officeart/2005/8/layout/process5"/>
    <dgm:cxn modelId="{B82E3BE7-8696-4C4A-BE3A-C52D82E17C3D}" type="presParOf" srcId="{CAA209DF-54A4-4A02-A909-1A87C88AF65D}" destId="{1545E14B-BEED-4054-A938-48ACBAA99F2F}" srcOrd="0" destOrd="0" presId="urn:microsoft.com/office/officeart/2005/8/layout/process5"/>
    <dgm:cxn modelId="{BFDF739F-38FB-43E1-B390-70D08611CED8}" type="presParOf" srcId="{90F9D398-9D17-4A17-95C5-F6AF6078FD26}" destId="{A7B2C189-9ED2-4F01-B66C-FCB5B0185A76}" srcOrd="12" destOrd="0" presId="urn:microsoft.com/office/officeart/2005/8/layout/process5"/>
  </dgm:cxnLst>
  <dgm:bg/>
  <dgm:whole/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03DD13-B64F-4B10-B98A-A4B5EBB8D135}" type="doc">
      <dgm:prSet loTypeId="urn:microsoft.com/office/officeart/2005/8/layout/hList6" loCatId="list" qsTypeId="urn:microsoft.com/office/officeart/2005/8/quickstyle/3d7" qsCatId="3D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E53F7A0E-09FE-4738-8DB2-0EAE53D5A2E5}">
      <dgm:prSet/>
      <dgm:spPr/>
      <dgm:t>
        <a:bodyPr/>
        <a:lstStyle/>
        <a:p>
          <a:pPr algn="ctr" rtl="0"/>
          <a:r>
            <a:rPr lang="ru-RU" b="0" dirty="0" smtClean="0"/>
            <a:t>2007 </a:t>
          </a:r>
          <a:r>
            <a:rPr lang="ru-RU" b="0" dirty="0" err="1" smtClean="0"/>
            <a:t>жылдан</a:t>
          </a:r>
          <a:r>
            <a:rPr lang="ru-RU" b="0" dirty="0" smtClean="0"/>
            <a:t> </a:t>
          </a:r>
          <a:r>
            <a:rPr lang="ru-RU" b="0" dirty="0" err="1" smtClean="0"/>
            <a:t>бастап</a:t>
          </a:r>
          <a:r>
            <a:rPr lang="ru-RU" b="0" dirty="0" smtClean="0"/>
            <a:t> </a:t>
          </a:r>
          <a:r>
            <a:rPr lang="ru-RU" b="0" dirty="0" err="1" smtClean="0"/>
            <a:t>мемлекеттік</a:t>
          </a:r>
          <a:r>
            <a:rPr lang="ru-RU" b="0" dirty="0" smtClean="0"/>
            <a:t> </a:t>
          </a:r>
          <a:r>
            <a:rPr lang="ru-RU" b="0" dirty="0" err="1" smtClean="0"/>
            <a:t>қаржыландыру</a:t>
          </a:r>
          <a:endParaRPr lang="ru-RU" dirty="0" smtClean="0"/>
        </a:p>
        <a:p>
          <a:pPr algn="ctr" rtl="0"/>
          <a:r>
            <a:rPr lang="ru-RU" b="1" dirty="0" smtClean="0"/>
            <a:t>461,3 млрд. </a:t>
          </a:r>
          <a:r>
            <a:rPr lang="ru-RU" b="1" dirty="0" err="1" smtClean="0"/>
            <a:t>теңгені</a:t>
          </a:r>
          <a:r>
            <a:rPr lang="ru-RU" dirty="0" err="1" smtClean="0"/>
            <a:t> құрайды</a:t>
          </a:r>
          <a:endParaRPr lang="ru-RU" dirty="0"/>
        </a:p>
      </dgm:t>
    </dgm:pt>
    <dgm:pt modelId="{C7E5F838-EFA0-4501-8B05-720B5F49ABDC}" type="parTrans" cxnId="{95416602-B337-4F2B-AD74-B283B7E6EFDA}">
      <dgm:prSet/>
      <dgm:spPr/>
      <dgm:t>
        <a:bodyPr/>
        <a:lstStyle/>
        <a:p>
          <a:pPr algn="ctr"/>
          <a:endParaRPr lang="ru-RU"/>
        </a:p>
      </dgm:t>
    </dgm:pt>
    <dgm:pt modelId="{99C0803B-9FC0-4D6A-A1EB-E934169CEA18}" type="sibTrans" cxnId="{95416602-B337-4F2B-AD74-B283B7E6EFDA}">
      <dgm:prSet/>
      <dgm:spPr/>
      <dgm:t>
        <a:bodyPr/>
        <a:lstStyle/>
        <a:p>
          <a:pPr algn="ctr"/>
          <a:endParaRPr lang="ru-RU"/>
        </a:p>
      </dgm:t>
    </dgm:pt>
    <dgm:pt modelId="{B34F8F26-80D9-447A-968E-CBF362558E44}">
      <dgm:prSet/>
      <dgm:spPr/>
      <dgm:t>
        <a:bodyPr/>
        <a:lstStyle/>
        <a:p>
          <a:pPr algn="ctr" rtl="0">
            <a:spcAft>
              <a:spcPts val="0"/>
            </a:spcAft>
          </a:pPr>
          <a:r>
            <a:rPr lang="ru-RU" b="0" dirty="0" smtClean="0"/>
            <a:t>2012 </a:t>
          </a:r>
          <a:r>
            <a:rPr lang="ru-RU" b="0" dirty="0" err="1" smtClean="0"/>
            <a:t>жылдың</a:t>
          </a:r>
          <a:r>
            <a:rPr lang="ru-RU" b="0" dirty="0" smtClean="0"/>
            <a:t> </a:t>
          </a:r>
          <a:r>
            <a:rPr lang="ru-RU" b="0" dirty="0" err="1" smtClean="0"/>
            <a:t>соңына</a:t>
          </a:r>
          <a:r>
            <a:rPr lang="ru-RU" b="0" dirty="0" smtClean="0"/>
            <a:t> </a:t>
          </a:r>
          <a:r>
            <a:rPr lang="ru-RU" b="0" dirty="0" err="1" smtClean="0"/>
            <a:t>дейін</a:t>
          </a:r>
          <a:endParaRPr lang="ru-RU" dirty="0" smtClean="0"/>
        </a:p>
        <a:p>
          <a:pPr algn="ctr" rtl="0">
            <a:spcAft>
              <a:spcPts val="0"/>
            </a:spcAft>
          </a:pPr>
          <a:r>
            <a:rPr lang="ru-RU" b="1" dirty="0" smtClean="0"/>
            <a:t>5 </a:t>
          </a:r>
          <a:r>
            <a:rPr lang="ru-RU" b="1" dirty="0" err="1" smtClean="0"/>
            <a:t>мың үлескері</a:t>
          </a:r>
          <a:r>
            <a:rPr lang="ru-RU" b="1" dirty="0" smtClean="0"/>
            <a:t> </a:t>
          </a:r>
        </a:p>
        <a:p>
          <a:pPr algn="ctr" rtl="0">
            <a:spcAft>
              <a:spcPts val="0"/>
            </a:spcAft>
          </a:pPr>
          <a:r>
            <a:rPr lang="ru-RU" b="0" dirty="0" smtClean="0"/>
            <a:t>бар </a:t>
          </a:r>
          <a:r>
            <a:rPr lang="ru-RU" b="0" dirty="0" err="1" smtClean="0"/>
            <a:t>құрылысы аяқталмаған</a:t>
          </a:r>
          <a:r>
            <a:rPr lang="ru-RU" b="0" dirty="0" smtClean="0"/>
            <a:t> </a:t>
          </a:r>
          <a:r>
            <a:rPr lang="ru-RU" b="1" dirty="0" smtClean="0"/>
            <a:t> </a:t>
          </a:r>
        </a:p>
        <a:p>
          <a:pPr algn="ctr" rtl="0">
            <a:spcAft>
              <a:spcPts val="0"/>
            </a:spcAft>
          </a:pPr>
          <a:r>
            <a:rPr lang="ru-RU" b="1" dirty="0" smtClean="0"/>
            <a:t>26 </a:t>
          </a:r>
          <a:r>
            <a:rPr lang="ru-RU" b="1" dirty="0" err="1" smtClean="0"/>
            <a:t>объектіні</a:t>
          </a:r>
          <a:r>
            <a:rPr lang="ru-RU" b="1" dirty="0" smtClean="0"/>
            <a:t> </a:t>
          </a:r>
        </a:p>
        <a:p>
          <a:pPr algn="ctr" rtl="0">
            <a:spcAft>
              <a:spcPts val="0"/>
            </a:spcAft>
          </a:pPr>
          <a:r>
            <a:rPr lang="ru-RU" b="0" dirty="0" err="1" smtClean="0"/>
            <a:t>іске</a:t>
          </a:r>
          <a:r>
            <a:rPr lang="ru-RU" b="0" dirty="0" smtClean="0"/>
            <a:t> </a:t>
          </a:r>
          <a:r>
            <a:rPr lang="ru-RU" b="0" dirty="0" err="1" smtClean="0"/>
            <a:t>қосу жоспарланып</a:t>
          </a:r>
          <a:r>
            <a:rPr lang="ru-RU" b="0" dirty="0" smtClean="0"/>
            <a:t> </a:t>
          </a:r>
          <a:r>
            <a:rPr lang="ru-RU" b="0" dirty="0" err="1" smtClean="0"/>
            <a:t>отыр</a:t>
          </a:r>
          <a:endParaRPr lang="ru-RU" b="0" dirty="0"/>
        </a:p>
      </dgm:t>
    </dgm:pt>
    <dgm:pt modelId="{42C22AF3-008B-4271-B262-D87B7A56529D}" type="parTrans" cxnId="{1038DDB3-FDD8-440F-8B0E-959E860891FB}">
      <dgm:prSet/>
      <dgm:spPr/>
      <dgm:t>
        <a:bodyPr/>
        <a:lstStyle/>
        <a:p>
          <a:pPr algn="ctr"/>
          <a:endParaRPr lang="ru-RU"/>
        </a:p>
      </dgm:t>
    </dgm:pt>
    <dgm:pt modelId="{2D5BDFEE-DA90-49F0-A7B4-2442647FADBF}" type="sibTrans" cxnId="{1038DDB3-FDD8-440F-8B0E-959E860891FB}">
      <dgm:prSet/>
      <dgm:spPr/>
      <dgm:t>
        <a:bodyPr/>
        <a:lstStyle/>
        <a:p>
          <a:pPr algn="ctr"/>
          <a:endParaRPr lang="ru-RU"/>
        </a:p>
      </dgm:t>
    </dgm:pt>
    <dgm:pt modelId="{558F356A-BFDB-41A1-8DB6-1E6A270CDA9F}">
      <dgm:prSet/>
      <dgm:spPr/>
      <dgm:t>
        <a:bodyPr/>
        <a:lstStyle/>
        <a:p>
          <a:pPr algn="ctr" rtl="0"/>
          <a:r>
            <a:rPr lang="ru-RU" b="0" dirty="0" smtClean="0"/>
            <a:t>2012 </a:t>
          </a:r>
          <a:r>
            <a:rPr lang="ru-RU" b="0" dirty="0" err="1" smtClean="0"/>
            <a:t>жылғы</a:t>
          </a:r>
          <a:r>
            <a:rPr lang="ru-RU" b="0" dirty="0" smtClean="0"/>
            <a:t> 1 </a:t>
          </a:r>
          <a:r>
            <a:rPr lang="ru-RU" b="0" dirty="0" err="1" smtClean="0"/>
            <a:t>қаңтарда</a:t>
          </a:r>
          <a:r>
            <a:rPr lang="ru-RU" dirty="0" smtClean="0"/>
            <a:t> </a:t>
          </a:r>
        </a:p>
        <a:p>
          <a:pPr algn="ctr" rtl="0"/>
          <a:r>
            <a:rPr lang="ru-RU" b="1" dirty="0" smtClean="0"/>
            <a:t>428 </a:t>
          </a:r>
          <a:r>
            <a:rPr lang="ru-RU" b="1" dirty="0" err="1" smtClean="0"/>
            <a:t>объектідегі</a:t>
          </a:r>
          <a:r>
            <a:rPr lang="ru-RU" b="1" dirty="0" smtClean="0"/>
            <a:t> 62,7 </a:t>
          </a:r>
          <a:r>
            <a:rPr lang="ru-RU" b="1" dirty="0" err="1" smtClean="0"/>
            <a:t>мың</a:t>
          </a:r>
          <a:r>
            <a:rPr lang="ru-RU" b="1" dirty="0" smtClean="0"/>
            <a:t> </a:t>
          </a:r>
          <a:r>
            <a:rPr lang="ru-RU" b="0" dirty="0" err="1" smtClean="0"/>
            <a:t>үлескердің</a:t>
          </a:r>
          <a:r>
            <a:rPr lang="ru-RU" b="0" dirty="0" smtClean="0"/>
            <a:t> </a:t>
          </a:r>
          <a:r>
            <a:rPr lang="ru-RU" b="0" dirty="0" err="1" smtClean="0"/>
            <a:t>проблемасы</a:t>
          </a:r>
          <a:r>
            <a:rPr lang="ru-RU" b="0" dirty="0" smtClean="0"/>
            <a:t> </a:t>
          </a:r>
          <a:r>
            <a:rPr lang="ru-RU" b="0" dirty="0" err="1" smtClean="0"/>
            <a:t>шешілді</a:t>
          </a:r>
          <a:r>
            <a:rPr lang="ru-RU" b="0" dirty="0" smtClean="0"/>
            <a:t>  </a:t>
          </a:r>
          <a:endParaRPr lang="ru-RU" b="0" dirty="0"/>
        </a:p>
      </dgm:t>
    </dgm:pt>
    <dgm:pt modelId="{1241EC26-5C9C-4F6D-974F-01EA7D946C64}" type="parTrans" cxnId="{824A03D8-19E7-4108-B6A2-55365039D5EB}">
      <dgm:prSet/>
      <dgm:spPr/>
      <dgm:t>
        <a:bodyPr/>
        <a:lstStyle/>
        <a:p>
          <a:endParaRPr lang="ru-RU"/>
        </a:p>
      </dgm:t>
    </dgm:pt>
    <dgm:pt modelId="{F1276F66-4E2C-4EE3-BC8A-C8C5063D52D2}" type="sibTrans" cxnId="{824A03D8-19E7-4108-B6A2-55365039D5EB}">
      <dgm:prSet/>
      <dgm:spPr/>
      <dgm:t>
        <a:bodyPr/>
        <a:lstStyle/>
        <a:p>
          <a:endParaRPr lang="ru-RU"/>
        </a:p>
      </dgm:t>
    </dgm:pt>
    <dgm:pt modelId="{760A4986-97A4-4919-B029-3864D745773D}" type="pres">
      <dgm:prSet presAssocID="{EF03DD13-B64F-4B10-B98A-A4B5EBB8D13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7020F23-8E64-4124-90F5-426DEA0335D0}" type="pres">
      <dgm:prSet presAssocID="{E53F7A0E-09FE-4738-8DB2-0EAE53D5A2E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924F19-CA6D-4178-B124-8C87408F51C4}" type="pres">
      <dgm:prSet presAssocID="{99C0803B-9FC0-4D6A-A1EB-E934169CEA18}" presName="sibTrans" presStyleCnt="0"/>
      <dgm:spPr/>
      <dgm:t>
        <a:bodyPr/>
        <a:lstStyle/>
        <a:p>
          <a:endParaRPr lang="ru-RU"/>
        </a:p>
      </dgm:t>
    </dgm:pt>
    <dgm:pt modelId="{C2E64798-47FA-477A-8C0C-17E293D0D6A0}" type="pres">
      <dgm:prSet presAssocID="{558F356A-BFDB-41A1-8DB6-1E6A270CDA9F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CFFF14-0FB3-4059-927A-5899C82183FE}" type="pres">
      <dgm:prSet presAssocID="{F1276F66-4E2C-4EE3-BC8A-C8C5063D52D2}" presName="sibTrans" presStyleCnt="0"/>
      <dgm:spPr/>
    </dgm:pt>
    <dgm:pt modelId="{C09FCC80-5C50-4DB5-8E95-8BDBEA359D2C}" type="pres">
      <dgm:prSet presAssocID="{B34F8F26-80D9-447A-968E-CBF362558E44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5804ACB-F302-42AA-A0DA-E9B58A2C8450}" type="presOf" srcId="{B34F8F26-80D9-447A-968E-CBF362558E44}" destId="{C09FCC80-5C50-4DB5-8E95-8BDBEA359D2C}" srcOrd="0" destOrd="0" presId="urn:microsoft.com/office/officeart/2005/8/layout/hList6"/>
    <dgm:cxn modelId="{1038DDB3-FDD8-440F-8B0E-959E860891FB}" srcId="{EF03DD13-B64F-4B10-B98A-A4B5EBB8D135}" destId="{B34F8F26-80D9-447A-968E-CBF362558E44}" srcOrd="2" destOrd="0" parTransId="{42C22AF3-008B-4271-B262-D87B7A56529D}" sibTransId="{2D5BDFEE-DA90-49F0-A7B4-2442647FADBF}"/>
    <dgm:cxn modelId="{824A03D8-19E7-4108-B6A2-55365039D5EB}" srcId="{EF03DD13-B64F-4B10-B98A-A4B5EBB8D135}" destId="{558F356A-BFDB-41A1-8DB6-1E6A270CDA9F}" srcOrd="1" destOrd="0" parTransId="{1241EC26-5C9C-4F6D-974F-01EA7D946C64}" sibTransId="{F1276F66-4E2C-4EE3-BC8A-C8C5063D52D2}"/>
    <dgm:cxn modelId="{0150F501-1B31-4D3A-8890-36C56826F7F7}" type="presOf" srcId="{558F356A-BFDB-41A1-8DB6-1E6A270CDA9F}" destId="{C2E64798-47FA-477A-8C0C-17E293D0D6A0}" srcOrd="0" destOrd="0" presId="urn:microsoft.com/office/officeart/2005/8/layout/hList6"/>
    <dgm:cxn modelId="{1C644426-44FC-417A-A5C5-BBFDCEF92EA3}" type="presOf" srcId="{E53F7A0E-09FE-4738-8DB2-0EAE53D5A2E5}" destId="{07020F23-8E64-4124-90F5-426DEA0335D0}" srcOrd="0" destOrd="0" presId="urn:microsoft.com/office/officeart/2005/8/layout/hList6"/>
    <dgm:cxn modelId="{95416602-B337-4F2B-AD74-B283B7E6EFDA}" srcId="{EF03DD13-B64F-4B10-B98A-A4B5EBB8D135}" destId="{E53F7A0E-09FE-4738-8DB2-0EAE53D5A2E5}" srcOrd="0" destOrd="0" parTransId="{C7E5F838-EFA0-4501-8B05-720B5F49ABDC}" sibTransId="{99C0803B-9FC0-4D6A-A1EB-E934169CEA18}"/>
    <dgm:cxn modelId="{66850536-14AD-4C59-B25E-E58DD6BBC66C}" type="presOf" srcId="{EF03DD13-B64F-4B10-B98A-A4B5EBB8D135}" destId="{760A4986-97A4-4919-B029-3864D745773D}" srcOrd="0" destOrd="0" presId="urn:microsoft.com/office/officeart/2005/8/layout/hList6"/>
    <dgm:cxn modelId="{C03D89B9-DCD7-4CA3-8B56-A427D9690DC3}" type="presParOf" srcId="{760A4986-97A4-4919-B029-3864D745773D}" destId="{07020F23-8E64-4124-90F5-426DEA0335D0}" srcOrd="0" destOrd="0" presId="urn:microsoft.com/office/officeart/2005/8/layout/hList6"/>
    <dgm:cxn modelId="{424463C0-E6E3-4536-A4C1-D1BCC77B8DC4}" type="presParOf" srcId="{760A4986-97A4-4919-B029-3864D745773D}" destId="{67924F19-CA6D-4178-B124-8C87408F51C4}" srcOrd="1" destOrd="0" presId="urn:microsoft.com/office/officeart/2005/8/layout/hList6"/>
    <dgm:cxn modelId="{CBCC768E-860A-4782-92AC-21F841A9B1E2}" type="presParOf" srcId="{760A4986-97A4-4919-B029-3864D745773D}" destId="{C2E64798-47FA-477A-8C0C-17E293D0D6A0}" srcOrd="2" destOrd="0" presId="urn:microsoft.com/office/officeart/2005/8/layout/hList6"/>
    <dgm:cxn modelId="{B2D46477-D043-4CFB-92E0-57D6626C78CB}" type="presParOf" srcId="{760A4986-97A4-4919-B029-3864D745773D}" destId="{8CCFFF14-0FB3-4059-927A-5899C82183FE}" srcOrd="3" destOrd="0" presId="urn:microsoft.com/office/officeart/2005/8/layout/hList6"/>
    <dgm:cxn modelId="{8AA939DD-E0BC-45B6-9A3C-AE9FD7423205}" type="presParOf" srcId="{760A4986-97A4-4919-B029-3864D745773D}" destId="{C09FCC80-5C50-4DB5-8E95-8BDBEA359D2C}" srcOrd="4" destOrd="0" presId="urn:microsoft.com/office/officeart/2005/8/layout/hList6"/>
  </dgm:cxnLst>
  <dgm:bg>
    <a:noFill/>
    <a:effectLst>
      <a:glow rad="63500">
        <a:schemeClr val="accent1">
          <a:satMod val="175000"/>
          <a:alpha val="40000"/>
        </a:schemeClr>
      </a:glow>
      <a:outerShdw blurRad="254000" dist="38100" dir="2700000" algn="tl" rotWithShape="0">
        <a:prstClr val="black">
          <a:alpha val="40000"/>
        </a:prstClr>
      </a:outerShdw>
    </a:effectLst>
  </dgm:bg>
  <dgm:whole/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8CE4E9-0C93-4591-84D8-742D9F3C8263}" type="doc">
      <dgm:prSet loTypeId="urn:microsoft.com/office/officeart/2005/8/layout/target3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27E54970-3D21-427E-9379-CE16F0B887EF}">
      <dgm:prSet custT="1"/>
      <dgm:spPr>
        <a:solidFill>
          <a:schemeClr val="accent6">
            <a:lumMod val="60000"/>
            <a:lumOff val="40000"/>
          </a:schemeClr>
        </a:solidFill>
        <a:scene3d>
          <a:camera prst="orthographicFront"/>
          <a:lightRig rig="threePt" dir="t">
            <a:rot lat="0" lon="0" rev="7500000"/>
          </a:lightRig>
        </a:scene3d>
        <a:sp3d>
          <a:bevelT w="114300" prst="artDeco"/>
        </a:sp3d>
      </dgm:spPr>
      <dgm:t>
        <a:bodyPr/>
        <a:lstStyle/>
        <a:p>
          <a:pPr rtl="0"/>
          <a:r>
            <a:rPr lang="kk-KZ" sz="2200" b="1" dirty="0" smtClean="0"/>
            <a:t>Қазақстан Республикасындағы тұрғын үй құрылысының 2011-2014 жылдарға арналған бағдарламасы, </a:t>
          </a:r>
          <a:r>
            <a:rPr lang="kk-KZ" sz="2000" b="0" dirty="0" smtClean="0"/>
            <a:t>Қазақстан Республикасы Үкіметінің 2011 жылғы 31 наурыздағы № 329 қаулысымен бекітілді</a:t>
          </a:r>
          <a:endParaRPr lang="ru-RU" sz="2000" b="0" dirty="0"/>
        </a:p>
      </dgm:t>
    </dgm:pt>
    <dgm:pt modelId="{16AC3C1B-4606-4021-AFA7-CB7B30819FD5}" type="parTrans" cxnId="{2F443278-B79D-4FE5-B2AD-ACBF23B6BF8C}">
      <dgm:prSet/>
      <dgm:spPr/>
      <dgm:t>
        <a:bodyPr/>
        <a:lstStyle/>
        <a:p>
          <a:endParaRPr lang="ru-RU" sz="2000" b="1"/>
        </a:p>
      </dgm:t>
    </dgm:pt>
    <dgm:pt modelId="{B06AEFEC-2EDA-471F-BFCA-E76C9A5AC040}" type="sibTrans" cxnId="{2F443278-B79D-4FE5-B2AD-ACBF23B6BF8C}">
      <dgm:prSet/>
      <dgm:spPr/>
      <dgm:t>
        <a:bodyPr/>
        <a:lstStyle/>
        <a:p>
          <a:endParaRPr lang="ru-RU" sz="2000" b="1"/>
        </a:p>
      </dgm:t>
    </dgm:pt>
    <dgm:pt modelId="{13B56179-B917-4FFA-831D-5583583E2409}">
      <dgm:prSet custT="1"/>
      <dgm:spPr>
        <a:solidFill>
          <a:schemeClr val="accent6">
            <a:lumMod val="60000"/>
            <a:lumOff val="40000"/>
          </a:schemeClr>
        </a:solidFill>
        <a:scene3d>
          <a:camera prst="orthographicFront"/>
          <a:lightRig rig="threePt" dir="t">
            <a:rot lat="0" lon="0" rev="7500000"/>
          </a:lightRig>
        </a:scene3d>
        <a:sp3d>
          <a:bevelT w="114300" prst="artDeco"/>
        </a:sp3d>
      </dgm:spPr>
      <dgm:t>
        <a:bodyPr/>
        <a:lstStyle/>
        <a:p>
          <a:pPr rtl="0"/>
          <a:r>
            <a:rPr lang="kk-KZ" sz="2000" b="1" dirty="0" smtClean="0"/>
            <a:t>Қазақстан Республикасының тұрғын үй-коммуналдық шаруашылығын жаңғыртудың 2011-2020 жылдарға арналған бағдарламасы, </a:t>
          </a:r>
          <a:r>
            <a:rPr lang="kk-KZ" sz="1800" b="0" dirty="0" smtClean="0"/>
            <a:t>Қазақстан Республикасы Үкіметінің 2011 жылғы 30 сәуірдегі № 473 қаулысымен бекітілді</a:t>
          </a:r>
          <a:endParaRPr lang="ru-RU" sz="1800" b="0" dirty="0"/>
        </a:p>
      </dgm:t>
    </dgm:pt>
    <dgm:pt modelId="{3F992337-8A05-47C9-A01C-BEDB3DBF18F3}" type="parTrans" cxnId="{3CAB4662-9BED-41AA-AA70-141BC236FA78}">
      <dgm:prSet/>
      <dgm:spPr/>
      <dgm:t>
        <a:bodyPr/>
        <a:lstStyle/>
        <a:p>
          <a:endParaRPr lang="ru-RU" sz="2000" b="1"/>
        </a:p>
      </dgm:t>
    </dgm:pt>
    <dgm:pt modelId="{72ACB00D-FCD2-4A8F-A1C0-70B1E9FF8C1D}" type="sibTrans" cxnId="{3CAB4662-9BED-41AA-AA70-141BC236FA78}">
      <dgm:prSet/>
      <dgm:spPr/>
      <dgm:t>
        <a:bodyPr/>
        <a:lstStyle/>
        <a:p>
          <a:endParaRPr lang="ru-RU" sz="2000" b="1"/>
        </a:p>
      </dgm:t>
    </dgm:pt>
    <dgm:pt modelId="{3048BF89-F2E9-4FB6-B906-DF7FAF86FBD3}">
      <dgm:prSet custT="1"/>
      <dgm:spPr>
        <a:solidFill>
          <a:schemeClr val="accent6">
            <a:lumMod val="60000"/>
            <a:lumOff val="40000"/>
          </a:schemeClr>
        </a:solidFill>
        <a:scene3d>
          <a:camera prst="orthographicFront"/>
          <a:lightRig rig="threePt" dir="t">
            <a:rot lat="0" lon="0" rev="7500000"/>
          </a:lightRig>
        </a:scene3d>
        <a:sp3d>
          <a:bevelT w="114300" prst="artDeco"/>
        </a:sp3d>
      </dgm:spPr>
      <dgm:t>
        <a:bodyPr/>
        <a:lstStyle/>
        <a:p>
          <a:pPr rtl="0"/>
          <a:r>
            <a:rPr lang="kk-KZ" sz="2200" b="1" dirty="0" smtClean="0"/>
            <a:t>2011-2012 жылдарға арналған "Ақ бұлақ" бағдарламасы, </a:t>
          </a:r>
          <a:r>
            <a:rPr lang="kk-KZ" sz="2000" b="0" dirty="0" smtClean="0"/>
            <a:t>Қазақстан Республикасы Үкіметінің 2011 жылғы 24 мамырдағы  №570 қаулысымен бекітілді </a:t>
          </a:r>
          <a:endParaRPr lang="ru-RU" sz="2000" b="0" dirty="0"/>
        </a:p>
      </dgm:t>
    </dgm:pt>
    <dgm:pt modelId="{168F8C01-686E-4D07-B94B-5AE944137A0E}" type="parTrans" cxnId="{85B6390B-4071-4F86-A10B-0101CD422F11}">
      <dgm:prSet/>
      <dgm:spPr/>
      <dgm:t>
        <a:bodyPr/>
        <a:lstStyle/>
        <a:p>
          <a:endParaRPr lang="ru-RU" sz="2000" b="1"/>
        </a:p>
      </dgm:t>
    </dgm:pt>
    <dgm:pt modelId="{5998A9D2-9762-4095-8900-09B8E74DA58C}" type="sibTrans" cxnId="{85B6390B-4071-4F86-A10B-0101CD422F11}">
      <dgm:prSet/>
      <dgm:spPr/>
      <dgm:t>
        <a:bodyPr/>
        <a:lstStyle/>
        <a:p>
          <a:endParaRPr lang="ru-RU" sz="2000" b="1"/>
        </a:p>
      </dgm:t>
    </dgm:pt>
    <dgm:pt modelId="{6DE335CC-32F1-4932-A94B-7E47A041064B}" type="pres">
      <dgm:prSet presAssocID="{9E8CE4E9-0C93-4591-84D8-742D9F3C8263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E7F478EC-33C3-4981-B7C4-B991530FFFA0}" type="pres">
      <dgm:prSet presAssocID="{27E54970-3D21-427E-9379-CE16F0B887EF}" presName="circle1" presStyleLbl="node1" presStyleIdx="0" presStyleCnt="3"/>
      <dgm:spPr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artDeco"/>
        </a:sp3d>
      </dgm:spPr>
    </dgm:pt>
    <dgm:pt modelId="{C950E00E-72FE-4B68-BF79-84258B5FC9C0}" type="pres">
      <dgm:prSet presAssocID="{27E54970-3D21-427E-9379-CE16F0B887EF}" presName="space" presStyleCnt="0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71CD4872-6CE8-4431-9DFC-40506ED369B3}" type="pres">
      <dgm:prSet presAssocID="{27E54970-3D21-427E-9379-CE16F0B887EF}" presName="rect1" presStyleLbl="alignAcc1" presStyleIdx="0" presStyleCnt="3" custLinFactNeighborY="-1471"/>
      <dgm:spPr/>
      <dgm:t>
        <a:bodyPr/>
        <a:lstStyle/>
        <a:p>
          <a:endParaRPr lang="ru-RU"/>
        </a:p>
      </dgm:t>
    </dgm:pt>
    <dgm:pt modelId="{DC8AB2F5-E096-4FFD-9BC3-DF7C044B0E1C}" type="pres">
      <dgm:prSet presAssocID="{13B56179-B917-4FFA-831D-5583583E2409}" presName="vertSpace2" presStyleLbl="node1" presStyleIdx="0" presStyleCnt="3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85404835-144B-4D7D-934F-9E425FD464F7}" type="pres">
      <dgm:prSet presAssocID="{13B56179-B917-4FFA-831D-5583583E2409}" presName="circle2" presStyleLbl="node1" presStyleIdx="1" presStyleCnt="3"/>
      <dgm:spPr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artDeco"/>
        </a:sp3d>
      </dgm:spPr>
    </dgm:pt>
    <dgm:pt modelId="{D9FA69E0-D106-494C-A06E-88545E0B2BF3}" type="pres">
      <dgm:prSet presAssocID="{13B56179-B917-4FFA-831D-5583583E2409}" presName="rect2" presStyleLbl="alignAcc1" presStyleIdx="1" presStyleCnt="3"/>
      <dgm:spPr/>
      <dgm:t>
        <a:bodyPr/>
        <a:lstStyle/>
        <a:p>
          <a:endParaRPr lang="ru-RU"/>
        </a:p>
      </dgm:t>
    </dgm:pt>
    <dgm:pt modelId="{9C083532-488E-4D7A-872E-53431F3F989C}" type="pres">
      <dgm:prSet presAssocID="{3048BF89-F2E9-4FB6-B906-DF7FAF86FBD3}" presName="vertSpace3" presStyleLbl="node1" presStyleIdx="1" presStyleCnt="3"/>
      <dgm:spPr>
        <a:scene3d>
          <a:camera prst="orthographicFront"/>
          <a:lightRig rig="threePt" dir="t"/>
        </a:scene3d>
        <a:sp3d>
          <a:bevelT w="114300" prst="artDeco"/>
        </a:sp3d>
      </dgm:spPr>
    </dgm:pt>
    <dgm:pt modelId="{FA2B8A4B-6530-4DA5-B636-3C9768C3133A}" type="pres">
      <dgm:prSet presAssocID="{3048BF89-F2E9-4FB6-B906-DF7FAF86FBD3}" presName="circle3" presStyleLbl="node1" presStyleIdx="2" presStyleCnt="3"/>
      <dgm:spPr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artDeco"/>
        </a:sp3d>
      </dgm:spPr>
    </dgm:pt>
    <dgm:pt modelId="{BF5D2CF1-DF48-403E-999E-4D78050A379C}" type="pres">
      <dgm:prSet presAssocID="{3048BF89-F2E9-4FB6-B906-DF7FAF86FBD3}" presName="rect3" presStyleLbl="alignAcc1" presStyleIdx="2" presStyleCnt="3" custScaleY="83019" custLinFactNeighborY="-980"/>
      <dgm:spPr/>
      <dgm:t>
        <a:bodyPr/>
        <a:lstStyle/>
        <a:p>
          <a:endParaRPr lang="ru-RU"/>
        </a:p>
      </dgm:t>
    </dgm:pt>
    <dgm:pt modelId="{55191E21-AD5D-4ECA-ADE9-AEB6CD7A2D08}" type="pres">
      <dgm:prSet presAssocID="{27E54970-3D21-427E-9379-CE16F0B887EF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A1CA40-F854-481B-A968-2A696A1FD4D3}" type="pres">
      <dgm:prSet presAssocID="{13B56179-B917-4FFA-831D-5583583E2409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C2E9A1-B847-40BD-8201-ECF66C6EE170}" type="pres">
      <dgm:prSet presAssocID="{3048BF89-F2E9-4FB6-B906-DF7FAF86FBD3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9A73B11-9727-42A7-8B9F-6B2E2020BB0F}" type="presOf" srcId="{13B56179-B917-4FFA-831D-5583583E2409}" destId="{D9FA69E0-D106-494C-A06E-88545E0B2BF3}" srcOrd="0" destOrd="0" presId="urn:microsoft.com/office/officeart/2005/8/layout/target3"/>
    <dgm:cxn modelId="{ABAEB415-D10F-40B2-AA6C-1C9435840A99}" type="presOf" srcId="{27E54970-3D21-427E-9379-CE16F0B887EF}" destId="{55191E21-AD5D-4ECA-ADE9-AEB6CD7A2D08}" srcOrd="1" destOrd="0" presId="urn:microsoft.com/office/officeart/2005/8/layout/target3"/>
    <dgm:cxn modelId="{85B6390B-4071-4F86-A10B-0101CD422F11}" srcId="{9E8CE4E9-0C93-4591-84D8-742D9F3C8263}" destId="{3048BF89-F2E9-4FB6-B906-DF7FAF86FBD3}" srcOrd="2" destOrd="0" parTransId="{168F8C01-686E-4D07-B94B-5AE944137A0E}" sibTransId="{5998A9D2-9762-4095-8900-09B8E74DA58C}"/>
    <dgm:cxn modelId="{AF63FB09-BB46-4C00-93B7-014696C02701}" type="presOf" srcId="{27E54970-3D21-427E-9379-CE16F0B887EF}" destId="{71CD4872-6CE8-4431-9DFC-40506ED369B3}" srcOrd="0" destOrd="0" presId="urn:microsoft.com/office/officeart/2005/8/layout/target3"/>
    <dgm:cxn modelId="{62596633-24B6-493B-8E25-0018E7F5A845}" type="presOf" srcId="{13B56179-B917-4FFA-831D-5583583E2409}" destId="{39A1CA40-F854-481B-A968-2A696A1FD4D3}" srcOrd="1" destOrd="0" presId="urn:microsoft.com/office/officeart/2005/8/layout/target3"/>
    <dgm:cxn modelId="{2F443278-B79D-4FE5-B2AD-ACBF23B6BF8C}" srcId="{9E8CE4E9-0C93-4591-84D8-742D9F3C8263}" destId="{27E54970-3D21-427E-9379-CE16F0B887EF}" srcOrd="0" destOrd="0" parTransId="{16AC3C1B-4606-4021-AFA7-CB7B30819FD5}" sibTransId="{B06AEFEC-2EDA-471F-BFCA-E76C9A5AC040}"/>
    <dgm:cxn modelId="{76D774F7-034A-44FA-BCBB-441616B62D9D}" type="presOf" srcId="{9E8CE4E9-0C93-4591-84D8-742D9F3C8263}" destId="{6DE335CC-32F1-4932-A94B-7E47A041064B}" srcOrd="0" destOrd="0" presId="urn:microsoft.com/office/officeart/2005/8/layout/target3"/>
    <dgm:cxn modelId="{3CAB4662-9BED-41AA-AA70-141BC236FA78}" srcId="{9E8CE4E9-0C93-4591-84D8-742D9F3C8263}" destId="{13B56179-B917-4FFA-831D-5583583E2409}" srcOrd="1" destOrd="0" parTransId="{3F992337-8A05-47C9-A01C-BEDB3DBF18F3}" sibTransId="{72ACB00D-FCD2-4A8F-A1C0-70B1E9FF8C1D}"/>
    <dgm:cxn modelId="{31ED553A-84D6-4E8D-ADCD-282D28BACAEE}" type="presOf" srcId="{3048BF89-F2E9-4FB6-B906-DF7FAF86FBD3}" destId="{1AC2E9A1-B847-40BD-8201-ECF66C6EE170}" srcOrd="1" destOrd="0" presId="urn:microsoft.com/office/officeart/2005/8/layout/target3"/>
    <dgm:cxn modelId="{3A9C53FB-BE7F-4639-9B34-50F668F30297}" type="presOf" srcId="{3048BF89-F2E9-4FB6-B906-DF7FAF86FBD3}" destId="{BF5D2CF1-DF48-403E-999E-4D78050A379C}" srcOrd="0" destOrd="0" presId="urn:microsoft.com/office/officeart/2005/8/layout/target3"/>
    <dgm:cxn modelId="{EB35572C-D23A-424D-B282-78D5F46CC87C}" type="presParOf" srcId="{6DE335CC-32F1-4932-A94B-7E47A041064B}" destId="{E7F478EC-33C3-4981-B7C4-B991530FFFA0}" srcOrd="0" destOrd="0" presId="urn:microsoft.com/office/officeart/2005/8/layout/target3"/>
    <dgm:cxn modelId="{9C465B3F-AEE6-4D40-87BA-406A0C53499D}" type="presParOf" srcId="{6DE335CC-32F1-4932-A94B-7E47A041064B}" destId="{C950E00E-72FE-4B68-BF79-84258B5FC9C0}" srcOrd="1" destOrd="0" presId="urn:microsoft.com/office/officeart/2005/8/layout/target3"/>
    <dgm:cxn modelId="{ED87EC15-A31E-43F0-86A7-F6091CBC4ECE}" type="presParOf" srcId="{6DE335CC-32F1-4932-A94B-7E47A041064B}" destId="{71CD4872-6CE8-4431-9DFC-40506ED369B3}" srcOrd="2" destOrd="0" presId="urn:microsoft.com/office/officeart/2005/8/layout/target3"/>
    <dgm:cxn modelId="{5898B191-779C-4489-926A-9DC318AC0DB9}" type="presParOf" srcId="{6DE335CC-32F1-4932-A94B-7E47A041064B}" destId="{DC8AB2F5-E096-4FFD-9BC3-DF7C044B0E1C}" srcOrd="3" destOrd="0" presId="urn:microsoft.com/office/officeart/2005/8/layout/target3"/>
    <dgm:cxn modelId="{17286C1E-9AF7-433B-8B67-F0DF48573B40}" type="presParOf" srcId="{6DE335CC-32F1-4932-A94B-7E47A041064B}" destId="{85404835-144B-4D7D-934F-9E425FD464F7}" srcOrd="4" destOrd="0" presId="urn:microsoft.com/office/officeart/2005/8/layout/target3"/>
    <dgm:cxn modelId="{1DBBC112-13AB-4B59-B706-00936094EF79}" type="presParOf" srcId="{6DE335CC-32F1-4932-A94B-7E47A041064B}" destId="{D9FA69E0-D106-494C-A06E-88545E0B2BF3}" srcOrd="5" destOrd="0" presId="urn:microsoft.com/office/officeart/2005/8/layout/target3"/>
    <dgm:cxn modelId="{263A76E3-194F-4C5E-8735-F31619F11594}" type="presParOf" srcId="{6DE335CC-32F1-4932-A94B-7E47A041064B}" destId="{9C083532-488E-4D7A-872E-53431F3F989C}" srcOrd="6" destOrd="0" presId="urn:microsoft.com/office/officeart/2005/8/layout/target3"/>
    <dgm:cxn modelId="{736DE781-1681-4450-A4B3-204A2F2A598C}" type="presParOf" srcId="{6DE335CC-32F1-4932-A94B-7E47A041064B}" destId="{FA2B8A4B-6530-4DA5-B636-3C9768C3133A}" srcOrd="7" destOrd="0" presId="urn:microsoft.com/office/officeart/2005/8/layout/target3"/>
    <dgm:cxn modelId="{8099ACC7-4707-4019-B5A2-5655B22032DB}" type="presParOf" srcId="{6DE335CC-32F1-4932-A94B-7E47A041064B}" destId="{BF5D2CF1-DF48-403E-999E-4D78050A379C}" srcOrd="8" destOrd="0" presId="urn:microsoft.com/office/officeart/2005/8/layout/target3"/>
    <dgm:cxn modelId="{E5717877-7726-4A98-9EE1-1E298AF7AE97}" type="presParOf" srcId="{6DE335CC-32F1-4932-A94B-7E47A041064B}" destId="{55191E21-AD5D-4ECA-ADE9-AEB6CD7A2D08}" srcOrd="9" destOrd="0" presId="urn:microsoft.com/office/officeart/2005/8/layout/target3"/>
    <dgm:cxn modelId="{3B8AA8DA-DE17-45B4-A56D-BDA2C582425B}" type="presParOf" srcId="{6DE335CC-32F1-4932-A94B-7E47A041064B}" destId="{39A1CA40-F854-481B-A968-2A696A1FD4D3}" srcOrd="10" destOrd="0" presId="urn:microsoft.com/office/officeart/2005/8/layout/target3"/>
    <dgm:cxn modelId="{F44DDACF-5789-43F4-A2D0-6CAFDB84104A}" type="presParOf" srcId="{6DE335CC-32F1-4932-A94B-7E47A041064B}" destId="{1AC2E9A1-B847-40BD-8201-ECF66C6EE170}" srcOrd="11" destOrd="0" presId="urn:microsoft.com/office/officeart/2005/8/layout/target3"/>
  </dgm:cxnLst>
  <dgm:bg>
    <a:effectLst/>
  </dgm:bg>
  <dgm:whole/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5243CD6-E59A-4028-8467-A4DCD99A209A}" type="doc">
      <dgm:prSet loTypeId="urn:microsoft.com/office/officeart/2005/8/layout/list1" loCatId="list" qsTypeId="urn:microsoft.com/office/officeart/2005/8/quickstyle/3d3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82A3BE6B-7C01-41A2-AE46-51BB80BED65A}">
      <dgm:prSet custT="1"/>
      <dgm:spPr/>
      <dgm:t>
        <a:bodyPr/>
        <a:lstStyle/>
        <a:p>
          <a:pPr algn="ctr" rtl="0"/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1.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Тұрғын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үй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құрылыс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жинақтары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жүйесін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пайдаланып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ЖАО-ның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тұрғын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үй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салуы</a:t>
          </a:r>
          <a:endParaRPr lang="ru-RU" sz="20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BA812072-D5BA-4ED7-AEBD-D5BFDC28B577}" type="parTrans" cxnId="{FCBFF469-DB6F-4F97-B6CE-9D54E50EF470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C77899A2-CBCC-464E-9171-DC72751C5CAF}" type="sibTrans" cxnId="{FCBFF469-DB6F-4F97-B6CE-9D54E50EF470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822C1772-153D-4169-8459-8B4448A8EEF6}">
      <dgm:prSet custT="1"/>
      <dgm:spPr/>
      <dgm:t>
        <a:bodyPr/>
        <a:lstStyle/>
        <a:p>
          <a:pPr algn="ctr" rtl="0"/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2.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Жалға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берілетін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тұрғын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үй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салу</a:t>
          </a:r>
          <a:endParaRPr lang="ru-RU" sz="20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94C667F6-5FD8-46A1-B9E5-A170C142CA57}" type="parTrans" cxnId="{41C15096-B763-46B4-8E6E-4FC649988ABF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C83EE95E-18B7-409E-8DC5-A19FEC28005D}" type="sibTrans" cxnId="{41C15096-B763-46B4-8E6E-4FC649988ABF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973E72B4-B40C-41EE-AA6D-34F2C71275CF}">
      <dgm:prSet custT="1"/>
      <dgm:spPr/>
      <dgm:t>
        <a:bodyPr/>
        <a:lstStyle/>
        <a:p>
          <a:pPr algn="ctr" rtl="0"/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3.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Құрылысты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қаржыландыру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үшін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банктерді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қорландыру</a:t>
          </a:r>
          <a:endParaRPr lang="ru-RU" sz="20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0BD7D75C-D713-41BE-95F7-95EA6F15D42C}" type="parTrans" cxnId="{E4619514-D846-4FF8-96CE-B94D9AE850E1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A608F58E-AFBA-4651-A8D8-348179460EC3}" type="sibTrans" cxnId="{E4619514-D846-4FF8-96CE-B94D9AE850E1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7763FFFC-88E0-4202-BB76-063C511A1864}">
      <dgm:prSet custT="1"/>
      <dgm:spPr/>
      <dgm:t>
        <a:bodyPr/>
        <a:lstStyle/>
        <a:p>
          <a:pPr algn="ctr" rtl="0"/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4.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Инженерлік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</a:t>
          </a:r>
          <a:r>
            <a:rPr lang="ru-RU" sz="2000" b="1" cap="none" spc="150" dirty="0" err="1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коммуникациялар</a:t>
          </a:r>
          <a:r>
            <a:rPr lang="ru-RU" sz="2000" b="1" cap="none" spc="150" dirty="0" smtClean="0">
              <a:ln w="11430"/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rPr>
            <a:t> салу</a:t>
          </a:r>
          <a:endParaRPr lang="ru-RU" sz="20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FD6F2D45-06F3-492D-82ED-F6117475C8EF}" type="parTrans" cxnId="{9E7FA990-374E-4612-BC7B-6A3E3C4E7B07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AE32F276-AE99-489C-8084-1C723116FB9E}" type="sibTrans" cxnId="{9E7FA990-374E-4612-BC7B-6A3E3C4E7B07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E58AF13E-E51D-4B8E-A396-1F9A90B8819F}" type="pres">
      <dgm:prSet presAssocID="{45243CD6-E59A-4028-8467-A4DCD99A209A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A613DFD4-8CDE-48F7-9722-04E68474A293}" type="pres">
      <dgm:prSet presAssocID="{82A3BE6B-7C01-41A2-AE46-51BB80BED65A}" presName="parentLin" presStyleCnt="0"/>
      <dgm:spPr/>
      <dgm:t>
        <a:bodyPr/>
        <a:lstStyle/>
        <a:p>
          <a:endParaRPr lang="ru-RU"/>
        </a:p>
      </dgm:t>
    </dgm:pt>
    <dgm:pt modelId="{64D4C277-1FAE-4ED1-A884-BFD974A64EA2}" type="pres">
      <dgm:prSet presAssocID="{82A3BE6B-7C01-41A2-AE46-51BB80BED65A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6A3B3C9-3767-411F-A13A-BEF5929E3839}" type="pres">
      <dgm:prSet presAssocID="{82A3BE6B-7C01-41A2-AE46-51BB80BED65A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2D3B116-4C34-4745-8807-E0A6B6B276A1}" type="pres">
      <dgm:prSet presAssocID="{82A3BE6B-7C01-41A2-AE46-51BB80BED65A}" presName="negativeSpace" presStyleCnt="0"/>
      <dgm:spPr/>
      <dgm:t>
        <a:bodyPr/>
        <a:lstStyle/>
        <a:p>
          <a:endParaRPr lang="ru-RU"/>
        </a:p>
      </dgm:t>
    </dgm:pt>
    <dgm:pt modelId="{C9CE2DC5-CDFD-4D92-9A4B-D911D0BDEB04}" type="pres">
      <dgm:prSet presAssocID="{82A3BE6B-7C01-41A2-AE46-51BB80BED65A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AFA371-3612-45FC-8277-E2B29D00C4E8}" type="pres">
      <dgm:prSet presAssocID="{C77899A2-CBCC-464E-9171-DC72751C5CAF}" presName="spaceBetweenRectangles" presStyleCnt="0"/>
      <dgm:spPr/>
      <dgm:t>
        <a:bodyPr/>
        <a:lstStyle/>
        <a:p>
          <a:endParaRPr lang="ru-RU"/>
        </a:p>
      </dgm:t>
    </dgm:pt>
    <dgm:pt modelId="{8C82A871-79FA-4969-BD57-24272ED0C5DA}" type="pres">
      <dgm:prSet presAssocID="{822C1772-153D-4169-8459-8B4448A8EEF6}" presName="parentLin" presStyleCnt="0"/>
      <dgm:spPr/>
      <dgm:t>
        <a:bodyPr/>
        <a:lstStyle/>
        <a:p>
          <a:endParaRPr lang="ru-RU"/>
        </a:p>
      </dgm:t>
    </dgm:pt>
    <dgm:pt modelId="{A00533C9-D36C-4247-ACC5-414D180BCC7A}" type="pres">
      <dgm:prSet presAssocID="{822C1772-153D-4169-8459-8B4448A8EEF6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5CF2AF2C-9848-44B1-9831-894C5473BD8D}" type="pres">
      <dgm:prSet presAssocID="{822C1772-153D-4169-8459-8B4448A8EEF6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7857360-138C-461E-8D06-554823DEA19E}" type="pres">
      <dgm:prSet presAssocID="{822C1772-153D-4169-8459-8B4448A8EEF6}" presName="negativeSpace" presStyleCnt="0"/>
      <dgm:spPr/>
      <dgm:t>
        <a:bodyPr/>
        <a:lstStyle/>
        <a:p>
          <a:endParaRPr lang="ru-RU"/>
        </a:p>
      </dgm:t>
    </dgm:pt>
    <dgm:pt modelId="{CFE9B2CE-EE90-4DA4-AA52-75810296D8E0}" type="pres">
      <dgm:prSet presAssocID="{822C1772-153D-4169-8459-8B4448A8EEF6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2654797-3379-4B85-B1A3-E6A4D1942D0D}" type="pres">
      <dgm:prSet presAssocID="{C83EE95E-18B7-409E-8DC5-A19FEC28005D}" presName="spaceBetweenRectangles" presStyleCnt="0"/>
      <dgm:spPr/>
      <dgm:t>
        <a:bodyPr/>
        <a:lstStyle/>
        <a:p>
          <a:endParaRPr lang="ru-RU"/>
        </a:p>
      </dgm:t>
    </dgm:pt>
    <dgm:pt modelId="{0B242ED6-DA66-4502-9B78-45810D9EAD50}" type="pres">
      <dgm:prSet presAssocID="{973E72B4-B40C-41EE-AA6D-34F2C71275CF}" presName="parentLin" presStyleCnt="0"/>
      <dgm:spPr/>
      <dgm:t>
        <a:bodyPr/>
        <a:lstStyle/>
        <a:p>
          <a:endParaRPr lang="ru-RU"/>
        </a:p>
      </dgm:t>
    </dgm:pt>
    <dgm:pt modelId="{069DF512-E942-4732-BF5B-14643DEA5F1B}" type="pres">
      <dgm:prSet presAssocID="{973E72B4-B40C-41EE-AA6D-34F2C71275CF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69CE1915-3751-4FFB-AD6C-7FF71B146B0A}" type="pres">
      <dgm:prSet presAssocID="{973E72B4-B40C-41EE-AA6D-34F2C71275CF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35B5F-49CA-46E2-84EA-55681FE29097}" type="pres">
      <dgm:prSet presAssocID="{973E72B4-B40C-41EE-AA6D-34F2C71275CF}" presName="negativeSpace" presStyleCnt="0"/>
      <dgm:spPr/>
      <dgm:t>
        <a:bodyPr/>
        <a:lstStyle/>
        <a:p>
          <a:endParaRPr lang="ru-RU"/>
        </a:p>
      </dgm:t>
    </dgm:pt>
    <dgm:pt modelId="{EBF99A4E-B775-442E-8EDA-286FE998A0BD}" type="pres">
      <dgm:prSet presAssocID="{973E72B4-B40C-41EE-AA6D-34F2C71275CF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94960B-32AE-43A0-AA5F-9F52485E1EAA}" type="pres">
      <dgm:prSet presAssocID="{A608F58E-AFBA-4651-A8D8-348179460EC3}" presName="spaceBetweenRectangles" presStyleCnt="0"/>
      <dgm:spPr/>
      <dgm:t>
        <a:bodyPr/>
        <a:lstStyle/>
        <a:p>
          <a:endParaRPr lang="ru-RU"/>
        </a:p>
      </dgm:t>
    </dgm:pt>
    <dgm:pt modelId="{6AC71C4F-7E52-49AF-9FC2-C3FAC415BB71}" type="pres">
      <dgm:prSet presAssocID="{7763FFFC-88E0-4202-BB76-063C511A1864}" presName="parentLin" presStyleCnt="0"/>
      <dgm:spPr/>
      <dgm:t>
        <a:bodyPr/>
        <a:lstStyle/>
        <a:p>
          <a:endParaRPr lang="ru-RU"/>
        </a:p>
      </dgm:t>
    </dgm:pt>
    <dgm:pt modelId="{1BCFAE06-874A-4A1B-8BFE-79D1E8288D2F}" type="pres">
      <dgm:prSet presAssocID="{7763FFFC-88E0-4202-BB76-063C511A1864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5415486D-8C9B-4CCC-9F5A-0905D97A4C34}" type="pres">
      <dgm:prSet presAssocID="{7763FFFC-88E0-4202-BB76-063C511A1864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0C1CE8A-CEBB-4DF8-8F78-1144B4B52D34}" type="pres">
      <dgm:prSet presAssocID="{7763FFFC-88E0-4202-BB76-063C511A1864}" presName="negativeSpace" presStyleCnt="0"/>
      <dgm:spPr/>
      <dgm:t>
        <a:bodyPr/>
        <a:lstStyle/>
        <a:p>
          <a:endParaRPr lang="ru-RU"/>
        </a:p>
      </dgm:t>
    </dgm:pt>
    <dgm:pt modelId="{D2FC260B-00BF-438C-9ACF-FCF5F8C50E2E}" type="pres">
      <dgm:prSet presAssocID="{7763FFFC-88E0-4202-BB76-063C511A1864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BE5B7F2-4892-4BC0-9917-352E888E1535}" type="presOf" srcId="{973E72B4-B40C-41EE-AA6D-34F2C71275CF}" destId="{69CE1915-3751-4FFB-AD6C-7FF71B146B0A}" srcOrd="1" destOrd="0" presId="urn:microsoft.com/office/officeart/2005/8/layout/list1"/>
    <dgm:cxn modelId="{64F6A99E-4BAC-4493-82C7-9B3ADB6FAAF1}" type="presOf" srcId="{82A3BE6B-7C01-41A2-AE46-51BB80BED65A}" destId="{64D4C277-1FAE-4ED1-A884-BFD974A64EA2}" srcOrd="0" destOrd="0" presId="urn:microsoft.com/office/officeart/2005/8/layout/list1"/>
    <dgm:cxn modelId="{B1A143A5-F3DF-4C88-9371-78A9CA9FDA46}" type="presOf" srcId="{45243CD6-E59A-4028-8467-A4DCD99A209A}" destId="{E58AF13E-E51D-4B8E-A396-1F9A90B8819F}" srcOrd="0" destOrd="0" presId="urn:microsoft.com/office/officeart/2005/8/layout/list1"/>
    <dgm:cxn modelId="{9E7FA990-374E-4612-BC7B-6A3E3C4E7B07}" srcId="{45243CD6-E59A-4028-8467-A4DCD99A209A}" destId="{7763FFFC-88E0-4202-BB76-063C511A1864}" srcOrd="3" destOrd="0" parTransId="{FD6F2D45-06F3-492D-82ED-F6117475C8EF}" sibTransId="{AE32F276-AE99-489C-8084-1C723116FB9E}"/>
    <dgm:cxn modelId="{41C15096-B763-46B4-8E6E-4FC649988ABF}" srcId="{45243CD6-E59A-4028-8467-A4DCD99A209A}" destId="{822C1772-153D-4169-8459-8B4448A8EEF6}" srcOrd="1" destOrd="0" parTransId="{94C667F6-5FD8-46A1-B9E5-A170C142CA57}" sibTransId="{C83EE95E-18B7-409E-8DC5-A19FEC28005D}"/>
    <dgm:cxn modelId="{FCBFF469-DB6F-4F97-B6CE-9D54E50EF470}" srcId="{45243CD6-E59A-4028-8467-A4DCD99A209A}" destId="{82A3BE6B-7C01-41A2-AE46-51BB80BED65A}" srcOrd="0" destOrd="0" parTransId="{BA812072-D5BA-4ED7-AEBD-D5BFDC28B577}" sibTransId="{C77899A2-CBCC-464E-9171-DC72751C5CAF}"/>
    <dgm:cxn modelId="{ADF5894B-D7CB-4996-863B-2B79C59C125B}" type="presOf" srcId="{973E72B4-B40C-41EE-AA6D-34F2C71275CF}" destId="{069DF512-E942-4732-BF5B-14643DEA5F1B}" srcOrd="0" destOrd="0" presId="urn:microsoft.com/office/officeart/2005/8/layout/list1"/>
    <dgm:cxn modelId="{05C47ABD-F65C-44C7-95FD-28F64262CE8E}" type="presOf" srcId="{7763FFFC-88E0-4202-BB76-063C511A1864}" destId="{5415486D-8C9B-4CCC-9F5A-0905D97A4C34}" srcOrd="1" destOrd="0" presId="urn:microsoft.com/office/officeart/2005/8/layout/list1"/>
    <dgm:cxn modelId="{E4619514-D846-4FF8-96CE-B94D9AE850E1}" srcId="{45243CD6-E59A-4028-8467-A4DCD99A209A}" destId="{973E72B4-B40C-41EE-AA6D-34F2C71275CF}" srcOrd="2" destOrd="0" parTransId="{0BD7D75C-D713-41BE-95F7-95EA6F15D42C}" sibTransId="{A608F58E-AFBA-4651-A8D8-348179460EC3}"/>
    <dgm:cxn modelId="{DE14FFC7-7E6F-4D81-9D90-7CE7E81A5D21}" type="presOf" srcId="{822C1772-153D-4169-8459-8B4448A8EEF6}" destId="{5CF2AF2C-9848-44B1-9831-894C5473BD8D}" srcOrd="1" destOrd="0" presId="urn:microsoft.com/office/officeart/2005/8/layout/list1"/>
    <dgm:cxn modelId="{7DE3C24B-6FA2-4BB9-97C9-C2C8FEBDE6C9}" type="presOf" srcId="{822C1772-153D-4169-8459-8B4448A8EEF6}" destId="{A00533C9-D36C-4247-ACC5-414D180BCC7A}" srcOrd="0" destOrd="0" presId="urn:microsoft.com/office/officeart/2005/8/layout/list1"/>
    <dgm:cxn modelId="{B89744FA-F6A2-4CA9-BA21-FBC1FCFBB300}" type="presOf" srcId="{82A3BE6B-7C01-41A2-AE46-51BB80BED65A}" destId="{C6A3B3C9-3767-411F-A13A-BEF5929E3839}" srcOrd="1" destOrd="0" presId="urn:microsoft.com/office/officeart/2005/8/layout/list1"/>
    <dgm:cxn modelId="{A944B92B-DA6C-4E72-93B5-5F0701EEE525}" type="presOf" srcId="{7763FFFC-88E0-4202-BB76-063C511A1864}" destId="{1BCFAE06-874A-4A1B-8BFE-79D1E8288D2F}" srcOrd="0" destOrd="0" presId="urn:microsoft.com/office/officeart/2005/8/layout/list1"/>
    <dgm:cxn modelId="{5CCED9E3-0BC0-4B60-85F3-7849291FE206}" type="presParOf" srcId="{E58AF13E-E51D-4B8E-A396-1F9A90B8819F}" destId="{A613DFD4-8CDE-48F7-9722-04E68474A293}" srcOrd="0" destOrd="0" presId="urn:microsoft.com/office/officeart/2005/8/layout/list1"/>
    <dgm:cxn modelId="{A90DD32D-DBF7-4B7B-9037-78134645B887}" type="presParOf" srcId="{A613DFD4-8CDE-48F7-9722-04E68474A293}" destId="{64D4C277-1FAE-4ED1-A884-BFD974A64EA2}" srcOrd="0" destOrd="0" presId="urn:microsoft.com/office/officeart/2005/8/layout/list1"/>
    <dgm:cxn modelId="{E3CCC2F8-EA87-4E9D-A4C4-1DD50A121BDA}" type="presParOf" srcId="{A613DFD4-8CDE-48F7-9722-04E68474A293}" destId="{C6A3B3C9-3767-411F-A13A-BEF5929E3839}" srcOrd="1" destOrd="0" presId="urn:microsoft.com/office/officeart/2005/8/layout/list1"/>
    <dgm:cxn modelId="{1BCF1C99-1BC2-4F5E-8E57-236D3DB66801}" type="presParOf" srcId="{E58AF13E-E51D-4B8E-A396-1F9A90B8819F}" destId="{12D3B116-4C34-4745-8807-E0A6B6B276A1}" srcOrd="1" destOrd="0" presId="urn:microsoft.com/office/officeart/2005/8/layout/list1"/>
    <dgm:cxn modelId="{91134261-CFE9-4892-9E72-752F3BFCB78D}" type="presParOf" srcId="{E58AF13E-E51D-4B8E-A396-1F9A90B8819F}" destId="{C9CE2DC5-CDFD-4D92-9A4B-D911D0BDEB04}" srcOrd="2" destOrd="0" presId="urn:microsoft.com/office/officeart/2005/8/layout/list1"/>
    <dgm:cxn modelId="{AD9DDB4C-4A48-4467-B9ED-361B5F35D5C9}" type="presParOf" srcId="{E58AF13E-E51D-4B8E-A396-1F9A90B8819F}" destId="{09AFA371-3612-45FC-8277-E2B29D00C4E8}" srcOrd="3" destOrd="0" presId="urn:microsoft.com/office/officeart/2005/8/layout/list1"/>
    <dgm:cxn modelId="{5C6A9CAF-C670-4503-B9F8-8C3E4029E9B4}" type="presParOf" srcId="{E58AF13E-E51D-4B8E-A396-1F9A90B8819F}" destId="{8C82A871-79FA-4969-BD57-24272ED0C5DA}" srcOrd="4" destOrd="0" presId="urn:microsoft.com/office/officeart/2005/8/layout/list1"/>
    <dgm:cxn modelId="{EE662604-0BDB-4416-B9D3-34AAE3FA98B4}" type="presParOf" srcId="{8C82A871-79FA-4969-BD57-24272ED0C5DA}" destId="{A00533C9-D36C-4247-ACC5-414D180BCC7A}" srcOrd="0" destOrd="0" presId="urn:microsoft.com/office/officeart/2005/8/layout/list1"/>
    <dgm:cxn modelId="{FCB484C9-3639-415C-8E7E-6D20461BD993}" type="presParOf" srcId="{8C82A871-79FA-4969-BD57-24272ED0C5DA}" destId="{5CF2AF2C-9848-44B1-9831-894C5473BD8D}" srcOrd="1" destOrd="0" presId="urn:microsoft.com/office/officeart/2005/8/layout/list1"/>
    <dgm:cxn modelId="{F54E4A6C-073D-42F3-BE43-6EFAD94F3E64}" type="presParOf" srcId="{E58AF13E-E51D-4B8E-A396-1F9A90B8819F}" destId="{F7857360-138C-461E-8D06-554823DEA19E}" srcOrd="5" destOrd="0" presId="urn:microsoft.com/office/officeart/2005/8/layout/list1"/>
    <dgm:cxn modelId="{F33B8592-9F56-49F4-A120-95EB9F71BF28}" type="presParOf" srcId="{E58AF13E-E51D-4B8E-A396-1F9A90B8819F}" destId="{CFE9B2CE-EE90-4DA4-AA52-75810296D8E0}" srcOrd="6" destOrd="0" presId="urn:microsoft.com/office/officeart/2005/8/layout/list1"/>
    <dgm:cxn modelId="{23DB3173-9D25-4354-BF5F-9BEAD670FABC}" type="presParOf" srcId="{E58AF13E-E51D-4B8E-A396-1F9A90B8819F}" destId="{82654797-3379-4B85-B1A3-E6A4D1942D0D}" srcOrd="7" destOrd="0" presId="urn:microsoft.com/office/officeart/2005/8/layout/list1"/>
    <dgm:cxn modelId="{EF0C1769-7F4E-492E-B349-AE17E897420D}" type="presParOf" srcId="{E58AF13E-E51D-4B8E-A396-1F9A90B8819F}" destId="{0B242ED6-DA66-4502-9B78-45810D9EAD50}" srcOrd="8" destOrd="0" presId="urn:microsoft.com/office/officeart/2005/8/layout/list1"/>
    <dgm:cxn modelId="{D66A7AB8-E43F-4856-94AE-BB684FF2DDF4}" type="presParOf" srcId="{0B242ED6-DA66-4502-9B78-45810D9EAD50}" destId="{069DF512-E942-4732-BF5B-14643DEA5F1B}" srcOrd="0" destOrd="0" presId="urn:microsoft.com/office/officeart/2005/8/layout/list1"/>
    <dgm:cxn modelId="{003A05BB-C195-4B7B-82F2-5A0062170F6D}" type="presParOf" srcId="{0B242ED6-DA66-4502-9B78-45810D9EAD50}" destId="{69CE1915-3751-4FFB-AD6C-7FF71B146B0A}" srcOrd="1" destOrd="0" presId="urn:microsoft.com/office/officeart/2005/8/layout/list1"/>
    <dgm:cxn modelId="{C130824C-6FC6-40FB-8160-AA34B7BB8571}" type="presParOf" srcId="{E58AF13E-E51D-4B8E-A396-1F9A90B8819F}" destId="{F9435B5F-49CA-46E2-84EA-55681FE29097}" srcOrd="9" destOrd="0" presId="urn:microsoft.com/office/officeart/2005/8/layout/list1"/>
    <dgm:cxn modelId="{1D94120F-CE5D-4D57-BADE-DBD892BBE423}" type="presParOf" srcId="{E58AF13E-E51D-4B8E-A396-1F9A90B8819F}" destId="{EBF99A4E-B775-442E-8EDA-286FE998A0BD}" srcOrd="10" destOrd="0" presId="urn:microsoft.com/office/officeart/2005/8/layout/list1"/>
    <dgm:cxn modelId="{FD9F76E9-5266-443F-9AA5-F005124D040A}" type="presParOf" srcId="{E58AF13E-E51D-4B8E-A396-1F9A90B8819F}" destId="{2394960B-32AE-43A0-AA5F-9F52485E1EAA}" srcOrd="11" destOrd="0" presId="urn:microsoft.com/office/officeart/2005/8/layout/list1"/>
    <dgm:cxn modelId="{69F721CF-1A07-4B09-9A50-3391EC38E70B}" type="presParOf" srcId="{E58AF13E-E51D-4B8E-A396-1F9A90B8819F}" destId="{6AC71C4F-7E52-49AF-9FC2-C3FAC415BB71}" srcOrd="12" destOrd="0" presId="urn:microsoft.com/office/officeart/2005/8/layout/list1"/>
    <dgm:cxn modelId="{556ECFF7-57C8-4336-8F20-B1326597D50D}" type="presParOf" srcId="{6AC71C4F-7E52-49AF-9FC2-C3FAC415BB71}" destId="{1BCFAE06-874A-4A1B-8BFE-79D1E8288D2F}" srcOrd="0" destOrd="0" presId="urn:microsoft.com/office/officeart/2005/8/layout/list1"/>
    <dgm:cxn modelId="{7BC7842D-B7D2-4252-AF21-7491CE9EA7BD}" type="presParOf" srcId="{6AC71C4F-7E52-49AF-9FC2-C3FAC415BB71}" destId="{5415486D-8C9B-4CCC-9F5A-0905D97A4C34}" srcOrd="1" destOrd="0" presId="urn:microsoft.com/office/officeart/2005/8/layout/list1"/>
    <dgm:cxn modelId="{D5725A78-34F6-4C9D-BFEC-069E430B185F}" type="presParOf" srcId="{E58AF13E-E51D-4B8E-A396-1F9A90B8819F}" destId="{20C1CE8A-CEBB-4DF8-8F78-1144B4B52D34}" srcOrd="13" destOrd="0" presId="urn:microsoft.com/office/officeart/2005/8/layout/list1"/>
    <dgm:cxn modelId="{422920BC-799A-4389-8DB4-E5151EB6A17C}" type="presParOf" srcId="{E58AF13E-E51D-4B8E-A396-1F9A90B8819F}" destId="{D2FC260B-00BF-438C-9ACF-FCF5F8C50E2E}" srcOrd="14" destOrd="0" presId="urn:microsoft.com/office/officeart/2005/8/layout/list1"/>
  </dgm:cxnLst>
  <dgm:bg>
    <a:effectLst/>
  </dgm:bg>
  <dgm:whole/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D608519-10CF-411A-9ABB-74A5ADE7E4FE}" type="doc">
      <dgm:prSet loTypeId="urn:microsoft.com/office/officeart/2005/8/layout/default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A05E5966-4472-49A4-8A9C-86AAC17408AD}">
      <dgm:prSet phldrT="[Текст]" custT="1"/>
      <dgm:spPr/>
      <dgm:t>
        <a:bodyPr anchor="t"/>
        <a:lstStyle/>
        <a:p>
          <a:pPr algn="ctr"/>
          <a:r>
            <a:rPr lang="ru-RU" sz="1800" b="1" i="0" dirty="0" smtClean="0">
              <a:latin typeface="+mn-lt"/>
            </a:rPr>
            <a:t>1</a:t>
          </a:r>
        </a:p>
        <a:p>
          <a:pPr algn="ctr"/>
          <a:r>
            <a:rPr lang="ru-RU" sz="1800" b="1" i="0" dirty="0" err="1" smtClean="0">
              <a:latin typeface="+mn-lt"/>
            </a:rPr>
            <a:t>ЖАО-ның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тұрғын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үй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салуы</a:t>
          </a:r>
          <a:r>
            <a:rPr lang="ru-RU" sz="1800" b="1" i="0" dirty="0" smtClean="0">
              <a:latin typeface="+mn-lt"/>
            </a:rPr>
            <a:t>, ҚТҚЖБ </a:t>
          </a:r>
          <a:r>
            <a:rPr lang="ru-RU" sz="1800" b="1" i="0" dirty="0" err="1" smtClean="0">
              <a:latin typeface="+mn-lt"/>
            </a:rPr>
            <a:t>арқылы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сатуы</a:t>
          </a:r>
          <a:endParaRPr lang="ru-RU" sz="1800" b="1" i="0" dirty="0">
            <a:latin typeface="+mn-lt"/>
          </a:endParaRPr>
        </a:p>
      </dgm:t>
    </dgm:pt>
    <dgm:pt modelId="{73531CE9-EE6D-405C-A376-F4BF42343EAB}" type="parTrans" cxnId="{ACC5F2A7-62CD-45BD-A4BC-7CC54CC1EAAA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9F430C57-200E-4E34-8FDE-BF0BD3201E05}" type="sibTrans" cxnId="{ACC5F2A7-62CD-45BD-A4BC-7CC54CC1EAAA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E7E6ACB0-25DB-467F-8DDA-C5BE1ACF6EA7}">
      <dgm:prSet phldrT="[Текст]" custT="1"/>
      <dgm:spPr/>
      <dgm:t>
        <a:bodyPr anchor="t"/>
        <a:lstStyle/>
        <a:p>
          <a:pPr algn="ctr"/>
          <a:r>
            <a:rPr lang="ru-RU" sz="1800" b="1" i="0" dirty="0" smtClean="0">
              <a:latin typeface="+mn-lt"/>
            </a:rPr>
            <a:t>3</a:t>
          </a:r>
        </a:p>
        <a:p>
          <a:pPr algn="ctr"/>
          <a:r>
            <a:rPr lang="ru-RU" sz="1800" b="1" i="0" dirty="0" smtClean="0">
              <a:latin typeface="+mn-lt"/>
            </a:rPr>
            <a:t>ЖАО мен ҚТҚЖБ </a:t>
          </a:r>
          <a:r>
            <a:rPr lang="ru-RU" sz="1800" b="1" i="0" dirty="0" err="1" smtClean="0">
              <a:latin typeface="+mn-lt"/>
            </a:rPr>
            <a:t>арқылы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жас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отбасылар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үшін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жалға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берілетін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тұрғын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үй</a:t>
          </a:r>
          <a:r>
            <a:rPr lang="ru-RU" sz="1800" b="1" i="0" dirty="0" smtClean="0">
              <a:latin typeface="+mn-lt"/>
            </a:rPr>
            <a:t> салу</a:t>
          </a:r>
          <a:endParaRPr lang="ru-RU" sz="1800" b="1" i="0" dirty="0">
            <a:latin typeface="+mn-lt"/>
          </a:endParaRPr>
        </a:p>
      </dgm:t>
    </dgm:pt>
    <dgm:pt modelId="{209753F6-CF3B-4D0D-8A12-0B0922DB20DA}" type="parTrans" cxnId="{4A47F41E-EED1-457D-ADB1-91A91EA7DC5E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0AB6FE7C-508B-4B99-9F67-F94AE1AE0972}" type="sibTrans" cxnId="{4A47F41E-EED1-457D-ADB1-91A91EA7DC5E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E9275766-AE98-4B63-B518-6848545D6C55}">
      <dgm:prSet phldrT="[Текст]" custT="1"/>
      <dgm:spPr/>
      <dgm:t>
        <a:bodyPr anchor="t"/>
        <a:lstStyle/>
        <a:p>
          <a:pPr algn="ctr"/>
          <a:r>
            <a:rPr lang="ru-RU" sz="1800" b="1" i="0" dirty="0" smtClean="0">
              <a:latin typeface="+mn-lt"/>
            </a:rPr>
            <a:t>4</a:t>
          </a:r>
        </a:p>
        <a:p>
          <a:pPr algn="ctr"/>
          <a:r>
            <a:rPr lang="ru-RU" sz="1800" b="1" i="0" dirty="0" err="1" smtClean="0">
              <a:latin typeface="+mn-lt"/>
            </a:rPr>
            <a:t>«Самұрық-Қазына» жылжымайтын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мүлік қоры</a:t>
          </a:r>
          <a:r>
            <a:rPr lang="ru-RU" sz="1800" b="1" i="0" err="1" smtClean="0">
              <a:latin typeface="+mn-lt"/>
            </a:rPr>
            <a:t>»</a:t>
          </a:r>
          <a:r>
            <a:rPr lang="kk-KZ" sz="1800" b="1" i="0" smtClean="0">
              <a:latin typeface="+mn-lt"/>
            </a:rPr>
            <a:t> АҚ-ның </a:t>
          </a:r>
          <a:r>
            <a:rPr lang="kk-KZ" sz="1800" b="1" i="0" dirty="0" smtClean="0">
              <a:latin typeface="+mn-lt"/>
            </a:rPr>
            <a:t>жалға берілетін тұрғын үй салуы</a:t>
          </a:r>
          <a:endParaRPr lang="ru-RU" sz="1800" b="1" i="0" dirty="0">
            <a:latin typeface="+mn-lt"/>
          </a:endParaRPr>
        </a:p>
      </dgm:t>
    </dgm:pt>
    <dgm:pt modelId="{0E1B2A15-9892-4424-A4A8-CAF1861B9372}" type="parTrans" cxnId="{5133B1ED-D828-4BC0-AE81-AECC21C5638C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A8F772B1-7CAA-4DD0-96DE-F7F849F6C707}" type="sibTrans" cxnId="{5133B1ED-D828-4BC0-AE81-AECC21C5638C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B4FE70B7-AB0B-40BF-8AEB-59FC72FF82DB}">
      <dgm:prSet custT="1"/>
      <dgm:spPr/>
      <dgm:t>
        <a:bodyPr anchor="t"/>
        <a:lstStyle/>
        <a:p>
          <a:pPr algn="ctr"/>
          <a:r>
            <a:rPr lang="ru-RU" sz="1800" b="1" i="0" dirty="0" smtClean="0">
              <a:latin typeface="+mn-lt"/>
            </a:rPr>
            <a:t>5</a:t>
          </a:r>
        </a:p>
        <a:p>
          <a:pPr algn="ctr"/>
          <a:r>
            <a:rPr lang="ru-RU" sz="1800" b="1" i="0" dirty="0" err="1" smtClean="0">
              <a:latin typeface="+mn-lt"/>
            </a:rPr>
            <a:t>Жеке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тұрғын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үй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құрылысы</a:t>
          </a:r>
          <a:endParaRPr lang="ru-RU" sz="1800" b="1" i="0" dirty="0">
            <a:latin typeface="+mn-lt"/>
          </a:endParaRPr>
        </a:p>
      </dgm:t>
    </dgm:pt>
    <dgm:pt modelId="{5AE493F9-4BE6-430C-AAA4-A5D49EEA88A6}" type="parTrans" cxnId="{27F52C95-89DF-45E2-918B-637B950716B5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220B6FB7-C390-41FF-97C5-140D3DE37697}" type="sibTrans" cxnId="{27F52C95-89DF-45E2-918B-637B950716B5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AD5C8735-2F08-4CFA-83AF-BEB4555BB15F}">
      <dgm:prSet custT="1"/>
      <dgm:spPr/>
      <dgm:t>
        <a:bodyPr anchor="t"/>
        <a:lstStyle/>
        <a:p>
          <a:pPr algn="ctr"/>
          <a:r>
            <a:rPr lang="ru-RU" sz="1800" b="1" i="0" dirty="0" smtClean="0">
              <a:latin typeface="+mn-lt"/>
            </a:rPr>
            <a:t>2</a:t>
          </a:r>
        </a:p>
        <a:p>
          <a:pPr algn="ctr"/>
          <a:r>
            <a:rPr lang="ru-RU" sz="1800" b="1" i="0" dirty="0" err="1" smtClean="0">
              <a:latin typeface="+mn-lt"/>
            </a:rPr>
            <a:t>Кезекте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тұрғандар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үшін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жалға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берілетін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тұрғын</a:t>
          </a:r>
          <a:r>
            <a:rPr lang="ru-RU" sz="1800" b="1" i="0" dirty="0" smtClean="0">
              <a:latin typeface="+mn-lt"/>
            </a:rPr>
            <a:t> </a:t>
          </a:r>
          <a:r>
            <a:rPr lang="ru-RU" sz="1800" b="1" i="0" dirty="0" err="1" smtClean="0">
              <a:latin typeface="+mn-lt"/>
            </a:rPr>
            <a:t>үй</a:t>
          </a:r>
          <a:r>
            <a:rPr lang="ru-RU" sz="1800" b="1" i="0" dirty="0" smtClean="0">
              <a:latin typeface="+mn-lt"/>
            </a:rPr>
            <a:t> салу</a:t>
          </a:r>
          <a:endParaRPr lang="ru-RU" sz="1800" b="1" i="0" dirty="0">
            <a:latin typeface="+mn-lt"/>
          </a:endParaRPr>
        </a:p>
      </dgm:t>
    </dgm:pt>
    <dgm:pt modelId="{3CB9E2B6-BD1D-40C3-A746-206CEFEB5194}" type="parTrans" cxnId="{6F6DD2DF-B99C-4EDA-94CF-4F9F00383266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91EB02B0-9BB3-4B94-BB4D-3921993A1765}" type="sibTrans" cxnId="{6F6DD2DF-B99C-4EDA-94CF-4F9F00383266}">
      <dgm:prSet/>
      <dgm:spPr/>
      <dgm:t>
        <a:bodyPr/>
        <a:lstStyle/>
        <a:p>
          <a:pPr algn="ctr"/>
          <a:endParaRPr lang="ru-RU" sz="1800" b="1" i="0">
            <a:latin typeface="+mn-lt"/>
          </a:endParaRPr>
        </a:p>
      </dgm:t>
    </dgm:pt>
    <dgm:pt modelId="{C2E9011D-AE42-4412-9694-BA0DDDA4A59B}">
      <dgm:prSet custT="1"/>
      <dgm:spPr/>
      <dgm:t>
        <a:bodyPr anchor="t"/>
        <a:lstStyle/>
        <a:p>
          <a:r>
            <a:rPr lang="ru-RU" sz="1800" b="1" dirty="0" smtClean="0">
              <a:latin typeface="+mn-lt"/>
            </a:rPr>
            <a:t>6</a:t>
          </a:r>
        </a:p>
        <a:p>
          <a:r>
            <a:rPr lang="ru-RU" sz="1800" b="1" dirty="0" err="1" smtClean="0">
              <a:latin typeface="+mn-lt"/>
            </a:rPr>
            <a:t>Инженерлік-коммуникациялық</a:t>
          </a:r>
          <a:r>
            <a:rPr lang="ru-RU" sz="1800" b="1" dirty="0" smtClean="0">
              <a:latin typeface="+mn-lt"/>
            </a:rPr>
            <a:t> </a:t>
          </a:r>
          <a:r>
            <a:rPr lang="ru-RU" sz="1800" b="1" dirty="0" err="1" smtClean="0">
              <a:latin typeface="+mn-lt"/>
            </a:rPr>
            <a:t>инфрақұрылым</a:t>
          </a:r>
          <a:r>
            <a:rPr lang="ru-RU" sz="1800" b="1" dirty="0" smtClean="0">
              <a:latin typeface="+mn-lt"/>
            </a:rPr>
            <a:t> салу</a:t>
          </a:r>
          <a:endParaRPr lang="ru-RU" sz="1800" dirty="0">
            <a:latin typeface="+mn-lt"/>
          </a:endParaRPr>
        </a:p>
      </dgm:t>
    </dgm:pt>
    <dgm:pt modelId="{B871D9FF-2DA4-4C12-B727-B8B2C38985F3}" type="sibTrans" cxnId="{08535C42-0238-439F-B660-7D1AB2F21A1F}">
      <dgm:prSet/>
      <dgm:spPr/>
      <dgm:t>
        <a:bodyPr/>
        <a:lstStyle/>
        <a:p>
          <a:endParaRPr lang="ru-RU"/>
        </a:p>
      </dgm:t>
    </dgm:pt>
    <dgm:pt modelId="{4CEAE6E2-62A3-497D-86A2-F205B6F48DE5}" type="parTrans" cxnId="{08535C42-0238-439F-B660-7D1AB2F21A1F}">
      <dgm:prSet/>
      <dgm:spPr/>
      <dgm:t>
        <a:bodyPr/>
        <a:lstStyle/>
        <a:p>
          <a:endParaRPr lang="ru-RU"/>
        </a:p>
      </dgm:t>
    </dgm:pt>
    <dgm:pt modelId="{DA0BE3AD-BBCE-42B2-99CB-86A7F3358606}" type="pres">
      <dgm:prSet presAssocID="{5D608519-10CF-411A-9ABB-74A5ADE7E4FE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7E1EB2A-14B4-4878-A845-30FE0909A352}" type="pres">
      <dgm:prSet presAssocID="{A05E5966-4472-49A4-8A9C-86AAC17408AD}" presName="node" presStyleLbl="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538FA9-0366-4D79-89EB-1909AD755F80}" type="pres">
      <dgm:prSet presAssocID="{9F430C57-200E-4E34-8FDE-BF0BD3201E05}" presName="sibTrans" presStyleCnt="0"/>
      <dgm:spPr/>
      <dgm:t>
        <a:bodyPr/>
        <a:lstStyle/>
        <a:p>
          <a:endParaRPr lang="ru-RU"/>
        </a:p>
      </dgm:t>
    </dgm:pt>
    <dgm:pt modelId="{6AF924F0-3EBB-472B-9954-67CC59FCC3DD}" type="pres">
      <dgm:prSet presAssocID="{AD5C8735-2F08-4CFA-83AF-BEB4555BB15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911B3D5-51B1-44EE-83ED-E611AF25C1D0}" type="pres">
      <dgm:prSet presAssocID="{91EB02B0-9BB3-4B94-BB4D-3921993A1765}" presName="sibTrans" presStyleCnt="0"/>
      <dgm:spPr/>
      <dgm:t>
        <a:bodyPr/>
        <a:lstStyle/>
        <a:p>
          <a:endParaRPr lang="ru-RU"/>
        </a:p>
      </dgm:t>
    </dgm:pt>
    <dgm:pt modelId="{98A39D0F-E47C-44B2-B121-114BD6EE6BB3}" type="pres">
      <dgm:prSet presAssocID="{E7E6ACB0-25DB-467F-8DDA-C5BE1ACF6EA7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35771F-B336-49E1-A680-39707925A388}" type="pres">
      <dgm:prSet presAssocID="{0AB6FE7C-508B-4B99-9F67-F94AE1AE0972}" presName="sibTrans" presStyleCnt="0"/>
      <dgm:spPr/>
      <dgm:t>
        <a:bodyPr/>
        <a:lstStyle/>
        <a:p>
          <a:endParaRPr lang="ru-RU"/>
        </a:p>
      </dgm:t>
    </dgm:pt>
    <dgm:pt modelId="{34C513E9-2437-4529-9765-D0AAE5152179}" type="pres">
      <dgm:prSet presAssocID="{E9275766-AE98-4B63-B518-6848545D6C5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25F7B47-E712-49CE-8508-8F6F041E7CC6}" type="pres">
      <dgm:prSet presAssocID="{A8F772B1-7CAA-4DD0-96DE-F7F849F6C707}" presName="sibTrans" presStyleCnt="0"/>
      <dgm:spPr/>
      <dgm:t>
        <a:bodyPr/>
        <a:lstStyle/>
        <a:p>
          <a:endParaRPr lang="ru-RU"/>
        </a:p>
      </dgm:t>
    </dgm:pt>
    <dgm:pt modelId="{4E96734E-529B-4A94-AD7D-18268942F234}" type="pres">
      <dgm:prSet presAssocID="{B4FE70B7-AB0B-40BF-8AEB-59FC72FF82DB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D8FF997-529E-48F1-B6CF-04F042D3817D}" type="pres">
      <dgm:prSet presAssocID="{220B6FB7-C390-41FF-97C5-140D3DE37697}" presName="sibTrans" presStyleCnt="0"/>
      <dgm:spPr/>
      <dgm:t>
        <a:bodyPr/>
        <a:lstStyle/>
        <a:p>
          <a:endParaRPr lang="ru-RU"/>
        </a:p>
      </dgm:t>
    </dgm:pt>
    <dgm:pt modelId="{9AFEF283-F3BB-4530-935D-F874B9EE9A23}" type="pres">
      <dgm:prSet presAssocID="{C2E9011D-AE42-4412-9694-BA0DDDA4A59B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F6DD2DF-B99C-4EDA-94CF-4F9F00383266}" srcId="{5D608519-10CF-411A-9ABB-74A5ADE7E4FE}" destId="{AD5C8735-2F08-4CFA-83AF-BEB4555BB15F}" srcOrd="1" destOrd="0" parTransId="{3CB9E2B6-BD1D-40C3-A746-206CEFEB5194}" sibTransId="{91EB02B0-9BB3-4B94-BB4D-3921993A1765}"/>
    <dgm:cxn modelId="{4217CD43-B796-400F-8F3C-0265AFFB3478}" type="presOf" srcId="{C2E9011D-AE42-4412-9694-BA0DDDA4A59B}" destId="{9AFEF283-F3BB-4530-935D-F874B9EE9A23}" srcOrd="0" destOrd="0" presId="urn:microsoft.com/office/officeart/2005/8/layout/default"/>
    <dgm:cxn modelId="{7F07557A-628D-443D-94CE-A8F5BD0F36C1}" type="presOf" srcId="{E9275766-AE98-4B63-B518-6848545D6C55}" destId="{34C513E9-2437-4529-9765-D0AAE5152179}" srcOrd="0" destOrd="0" presId="urn:microsoft.com/office/officeart/2005/8/layout/default"/>
    <dgm:cxn modelId="{5133B1ED-D828-4BC0-AE81-AECC21C5638C}" srcId="{5D608519-10CF-411A-9ABB-74A5ADE7E4FE}" destId="{E9275766-AE98-4B63-B518-6848545D6C55}" srcOrd="3" destOrd="0" parTransId="{0E1B2A15-9892-4424-A4A8-CAF1861B9372}" sibTransId="{A8F772B1-7CAA-4DD0-96DE-F7F849F6C707}"/>
    <dgm:cxn modelId="{FE93CFCA-F4A7-4977-A478-2EC50CB952E9}" type="presOf" srcId="{AD5C8735-2F08-4CFA-83AF-BEB4555BB15F}" destId="{6AF924F0-3EBB-472B-9954-67CC59FCC3DD}" srcOrd="0" destOrd="0" presId="urn:microsoft.com/office/officeart/2005/8/layout/default"/>
    <dgm:cxn modelId="{26741512-92D5-4ACD-982B-4FAB976D13BB}" type="presOf" srcId="{A05E5966-4472-49A4-8A9C-86AAC17408AD}" destId="{47E1EB2A-14B4-4878-A845-30FE0909A352}" srcOrd="0" destOrd="0" presId="urn:microsoft.com/office/officeart/2005/8/layout/default"/>
    <dgm:cxn modelId="{CC84B098-80D7-409A-9EE2-828B91FC32D5}" type="presOf" srcId="{E7E6ACB0-25DB-467F-8DDA-C5BE1ACF6EA7}" destId="{98A39D0F-E47C-44B2-B121-114BD6EE6BB3}" srcOrd="0" destOrd="0" presId="urn:microsoft.com/office/officeart/2005/8/layout/default"/>
    <dgm:cxn modelId="{16B1C03B-7ABE-4C5B-8AE8-E47307E7A7E7}" type="presOf" srcId="{5D608519-10CF-411A-9ABB-74A5ADE7E4FE}" destId="{DA0BE3AD-BBCE-42B2-99CB-86A7F3358606}" srcOrd="0" destOrd="0" presId="urn:microsoft.com/office/officeart/2005/8/layout/default"/>
    <dgm:cxn modelId="{08535C42-0238-439F-B660-7D1AB2F21A1F}" srcId="{5D608519-10CF-411A-9ABB-74A5ADE7E4FE}" destId="{C2E9011D-AE42-4412-9694-BA0DDDA4A59B}" srcOrd="5" destOrd="0" parTransId="{4CEAE6E2-62A3-497D-86A2-F205B6F48DE5}" sibTransId="{B871D9FF-2DA4-4C12-B727-B8B2C38985F3}"/>
    <dgm:cxn modelId="{4A47F41E-EED1-457D-ADB1-91A91EA7DC5E}" srcId="{5D608519-10CF-411A-9ABB-74A5ADE7E4FE}" destId="{E7E6ACB0-25DB-467F-8DDA-C5BE1ACF6EA7}" srcOrd="2" destOrd="0" parTransId="{209753F6-CF3B-4D0D-8A12-0B0922DB20DA}" sibTransId="{0AB6FE7C-508B-4B99-9F67-F94AE1AE0972}"/>
    <dgm:cxn modelId="{ACC5F2A7-62CD-45BD-A4BC-7CC54CC1EAAA}" srcId="{5D608519-10CF-411A-9ABB-74A5ADE7E4FE}" destId="{A05E5966-4472-49A4-8A9C-86AAC17408AD}" srcOrd="0" destOrd="0" parTransId="{73531CE9-EE6D-405C-A376-F4BF42343EAB}" sibTransId="{9F430C57-200E-4E34-8FDE-BF0BD3201E05}"/>
    <dgm:cxn modelId="{27F52C95-89DF-45E2-918B-637B950716B5}" srcId="{5D608519-10CF-411A-9ABB-74A5ADE7E4FE}" destId="{B4FE70B7-AB0B-40BF-8AEB-59FC72FF82DB}" srcOrd="4" destOrd="0" parTransId="{5AE493F9-4BE6-430C-AAA4-A5D49EEA88A6}" sibTransId="{220B6FB7-C390-41FF-97C5-140D3DE37697}"/>
    <dgm:cxn modelId="{E6F7195B-7DA1-461E-AEC8-CFC4B2387EFF}" type="presOf" srcId="{B4FE70B7-AB0B-40BF-8AEB-59FC72FF82DB}" destId="{4E96734E-529B-4A94-AD7D-18268942F234}" srcOrd="0" destOrd="0" presId="urn:microsoft.com/office/officeart/2005/8/layout/default"/>
    <dgm:cxn modelId="{A196C40B-48CF-4190-9549-77E5CB7FF42E}" type="presParOf" srcId="{DA0BE3AD-BBCE-42B2-99CB-86A7F3358606}" destId="{47E1EB2A-14B4-4878-A845-30FE0909A352}" srcOrd="0" destOrd="0" presId="urn:microsoft.com/office/officeart/2005/8/layout/default"/>
    <dgm:cxn modelId="{F2F1787C-998B-443D-A745-1E97F47B1FD5}" type="presParOf" srcId="{DA0BE3AD-BBCE-42B2-99CB-86A7F3358606}" destId="{DA538FA9-0366-4D79-89EB-1909AD755F80}" srcOrd="1" destOrd="0" presId="urn:microsoft.com/office/officeart/2005/8/layout/default"/>
    <dgm:cxn modelId="{2AC38867-78D0-4CC1-A93E-2D70E0E86893}" type="presParOf" srcId="{DA0BE3AD-BBCE-42B2-99CB-86A7F3358606}" destId="{6AF924F0-3EBB-472B-9954-67CC59FCC3DD}" srcOrd="2" destOrd="0" presId="urn:microsoft.com/office/officeart/2005/8/layout/default"/>
    <dgm:cxn modelId="{8315A197-B7F4-43AA-A82F-99420C57F217}" type="presParOf" srcId="{DA0BE3AD-BBCE-42B2-99CB-86A7F3358606}" destId="{1911B3D5-51B1-44EE-83ED-E611AF25C1D0}" srcOrd="3" destOrd="0" presId="urn:microsoft.com/office/officeart/2005/8/layout/default"/>
    <dgm:cxn modelId="{F5B9B602-09C0-4AF6-86C6-09D33FA9E6C4}" type="presParOf" srcId="{DA0BE3AD-BBCE-42B2-99CB-86A7F3358606}" destId="{98A39D0F-E47C-44B2-B121-114BD6EE6BB3}" srcOrd="4" destOrd="0" presId="urn:microsoft.com/office/officeart/2005/8/layout/default"/>
    <dgm:cxn modelId="{6CDBCAB2-544C-49A8-AFAA-747F78274737}" type="presParOf" srcId="{DA0BE3AD-BBCE-42B2-99CB-86A7F3358606}" destId="{6035771F-B336-49E1-A680-39707925A388}" srcOrd="5" destOrd="0" presId="urn:microsoft.com/office/officeart/2005/8/layout/default"/>
    <dgm:cxn modelId="{6786EAF1-0EE4-48CC-80DA-0369335CD361}" type="presParOf" srcId="{DA0BE3AD-BBCE-42B2-99CB-86A7F3358606}" destId="{34C513E9-2437-4529-9765-D0AAE5152179}" srcOrd="6" destOrd="0" presId="urn:microsoft.com/office/officeart/2005/8/layout/default"/>
    <dgm:cxn modelId="{8EDBA01F-5CB7-49CB-89BA-E382199A5F95}" type="presParOf" srcId="{DA0BE3AD-BBCE-42B2-99CB-86A7F3358606}" destId="{F25F7B47-E712-49CE-8508-8F6F041E7CC6}" srcOrd="7" destOrd="0" presId="urn:microsoft.com/office/officeart/2005/8/layout/default"/>
    <dgm:cxn modelId="{C6BB8FC3-11D4-4EF8-8DEE-82DA3822FBEC}" type="presParOf" srcId="{DA0BE3AD-BBCE-42B2-99CB-86A7F3358606}" destId="{4E96734E-529B-4A94-AD7D-18268942F234}" srcOrd="8" destOrd="0" presId="urn:microsoft.com/office/officeart/2005/8/layout/default"/>
    <dgm:cxn modelId="{5A975A38-B6FF-47F4-98B4-9902D9E78E2E}" type="presParOf" srcId="{DA0BE3AD-BBCE-42B2-99CB-86A7F3358606}" destId="{3D8FF997-529E-48F1-B6CF-04F042D3817D}" srcOrd="9" destOrd="0" presId="urn:microsoft.com/office/officeart/2005/8/layout/default"/>
    <dgm:cxn modelId="{874CC3A2-867E-4056-9071-CEA486DE7785}" type="presParOf" srcId="{DA0BE3AD-BBCE-42B2-99CB-86A7F3358606}" destId="{9AFEF283-F3BB-4530-935D-F874B9EE9A23}" srcOrd="10" destOrd="0" presId="urn:microsoft.com/office/officeart/2005/8/layout/default"/>
  </dgm:cxnLst>
  <dgm:bg>
    <a:noFill/>
    <a:effectLst>
      <a:outerShdw blurRad="254000" dist="317500" dir="2700000" algn="tl" rotWithShape="0">
        <a:prstClr val="black">
          <a:alpha val="40000"/>
        </a:prstClr>
      </a:outerShdw>
    </a:effectLst>
  </dgm:bg>
  <dgm:whole/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AE3668E-6D14-4A7B-A486-E734D800273B}" type="doc">
      <dgm:prSet loTypeId="urn:microsoft.com/office/officeart/2005/8/layout/hList3" loCatId="list" qsTypeId="urn:microsoft.com/office/officeart/2005/8/quickstyle/3d4" qsCatId="3D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A16B811-9A45-4CF5-98EA-6F3B353C5375}">
      <dgm:prSet phldrT="[Текст]"/>
      <dgm:spPr/>
      <dgm:t>
        <a:bodyPr/>
        <a:lstStyle/>
        <a:p>
          <a:r>
            <a:rPr lang="ru-RU" dirty="0" err="1" smtClean="0"/>
            <a:t>Орташа</a:t>
          </a:r>
          <a:r>
            <a:rPr lang="ru-RU" dirty="0" smtClean="0"/>
            <a:t> </a:t>
          </a:r>
          <a:r>
            <a:rPr lang="ru-RU" dirty="0" err="1" smtClean="0"/>
            <a:t>жылдық</a:t>
          </a:r>
          <a:r>
            <a:rPr lang="ru-RU" dirty="0" smtClean="0"/>
            <a:t> </a:t>
          </a:r>
          <a:r>
            <a:rPr lang="ru-RU" dirty="0" err="1" smtClean="0"/>
            <a:t>қажеттілік</a:t>
          </a:r>
          <a:endParaRPr lang="ru-RU" dirty="0" smtClean="0"/>
        </a:p>
        <a:p>
          <a:r>
            <a:rPr lang="ru-RU" b="1" dirty="0" smtClean="0"/>
            <a:t>244 млрд. </a:t>
          </a:r>
          <a:r>
            <a:rPr lang="ru-RU" b="1" dirty="0" err="1" smtClean="0"/>
            <a:t>теңге</a:t>
          </a:r>
          <a:endParaRPr lang="ru-RU" b="1" dirty="0"/>
        </a:p>
      </dgm:t>
    </dgm:pt>
    <dgm:pt modelId="{720BD401-0A8C-4FB4-845E-A9FB39F2A841}" type="parTrans" cxnId="{1226627F-6FCF-4107-8B07-D4CBA3021E47}">
      <dgm:prSet/>
      <dgm:spPr/>
      <dgm:t>
        <a:bodyPr/>
        <a:lstStyle/>
        <a:p>
          <a:endParaRPr lang="ru-RU"/>
        </a:p>
      </dgm:t>
    </dgm:pt>
    <dgm:pt modelId="{1DD90984-0CA6-4C04-8C36-AAABCDCE0F0C}" type="sibTrans" cxnId="{1226627F-6FCF-4107-8B07-D4CBA3021E47}">
      <dgm:prSet/>
      <dgm:spPr/>
      <dgm:t>
        <a:bodyPr/>
        <a:lstStyle/>
        <a:p>
          <a:endParaRPr lang="ru-RU"/>
        </a:p>
      </dgm:t>
    </dgm:pt>
    <dgm:pt modelId="{ABA5A24E-E72C-46BC-BF8C-D60A5D3AD088}">
      <dgm:prSet phldrT="[Текст]"/>
      <dgm:spPr/>
      <dgm:t>
        <a:bodyPr anchor="t"/>
        <a:lstStyle/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i="0" dirty="0" smtClean="0">
              <a:solidFill>
                <a:schemeClr val="bg2">
                  <a:lumMod val="50000"/>
                </a:schemeClr>
              </a:solidFill>
            </a:rPr>
            <a:t>155 млрд. </a:t>
          </a:r>
          <a:r>
            <a:rPr lang="ru-RU" b="1" i="0" dirty="0" err="1" smtClean="0">
              <a:solidFill>
                <a:schemeClr val="bg2">
                  <a:lumMod val="50000"/>
                </a:schemeClr>
              </a:solidFill>
            </a:rPr>
            <a:t>теңге</a:t>
          </a:r>
          <a:endParaRPr lang="ru-RU" b="1" i="0" dirty="0" smtClean="0">
            <a:solidFill>
              <a:schemeClr val="bg2">
                <a:lumMod val="50000"/>
              </a:schemeClr>
            </a:solidFill>
          </a:endParaRPr>
        </a:p>
        <a:p>
          <a:pPr defTabSz="102235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dirty="0" err="1" smtClean="0">
              <a:solidFill>
                <a:schemeClr val="bg2">
                  <a:lumMod val="50000"/>
                </a:schemeClr>
              </a:solidFill>
            </a:rPr>
            <a:t>Мемлекеттік</a:t>
          </a:r>
          <a:endParaRPr lang="ru-RU" dirty="0" smtClean="0">
            <a:solidFill>
              <a:schemeClr val="bg2">
                <a:lumMod val="50000"/>
              </a:schemeClr>
            </a:solidFill>
          </a:endParaRPr>
        </a:p>
        <a:p>
          <a:pPr defTabSz="1022350">
            <a:lnSpc>
              <a:spcPct val="100000"/>
            </a:lnSpc>
            <a:spcBef>
              <a:spcPts val="0"/>
            </a:spcBef>
            <a:spcAft>
              <a:spcPts val="0"/>
            </a:spcAft>
          </a:pPr>
          <a:r>
            <a:rPr lang="ru-RU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ru-RU" dirty="0" err="1" smtClean="0">
              <a:solidFill>
                <a:schemeClr val="bg2">
                  <a:lumMod val="50000"/>
                </a:schemeClr>
              </a:solidFill>
            </a:rPr>
            <a:t>тұрғын</a:t>
          </a:r>
          <a:r>
            <a:rPr lang="ru-RU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ru-RU" dirty="0" err="1" smtClean="0">
              <a:solidFill>
                <a:schemeClr val="bg2">
                  <a:lumMod val="50000"/>
                </a:schemeClr>
              </a:solidFill>
            </a:rPr>
            <a:t>үй</a:t>
          </a:r>
          <a:endParaRPr lang="ru-RU" dirty="0" smtClean="0">
            <a:solidFill>
              <a:schemeClr val="bg2">
                <a:lumMod val="50000"/>
              </a:schemeClr>
            </a:solidFill>
          </a:endParaRPr>
        </a:p>
      </dgm:t>
    </dgm:pt>
    <dgm:pt modelId="{366626A3-233E-4862-A2A5-134520B2D2C6}" type="parTrans" cxnId="{95258C6B-DB7A-488E-BCC0-DBF38711BC11}">
      <dgm:prSet/>
      <dgm:spPr/>
      <dgm:t>
        <a:bodyPr/>
        <a:lstStyle/>
        <a:p>
          <a:endParaRPr lang="ru-RU"/>
        </a:p>
      </dgm:t>
    </dgm:pt>
    <dgm:pt modelId="{78C7EC75-332A-4EBF-8437-D3A43BFC2E8C}" type="sibTrans" cxnId="{95258C6B-DB7A-488E-BCC0-DBF38711BC11}">
      <dgm:prSet/>
      <dgm:spPr/>
      <dgm:t>
        <a:bodyPr/>
        <a:lstStyle/>
        <a:p>
          <a:endParaRPr lang="ru-RU"/>
        </a:p>
      </dgm:t>
    </dgm:pt>
    <dgm:pt modelId="{B29F7366-E5BB-44E2-BEFF-C0B0A79F764B}">
      <dgm:prSet phldrT="[Текст]"/>
      <dgm:spPr/>
      <dgm:t>
        <a:bodyPr anchor="t"/>
        <a:lstStyle/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i="0" dirty="0" smtClean="0">
              <a:solidFill>
                <a:schemeClr val="bg2">
                  <a:lumMod val="50000"/>
                </a:schemeClr>
              </a:solidFill>
            </a:rPr>
            <a:t>75 </a:t>
          </a:r>
          <a:r>
            <a:rPr lang="ru-RU" b="1" i="0" dirty="0" err="1" smtClean="0">
              <a:solidFill>
                <a:schemeClr val="bg2">
                  <a:lumMod val="50000"/>
                </a:schemeClr>
              </a:solidFill>
            </a:rPr>
            <a:t>млрд.теңге</a:t>
          </a:r>
          <a:endParaRPr lang="ru-RU" b="1" i="0" dirty="0" smtClean="0">
            <a:solidFill>
              <a:schemeClr val="bg2">
                <a:lumMod val="50000"/>
              </a:schemeClr>
            </a:solidFill>
          </a:endParaRPr>
        </a:p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dirty="0" err="1" smtClean="0">
              <a:solidFill>
                <a:schemeClr val="bg2">
                  <a:lumMod val="50000"/>
                </a:schemeClr>
              </a:solidFill>
            </a:rPr>
            <a:t>Инженерлік-коммуникациялық</a:t>
          </a:r>
          <a:r>
            <a:rPr lang="ru-RU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ru-RU" dirty="0" err="1" smtClean="0">
              <a:solidFill>
                <a:schemeClr val="bg2">
                  <a:lumMod val="50000"/>
                </a:schemeClr>
              </a:solidFill>
            </a:rPr>
            <a:t>инфрақұрылым</a:t>
          </a:r>
          <a:endParaRPr lang="ru-RU" dirty="0" smtClean="0">
            <a:solidFill>
              <a:schemeClr val="bg2">
                <a:lumMod val="50000"/>
              </a:schemeClr>
            </a:solidFill>
          </a:endParaRPr>
        </a:p>
      </dgm:t>
    </dgm:pt>
    <dgm:pt modelId="{7BF83E61-5399-4FB4-AC08-5BC7F2E592A6}" type="parTrans" cxnId="{61F61C6B-4901-44E8-B3A2-BCAC03138A9A}">
      <dgm:prSet/>
      <dgm:spPr/>
      <dgm:t>
        <a:bodyPr/>
        <a:lstStyle/>
        <a:p>
          <a:endParaRPr lang="ru-RU"/>
        </a:p>
      </dgm:t>
    </dgm:pt>
    <dgm:pt modelId="{E224A276-6D92-48A9-BF2E-680D6DD83623}" type="sibTrans" cxnId="{61F61C6B-4901-44E8-B3A2-BCAC03138A9A}">
      <dgm:prSet/>
      <dgm:spPr/>
      <dgm:t>
        <a:bodyPr/>
        <a:lstStyle/>
        <a:p>
          <a:endParaRPr lang="ru-RU"/>
        </a:p>
      </dgm:t>
    </dgm:pt>
    <dgm:pt modelId="{04836158-30EA-4C3D-A833-3F0E8427D843}">
      <dgm:prSet phldrT="[Текст]"/>
      <dgm:spPr/>
      <dgm:t>
        <a:bodyPr anchor="t"/>
        <a:lstStyle/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dirty="0" smtClean="0"/>
        </a:p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b="1" i="0" dirty="0" smtClean="0">
              <a:solidFill>
                <a:schemeClr val="bg2">
                  <a:lumMod val="50000"/>
                </a:schemeClr>
              </a:solidFill>
            </a:rPr>
            <a:t>14 </a:t>
          </a:r>
          <a:r>
            <a:rPr lang="ru-RU" b="1" i="0" dirty="0" err="1" smtClean="0">
              <a:solidFill>
                <a:schemeClr val="bg2">
                  <a:lumMod val="50000"/>
                </a:schemeClr>
              </a:solidFill>
            </a:rPr>
            <a:t>млрд.теңге</a:t>
          </a:r>
          <a:endParaRPr lang="ru-RU" b="1" i="0" dirty="0" smtClean="0">
            <a:solidFill>
              <a:schemeClr val="bg2">
                <a:lumMod val="50000"/>
              </a:schemeClr>
            </a:solidFill>
          </a:endParaRPr>
        </a:p>
        <a:p>
          <a:pPr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dirty="0" err="1" smtClean="0">
              <a:solidFill>
                <a:schemeClr val="bg2">
                  <a:lumMod val="50000"/>
                </a:schemeClr>
              </a:solidFill>
            </a:rPr>
            <a:t>Тұрғынүйқұрылыс-жинақ</a:t>
          </a:r>
          <a:r>
            <a:rPr lang="ru-RU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ru-RU" dirty="0" err="1" smtClean="0">
              <a:solidFill>
                <a:schemeClr val="bg2">
                  <a:lumMod val="50000"/>
                </a:schemeClr>
              </a:solidFill>
            </a:rPr>
            <a:t>банкін</a:t>
          </a:r>
          <a:r>
            <a:rPr lang="ru-RU" dirty="0" smtClean="0">
              <a:solidFill>
                <a:schemeClr val="bg2">
                  <a:lumMod val="50000"/>
                </a:schemeClr>
              </a:solidFill>
            </a:rPr>
            <a:t> </a:t>
          </a:r>
          <a:r>
            <a:rPr lang="ru-RU" dirty="0" err="1" smtClean="0">
              <a:solidFill>
                <a:schemeClr val="bg2">
                  <a:lumMod val="50000"/>
                </a:schemeClr>
              </a:solidFill>
            </a:rPr>
            <a:t>қорландыру</a:t>
          </a:r>
          <a:endParaRPr lang="ru-RU" dirty="0" smtClean="0">
            <a:solidFill>
              <a:schemeClr val="bg2">
                <a:lumMod val="50000"/>
              </a:schemeClr>
            </a:solidFill>
          </a:endParaRPr>
        </a:p>
      </dgm:t>
    </dgm:pt>
    <dgm:pt modelId="{D486CB52-32CD-4177-8996-57696CB9B357}" type="parTrans" cxnId="{A0E7C180-70FA-427A-9E3C-9D4D0EA337AC}">
      <dgm:prSet/>
      <dgm:spPr/>
      <dgm:t>
        <a:bodyPr/>
        <a:lstStyle/>
        <a:p>
          <a:endParaRPr lang="ru-RU"/>
        </a:p>
      </dgm:t>
    </dgm:pt>
    <dgm:pt modelId="{99AE09D1-A455-411D-B40B-12CEB83996EC}" type="sibTrans" cxnId="{A0E7C180-70FA-427A-9E3C-9D4D0EA337AC}">
      <dgm:prSet/>
      <dgm:spPr/>
      <dgm:t>
        <a:bodyPr/>
        <a:lstStyle/>
        <a:p>
          <a:endParaRPr lang="ru-RU"/>
        </a:p>
      </dgm:t>
    </dgm:pt>
    <dgm:pt modelId="{35314883-F0D7-499C-BBAB-2472881F71E4}" type="pres">
      <dgm:prSet presAssocID="{6AE3668E-6D14-4A7B-A486-E734D800273B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5B7CF05-A513-4C68-AAD6-35A109232594}" type="pres">
      <dgm:prSet presAssocID="{2A16B811-9A45-4CF5-98EA-6F3B353C5375}" presName="roof" presStyleLbl="dkBgShp" presStyleIdx="0" presStyleCnt="2"/>
      <dgm:spPr/>
      <dgm:t>
        <a:bodyPr/>
        <a:lstStyle/>
        <a:p>
          <a:endParaRPr lang="ru-RU"/>
        </a:p>
      </dgm:t>
    </dgm:pt>
    <dgm:pt modelId="{8DC50E2E-44B2-4476-85D8-7BC4C0676FE4}" type="pres">
      <dgm:prSet presAssocID="{2A16B811-9A45-4CF5-98EA-6F3B353C5375}" presName="pillars" presStyleCnt="0"/>
      <dgm:spPr/>
      <dgm:t>
        <a:bodyPr/>
        <a:lstStyle/>
        <a:p>
          <a:endParaRPr lang="ru-RU"/>
        </a:p>
      </dgm:t>
    </dgm:pt>
    <dgm:pt modelId="{6E82DEA9-221F-4A41-92EF-AA0F5249954C}" type="pres">
      <dgm:prSet presAssocID="{2A16B811-9A45-4CF5-98EA-6F3B353C5375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838CF27-944E-4C6F-9AFC-CF6A4D0FDC1D}" type="pres">
      <dgm:prSet presAssocID="{B29F7366-E5BB-44E2-BEFF-C0B0A79F764B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D31CBD-7640-4120-948E-B385C1E305A2}" type="pres">
      <dgm:prSet presAssocID="{04836158-30EA-4C3D-A833-3F0E8427D843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AD5359-7038-42A5-8672-19E071078A61}" type="pres">
      <dgm:prSet presAssocID="{2A16B811-9A45-4CF5-98EA-6F3B353C5375}" presName="base" presStyleLbl="dkBgShp" presStyleIdx="1" presStyleCnt="2"/>
      <dgm:spPr/>
      <dgm:t>
        <a:bodyPr/>
        <a:lstStyle/>
        <a:p>
          <a:endParaRPr lang="ru-RU"/>
        </a:p>
      </dgm:t>
    </dgm:pt>
  </dgm:ptLst>
  <dgm:cxnLst>
    <dgm:cxn modelId="{79FE8BAC-029C-4B0A-AFC7-4B418AB46C3F}" type="presOf" srcId="{B29F7366-E5BB-44E2-BEFF-C0B0A79F764B}" destId="{E838CF27-944E-4C6F-9AFC-CF6A4D0FDC1D}" srcOrd="0" destOrd="0" presId="urn:microsoft.com/office/officeart/2005/8/layout/hList3"/>
    <dgm:cxn modelId="{95258C6B-DB7A-488E-BCC0-DBF38711BC11}" srcId="{2A16B811-9A45-4CF5-98EA-6F3B353C5375}" destId="{ABA5A24E-E72C-46BC-BF8C-D60A5D3AD088}" srcOrd="0" destOrd="0" parTransId="{366626A3-233E-4862-A2A5-134520B2D2C6}" sibTransId="{78C7EC75-332A-4EBF-8437-D3A43BFC2E8C}"/>
    <dgm:cxn modelId="{9103957E-B5A3-4915-867F-8286217919D6}" type="presOf" srcId="{04836158-30EA-4C3D-A833-3F0E8427D843}" destId="{46D31CBD-7640-4120-948E-B385C1E305A2}" srcOrd="0" destOrd="0" presId="urn:microsoft.com/office/officeart/2005/8/layout/hList3"/>
    <dgm:cxn modelId="{1226627F-6FCF-4107-8B07-D4CBA3021E47}" srcId="{6AE3668E-6D14-4A7B-A486-E734D800273B}" destId="{2A16B811-9A45-4CF5-98EA-6F3B353C5375}" srcOrd="0" destOrd="0" parTransId="{720BD401-0A8C-4FB4-845E-A9FB39F2A841}" sibTransId="{1DD90984-0CA6-4C04-8C36-AAABCDCE0F0C}"/>
    <dgm:cxn modelId="{B37B199C-4639-41D0-A99C-D4BD3E759557}" type="presOf" srcId="{6AE3668E-6D14-4A7B-A486-E734D800273B}" destId="{35314883-F0D7-499C-BBAB-2472881F71E4}" srcOrd="0" destOrd="0" presId="urn:microsoft.com/office/officeart/2005/8/layout/hList3"/>
    <dgm:cxn modelId="{E5AD213A-29D6-4484-8462-0E84AC63FB34}" type="presOf" srcId="{ABA5A24E-E72C-46BC-BF8C-D60A5D3AD088}" destId="{6E82DEA9-221F-4A41-92EF-AA0F5249954C}" srcOrd="0" destOrd="0" presId="urn:microsoft.com/office/officeart/2005/8/layout/hList3"/>
    <dgm:cxn modelId="{61F61C6B-4901-44E8-B3A2-BCAC03138A9A}" srcId="{2A16B811-9A45-4CF5-98EA-6F3B353C5375}" destId="{B29F7366-E5BB-44E2-BEFF-C0B0A79F764B}" srcOrd="1" destOrd="0" parTransId="{7BF83E61-5399-4FB4-AC08-5BC7F2E592A6}" sibTransId="{E224A276-6D92-48A9-BF2E-680D6DD83623}"/>
    <dgm:cxn modelId="{1F7C59B9-909F-4277-854D-76DC1C827F1C}" type="presOf" srcId="{2A16B811-9A45-4CF5-98EA-6F3B353C5375}" destId="{C5B7CF05-A513-4C68-AAD6-35A109232594}" srcOrd="0" destOrd="0" presId="urn:microsoft.com/office/officeart/2005/8/layout/hList3"/>
    <dgm:cxn modelId="{A0E7C180-70FA-427A-9E3C-9D4D0EA337AC}" srcId="{2A16B811-9A45-4CF5-98EA-6F3B353C5375}" destId="{04836158-30EA-4C3D-A833-3F0E8427D843}" srcOrd="2" destOrd="0" parTransId="{D486CB52-32CD-4177-8996-57696CB9B357}" sibTransId="{99AE09D1-A455-411D-B40B-12CEB83996EC}"/>
    <dgm:cxn modelId="{54889F43-4B14-42F6-BAAF-0A6F008B4A19}" type="presParOf" srcId="{35314883-F0D7-499C-BBAB-2472881F71E4}" destId="{C5B7CF05-A513-4C68-AAD6-35A109232594}" srcOrd="0" destOrd="0" presId="urn:microsoft.com/office/officeart/2005/8/layout/hList3"/>
    <dgm:cxn modelId="{C5C94663-EF95-4C60-9DFD-6C23E6A75D8A}" type="presParOf" srcId="{35314883-F0D7-499C-BBAB-2472881F71E4}" destId="{8DC50E2E-44B2-4476-85D8-7BC4C0676FE4}" srcOrd="1" destOrd="0" presId="urn:microsoft.com/office/officeart/2005/8/layout/hList3"/>
    <dgm:cxn modelId="{FCB08D64-86FD-4250-9680-54BACCF56F19}" type="presParOf" srcId="{8DC50E2E-44B2-4476-85D8-7BC4C0676FE4}" destId="{6E82DEA9-221F-4A41-92EF-AA0F5249954C}" srcOrd="0" destOrd="0" presId="urn:microsoft.com/office/officeart/2005/8/layout/hList3"/>
    <dgm:cxn modelId="{085B25CD-8C44-4D3F-B0EB-CE1A19E400C9}" type="presParOf" srcId="{8DC50E2E-44B2-4476-85D8-7BC4C0676FE4}" destId="{E838CF27-944E-4C6F-9AFC-CF6A4D0FDC1D}" srcOrd="1" destOrd="0" presId="urn:microsoft.com/office/officeart/2005/8/layout/hList3"/>
    <dgm:cxn modelId="{5F8C7D27-4768-4FC9-9AFC-3D2AB343CD93}" type="presParOf" srcId="{8DC50E2E-44B2-4476-85D8-7BC4C0676FE4}" destId="{46D31CBD-7640-4120-948E-B385C1E305A2}" srcOrd="2" destOrd="0" presId="urn:microsoft.com/office/officeart/2005/8/layout/hList3"/>
    <dgm:cxn modelId="{C6D36092-9225-403F-8877-859A345F8997}" type="presParOf" srcId="{35314883-F0D7-499C-BBAB-2472881F71E4}" destId="{ECAD5359-7038-42A5-8672-19E071078A61}" srcOrd="2" destOrd="0" presId="urn:microsoft.com/office/officeart/2005/8/layout/hList3"/>
  </dgm:cxnLst>
  <dgm:bg/>
  <dgm:whole/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C07CA32A-CA30-4A6C-9477-F05DEC918810}" type="doc">
      <dgm:prSet loTypeId="urn:microsoft.com/office/officeart/2005/8/layout/list1" loCatId="list" qsTypeId="urn:microsoft.com/office/officeart/2005/8/quickstyle/simple3" qsCatId="simple" csTypeId="urn:microsoft.com/office/officeart/2005/8/colors/accent1_4" csCatId="accent1" phldr="1"/>
      <dgm:spPr/>
      <dgm:t>
        <a:bodyPr/>
        <a:lstStyle/>
        <a:p>
          <a:endParaRPr lang="ru-RU"/>
        </a:p>
      </dgm:t>
    </dgm:pt>
    <dgm:pt modelId="{C32F04CE-9024-46EB-91D2-EA2C012C0822}">
      <dgm:prSet phldrT="[Текст]" custT="1"/>
      <dgm:spPr/>
      <dgm:t>
        <a:bodyPr/>
        <a:lstStyle/>
        <a:p>
          <a:r>
            <a:rPr lang="ru-RU" sz="2000" b="1" i="0" dirty="0" smtClean="0"/>
            <a:t>2011 </a:t>
          </a:r>
          <a:r>
            <a:rPr lang="ru-RU" sz="2000" b="1" i="0" dirty="0" err="1" smtClean="0"/>
            <a:t>жылы</a:t>
          </a:r>
          <a:r>
            <a:rPr lang="ru-RU" sz="2000" b="1" i="0" dirty="0" smtClean="0"/>
            <a:t> </a:t>
          </a:r>
          <a:r>
            <a:rPr lang="ru-RU" sz="2800" b="1" i="0" dirty="0" smtClean="0"/>
            <a:t>284 км </a:t>
          </a:r>
          <a:r>
            <a:rPr lang="ru-RU" sz="2000" b="0" i="0" dirty="0" err="1" smtClean="0"/>
            <a:t>жылумен</a:t>
          </a:r>
          <a:r>
            <a:rPr lang="ru-RU" sz="2000" b="0" i="0" dirty="0" smtClean="0"/>
            <a:t>, </a:t>
          </a:r>
          <a:r>
            <a:rPr lang="ru-RU" sz="2000" b="0" i="0" dirty="0" err="1" smtClean="0"/>
            <a:t>электрмен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және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газбен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жабдықтау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желілері</a:t>
          </a:r>
          <a:r>
            <a:rPr lang="ru-RU" sz="2000" b="0" i="0" dirty="0" smtClean="0"/>
            <a:t> </a:t>
          </a:r>
          <a:r>
            <a:rPr lang="ru-RU" sz="2000" b="0" i="0" dirty="0" err="1" smtClean="0"/>
            <a:t>салынды</a:t>
          </a:r>
          <a:r>
            <a:rPr lang="ru-RU" sz="2000" b="1" i="0" dirty="0" smtClean="0"/>
            <a:t>, </a:t>
          </a:r>
          <a:r>
            <a:rPr lang="ru-RU" sz="2400" b="1" i="0" dirty="0" smtClean="0"/>
            <a:t>7 млрд. </a:t>
          </a:r>
          <a:r>
            <a:rPr lang="ru-RU" sz="2400" b="1" i="0" dirty="0" err="1" smtClean="0"/>
            <a:t>теңге</a:t>
          </a:r>
          <a:r>
            <a:rPr lang="ru-RU" sz="2400" b="1" i="0" dirty="0" smtClean="0"/>
            <a:t> </a:t>
          </a:r>
          <a:r>
            <a:rPr lang="ru-RU" sz="2400" b="0" i="0" dirty="0" err="1" smtClean="0"/>
            <a:t>бөлінді</a:t>
          </a:r>
          <a:r>
            <a:rPr lang="ru-RU" sz="2000" b="0" i="0" dirty="0" smtClean="0"/>
            <a:t>,</a:t>
          </a:r>
          <a:r>
            <a:rPr lang="ru-RU" sz="2000" b="1" i="0" dirty="0" smtClean="0"/>
            <a:t> </a:t>
          </a:r>
          <a:r>
            <a:rPr lang="ru-RU" sz="2400" b="1" i="0" dirty="0" smtClean="0"/>
            <a:t>43  </a:t>
          </a:r>
          <a:r>
            <a:rPr lang="ru-RU" sz="2400" b="1" i="0" dirty="0" err="1" smtClean="0"/>
            <a:t>жоба</a:t>
          </a:r>
          <a:r>
            <a:rPr lang="ru-RU" sz="2400" b="1" i="0" dirty="0" smtClean="0"/>
            <a:t> </a:t>
          </a:r>
          <a:r>
            <a:rPr lang="ru-RU" sz="2400" b="0" i="0" dirty="0" err="1" smtClean="0"/>
            <a:t>іске</a:t>
          </a:r>
          <a:r>
            <a:rPr lang="ru-RU" sz="2400" b="0" i="0" dirty="0" smtClean="0"/>
            <a:t> </a:t>
          </a:r>
          <a:r>
            <a:rPr lang="ru-RU" sz="2400" b="0" i="0" dirty="0" err="1" smtClean="0"/>
            <a:t>асырылды</a:t>
          </a:r>
          <a:r>
            <a:rPr lang="ru-RU" sz="2000" b="0" i="0" dirty="0" smtClean="0"/>
            <a:t> </a:t>
          </a:r>
          <a:endParaRPr lang="ru-RU" sz="2000" b="0" i="0" dirty="0"/>
        </a:p>
      </dgm:t>
    </dgm:pt>
    <dgm:pt modelId="{0E490577-AEF4-4E64-B3AD-6AE5EF03B1A3}" type="parTrans" cxnId="{B157BFD7-509F-4ED9-85AB-D75AA2DC3ECB}">
      <dgm:prSet/>
      <dgm:spPr/>
      <dgm:t>
        <a:bodyPr/>
        <a:lstStyle/>
        <a:p>
          <a:endParaRPr lang="ru-RU"/>
        </a:p>
      </dgm:t>
    </dgm:pt>
    <dgm:pt modelId="{588D6920-BBE9-41A5-92E7-60E93D27983E}" type="sibTrans" cxnId="{B157BFD7-509F-4ED9-85AB-D75AA2DC3ECB}">
      <dgm:prSet/>
      <dgm:spPr/>
      <dgm:t>
        <a:bodyPr/>
        <a:lstStyle/>
        <a:p>
          <a:endParaRPr lang="ru-RU"/>
        </a:p>
      </dgm:t>
    </dgm:pt>
    <dgm:pt modelId="{2456E1A9-863B-4A3E-9868-9B2925CB5DDF}">
      <dgm:prSet custT="1"/>
      <dgm:spPr/>
      <dgm:t>
        <a:bodyPr/>
        <a:lstStyle/>
        <a:p>
          <a:r>
            <a:rPr lang="ru-RU" sz="2000" b="1" i="0" dirty="0" smtClean="0"/>
            <a:t>2012  </a:t>
          </a:r>
          <a:r>
            <a:rPr lang="ru-RU" sz="2000" b="1" i="0" dirty="0" err="1" smtClean="0"/>
            <a:t>жылы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әкімдіктер құны </a:t>
          </a:r>
          <a:r>
            <a:rPr lang="ru-RU" sz="2400" b="1" i="0" dirty="0" smtClean="0"/>
            <a:t>12,2 млрд.  </a:t>
          </a:r>
          <a:r>
            <a:rPr lang="ru-RU" sz="2000" b="1" i="0" dirty="0" err="1" smtClean="0"/>
            <a:t>теңге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болатын</a:t>
          </a:r>
          <a:r>
            <a:rPr lang="ru-RU" sz="2000" b="1" i="0" dirty="0" smtClean="0"/>
            <a:t> </a:t>
          </a:r>
          <a:r>
            <a:rPr lang="ru-RU" sz="2400" b="1" i="0" dirty="0" smtClean="0"/>
            <a:t>67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жоба</a:t>
          </a:r>
          <a:r>
            <a:rPr lang="ru-RU" sz="2000" b="1" i="0" dirty="0" smtClean="0"/>
            <a:t> </a:t>
          </a:r>
          <a:r>
            <a:rPr lang="ru-RU" sz="2000" b="1" i="0" dirty="0" err="1" smtClean="0"/>
            <a:t>ұсынды</a:t>
          </a:r>
          <a:endParaRPr lang="ru-RU" sz="2000" b="1" i="0" dirty="0"/>
        </a:p>
      </dgm:t>
    </dgm:pt>
    <dgm:pt modelId="{B5023D48-8E47-4968-9932-0BE04CA15F2E}" type="parTrans" cxnId="{CE4E9FFD-D3D8-4F40-89AF-294F184F5574}">
      <dgm:prSet/>
      <dgm:spPr/>
      <dgm:t>
        <a:bodyPr/>
        <a:lstStyle/>
        <a:p>
          <a:endParaRPr lang="ru-RU"/>
        </a:p>
      </dgm:t>
    </dgm:pt>
    <dgm:pt modelId="{C28579C0-4566-49DF-9A0E-751F2ED351CB}" type="sibTrans" cxnId="{CE4E9FFD-D3D8-4F40-89AF-294F184F5574}">
      <dgm:prSet/>
      <dgm:spPr/>
      <dgm:t>
        <a:bodyPr/>
        <a:lstStyle/>
        <a:p>
          <a:endParaRPr lang="ru-RU"/>
        </a:p>
      </dgm:t>
    </dgm:pt>
    <dgm:pt modelId="{6AC56346-6FFB-4FEF-AF51-0D734458271D}" type="pres">
      <dgm:prSet presAssocID="{C07CA32A-CA30-4A6C-9477-F05DEC91881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9666150-5167-4247-AE3B-363B2BA4B3FD}" type="pres">
      <dgm:prSet presAssocID="{C32F04CE-9024-46EB-91D2-EA2C012C0822}" presName="parentLin" presStyleCnt="0"/>
      <dgm:spPr/>
    </dgm:pt>
    <dgm:pt modelId="{CFAA8C4A-3931-4E62-8308-55BE9345851B}" type="pres">
      <dgm:prSet presAssocID="{C32F04CE-9024-46EB-91D2-EA2C012C0822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755B1BB0-8B83-464C-8847-61E4C5E697E7}" type="pres">
      <dgm:prSet presAssocID="{C32F04CE-9024-46EB-91D2-EA2C012C082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197FF0-EDA8-4BF6-BD4F-42D7E7395374}" type="pres">
      <dgm:prSet presAssocID="{C32F04CE-9024-46EB-91D2-EA2C012C0822}" presName="negativeSpace" presStyleCnt="0"/>
      <dgm:spPr/>
    </dgm:pt>
    <dgm:pt modelId="{13160349-5753-4E02-A93E-A7B988640D9D}" type="pres">
      <dgm:prSet presAssocID="{C32F04CE-9024-46EB-91D2-EA2C012C0822}" presName="childText" presStyleLbl="conFgAcc1" presStyleIdx="0" presStyleCnt="2">
        <dgm:presLayoutVars>
          <dgm:bulletEnabled val="1"/>
        </dgm:presLayoutVars>
      </dgm:prSet>
      <dgm:spPr/>
    </dgm:pt>
    <dgm:pt modelId="{E9028783-B293-46B4-8D63-A4A19374CF5B}" type="pres">
      <dgm:prSet presAssocID="{588D6920-BBE9-41A5-92E7-60E93D27983E}" presName="spaceBetweenRectangles" presStyleCnt="0"/>
      <dgm:spPr/>
    </dgm:pt>
    <dgm:pt modelId="{15ED4F9B-E9A3-4EA8-BF2B-383F09329D1C}" type="pres">
      <dgm:prSet presAssocID="{2456E1A9-863B-4A3E-9868-9B2925CB5DDF}" presName="parentLin" presStyleCnt="0"/>
      <dgm:spPr/>
    </dgm:pt>
    <dgm:pt modelId="{695C686C-AC5C-4816-86F6-E1DB0BAB1193}" type="pres">
      <dgm:prSet presAssocID="{2456E1A9-863B-4A3E-9868-9B2925CB5DDF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D3F38884-C27C-4633-845E-A8EE9F72063D}" type="pres">
      <dgm:prSet presAssocID="{2456E1A9-863B-4A3E-9868-9B2925CB5DDF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CE05E-735A-468D-B9E0-1F1113A9056B}" type="pres">
      <dgm:prSet presAssocID="{2456E1A9-863B-4A3E-9868-9B2925CB5DDF}" presName="negativeSpace" presStyleCnt="0"/>
      <dgm:spPr/>
    </dgm:pt>
    <dgm:pt modelId="{89E6609D-5D49-4BB6-9E03-4AE67800F5B9}" type="pres">
      <dgm:prSet presAssocID="{2456E1A9-863B-4A3E-9868-9B2925CB5DDF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B157BFD7-509F-4ED9-85AB-D75AA2DC3ECB}" srcId="{C07CA32A-CA30-4A6C-9477-F05DEC918810}" destId="{C32F04CE-9024-46EB-91D2-EA2C012C0822}" srcOrd="0" destOrd="0" parTransId="{0E490577-AEF4-4E64-B3AD-6AE5EF03B1A3}" sibTransId="{588D6920-BBE9-41A5-92E7-60E93D27983E}"/>
    <dgm:cxn modelId="{CE4E9FFD-D3D8-4F40-89AF-294F184F5574}" srcId="{C07CA32A-CA30-4A6C-9477-F05DEC918810}" destId="{2456E1A9-863B-4A3E-9868-9B2925CB5DDF}" srcOrd="1" destOrd="0" parTransId="{B5023D48-8E47-4968-9932-0BE04CA15F2E}" sibTransId="{C28579C0-4566-49DF-9A0E-751F2ED351CB}"/>
    <dgm:cxn modelId="{997E6DBB-5F9F-46F7-B8DA-1DD898BD4A18}" type="presOf" srcId="{2456E1A9-863B-4A3E-9868-9B2925CB5DDF}" destId="{695C686C-AC5C-4816-86F6-E1DB0BAB1193}" srcOrd="0" destOrd="0" presId="urn:microsoft.com/office/officeart/2005/8/layout/list1"/>
    <dgm:cxn modelId="{C27D663C-5143-43B6-84C3-57CB21FB0F4B}" type="presOf" srcId="{C07CA32A-CA30-4A6C-9477-F05DEC918810}" destId="{6AC56346-6FFB-4FEF-AF51-0D734458271D}" srcOrd="0" destOrd="0" presId="urn:microsoft.com/office/officeart/2005/8/layout/list1"/>
    <dgm:cxn modelId="{729BDDBF-DCB8-483F-8FB2-C6AE6D5826FF}" type="presOf" srcId="{C32F04CE-9024-46EB-91D2-EA2C012C0822}" destId="{755B1BB0-8B83-464C-8847-61E4C5E697E7}" srcOrd="1" destOrd="0" presId="urn:microsoft.com/office/officeart/2005/8/layout/list1"/>
    <dgm:cxn modelId="{76E33F49-32B9-4E87-BA65-39A850F4514A}" type="presOf" srcId="{2456E1A9-863B-4A3E-9868-9B2925CB5DDF}" destId="{D3F38884-C27C-4633-845E-A8EE9F72063D}" srcOrd="1" destOrd="0" presId="urn:microsoft.com/office/officeart/2005/8/layout/list1"/>
    <dgm:cxn modelId="{00B36665-D95A-4425-99BA-6BB92F7400DF}" type="presOf" srcId="{C32F04CE-9024-46EB-91D2-EA2C012C0822}" destId="{CFAA8C4A-3931-4E62-8308-55BE9345851B}" srcOrd="0" destOrd="0" presId="urn:microsoft.com/office/officeart/2005/8/layout/list1"/>
    <dgm:cxn modelId="{F1BE4D2F-B6E5-4F6B-AFD0-2B53552E9CAC}" type="presParOf" srcId="{6AC56346-6FFB-4FEF-AF51-0D734458271D}" destId="{F9666150-5167-4247-AE3B-363B2BA4B3FD}" srcOrd="0" destOrd="0" presId="urn:microsoft.com/office/officeart/2005/8/layout/list1"/>
    <dgm:cxn modelId="{4D802760-40BA-4CCB-AA66-C491F18EDF35}" type="presParOf" srcId="{F9666150-5167-4247-AE3B-363B2BA4B3FD}" destId="{CFAA8C4A-3931-4E62-8308-55BE9345851B}" srcOrd="0" destOrd="0" presId="urn:microsoft.com/office/officeart/2005/8/layout/list1"/>
    <dgm:cxn modelId="{2A204B39-DA68-4006-A18A-992D3527179B}" type="presParOf" srcId="{F9666150-5167-4247-AE3B-363B2BA4B3FD}" destId="{755B1BB0-8B83-464C-8847-61E4C5E697E7}" srcOrd="1" destOrd="0" presId="urn:microsoft.com/office/officeart/2005/8/layout/list1"/>
    <dgm:cxn modelId="{ED6291EE-705F-406C-A534-90752D68FE22}" type="presParOf" srcId="{6AC56346-6FFB-4FEF-AF51-0D734458271D}" destId="{15197FF0-EDA8-4BF6-BD4F-42D7E7395374}" srcOrd="1" destOrd="0" presId="urn:microsoft.com/office/officeart/2005/8/layout/list1"/>
    <dgm:cxn modelId="{489E351D-6FD4-4CA6-BEE3-AC6BC9549712}" type="presParOf" srcId="{6AC56346-6FFB-4FEF-AF51-0D734458271D}" destId="{13160349-5753-4E02-A93E-A7B988640D9D}" srcOrd="2" destOrd="0" presId="urn:microsoft.com/office/officeart/2005/8/layout/list1"/>
    <dgm:cxn modelId="{30BE2D84-A6E6-4976-8966-E54FCC4DE9E7}" type="presParOf" srcId="{6AC56346-6FFB-4FEF-AF51-0D734458271D}" destId="{E9028783-B293-46B4-8D63-A4A19374CF5B}" srcOrd="3" destOrd="0" presId="urn:microsoft.com/office/officeart/2005/8/layout/list1"/>
    <dgm:cxn modelId="{79ADC1B4-11D8-43F0-90C2-57E6663DF151}" type="presParOf" srcId="{6AC56346-6FFB-4FEF-AF51-0D734458271D}" destId="{15ED4F9B-E9A3-4EA8-BF2B-383F09329D1C}" srcOrd="4" destOrd="0" presId="urn:microsoft.com/office/officeart/2005/8/layout/list1"/>
    <dgm:cxn modelId="{8E18080C-104B-4497-9677-1EB451488ECA}" type="presParOf" srcId="{15ED4F9B-E9A3-4EA8-BF2B-383F09329D1C}" destId="{695C686C-AC5C-4816-86F6-E1DB0BAB1193}" srcOrd="0" destOrd="0" presId="urn:microsoft.com/office/officeart/2005/8/layout/list1"/>
    <dgm:cxn modelId="{D54F6287-A515-43D8-BB17-EEC8AF79A00A}" type="presParOf" srcId="{15ED4F9B-E9A3-4EA8-BF2B-383F09329D1C}" destId="{D3F38884-C27C-4633-845E-A8EE9F72063D}" srcOrd="1" destOrd="0" presId="urn:microsoft.com/office/officeart/2005/8/layout/list1"/>
    <dgm:cxn modelId="{846BD4D1-100D-4A90-8856-141856BC5457}" type="presParOf" srcId="{6AC56346-6FFB-4FEF-AF51-0D734458271D}" destId="{EC9CE05E-735A-468D-B9E0-1F1113A9056B}" srcOrd="5" destOrd="0" presId="urn:microsoft.com/office/officeart/2005/8/layout/list1"/>
    <dgm:cxn modelId="{2BF76463-AC13-46E5-BA5C-8D104773E0CB}" type="presParOf" srcId="{6AC56346-6FFB-4FEF-AF51-0D734458271D}" destId="{89E6609D-5D49-4BB6-9E03-4AE67800F5B9}" srcOrd="6" destOrd="0" presId="urn:microsoft.com/office/officeart/2005/8/layout/list1"/>
  </dgm:cxnLst>
  <dgm:bg/>
  <dgm:whole/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5243CD6-E59A-4028-8467-A4DCD99A209A}" type="doc">
      <dgm:prSet loTypeId="urn:microsoft.com/office/officeart/2005/8/layout/hList6" loCatId="list" qsTypeId="urn:microsoft.com/office/officeart/2005/8/quickstyle/3d7" qsCatId="3D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2A3BE6B-7C01-41A2-AE46-51BB80BED65A}">
      <dgm:prSet custT="1"/>
      <dgm:spPr/>
      <dgm:t>
        <a:bodyPr/>
        <a:lstStyle/>
        <a:p>
          <a:pPr algn="ctr" rtl="0">
            <a:spcAft>
              <a:spcPts val="0"/>
            </a:spcAft>
          </a:pPr>
          <a:r>
            <a:rPr lang="ru-RU" sz="2000" b="1" dirty="0" smtClean="0"/>
            <a:t>2011 </a:t>
          </a:r>
          <a:r>
            <a:rPr lang="ru-RU" sz="2000" b="1" dirty="0" err="1" smtClean="0"/>
            <a:t>жылы</a:t>
          </a:r>
          <a:r>
            <a:rPr lang="ru-RU" sz="2000" b="1" dirty="0" smtClean="0"/>
            <a:t> </a:t>
          </a:r>
        </a:p>
        <a:p>
          <a:pPr algn="ctr" rtl="0">
            <a:spcAft>
              <a:spcPts val="0"/>
            </a:spcAft>
          </a:pPr>
          <a:r>
            <a:rPr lang="ru-RU" sz="2400" b="1" dirty="0" smtClean="0"/>
            <a:t>373 </a:t>
          </a:r>
          <a:r>
            <a:rPr lang="ru-RU" sz="2400" b="1" dirty="0" err="1" smtClean="0"/>
            <a:t>үй </a:t>
          </a:r>
          <a:r>
            <a:rPr lang="ru-RU" sz="2000" b="1" dirty="0" err="1" smtClean="0"/>
            <a:t>жөнделді</a:t>
          </a:r>
          <a:r>
            <a:rPr lang="ru-RU" sz="2000" b="1" dirty="0" smtClean="0"/>
            <a:t>, </a:t>
          </a:r>
          <a:r>
            <a:rPr lang="ru-RU" sz="2000" b="1" dirty="0" err="1" smtClean="0"/>
            <a:t>оның алаңы</a:t>
          </a:r>
          <a:r>
            <a:rPr lang="ru-RU" sz="2000" b="1" dirty="0" smtClean="0"/>
            <a:t> </a:t>
          </a:r>
        </a:p>
        <a:p>
          <a:pPr algn="ctr" rtl="0">
            <a:spcAft>
              <a:spcPts val="0"/>
            </a:spcAft>
          </a:pPr>
          <a:r>
            <a:rPr lang="ru-RU" sz="2400" b="1" dirty="0" smtClean="0"/>
            <a:t>1,5 млн.</a:t>
          </a:r>
          <a:r>
            <a:rPr lang="ru-RU" sz="2000" b="1" dirty="0" smtClean="0"/>
            <a:t> </a:t>
          </a:r>
          <a:r>
            <a:rPr lang="ru-RU" sz="2000" b="1" dirty="0" err="1" smtClean="0"/>
            <a:t>шаршы</a:t>
          </a:r>
          <a:r>
            <a:rPr lang="ru-RU" sz="2000" b="1" dirty="0" smtClean="0"/>
            <a:t> </a:t>
          </a:r>
          <a:r>
            <a:rPr lang="ru-RU" sz="2000" b="1" dirty="0" err="1" smtClean="0"/>
            <a:t>метрді</a:t>
          </a:r>
          <a:r>
            <a:rPr lang="ru-RU" sz="2000" b="1" dirty="0" smtClean="0"/>
            <a:t> </a:t>
          </a:r>
          <a:r>
            <a:rPr lang="ru-RU" sz="2000" b="1" dirty="0" err="1" smtClean="0"/>
            <a:t>құрайды</a:t>
          </a:r>
          <a:endParaRPr lang="ru-RU" sz="20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BA812072-D5BA-4ED7-AEBD-D5BFDC28B577}" type="parTrans" cxnId="{FCBFF469-DB6F-4F97-B6CE-9D54E50EF470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C77899A2-CBCC-464E-9171-DC72751C5CAF}" type="sibTrans" cxnId="{FCBFF469-DB6F-4F97-B6CE-9D54E50EF470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822C1772-153D-4169-8459-8B4448A8EEF6}">
      <dgm:prSet custT="1"/>
      <dgm:spPr/>
      <dgm:t>
        <a:bodyPr/>
        <a:lstStyle/>
        <a:p>
          <a:pPr algn="ctr" rtl="0">
            <a:spcAft>
              <a:spcPts val="0"/>
            </a:spcAft>
          </a:pPr>
          <a:r>
            <a:rPr lang="ru-RU" sz="2000" b="1" dirty="0" smtClean="0"/>
            <a:t>2012 </a:t>
          </a:r>
          <a:r>
            <a:rPr lang="ru-RU" sz="2000" b="1" dirty="0" err="1" smtClean="0"/>
            <a:t>жылы</a:t>
          </a:r>
          <a:r>
            <a:rPr lang="ru-RU" sz="2000" b="1" dirty="0" smtClean="0"/>
            <a:t> </a:t>
          </a:r>
        </a:p>
        <a:p>
          <a:pPr algn="ctr" rtl="0">
            <a:spcAft>
              <a:spcPts val="0"/>
            </a:spcAft>
          </a:pPr>
          <a:r>
            <a:rPr lang="ru-RU" sz="2400" b="1" dirty="0" smtClean="0"/>
            <a:t>1000 </a:t>
          </a:r>
          <a:r>
            <a:rPr lang="ru-RU" sz="2400" b="1" dirty="0" err="1" smtClean="0"/>
            <a:t>үйді </a:t>
          </a:r>
          <a:r>
            <a:rPr lang="ru-RU" sz="2000" b="1" dirty="0" err="1" smtClean="0"/>
            <a:t>жөндеу жоспарланып</a:t>
          </a:r>
          <a:r>
            <a:rPr lang="ru-RU" sz="2000" b="1" dirty="0" smtClean="0"/>
            <a:t> </a:t>
          </a:r>
          <a:r>
            <a:rPr lang="ru-RU" sz="2000" b="1" dirty="0" err="1" smtClean="0"/>
            <a:t>отыр</a:t>
          </a:r>
          <a:r>
            <a:rPr lang="ru-RU" sz="2000" b="1" dirty="0" smtClean="0"/>
            <a:t>, </a:t>
          </a:r>
          <a:r>
            <a:rPr lang="ru-RU" sz="2000" b="1" dirty="0" err="1" smtClean="0"/>
            <a:t>оның алаңы</a:t>
          </a:r>
          <a:r>
            <a:rPr lang="ru-RU" sz="2000" b="1" dirty="0" smtClean="0"/>
            <a:t> </a:t>
          </a:r>
        </a:p>
        <a:p>
          <a:pPr algn="ctr" rtl="0">
            <a:spcAft>
              <a:spcPts val="0"/>
            </a:spcAft>
          </a:pPr>
          <a:r>
            <a:rPr lang="ru-RU" sz="2400" b="1" dirty="0" smtClean="0"/>
            <a:t>4,8 млн. </a:t>
          </a:r>
          <a:r>
            <a:rPr lang="ru-RU" sz="2000" b="1" dirty="0" err="1" smtClean="0"/>
            <a:t>шаршы</a:t>
          </a:r>
          <a:r>
            <a:rPr lang="ru-RU" sz="2000" b="1" dirty="0" smtClean="0"/>
            <a:t> </a:t>
          </a:r>
          <a:r>
            <a:rPr lang="ru-RU" sz="2000" b="1" dirty="0" err="1" smtClean="0"/>
            <a:t>метрді</a:t>
          </a:r>
          <a:r>
            <a:rPr lang="ru-RU" sz="2000" b="1" dirty="0" smtClean="0"/>
            <a:t> </a:t>
          </a:r>
          <a:r>
            <a:rPr lang="ru-RU" sz="2000" b="1" dirty="0" err="1" smtClean="0"/>
            <a:t>құрайды</a:t>
          </a:r>
          <a:endParaRPr lang="ru-RU" sz="20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94C667F6-5FD8-46A1-B9E5-A170C142CA57}" type="parTrans" cxnId="{41C15096-B763-46B4-8E6E-4FC649988ABF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C83EE95E-18B7-409E-8DC5-A19FEC28005D}" type="sibTrans" cxnId="{41C15096-B763-46B4-8E6E-4FC649988ABF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973E72B4-B40C-41EE-AA6D-34F2C71275CF}">
      <dgm:prSet custT="1"/>
      <dgm:spPr/>
      <dgm:t>
        <a:bodyPr/>
        <a:lstStyle/>
        <a:p>
          <a:pPr algn="ctr" rtl="0"/>
          <a:r>
            <a:rPr lang="ru-RU" sz="2000" b="1" dirty="0" err="1" smtClean="0"/>
            <a:t>Тұрғындармен</a:t>
          </a:r>
          <a:r>
            <a:rPr lang="ru-RU" sz="2000" b="1" dirty="0" smtClean="0"/>
            <a:t> </a:t>
          </a:r>
          <a:r>
            <a:rPr lang="ru-RU" sz="2000" b="1" dirty="0" err="1" smtClean="0"/>
            <a:t>жұмысты</a:t>
          </a:r>
          <a:r>
            <a:rPr lang="ru-RU" sz="2000" b="1" dirty="0" smtClean="0"/>
            <a:t> </a:t>
          </a:r>
          <a:r>
            <a:rPr lang="ru-RU" sz="2000" b="1" dirty="0" err="1" smtClean="0"/>
            <a:t>жандандыру</a:t>
          </a:r>
          <a:r>
            <a:rPr lang="ru-RU" sz="2000" b="1" dirty="0" smtClean="0"/>
            <a:t> </a:t>
          </a:r>
          <a:r>
            <a:rPr lang="ru-RU" sz="2000" b="1" dirty="0" err="1" smtClean="0"/>
            <a:t>қажет</a:t>
          </a:r>
          <a:endParaRPr lang="ru-RU" sz="2000" b="1" cap="none" spc="150" dirty="0">
            <a:ln w="11430"/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0BD7D75C-D713-41BE-95F7-95EA6F15D42C}" type="parTrans" cxnId="{E4619514-D846-4FF8-96CE-B94D9AE850E1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A608F58E-AFBA-4651-A8D8-348179460EC3}" type="sibTrans" cxnId="{E4619514-D846-4FF8-96CE-B94D9AE850E1}">
      <dgm:prSet/>
      <dgm:spPr/>
      <dgm:t>
        <a:bodyPr/>
        <a:lstStyle/>
        <a:p>
          <a:pPr algn="ctr"/>
          <a:endParaRPr lang="ru-RU" sz="2000" b="1" cap="none" spc="150">
            <a:ln w="11430"/>
            <a:solidFill>
              <a:schemeClr val="tx1"/>
            </a:solidFill>
            <a:effectLst>
              <a:outerShdw blurRad="25400" algn="tl" rotWithShape="0">
                <a:srgbClr val="000000">
                  <a:alpha val="43000"/>
                </a:srgbClr>
              </a:outerShdw>
            </a:effectLst>
          </a:endParaRPr>
        </a:p>
      </dgm:t>
    </dgm:pt>
    <dgm:pt modelId="{D2200D81-AEE7-41E0-BC5B-34FEF9EF4738}" type="pres">
      <dgm:prSet presAssocID="{45243CD6-E59A-4028-8467-A4DCD99A209A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BF0DC0D-B750-4B84-A0FF-0E6F9F631803}" type="pres">
      <dgm:prSet presAssocID="{82A3BE6B-7C01-41A2-AE46-51BB80BED65A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74EA86-00D8-4CBA-A056-B2932733419E}" type="pres">
      <dgm:prSet presAssocID="{C77899A2-CBCC-464E-9171-DC72751C5CAF}" presName="sibTrans" presStyleCnt="0"/>
      <dgm:spPr/>
      <dgm:t>
        <a:bodyPr/>
        <a:lstStyle/>
        <a:p>
          <a:endParaRPr lang="ru-RU"/>
        </a:p>
      </dgm:t>
    </dgm:pt>
    <dgm:pt modelId="{2FB14C3C-34CA-4E4A-B07D-31DF3DFCE100}" type="pres">
      <dgm:prSet presAssocID="{822C1772-153D-4169-8459-8B4448A8EEF6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3F6A258-F5CE-416A-A0B5-EB5B938C76B2}" type="pres">
      <dgm:prSet presAssocID="{C83EE95E-18B7-409E-8DC5-A19FEC28005D}" presName="sibTrans" presStyleCnt="0"/>
      <dgm:spPr/>
      <dgm:t>
        <a:bodyPr/>
        <a:lstStyle/>
        <a:p>
          <a:endParaRPr lang="ru-RU"/>
        </a:p>
      </dgm:t>
    </dgm:pt>
    <dgm:pt modelId="{9B962ED3-16E8-4C1C-B191-9CF083F3D0EB}" type="pres">
      <dgm:prSet presAssocID="{973E72B4-B40C-41EE-AA6D-34F2C71275CF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18769EF-BCA8-4839-A6B4-C2336DED32BB}" type="presOf" srcId="{45243CD6-E59A-4028-8467-A4DCD99A209A}" destId="{D2200D81-AEE7-41E0-BC5B-34FEF9EF4738}" srcOrd="0" destOrd="0" presId="urn:microsoft.com/office/officeart/2005/8/layout/hList6"/>
    <dgm:cxn modelId="{4E5A6B13-A757-416E-99D9-B50A4FDDECE9}" type="presOf" srcId="{973E72B4-B40C-41EE-AA6D-34F2C71275CF}" destId="{9B962ED3-16E8-4C1C-B191-9CF083F3D0EB}" srcOrd="0" destOrd="0" presId="urn:microsoft.com/office/officeart/2005/8/layout/hList6"/>
    <dgm:cxn modelId="{7B750EAE-6642-4A6B-86B0-CD2709E10E93}" type="presOf" srcId="{822C1772-153D-4169-8459-8B4448A8EEF6}" destId="{2FB14C3C-34CA-4E4A-B07D-31DF3DFCE100}" srcOrd="0" destOrd="0" presId="urn:microsoft.com/office/officeart/2005/8/layout/hList6"/>
    <dgm:cxn modelId="{41C15096-B763-46B4-8E6E-4FC649988ABF}" srcId="{45243CD6-E59A-4028-8467-A4DCD99A209A}" destId="{822C1772-153D-4169-8459-8B4448A8EEF6}" srcOrd="1" destOrd="0" parTransId="{94C667F6-5FD8-46A1-B9E5-A170C142CA57}" sibTransId="{C83EE95E-18B7-409E-8DC5-A19FEC28005D}"/>
    <dgm:cxn modelId="{E4619514-D846-4FF8-96CE-B94D9AE850E1}" srcId="{45243CD6-E59A-4028-8467-A4DCD99A209A}" destId="{973E72B4-B40C-41EE-AA6D-34F2C71275CF}" srcOrd="2" destOrd="0" parTransId="{0BD7D75C-D713-41BE-95F7-95EA6F15D42C}" sibTransId="{A608F58E-AFBA-4651-A8D8-348179460EC3}"/>
    <dgm:cxn modelId="{FCBFF469-DB6F-4F97-B6CE-9D54E50EF470}" srcId="{45243CD6-E59A-4028-8467-A4DCD99A209A}" destId="{82A3BE6B-7C01-41A2-AE46-51BB80BED65A}" srcOrd="0" destOrd="0" parTransId="{BA812072-D5BA-4ED7-AEBD-D5BFDC28B577}" sibTransId="{C77899A2-CBCC-464E-9171-DC72751C5CAF}"/>
    <dgm:cxn modelId="{9D63718E-51A0-4346-8F69-A84AA8392AAE}" type="presOf" srcId="{82A3BE6B-7C01-41A2-AE46-51BB80BED65A}" destId="{5BF0DC0D-B750-4B84-A0FF-0E6F9F631803}" srcOrd="0" destOrd="0" presId="urn:microsoft.com/office/officeart/2005/8/layout/hList6"/>
    <dgm:cxn modelId="{F506F285-4441-40AB-B1E2-FD517AA04DF7}" type="presParOf" srcId="{D2200D81-AEE7-41E0-BC5B-34FEF9EF4738}" destId="{5BF0DC0D-B750-4B84-A0FF-0E6F9F631803}" srcOrd="0" destOrd="0" presId="urn:microsoft.com/office/officeart/2005/8/layout/hList6"/>
    <dgm:cxn modelId="{DFE86643-4BDA-4DC2-A69A-D4DF4271B278}" type="presParOf" srcId="{D2200D81-AEE7-41E0-BC5B-34FEF9EF4738}" destId="{3174EA86-00D8-4CBA-A056-B2932733419E}" srcOrd="1" destOrd="0" presId="urn:microsoft.com/office/officeart/2005/8/layout/hList6"/>
    <dgm:cxn modelId="{9677B45B-84AB-467F-AAB3-49BD001280B9}" type="presParOf" srcId="{D2200D81-AEE7-41E0-BC5B-34FEF9EF4738}" destId="{2FB14C3C-34CA-4E4A-B07D-31DF3DFCE100}" srcOrd="2" destOrd="0" presId="urn:microsoft.com/office/officeart/2005/8/layout/hList6"/>
    <dgm:cxn modelId="{40FAB55E-DF30-4F63-9F8F-7E688EF7809C}" type="presParOf" srcId="{D2200D81-AEE7-41E0-BC5B-34FEF9EF4738}" destId="{53F6A258-F5CE-416A-A0B5-EB5B938C76B2}" srcOrd="3" destOrd="0" presId="urn:microsoft.com/office/officeart/2005/8/layout/hList6"/>
    <dgm:cxn modelId="{8D0B461F-36FD-4AF9-A1F8-849040E4DB8E}" type="presParOf" srcId="{D2200D81-AEE7-41E0-BC5B-34FEF9EF4738}" destId="{9B962ED3-16E8-4C1C-B191-9CF083F3D0EB}" srcOrd="4" destOrd="0" presId="urn:microsoft.com/office/officeart/2005/8/layout/hList6"/>
  </dgm:cxnLst>
  <dgm:bg>
    <a:effectLst/>
  </dgm:bg>
  <dgm:whole/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4755693-17F2-419B-866A-C170CEE94E1D}" type="doc">
      <dgm:prSet loTypeId="urn:microsoft.com/office/officeart/2005/8/layout/list1" loCatId="list" qsTypeId="urn:microsoft.com/office/officeart/2005/8/quickstyle/simple3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61014304-9D4F-4174-8AF4-322C75B3B532}">
      <dgm:prSet phldrT="[Текст]" custT="1"/>
      <dgm:spPr/>
      <dgm:t>
        <a:bodyPr/>
        <a:lstStyle/>
        <a:p>
          <a:r>
            <a:rPr lang="ru-RU" sz="1800" b="1" dirty="0" err="1" smtClean="0"/>
            <a:t>Құрылыстағы</a:t>
          </a:r>
          <a:r>
            <a:rPr lang="ru-RU" sz="1800" b="1" dirty="0" smtClean="0"/>
            <a:t> </a:t>
          </a:r>
          <a:r>
            <a:rPr lang="ru-RU" sz="1800" b="1" dirty="0" err="1" smtClean="0"/>
            <a:t>нормалауды</a:t>
          </a:r>
          <a:r>
            <a:rPr lang="ru-RU" sz="1800" b="1" dirty="0" smtClean="0"/>
            <a:t> </a:t>
          </a:r>
          <a:r>
            <a:rPr lang="ru-RU" sz="1800" b="1" dirty="0" err="1" smtClean="0"/>
            <a:t>еуропалық</a:t>
          </a:r>
          <a:r>
            <a:rPr lang="ru-RU" sz="1800" b="1" dirty="0" smtClean="0"/>
            <a:t> </a:t>
          </a:r>
          <a:r>
            <a:rPr lang="ru-RU" sz="1800" b="1" dirty="0" err="1" smtClean="0"/>
            <a:t>жүйеге</a:t>
          </a:r>
          <a:r>
            <a:rPr lang="ru-RU" sz="1800" b="1" dirty="0" smtClean="0"/>
            <a:t> </a:t>
          </a:r>
          <a:r>
            <a:rPr lang="ru-RU" sz="1800" b="1" dirty="0" err="1" smtClean="0"/>
            <a:t>көшіру</a:t>
          </a:r>
          <a:r>
            <a:rPr lang="ru-RU" sz="1800" b="1" dirty="0" smtClean="0"/>
            <a:t> </a:t>
          </a:r>
          <a:r>
            <a:rPr lang="ru-RU" sz="1800" b="1" dirty="0" err="1" smtClean="0"/>
            <a:t>туралы</a:t>
          </a:r>
          <a:r>
            <a:rPr lang="ru-RU" sz="1800" b="1" dirty="0" smtClean="0"/>
            <a:t> </a:t>
          </a:r>
          <a:r>
            <a:rPr lang="ru-RU" sz="1800" b="1" dirty="0" err="1" smtClean="0"/>
            <a:t>шешім</a:t>
          </a:r>
          <a:r>
            <a:rPr lang="ru-RU" sz="1800" b="1" dirty="0" smtClean="0"/>
            <a:t> </a:t>
          </a:r>
          <a:r>
            <a:rPr lang="ru-RU" sz="1800" b="1" dirty="0" err="1" smtClean="0"/>
            <a:t>қабылданды</a:t>
          </a:r>
          <a:endParaRPr lang="ru-RU" sz="1800" b="1" dirty="0"/>
        </a:p>
      </dgm:t>
    </dgm:pt>
    <dgm:pt modelId="{7824D3E4-E566-40F5-ABF0-7908F165066B}" type="parTrans" cxnId="{74B7E858-F832-494E-9736-EC9674C1B18A}">
      <dgm:prSet/>
      <dgm:spPr/>
      <dgm:t>
        <a:bodyPr/>
        <a:lstStyle/>
        <a:p>
          <a:endParaRPr lang="ru-RU" sz="1800" b="1">
            <a:solidFill>
              <a:schemeClr val="bg2">
                <a:lumMod val="50000"/>
              </a:schemeClr>
            </a:solidFill>
          </a:endParaRPr>
        </a:p>
      </dgm:t>
    </dgm:pt>
    <dgm:pt modelId="{F7B2EB48-694B-4DD3-98BB-97FB0D79CDA5}" type="sibTrans" cxnId="{74B7E858-F832-494E-9736-EC9674C1B18A}">
      <dgm:prSet/>
      <dgm:spPr/>
      <dgm:t>
        <a:bodyPr/>
        <a:lstStyle/>
        <a:p>
          <a:endParaRPr lang="ru-RU" sz="1800" b="1">
            <a:solidFill>
              <a:schemeClr val="bg2">
                <a:lumMod val="50000"/>
              </a:schemeClr>
            </a:solidFill>
          </a:endParaRPr>
        </a:p>
      </dgm:t>
    </dgm:pt>
    <dgm:pt modelId="{D178CEA9-0029-4A97-98B7-19B8F533125C}">
      <dgm:prSet phldrT="[Текст]" custT="1"/>
      <dgm:spPr/>
      <dgm:t>
        <a:bodyPr/>
        <a:lstStyle/>
        <a:p>
          <a:r>
            <a:rPr lang="kk-KZ" sz="1800" b="1" dirty="0" smtClean="0"/>
            <a:t>Еуропалық стандарттау комитетінен Қазақстан Республикасында Еурокодтарды қолдануға рұқсат алынды</a:t>
          </a:r>
          <a:endParaRPr lang="ru-RU" sz="1800" b="1" dirty="0"/>
        </a:p>
      </dgm:t>
    </dgm:pt>
    <dgm:pt modelId="{BEAD8AD0-6348-4D8E-9B50-62ECD1F8B567}" type="parTrans" cxnId="{F2AA37DD-ADD7-46B7-AF84-7433DEFFF9A8}">
      <dgm:prSet/>
      <dgm:spPr/>
      <dgm:t>
        <a:bodyPr/>
        <a:lstStyle/>
        <a:p>
          <a:endParaRPr lang="ru-RU" sz="1800" b="1">
            <a:solidFill>
              <a:schemeClr val="bg2">
                <a:lumMod val="50000"/>
              </a:schemeClr>
            </a:solidFill>
          </a:endParaRPr>
        </a:p>
      </dgm:t>
    </dgm:pt>
    <dgm:pt modelId="{C3EF78C5-849A-4C94-AF65-790CE36C4660}" type="sibTrans" cxnId="{F2AA37DD-ADD7-46B7-AF84-7433DEFFF9A8}">
      <dgm:prSet/>
      <dgm:spPr/>
      <dgm:t>
        <a:bodyPr/>
        <a:lstStyle/>
        <a:p>
          <a:endParaRPr lang="ru-RU" sz="1800" b="1">
            <a:solidFill>
              <a:schemeClr val="bg2">
                <a:lumMod val="50000"/>
              </a:schemeClr>
            </a:solidFill>
          </a:endParaRPr>
        </a:p>
      </dgm:t>
    </dgm:pt>
    <dgm:pt modelId="{40CCB7FD-EFD6-4E7D-A979-C5F91C2D1CAD}">
      <dgm:prSet phldrT="[Текст]" custT="1"/>
      <dgm:spPr/>
      <dgm:t>
        <a:bodyPr/>
        <a:lstStyle/>
        <a:p>
          <a:r>
            <a:rPr lang="kk-KZ" sz="1800" b="1" dirty="0" smtClean="0"/>
            <a:t>Ұлттық қосымшалары бар ҚР ҚН</a:t>
          </a:r>
          <a:r>
            <a:rPr lang="ru-RU" sz="1800" b="1" dirty="0" smtClean="0"/>
            <a:t> ЕN </a:t>
          </a:r>
          <a:r>
            <a:rPr lang="ru-RU" sz="1800" b="1" dirty="0" err="1" smtClean="0"/>
            <a:t>құрылыс</a:t>
          </a:r>
          <a:r>
            <a:rPr lang="ru-RU" sz="1800" b="1" dirty="0" smtClean="0"/>
            <a:t> </a:t>
          </a:r>
          <a:r>
            <a:rPr lang="ru-RU" sz="1800" b="1" dirty="0" err="1" smtClean="0"/>
            <a:t>нормалары</a:t>
          </a:r>
          <a:r>
            <a:rPr lang="ru-RU" sz="1800" b="1" dirty="0" smtClean="0"/>
            <a:t> </a:t>
          </a:r>
          <a:r>
            <a:rPr lang="ru-RU" sz="1800" b="1" dirty="0" err="1" smtClean="0"/>
            <a:t>әзірленді</a:t>
          </a:r>
          <a:endParaRPr lang="ru-RU" sz="1800" b="1" dirty="0"/>
        </a:p>
      </dgm:t>
    </dgm:pt>
    <dgm:pt modelId="{7598FD4E-725F-4BF6-B09F-15CBABE26892}" type="parTrans" cxnId="{4CA0BD4B-A6CA-4D5F-AB6D-8675FFD19CD3}">
      <dgm:prSet/>
      <dgm:spPr/>
      <dgm:t>
        <a:bodyPr/>
        <a:lstStyle/>
        <a:p>
          <a:endParaRPr lang="ru-RU" sz="1800" b="1">
            <a:solidFill>
              <a:schemeClr val="bg2">
                <a:lumMod val="50000"/>
              </a:schemeClr>
            </a:solidFill>
          </a:endParaRPr>
        </a:p>
      </dgm:t>
    </dgm:pt>
    <dgm:pt modelId="{0F7AD4AA-BBC5-47F7-8688-460151E1B4A6}" type="sibTrans" cxnId="{4CA0BD4B-A6CA-4D5F-AB6D-8675FFD19CD3}">
      <dgm:prSet/>
      <dgm:spPr/>
      <dgm:t>
        <a:bodyPr/>
        <a:lstStyle/>
        <a:p>
          <a:endParaRPr lang="ru-RU" sz="1800" b="1">
            <a:solidFill>
              <a:schemeClr val="bg2">
                <a:lumMod val="50000"/>
              </a:schemeClr>
            </a:solidFill>
          </a:endParaRPr>
        </a:p>
      </dgm:t>
    </dgm:pt>
    <dgm:pt modelId="{0771A0CA-6D8B-4772-BA3A-8DD95AD73736}">
      <dgm:prSet phldrT="[Текст]" custT="1"/>
      <dgm:spPr/>
      <dgm:t>
        <a:bodyPr/>
        <a:lstStyle/>
        <a:p>
          <a:r>
            <a:rPr lang="kk-KZ" sz="1800" b="1" dirty="0" smtClean="0"/>
            <a:t>2011 жылғы 1 шілдеден бастап Қазақстан Республикасында ерікті түрде қолдану үшін Еурокодтар қолданысқа енгізілді</a:t>
          </a:r>
          <a:endParaRPr lang="ru-RU" sz="1800" b="1" dirty="0"/>
        </a:p>
      </dgm:t>
    </dgm:pt>
    <dgm:pt modelId="{6BBF4993-52D2-466C-BAB8-B0431F415BCC}" type="parTrans" cxnId="{7B6E7EF1-C7DA-47AB-9EAB-4DDF72A38756}">
      <dgm:prSet/>
      <dgm:spPr/>
      <dgm:t>
        <a:bodyPr/>
        <a:lstStyle/>
        <a:p>
          <a:endParaRPr lang="ru-RU" sz="1800" b="1">
            <a:solidFill>
              <a:schemeClr val="bg2">
                <a:lumMod val="50000"/>
              </a:schemeClr>
            </a:solidFill>
          </a:endParaRPr>
        </a:p>
      </dgm:t>
    </dgm:pt>
    <dgm:pt modelId="{F34A6E39-7099-4459-947B-7F78E1DD585F}" type="sibTrans" cxnId="{7B6E7EF1-C7DA-47AB-9EAB-4DDF72A38756}">
      <dgm:prSet/>
      <dgm:spPr/>
      <dgm:t>
        <a:bodyPr/>
        <a:lstStyle/>
        <a:p>
          <a:endParaRPr lang="ru-RU" sz="1800" b="1">
            <a:solidFill>
              <a:schemeClr val="bg2">
                <a:lumMod val="50000"/>
              </a:schemeClr>
            </a:solidFill>
          </a:endParaRPr>
        </a:p>
      </dgm:t>
    </dgm:pt>
    <dgm:pt modelId="{D4FA8C8C-74C3-47B8-BADC-793E67DB2614}" type="pres">
      <dgm:prSet presAssocID="{74755693-17F2-419B-866A-C170CEE94E1D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BC31B31-F3A1-41F9-A208-6C79524AD9CE}" type="pres">
      <dgm:prSet presAssocID="{61014304-9D4F-4174-8AF4-322C75B3B532}" presName="parentLin" presStyleCnt="0"/>
      <dgm:spPr/>
      <dgm:t>
        <a:bodyPr/>
        <a:lstStyle/>
        <a:p>
          <a:endParaRPr lang="ru-RU"/>
        </a:p>
      </dgm:t>
    </dgm:pt>
    <dgm:pt modelId="{FC25A18F-1F4E-47B0-AF3C-30D346CC9083}" type="pres">
      <dgm:prSet presAssocID="{61014304-9D4F-4174-8AF4-322C75B3B532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9952E310-6AA0-4F02-A566-9E3491E94A2B}" type="pres">
      <dgm:prSet presAssocID="{61014304-9D4F-4174-8AF4-322C75B3B53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9A6AE3-8903-4E5B-A385-2F4AB1D4ACBC}" type="pres">
      <dgm:prSet presAssocID="{61014304-9D4F-4174-8AF4-322C75B3B532}" presName="negativeSpace" presStyleCnt="0"/>
      <dgm:spPr/>
      <dgm:t>
        <a:bodyPr/>
        <a:lstStyle/>
        <a:p>
          <a:endParaRPr lang="ru-RU"/>
        </a:p>
      </dgm:t>
    </dgm:pt>
    <dgm:pt modelId="{22523E31-C5B9-43D8-9B09-15509713CCBC}" type="pres">
      <dgm:prSet presAssocID="{61014304-9D4F-4174-8AF4-322C75B3B532}" presName="childText" presStyleLbl="conFgAcc1" presStyleIdx="0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A118EBF-82E9-474D-A871-91B334915C70}" type="pres">
      <dgm:prSet presAssocID="{F7B2EB48-694B-4DD3-98BB-97FB0D79CDA5}" presName="spaceBetweenRectangles" presStyleCnt="0"/>
      <dgm:spPr/>
      <dgm:t>
        <a:bodyPr/>
        <a:lstStyle/>
        <a:p>
          <a:endParaRPr lang="ru-RU"/>
        </a:p>
      </dgm:t>
    </dgm:pt>
    <dgm:pt modelId="{735C29BA-4B00-4FD2-946E-71626782DC8C}" type="pres">
      <dgm:prSet presAssocID="{D178CEA9-0029-4A97-98B7-19B8F533125C}" presName="parentLin" presStyleCnt="0"/>
      <dgm:spPr/>
      <dgm:t>
        <a:bodyPr/>
        <a:lstStyle/>
        <a:p>
          <a:endParaRPr lang="ru-RU"/>
        </a:p>
      </dgm:t>
    </dgm:pt>
    <dgm:pt modelId="{256286C9-75B9-4D18-859A-7BE6C8BDDE3A}" type="pres">
      <dgm:prSet presAssocID="{D178CEA9-0029-4A97-98B7-19B8F533125C}" presName="parentLeftMargin" presStyleLbl="node1" presStyleIdx="0" presStyleCnt="4"/>
      <dgm:spPr/>
      <dgm:t>
        <a:bodyPr/>
        <a:lstStyle/>
        <a:p>
          <a:endParaRPr lang="ru-RU"/>
        </a:p>
      </dgm:t>
    </dgm:pt>
    <dgm:pt modelId="{C5F7D1D7-84A4-431E-8BC2-43752FB77567}" type="pres">
      <dgm:prSet presAssocID="{D178CEA9-0029-4A97-98B7-19B8F533125C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C8966F-23E7-4DB2-A63E-A1E45F0FD245}" type="pres">
      <dgm:prSet presAssocID="{D178CEA9-0029-4A97-98B7-19B8F533125C}" presName="negativeSpace" presStyleCnt="0"/>
      <dgm:spPr/>
      <dgm:t>
        <a:bodyPr/>
        <a:lstStyle/>
        <a:p>
          <a:endParaRPr lang="ru-RU"/>
        </a:p>
      </dgm:t>
    </dgm:pt>
    <dgm:pt modelId="{B0816921-2790-4C6F-99C0-4E821DC86D12}" type="pres">
      <dgm:prSet presAssocID="{D178CEA9-0029-4A97-98B7-19B8F533125C}" presName="childText" presStyleLbl="conFgAcc1" presStyleIdx="1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64E6A52-4827-49DB-BEEA-0668437A7B18}" type="pres">
      <dgm:prSet presAssocID="{C3EF78C5-849A-4C94-AF65-790CE36C4660}" presName="spaceBetweenRectangles" presStyleCnt="0"/>
      <dgm:spPr/>
      <dgm:t>
        <a:bodyPr/>
        <a:lstStyle/>
        <a:p>
          <a:endParaRPr lang="ru-RU"/>
        </a:p>
      </dgm:t>
    </dgm:pt>
    <dgm:pt modelId="{C82B7A62-8878-495B-99D1-88F2E1A0A01C}" type="pres">
      <dgm:prSet presAssocID="{40CCB7FD-EFD6-4E7D-A979-C5F91C2D1CAD}" presName="parentLin" presStyleCnt="0"/>
      <dgm:spPr/>
      <dgm:t>
        <a:bodyPr/>
        <a:lstStyle/>
        <a:p>
          <a:endParaRPr lang="ru-RU"/>
        </a:p>
      </dgm:t>
    </dgm:pt>
    <dgm:pt modelId="{52757C90-A143-4C65-A062-6B047B8CFCB8}" type="pres">
      <dgm:prSet presAssocID="{40CCB7FD-EFD6-4E7D-A979-C5F91C2D1CAD}" presName="parentLeftMargin" presStyleLbl="node1" presStyleIdx="1" presStyleCnt="4"/>
      <dgm:spPr/>
      <dgm:t>
        <a:bodyPr/>
        <a:lstStyle/>
        <a:p>
          <a:endParaRPr lang="ru-RU"/>
        </a:p>
      </dgm:t>
    </dgm:pt>
    <dgm:pt modelId="{33319E2F-11C8-471A-9990-A480D95D1F2A}" type="pres">
      <dgm:prSet presAssocID="{40CCB7FD-EFD6-4E7D-A979-C5F91C2D1CAD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75FBC8-5B1A-4BC5-AEF2-5FA6F8477552}" type="pres">
      <dgm:prSet presAssocID="{40CCB7FD-EFD6-4E7D-A979-C5F91C2D1CAD}" presName="negativeSpace" presStyleCnt="0"/>
      <dgm:spPr/>
      <dgm:t>
        <a:bodyPr/>
        <a:lstStyle/>
        <a:p>
          <a:endParaRPr lang="ru-RU"/>
        </a:p>
      </dgm:t>
    </dgm:pt>
    <dgm:pt modelId="{62F1F4F3-E1BF-4ACF-A9C9-2EDA85ABD239}" type="pres">
      <dgm:prSet presAssocID="{40CCB7FD-EFD6-4E7D-A979-C5F91C2D1CAD}" presName="childText" presStyleLbl="conFgAcc1" presStyleIdx="2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D72EFC5-2E7F-4247-BADF-ADD1232FEECA}" type="pres">
      <dgm:prSet presAssocID="{0F7AD4AA-BBC5-47F7-8688-460151E1B4A6}" presName="spaceBetweenRectangles" presStyleCnt="0"/>
      <dgm:spPr/>
      <dgm:t>
        <a:bodyPr/>
        <a:lstStyle/>
        <a:p>
          <a:endParaRPr lang="ru-RU"/>
        </a:p>
      </dgm:t>
    </dgm:pt>
    <dgm:pt modelId="{6E53B17F-8B53-4C09-97B9-4387295BE04D}" type="pres">
      <dgm:prSet presAssocID="{0771A0CA-6D8B-4772-BA3A-8DD95AD73736}" presName="parentLin" presStyleCnt="0"/>
      <dgm:spPr/>
      <dgm:t>
        <a:bodyPr/>
        <a:lstStyle/>
        <a:p>
          <a:endParaRPr lang="ru-RU"/>
        </a:p>
      </dgm:t>
    </dgm:pt>
    <dgm:pt modelId="{89872E56-5595-4BED-A466-E436B6543125}" type="pres">
      <dgm:prSet presAssocID="{0771A0CA-6D8B-4772-BA3A-8DD95AD73736}" presName="parentLeftMargin" presStyleLbl="node1" presStyleIdx="2" presStyleCnt="4"/>
      <dgm:spPr/>
      <dgm:t>
        <a:bodyPr/>
        <a:lstStyle/>
        <a:p>
          <a:endParaRPr lang="ru-RU"/>
        </a:p>
      </dgm:t>
    </dgm:pt>
    <dgm:pt modelId="{1765A13F-6455-426A-B68D-CA1AD306922A}" type="pres">
      <dgm:prSet presAssocID="{0771A0CA-6D8B-4772-BA3A-8DD95AD7373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95F0E6-DD18-4608-AA67-8CFE6715D1D3}" type="pres">
      <dgm:prSet presAssocID="{0771A0CA-6D8B-4772-BA3A-8DD95AD73736}" presName="negativeSpace" presStyleCnt="0"/>
      <dgm:spPr/>
      <dgm:t>
        <a:bodyPr/>
        <a:lstStyle/>
        <a:p>
          <a:endParaRPr lang="ru-RU"/>
        </a:p>
      </dgm:t>
    </dgm:pt>
    <dgm:pt modelId="{7E13112A-7F53-4808-9510-4FC05132A0A6}" type="pres">
      <dgm:prSet presAssocID="{0771A0CA-6D8B-4772-BA3A-8DD95AD73736}" presName="childText" presStyleLbl="conFgAcc1" presStyleIdx="3" presStyleCnt="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88BF870-1BE7-4630-9F13-DE7CD62E3538}" type="presOf" srcId="{74755693-17F2-419B-866A-C170CEE94E1D}" destId="{D4FA8C8C-74C3-47B8-BADC-793E67DB2614}" srcOrd="0" destOrd="0" presId="urn:microsoft.com/office/officeart/2005/8/layout/list1"/>
    <dgm:cxn modelId="{F1C0F179-72AF-4883-8557-BB474B0192A1}" type="presOf" srcId="{0771A0CA-6D8B-4772-BA3A-8DD95AD73736}" destId="{89872E56-5595-4BED-A466-E436B6543125}" srcOrd="0" destOrd="0" presId="urn:microsoft.com/office/officeart/2005/8/layout/list1"/>
    <dgm:cxn modelId="{45B7059D-F434-4F97-8356-8DCB47A471DF}" type="presOf" srcId="{61014304-9D4F-4174-8AF4-322C75B3B532}" destId="{FC25A18F-1F4E-47B0-AF3C-30D346CC9083}" srcOrd="0" destOrd="0" presId="urn:microsoft.com/office/officeart/2005/8/layout/list1"/>
    <dgm:cxn modelId="{74B7E858-F832-494E-9736-EC9674C1B18A}" srcId="{74755693-17F2-419B-866A-C170CEE94E1D}" destId="{61014304-9D4F-4174-8AF4-322C75B3B532}" srcOrd="0" destOrd="0" parTransId="{7824D3E4-E566-40F5-ABF0-7908F165066B}" sibTransId="{F7B2EB48-694B-4DD3-98BB-97FB0D79CDA5}"/>
    <dgm:cxn modelId="{7BDCDBDC-0E9A-456D-8BD2-82BEA8CC3B26}" type="presOf" srcId="{61014304-9D4F-4174-8AF4-322C75B3B532}" destId="{9952E310-6AA0-4F02-A566-9E3491E94A2B}" srcOrd="1" destOrd="0" presId="urn:microsoft.com/office/officeart/2005/8/layout/list1"/>
    <dgm:cxn modelId="{95A79EE0-7B86-45B2-B043-689695730F3B}" type="presOf" srcId="{40CCB7FD-EFD6-4E7D-A979-C5F91C2D1CAD}" destId="{52757C90-A143-4C65-A062-6B047B8CFCB8}" srcOrd="0" destOrd="0" presId="urn:microsoft.com/office/officeart/2005/8/layout/list1"/>
    <dgm:cxn modelId="{31CDE0EB-8276-4E78-9BE8-AE1D62A54762}" type="presOf" srcId="{0771A0CA-6D8B-4772-BA3A-8DD95AD73736}" destId="{1765A13F-6455-426A-B68D-CA1AD306922A}" srcOrd="1" destOrd="0" presId="urn:microsoft.com/office/officeart/2005/8/layout/list1"/>
    <dgm:cxn modelId="{438DADD7-148E-4BF0-B9F2-2EB3674DBB16}" type="presOf" srcId="{D178CEA9-0029-4A97-98B7-19B8F533125C}" destId="{256286C9-75B9-4D18-859A-7BE6C8BDDE3A}" srcOrd="0" destOrd="0" presId="urn:microsoft.com/office/officeart/2005/8/layout/list1"/>
    <dgm:cxn modelId="{4CA0BD4B-A6CA-4D5F-AB6D-8675FFD19CD3}" srcId="{74755693-17F2-419B-866A-C170CEE94E1D}" destId="{40CCB7FD-EFD6-4E7D-A979-C5F91C2D1CAD}" srcOrd="2" destOrd="0" parTransId="{7598FD4E-725F-4BF6-B09F-15CBABE26892}" sibTransId="{0F7AD4AA-BBC5-47F7-8688-460151E1B4A6}"/>
    <dgm:cxn modelId="{BA692D08-7582-4C3C-B59A-8345CCF84499}" type="presOf" srcId="{40CCB7FD-EFD6-4E7D-A979-C5F91C2D1CAD}" destId="{33319E2F-11C8-471A-9990-A480D95D1F2A}" srcOrd="1" destOrd="0" presId="urn:microsoft.com/office/officeart/2005/8/layout/list1"/>
    <dgm:cxn modelId="{F2AA37DD-ADD7-46B7-AF84-7433DEFFF9A8}" srcId="{74755693-17F2-419B-866A-C170CEE94E1D}" destId="{D178CEA9-0029-4A97-98B7-19B8F533125C}" srcOrd="1" destOrd="0" parTransId="{BEAD8AD0-6348-4D8E-9B50-62ECD1F8B567}" sibTransId="{C3EF78C5-849A-4C94-AF65-790CE36C4660}"/>
    <dgm:cxn modelId="{7B6E7EF1-C7DA-47AB-9EAB-4DDF72A38756}" srcId="{74755693-17F2-419B-866A-C170CEE94E1D}" destId="{0771A0CA-6D8B-4772-BA3A-8DD95AD73736}" srcOrd="3" destOrd="0" parTransId="{6BBF4993-52D2-466C-BAB8-B0431F415BCC}" sibTransId="{F34A6E39-7099-4459-947B-7F78E1DD585F}"/>
    <dgm:cxn modelId="{FA72CD0C-1140-4650-ACED-7D3D08F469CC}" type="presOf" srcId="{D178CEA9-0029-4A97-98B7-19B8F533125C}" destId="{C5F7D1D7-84A4-431E-8BC2-43752FB77567}" srcOrd="1" destOrd="0" presId="urn:microsoft.com/office/officeart/2005/8/layout/list1"/>
    <dgm:cxn modelId="{C2D46C9E-66D1-49FB-B142-CD6130D81718}" type="presParOf" srcId="{D4FA8C8C-74C3-47B8-BADC-793E67DB2614}" destId="{BBC31B31-F3A1-41F9-A208-6C79524AD9CE}" srcOrd="0" destOrd="0" presId="urn:microsoft.com/office/officeart/2005/8/layout/list1"/>
    <dgm:cxn modelId="{96D93ADF-ED87-47E7-840E-E438C63532D0}" type="presParOf" srcId="{BBC31B31-F3A1-41F9-A208-6C79524AD9CE}" destId="{FC25A18F-1F4E-47B0-AF3C-30D346CC9083}" srcOrd="0" destOrd="0" presId="urn:microsoft.com/office/officeart/2005/8/layout/list1"/>
    <dgm:cxn modelId="{FEBB7BAD-FDEF-4D08-9167-611EF2D538F6}" type="presParOf" srcId="{BBC31B31-F3A1-41F9-A208-6C79524AD9CE}" destId="{9952E310-6AA0-4F02-A566-9E3491E94A2B}" srcOrd="1" destOrd="0" presId="urn:microsoft.com/office/officeart/2005/8/layout/list1"/>
    <dgm:cxn modelId="{EDA5C887-AC45-406F-BA74-E00FC270DC74}" type="presParOf" srcId="{D4FA8C8C-74C3-47B8-BADC-793E67DB2614}" destId="{789A6AE3-8903-4E5B-A385-2F4AB1D4ACBC}" srcOrd="1" destOrd="0" presId="urn:microsoft.com/office/officeart/2005/8/layout/list1"/>
    <dgm:cxn modelId="{973259CD-1607-4A3C-9AB7-5EE123DBACF6}" type="presParOf" srcId="{D4FA8C8C-74C3-47B8-BADC-793E67DB2614}" destId="{22523E31-C5B9-43D8-9B09-15509713CCBC}" srcOrd="2" destOrd="0" presId="urn:microsoft.com/office/officeart/2005/8/layout/list1"/>
    <dgm:cxn modelId="{7DA94F8A-9956-4C58-B1CA-DC44D5A0C314}" type="presParOf" srcId="{D4FA8C8C-74C3-47B8-BADC-793E67DB2614}" destId="{BA118EBF-82E9-474D-A871-91B334915C70}" srcOrd="3" destOrd="0" presId="urn:microsoft.com/office/officeart/2005/8/layout/list1"/>
    <dgm:cxn modelId="{C99B9B1B-F3C0-4DE3-99D3-BBD7AC6C3D7C}" type="presParOf" srcId="{D4FA8C8C-74C3-47B8-BADC-793E67DB2614}" destId="{735C29BA-4B00-4FD2-946E-71626782DC8C}" srcOrd="4" destOrd="0" presId="urn:microsoft.com/office/officeart/2005/8/layout/list1"/>
    <dgm:cxn modelId="{194640CF-F825-41FE-9255-A0932CCF4637}" type="presParOf" srcId="{735C29BA-4B00-4FD2-946E-71626782DC8C}" destId="{256286C9-75B9-4D18-859A-7BE6C8BDDE3A}" srcOrd="0" destOrd="0" presId="urn:microsoft.com/office/officeart/2005/8/layout/list1"/>
    <dgm:cxn modelId="{FBE398D1-9911-403A-AA33-28B0F6CD26FC}" type="presParOf" srcId="{735C29BA-4B00-4FD2-946E-71626782DC8C}" destId="{C5F7D1D7-84A4-431E-8BC2-43752FB77567}" srcOrd="1" destOrd="0" presId="urn:microsoft.com/office/officeart/2005/8/layout/list1"/>
    <dgm:cxn modelId="{14422E48-A771-4D58-A053-7D9D222D5F55}" type="presParOf" srcId="{D4FA8C8C-74C3-47B8-BADC-793E67DB2614}" destId="{84C8966F-23E7-4DB2-A63E-A1E45F0FD245}" srcOrd="5" destOrd="0" presId="urn:microsoft.com/office/officeart/2005/8/layout/list1"/>
    <dgm:cxn modelId="{A7B849AE-DB88-4DA1-A279-0D33A5953FAB}" type="presParOf" srcId="{D4FA8C8C-74C3-47B8-BADC-793E67DB2614}" destId="{B0816921-2790-4C6F-99C0-4E821DC86D12}" srcOrd="6" destOrd="0" presId="urn:microsoft.com/office/officeart/2005/8/layout/list1"/>
    <dgm:cxn modelId="{23BDDBD5-294C-4F49-ABF8-5635C93F9500}" type="presParOf" srcId="{D4FA8C8C-74C3-47B8-BADC-793E67DB2614}" destId="{A64E6A52-4827-49DB-BEEA-0668437A7B18}" srcOrd="7" destOrd="0" presId="urn:microsoft.com/office/officeart/2005/8/layout/list1"/>
    <dgm:cxn modelId="{57ADC5B7-0C67-4A8C-82F3-1333E235E1C4}" type="presParOf" srcId="{D4FA8C8C-74C3-47B8-BADC-793E67DB2614}" destId="{C82B7A62-8878-495B-99D1-88F2E1A0A01C}" srcOrd="8" destOrd="0" presId="urn:microsoft.com/office/officeart/2005/8/layout/list1"/>
    <dgm:cxn modelId="{7248FF6B-C7E2-43D6-AB10-F98C6ED1C1C4}" type="presParOf" srcId="{C82B7A62-8878-495B-99D1-88F2E1A0A01C}" destId="{52757C90-A143-4C65-A062-6B047B8CFCB8}" srcOrd="0" destOrd="0" presId="urn:microsoft.com/office/officeart/2005/8/layout/list1"/>
    <dgm:cxn modelId="{3A1A78A8-E9ED-4244-A073-E3FD49F7E5C9}" type="presParOf" srcId="{C82B7A62-8878-495B-99D1-88F2E1A0A01C}" destId="{33319E2F-11C8-471A-9990-A480D95D1F2A}" srcOrd="1" destOrd="0" presId="urn:microsoft.com/office/officeart/2005/8/layout/list1"/>
    <dgm:cxn modelId="{39579D74-99F1-45A9-9A4A-9CAD4447D699}" type="presParOf" srcId="{D4FA8C8C-74C3-47B8-BADC-793E67DB2614}" destId="{1775FBC8-5B1A-4BC5-AEF2-5FA6F8477552}" srcOrd="9" destOrd="0" presId="urn:microsoft.com/office/officeart/2005/8/layout/list1"/>
    <dgm:cxn modelId="{E27F9CDB-5A16-443F-AAEB-6CDD66A5D816}" type="presParOf" srcId="{D4FA8C8C-74C3-47B8-BADC-793E67DB2614}" destId="{62F1F4F3-E1BF-4ACF-A9C9-2EDA85ABD239}" srcOrd="10" destOrd="0" presId="urn:microsoft.com/office/officeart/2005/8/layout/list1"/>
    <dgm:cxn modelId="{53862C4B-9B42-4612-A7B0-FFDBC16D1E9B}" type="presParOf" srcId="{D4FA8C8C-74C3-47B8-BADC-793E67DB2614}" destId="{0D72EFC5-2E7F-4247-BADF-ADD1232FEECA}" srcOrd="11" destOrd="0" presId="urn:microsoft.com/office/officeart/2005/8/layout/list1"/>
    <dgm:cxn modelId="{DB7486CB-E8F9-43E0-A60D-685A704F8ADC}" type="presParOf" srcId="{D4FA8C8C-74C3-47B8-BADC-793E67DB2614}" destId="{6E53B17F-8B53-4C09-97B9-4387295BE04D}" srcOrd="12" destOrd="0" presId="urn:microsoft.com/office/officeart/2005/8/layout/list1"/>
    <dgm:cxn modelId="{BEBB44B1-AC46-4712-892D-704B90170CCA}" type="presParOf" srcId="{6E53B17F-8B53-4C09-97B9-4387295BE04D}" destId="{89872E56-5595-4BED-A466-E436B6543125}" srcOrd="0" destOrd="0" presId="urn:microsoft.com/office/officeart/2005/8/layout/list1"/>
    <dgm:cxn modelId="{CAE53D40-DF38-44C2-A51B-19D96055AD03}" type="presParOf" srcId="{6E53B17F-8B53-4C09-97B9-4387295BE04D}" destId="{1765A13F-6455-426A-B68D-CA1AD306922A}" srcOrd="1" destOrd="0" presId="urn:microsoft.com/office/officeart/2005/8/layout/list1"/>
    <dgm:cxn modelId="{A9BB9918-D4B7-4C85-BD46-957CBF862BF8}" type="presParOf" srcId="{D4FA8C8C-74C3-47B8-BADC-793E67DB2614}" destId="{A295F0E6-DD18-4608-AA67-8CFE6715D1D3}" srcOrd="13" destOrd="0" presId="urn:microsoft.com/office/officeart/2005/8/layout/list1"/>
    <dgm:cxn modelId="{4D23583C-CA99-49A3-A8CE-63388B073267}" type="presParOf" srcId="{D4FA8C8C-74C3-47B8-BADC-793E67DB2614}" destId="{7E13112A-7F53-4808-9510-4FC05132A0A6}" srcOrd="14" destOrd="0" presId="urn:microsoft.com/office/officeart/2005/8/layout/list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6">
  <dgm:title val=""/>
  <dgm:desc val=""/>
  <dgm:catLst>
    <dgm:cat type="3D" pri="11600"/>
  </dgm:catLst>
  <dgm:scene3d>
    <a:camera prst="perspectiveRelaxedModerately" zoom="92000"/>
    <a:lightRig rig="balanced" dir="t">
      <a:rot lat="0" lon="0" rev="12700000"/>
    </a:lightRig>
  </dgm:scene3d>
  <dgm:styleLbl name="node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5400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54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25400" prstMaterial="plastic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75000" prstMaterial="plastic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-25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2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3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parChTrans1D4">
    <dgm:scene3d>
      <a:camera prst="orthographicFront"/>
      <a:lightRig rig="threePt" dir="t"/>
    </dgm:scene3d>
    <dgm:sp3d z="-25400" prstMaterial="plastic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fgAcc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0080" prstMaterial="plastic">
      <a:bevelT w="25400" h="25400"/>
      <a:bevelB w="254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prstMaterial="plastic">
      <a:bevelT w="25400" h="25400"/>
      <a:bevelB w="25400" h="25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0400" extrusionH="12700" prstMaterial="plastic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0080" prstMaterial="plastic">
      <a:bevelT w="50800" h="50800"/>
      <a:bevelB w="50800" h="508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3d7">
  <dgm:title val=""/>
  <dgm:desc val=""/>
  <dgm:catLst>
    <dgm:cat type="3D" pri="11700"/>
  </dgm:catLst>
  <dgm:scene3d>
    <a:camera prst="perspectiveLeft" zoom="91000"/>
    <a:lightRig rig="threePt" dir="t">
      <a:rot lat="0" lon="0" rev="20640000"/>
    </a:lightRig>
  </dgm:scene3d>
  <dgm:styleLbl name="node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threePt" dir="t"/>
    </dgm:scene3d>
    <dgm:sp3d extrusionH="50600" prstMaterial="clear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threePt" dir="t"/>
    </dgm:scene3d>
    <dgm:sp3d extrusionH="50600" prstMaterial="metal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 z="572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211800" extrusionH="10600" prstMaterial="plastic">
      <a:bevelT w="101600" h="8600" prst="relaxedInset"/>
      <a:bevelB w="8600" h="8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SibTrans2D1">
    <dgm:scene3d>
      <a:camera prst="orthographicFront"/>
      <a:lightRig rig="threePt" dir="t"/>
    </dgm:scene3d>
    <dgm:sp3d z="106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ibTrans2D1">
    <dgm:scene3d>
      <a:camera prst="orthographicFront"/>
      <a:lightRig rig="threePt" dir="t"/>
    </dgm:scene3d>
    <dgm:sp3d z="-2118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1D1">
    <dgm:scene3d>
      <a:camera prst="orthographicFront"/>
      <a:lightRig rig="threePt" dir="t"/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0000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threePt" dir="t"/>
    </dgm:scene3d>
    <dgm:sp3d extrusionH="50600" prstMaterial="plastic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threePt" dir="t"/>
    </dgm:scene3d>
    <dgm:sp3d z="-110000">
      <a:bevelT w="40600" h="2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threePt" dir="t"/>
    </dgm:scene3d>
    <dgm:sp3d z="-110000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50600">
      <a:bevelT w="101600" h="80600"/>
      <a:bevelB w="80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50600">
      <a:bevelT w="101600" h="806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61800" extrusionH="10600" prstMaterial="matte">
      <a:bevelT w="90600" h="18600" prst="softRound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61800" extrusionH="10600" contourW="3000">
      <a:bevelT w="48600" h="8600" prst="softRound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50600" contourW="3000">
      <a:bevelT w="101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61800" extrusionH="10600" contourW="3000">
      <a:bevelT w="48600" h="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200" extrusionH="600" contourW="3000">
      <a:bevelT w="48600" h="18600" prst="relaxedInset"/>
      <a:bevelB w="48600" h="8600" prst="relaxedInset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61800" extrusionH="600" contourW="3000">
      <a:bevelT w="48600" h="18600" prst="relaxedInset"/>
      <a:bevelB w="48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50600">
      <a:bevelT w="80600" h="80600" prst="relaxedInset"/>
      <a:bevelB w="80600" h="80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200" extrusionH="600" contourW="3000" prstMaterial="plastic">
      <a:bevelT w="80600" h="18600" prst="relaxedInset"/>
      <a:bevelB w="80600" h="8600" prst="relaxedInset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0.18644</cdr:x>
      <cdr:y>0.14925</cdr:y>
    </cdr:from>
    <cdr:to>
      <cdr:x>0.29582</cdr:x>
      <cdr:y>0.27135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1571636" y="714380"/>
          <a:ext cx="922039" cy="5844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pPr algn="ctr"/>
          <a:r>
            <a:rPr lang="ru-RU" sz="2400" b="1" dirty="0" smtClean="0">
              <a:solidFill>
                <a:srgbClr val="FFFF00"/>
              </a:solidFill>
            </a:rPr>
            <a:t>730</a:t>
          </a:r>
          <a:endParaRPr lang="ru-RU" sz="24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0.45763</cdr:x>
      <cdr:y>0.08955</cdr:y>
    </cdr:from>
    <cdr:to>
      <cdr:x>0.5661</cdr:x>
      <cdr:y>0.20896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857652" y="428628"/>
          <a:ext cx="914400" cy="571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rgbClr val="FFFF00"/>
              </a:solidFill>
            </a:rPr>
            <a:t>812</a:t>
          </a:r>
          <a:endParaRPr lang="ru-RU" sz="2400" b="1" dirty="0">
            <a:solidFill>
              <a:srgbClr val="FFFF00"/>
            </a:solidFill>
          </a:endParaRPr>
        </a:p>
      </cdr:txBody>
    </cdr:sp>
  </cdr:relSizeAnchor>
  <cdr:relSizeAnchor xmlns:cdr="http://schemas.openxmlformats.org/drawingml/2006/chartDrawing">
    <cdr:from>
      <cdr:x>0.72881</cdr:x>
      <cdr:y>0</cdr:y>
    </cdr:from>
    <cdr:to>
      <cdr:x>0.83729</cdr:x>
      <cdr:y>0.1194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6143668" y="0"/>
          <a:ext cx="914400" cy="57150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r>
            <a:rPr lang="ru-RU" sz="2400" b="1" dirty="0" smtClean="0">
              <a:solidFill>
                <a:srgbClr val="FFFF00"/>
              </a:solidFill>
            </a:rPr>
            <a:t>974</a:t>
          </a:r>
          <a:endParaRPr lang="ru-RU" sz="2400" b="1" dirty="0">
            <a:solidFill>
              <a:srgbClr val="FFFF00"/>
            </a:solidFill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EC034AC-C12F-4F51-896C-67ED8218E1FD}" type="datetimeFigureOut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F929D605-EC03-41AE-8054-B25B52CAE16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1748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33B77F6-4186-4BCE-9944-A0D62998789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2772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D97EE3-2FA3-4908-AA4C-F235030F706B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5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3796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4892B44-A61D-449A-9F67-5ABF3BA2B601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4820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E54EF2D-DA2C-4D47-9B74-6B637E068CB4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Образ слайда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3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35844" name="Номер слайда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D345476-CB63-4F77-8A57-02406AF7F8C6}" type="slidenum">
              <a:rPr lang="ru-RU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30F4A2-E24F-41D2-90D8-27D34AC59EF1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53B906-3117-44E6-8AB6-1A300EDE7FB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3B6164-170E-4137-90CF-AAAE0613BF03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65F08-2D03-4B8C-A119-8406B80BACE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C374C8-0E0C-4ACC-AEFD-1DADF5740087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D7218C-56F3-4213-AA4A-305F0AE2F18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1ED0F261-61A4-46EB-9654-462FD7524DC9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EBE0156-C4C7-464F-B975-E2D7CA1980E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6A258ED-AA42-4C94-8026-730D9950D888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E3C2FFA-792D-4EFE-A66F-2A2BB94DF7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F781700D-41D7-4290-9E6E-DDBAA67EAD77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124D7CF4-DD64-49E9-8B67-BC4ECBB33D2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D4F8BF3-5A41-42D5-B4DC-00FE427E0840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1AAAD6F-BB23-422B-AC32-2D413D6424A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AF97055-E1D5-427D-BF59-62A133BF9FBF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B76EAC9-E08A-4CD5-A6BD-DDB4124AE84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C85FEF30-0D71-4317-87A9-40F89FDCA92E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8CCE094-63F0-4FD8-B059-12EDCB91F08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4FA97F-F75B-4CD9-8265-B32A7C8DF45D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8D5069-8713-4EA5-80BE-9CFFD90E2E5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9F010216-8525-4937-B0B2-79950230129F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BF733A35-9AF2-4A3D-A9EC-633215EA368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AB2CEB-ED9B-44CC-9957-5660C1CD12F5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4816AB-8EFD-435B-98BA-F7C6D5906F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A49BD74C-95C2-48F0-A54D-2CBDD2FF8194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5C5A75FA-46C7-4072-A08F-42823D172E3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39474-EEF0-42F0-B2DA-80AB2976A2F2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610BC4-311B-40A2-A54C-3EC4990FD6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F05787-54E2-452B-98BB-47AB93600293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AF81DC-BDC5-43A1-84C8-D6C88C318CB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AC9196-E6B0-45B7-8F5F-607EA234DABB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94A9E9-66CC-40BB-A813-D8373DE917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9E3C90-F85D-4AB5-93EF-BD70544623D5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0CE0BF-C81E-4785-B0DF-72D8B162666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27260-C626-474D-A80C-805367D6076C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A1FBFD-459C-4FDE-BB8F-99498885D67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9AD67E-5328-4EEF-9582-80D68E505855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F9906C-7694-4B72-9D71-B8CC6E28F47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4E4C03-7B17-42B1-86F9-DC23318DE16A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80799D-5E0A-479B-A54E-77E2C9F33B7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7499FA-30BA-4A78-952A-DEA6F3737C5E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DF403F-4F39-4B62-9B38-7BE930500A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1A79BD-6179-4846-B460-6D684A1385C7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4CA10-AC9D-4040-BCDB-ECAB7A0A3B1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051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8BFF4D7-BED0-4C21-8218-62E62BAA7D4E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31827E4-D928-46E8-A13E-019F48D022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1" r:id="rId2"/>
    <p:sldLayoutId id="2147483820" r:id="rId3"/>
    <p:sldLayoutId id="2147483819" r:id="rId4"/>
    <p:sldLayoutId id="2147483818" r:id="rId5"/>
    <p:sldLayoutId id="2147483817" r:id="rId6"/>
    <p:sldLayoutId id="2147483816" r:id="rId7"/>
    <p:sldLayoutId id="2147483815" r:id="rId8"/>
    <p:sldLayoutId id="2147483814" r:id="rId9"/>
    <p:sldLayoutId id="2147483813" r:id="rId10"/>
    <p:sldLayoutId id="214748381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9DDB1D0E-A5C7-45E8-864F-1B7A1552EB84}" type="datetime1">
              <a:rPr lang="ru-RU"/>
              <a:pPr>
                <a:defRPr/>
              </a:pPr>
              <a:t>16.03.2012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C0FAC2D6-054D-4EF2-92EC-45C4C89899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081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6" r:id="rId1"/>
    <p:sldLayoutId id="2147483827" r:id="rId2"/>
    <p:sldLayoutId id="2147483828" r:id="rId3"/>
    <p:sldLayoutId id="2147483829" r:id="rId4"/>
    <p:sldLayoutId id="2147483830" r:id="rId5"/>
    <p:sldLayoutId id="2147483831" r:id="rId6"/>
    <p:sldLayoutId id="2147483825" r:id="rId7"/>
    <p:sldLayoutId id="2147483832" r:id="rId8"/>
    <p:sldLayoutId id="2147483833" r:id="rId9"/>
    <p:sldLayoutId id="2147483824" r:id="rId10"/>
    <p:sldLayoutId id="2147483823" r:id="rId11"/>
  </p:sldLayoutIdLst>
  <p:hf hdr="0" ftr="0" dt="0"/>
  <p:txStyles>
    <p:titleStyle>
      <a:lvl1pPr marL="53975" indent="-53975" algn="r" rtl="0" eaLnBrk="0" fontAlgn="base" hangingPunct="0">
        <a:spcBef>
          <a:spcPct val="0"/>
        </a:spcBef>
        <a:spcAft>
          <a:spcPct val="0"/>
        </a:spcAft>
        <a:defRPr sz="4600" kern="1200">
          <a:solidFill>
            <a:srgbClr val="EDE8CD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Cambria" pitchFamily="18" charset="0"/>
        </a:defRPr>
      </a:lvl2pPr>
      <a:lvl3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Cambria" pitchFamily="18" charset="0"/>
        </a:defRPr>
      </a:lvl3pPr>
      <a:lvl4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Cambria" pitchFamily="18" charset="0"/>
        </a:defRPr>
      </a:lvl4pPr>
      <a:lvl5pPr marL="53975" indent="-53975" algn="r" rtl="0" eaLnBrk="0" fontAlgn="base" hangingPunct="0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Cambria" pitchFamily="18" charset="0"/>
        </a:defRPr>
      </a:lvl5pPr>
      <a:lvl6pPr marL="511175" indent="-539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Cambria" pitchFamily="18" charset="0"/>
        </a:defRPr>
      </a:lvl6pPr>
      <a:lvl7pPr marL="968375" indent="-539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Cambria" pitchFamily="18" charset="0"/>
        </a:defRPr>
      </a:lvl7pPr>
      <a:lvl8pPr marL="1425575" indent="-539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Cambria" pitchFamily="18" charset="0"/>
        </a:defRPr>
      </a:lvl8pPr>
      <a:lvl9pPr marL="1882775" indent="-53975" algn="r" rtl="0" fontAlgn="base">
        <a:spcBef>
          <a:spcPct val="0"/>
        </a:spcBef>
        <a:spcAft>
          <a:spcPct val="0"/>
        </a:spcAft>
        <a:defRPr sz="4600">
          <a:solidFill>
            <a:srgbClr val="EDE8CD"/>
          </a:solidFill>
          <a:latin typeface="Cambria" pitchFamily="18" charset="0"/>
        </a:defRPr>
      </a:lvl9pPr>
      <a:extLst/>
    </p:titleStyle>
    <p:bodyStyle>
      <a:lvl1pPr marL="292100" indent="-292100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0" fontAlgn="base" hangingPunct="0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0" fontAlgn="base" hangingPunct="0">
        <a:spcBef>
          <a:spcPts val="400"/>
        </a:spcBef>
        <a:spcAft>
          <a:spcPct val="0"/>
        </a:spcAft>
        <a:buClr>
          <a:srgbClr val="9BBB59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12.xml"/><Relationship Id="rId3" Type="http://schemas.openxmlformats.org/officeDocument/2006/relationships/diagramData" Target="../diagrams/data11.xml"/><Relationship Id="rId7" Type="http://schemas.openxmlformats.org/officeDocument/2006/relationships/diagramData" Target="../diagrams/data12.xm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11.xml"/><Relationship Id="rId5" Type="http://schemas.openxmlformats.org/officeDocument/2006/relationships/diagramQuickStyle" Target="../diagrams/quickStyle11.xml"/><Relationship Id="rId10" Type="http://schemas.openxmlformats.org/officeDocument/2006/relationships/diagramColors" Target="../diagrams/colors12.xml"/><Relationship Id="rId4" Type="http://schemas.openxmlformats.org/officeDocument/2006/relationships/diagramLayout" Target="../diagrams/layout11.xml"/><Relationship Id="rId9" Type="http://schemas.openxmlformats.org/officeDocument/2006/relationships/diagramQuickStyle" Target="../diagrams/quickStyle1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3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975" y="2349500"/>
            <a:ext cx="8280400" cy="2794000"/>
          </a:xfrm>
        </p:spPr>
        <p:txBody>
          <a:bodyPr/>
          <a:lstStyle/>
          <a:p>
            <a:pPr eaLnBrk="1" hangingPunct="1">
              <a:lnSpc>
                <a:spcPts val="2400"/>
              </a:lnSpc>
              <a:spcAft>
                <a:spcPts val="600"/>
              </a:spcAft>
            </a:pPr>
            <a:endParaRPr lang="ru-RU" b="1" dirty="0" smtClean="0">
              <a:solidFill>
                <a:srgbClr val="17375E"/>
              </a:solidFill>
              <a:latin typeface="Arial" charset="0"/>
              <a:cs typeface="Arial" charset="0"/>
            </a:endParaRPr>
          </a:p>
          <a:p>
            <a:pPr eaLnBrk="1" hangingPunct="1">
              <a:spcAft>
                <a:spcPts val="600"/>
              </a:spcAft>
            </a:pP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Қазақстан Республикасы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Құрылыс және тұрғын үй-коммуналдық шаруашылық істері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агенттігінің 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2011 </a:t>
            </a: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жылғы қызметінің қорытындылары және 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2012 </a:t>
            </a: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жылға арналған міндеттері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 </a:t>
            </a:r>
            <a:endParaRPr lang="kk-KZ" sz="2800" b="1" dirty="0" smtClean="0">
              <a:solidFill>
                <a:srgbClr val="17375E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2339975" y="5911850"/>
            <a:ext cx="439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tx2"/>
                </a:solidFill>
              </a:rPr>
              <a:t> 2012 жылғы наурыз</a:t>
            </a:r>
            <a:endParaRPr lang="ru-RU" sz="2000">
              <a:solidFill>
                <a:schemeClr val="tx2"/>
              </a:solidFill>
            </a:endParaRPr>
          </a:p>
        </p:txBody>
      </p:sp>
      <p:pic>
        <p:nvPicPr>
          <p:cNvPr id="122885" name="Picture 6" descr="kzger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476250"/>
            <a:ext cx="1655763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D889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«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Қолжетімді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тұрғын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үй-2020»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бағдарламасының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жобасы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Мемлекеттік</a:t>
            </a:r>
            <a:r>
              <a:rPr lang="ru-RU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қолдау</a:t>
            </a:r>
            <a:r>
              <a:rPr lang="ru-RU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бағыты</a:t>
            </a:r>
            <a:endParaRPr lang="ru-RU" sz="40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41BCDC7-3581-45D6-B84E-733FD94D4CBB}" type="slidenum">
              <a:rPr lang="ru-RU"/>
              <a:pPr>
                <a:defRPr/>
              </a:pPr>
              <a:t>10</a:t>
            </a:fld>
            <a:endParaRPr lang="ru-RU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sz="quarter" idx="1"/>
          </p:nvPr>
        </p:nvGraphicFramePr>
        <p:xfrm>
          <a:off x="357159" y="1214422"/>
          <a:ext cx="8429684" cy="51435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«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Қолжетімді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тұрғын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үй-2020»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бағдарламасының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жобасы</a:t>
            </a:r>
            <a:r>
              <a:rPr lang="ru-RU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ru-RU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Бюджеттік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қаражатқа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қажеттілік</a:t>
            </a:r>
            <a:endParaRPr lang="ru-RU" sz="36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55313A-5198-460A-8718-D28D67C0AED9}" type="slidenum">
              <a:rPr lang="ru-RU"/>
              <a:pPr>
                <a:defRPr/>
              </a:pPr>
              <a:t>11</a:t>
            </a:fld>
            <a:endParaRPr lang="ru-RU"/>
          </a:p>
        </p:txBody>
      </p:sp>
      <p:graphicFrame>
        <p:nvGraphicFramePr>
          <p:cNvPr id="5" name="Схема 4"/>
          <p:cNvGraphicFramePr/>
          <p:nvPr/>
        </p:nvGraphicFramePr>
        <p:xfrm>
          <a:off x="500034" y="1682752"/>
          <a:ext cx="8143932" cy="45323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«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Қолжетімді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тұрғын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үй-2020»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бағдарламасының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жобасы</a:t>
            </a:r>
            <a:r>
              <a:rPr lang="ru-RU" sz="4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ru-RU" sz="4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Тұрғын</a:t>
            </a:r>
            <a:r>
              <a:rPr lang="ru-RU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үйді</a:t>
            </a:r>
            <a:r>
              <a:rPr lang="ru-RU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іске</a:t>
            </a:r>
            <a:r>
              <a:rPr lang="ru-RU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қосу</a:t>
            </a:r>
            <a:r>
              <a:rPr lang="ru-RU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(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күтіліп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отыр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)</a:t>
            </a:r>
            <a:endParaRPr lang="ru-RU" sz="36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41F966-B266-4E3A-8604-8C87CC5BD524}" type="slidenum">
              <a:rPr lang="ru-RU"/>
              <a:pPr>
                <a:defRPr/>
              </a:pPr>
              <a:t>12</a:t>
            </a:fld>
            <a:endParaRPr lang="ru-RU"/>
          </a:p>
        </p:txBody>
      </p:sp>
      <p:graphicFrame>
        <p:nvGraphicFramePr>
          <p:cNvPr id="22664" name="Group 136"/>
          <p:cNvGraphicFramePr>
            <a:graphicFrameLocks noGrp="1"/>
          </p:cNvGraphicFramePr>
          <p:nvPr/>
        </p:nvGraphicFramePr>
        <p:xfrm>
          <a:off x="357188" y="1531938"/>
          <a:ext cx="8358187" cy="4897345"/>
        </p:xfrm>
        <a:graphic>
          <a:graphicData uri="http://schemas.openxmlformats.org/drawingml/2006/table">
            <a:tbl>
              <a:tblPr/>
              <a:tblGrid>
                <a:gridCol w="447675"/>
                <a:gridCol w="1716087"/>
                <a:gridCol w="720725"/>
                <a:gridCol w="533400"/>
                <a:gridCol w="585788"/>
                <a:gridCol w="585787"/>
                <a:gridCol w="585788"/>
                <a:gridCol w="584200"/>
                <a:gridCol w="585787"/>
                <a:gridCol w="585788"/>
                <a:gridCol w="585787"/>
                <a:gridCol w="841375"/>
              </a:tblGrid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№ </a:t>
                      </a: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р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/с</a:t>
                      </a: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 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  <a:cs typeface="Arial" charset="0"/>
                        </a:rPr>
                        <a:t>Атауы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2012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2013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2014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2015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2016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2017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2018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2019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2020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ЖИЫНЫ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ҚТҚЖБ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арқылы ЖАО-ның тұрғын үй салуы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313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2 938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8001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Кезекте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тұрғандар үшін  жалға берілетін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тұрғын үй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салу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136,4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145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275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2 356,4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Жас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отбасылар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үшін жалға берілетін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тұрғын үй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салу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-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155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155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1 510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7270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«Самұрық-Қазына»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ЖМҚ» АҚ </a:t>
                      </a:r>
                      <a:r>
                        <a:rPr kumimoji="0" lang="ru-RU" sz="1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арқылы тұрғын үй </a:t>
                      </a:r>
                      <a:r>
                        <a:rPr kumimoji="0" lang="ru-RU" sz="1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салу</a:t>
                      </a:r>
                      <a:endParaRPr kumimoji="0" lang="ru-RU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-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3 500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</a:tr>
              <a:tr h="288925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Барлығы, мемтұрғын үй</a:t>
                      </a:r>
                      <a:endParaRPr kumimoji="0" lang="ru-RU" sz="14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449,4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99694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820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flip="none" rotWithShape="1">
                      <a:gsLst>
                        <a:gs pos="0">
                          <a:srgbClr val="D99694">
                            <a:shade val="30000"/>
                            <a:satMod val="115000"/>
                          </a:srgbClr>
                        </a:gs>
                        <a:gs pos="50000">
                          <a:srgbClr val="D99694">
                            <a:shade val="67500"/>
                            <a:satMod val="115000"/>
                          </a:srgbClr>
                        </a:gs>
                        <a:gs pos="100000">
                          <a:srgbClr val="D99694">
                            <a:shade val="100000"/>
                            <a:satMod val="115000"/>
                          </a:srgbClr>
                        </a:gs>
                      </a:gsLst>
                      <a:lin ang="108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1 055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1 330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1 330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1 330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1 330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1 330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1 330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10 304,4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/>
                    </a:solidFill>
                  </a:tcPr>
                </a:tc>
              </a:tr>
              <a:tr h="2825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4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ЖТҚ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3250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3250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3300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29100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8D3E0"/>
                    </a:solidFill>
                  </a:tcPr>
                </a:tc>
              </a:tr>
              <a:tr h="4889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5</a:t>
                      </a:r>
                      <a:endParaRPr kumimoji="0" lang="ru-RU" sz="16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Коммерциялық тұрғын үй</a:t>
                      </a:r>
                      <a:endParaRPr kumimoji="0" lang="ru-RU" sz="14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2500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2550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2550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2600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22700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DEAF0"/>
                    </a:solidFill>
                  </a:tcPr>
                </a:tc>
              </a:tr>
              <a:tr h="285750">
                <a:tc gridSpan="2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Жиыны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6149,4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6520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6755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7030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7030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7080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7130 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7180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7230</a:t>
                      </a:r>
                      <a:endParaRPr kumimoji="0" lang="ru-RU" sz="1600" b="1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mbria" pitchFamily="18" charset="0"/>
                          <a:cs typeface="Arial" charset="0"/>
                        </a:rPr>
                        <a:t>62104,4</a:t>
                      </a:r>
                      <a:endParaRPr kumimoji="0" lang="ru-RU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7200" marR="7200" marT="7200" marB="7200" anchor="ctr" horzOverflow="overflow">
                    <a:lnL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8064A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53735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142852"/>
            <a:ext cx="8401080" cy="1143000"/>
          </a:xfrm>
        </p:spPr>
        <p:txBody>
          <a:bodyPr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Коммуналдық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желілерді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жаңғырту</a:t>
            </a:r>
            <a:endParaRPr lang="ru-RU" sz="36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2B0D6AA-4B7D-488A-8E2D-156FED2AFF5C}" type="slidenum">
              <a:rPr lang="ru-RU"/>
              <a:pPr>
                <a:defRPr/>
              </a:pPr>
              <a:t>13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4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44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«Ақ бұлақ» бағдарламасы</a:t>
            </a:r>
            <a:endParaRPr lang="ru-RU" sz="44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AB1DFC-F3C3-48D8-A1EE-70068A1EBEC5}" type="slidenum">
              <a:rPr lang="ru-RU"/>
              <a:pPr>
                <a:defRPr/>
              </a:pPr>
              <a:t>14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573060" y="1631527"/>
          <a:ext cx="8072493" cy="4510733"/>
        </p:xfrm>
        <a:graphic>
          <a:graphicData uri="http://schemas.openxmlformats.org/drawingml/2006/table">
            <a:tbl>
              <a:tblPr firstRow="1" bandRow="1">
                <a:effectLst>
                  <a:outerShdw blurRad="254000" dist="3175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6081543"/>
                <a:gridCol w="1990950"/>
              </a:tblGrid>
              <a:tr h="785819"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err="1" smtClean="0">
                          <a:solidFill>
                            <a:schemeClr val="tx1"/>
                          </a:solidFill>
                        </a:rPr>
                        <a:t>Орындалған  іс-шаралар</a:t>
                      </a:r>
                      <a:endParaRPr lang="ru-RU" sz="2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 anchorCtr="1"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dirty="0" err="1" smtClean="0">
                          <a:solidFill>
                            <a:schemeClr val="tx1"/>
                          </a:solidFill>
                        </a:rPr>
                        <a:t>Сомасы</a:t>
                      </a:r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млрд.теңге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anchor="ctr" anchorCtr="1">
                    <a:cell3D prstMaterial="dkEdge">
                      <a:bevel h="50800" prst="divo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9902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82 </a:t>
                      </a:r>
                      <a:r>
                        <a:rPr kumimoji="0" lang="kk-KZ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қалалық сумен жабдықтау </a:t>
                      </a:r>
                      <a:r>
                        <a:rPr kumimoji="0" lang="kk-KZ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жобасы</a:t>
                      </a:r>
                      <a:r>
                        <a:rPr kumimoji="0" lang="kk-KZ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оның ішінде 714 км су құбыры желісі қайта жаңартылды</a:t>
                      </a:r>
                      <a:endParaRPr lang="ru-RU" sz="2000" b="1" i="0" dirty="0">
                        <a:solidFill>
                          <a:schemeClr val="bg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33,7 </a:t>
                      </a:r>
                      <a:endParaRPr lang="ru-RU" sz="2400" b="1" i="0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99026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қалалық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су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бұру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kern="120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жобасы</a:t>
                      </a:r>
                      <a:r>
                        <a:rPr kumimoji="0" lang="ru-RU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</a:t>
                      </a:r>
                      <a:r>
                        <a:rPr kumimoji="0" lang="ru-RU" sz="20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оның</a:t>
                      </a:r>
                      <a:r>
                        <a:rPr kumimoji="0" lang="ru-RU" sz="20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ru-RU" sz="2000" b="1" i="0" kern="1200" baseline="0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ішінде</a:t>
                      </a:r>
                      <a:r>
                        <a:rPr kumimoji="0" lang="ru-RU" sz="2000" b="1" i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kk-KZ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59,6 км кәріз желісі қайта жаңартылды</a:t>
                      </a:r>
                      <a:endParaRPr lang="ru-RU" sz="2000" b="1" i="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21</a:t>
                      </a:r>
                      <a:endParaRPr lang="ru-RU" sz="2400" b="1" i="0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72465">
                <a:tc>
                  <a:txBody>
                    <a:bodyPr/>
                    <a:lstStyle/>
                    <a:p>
                      <a:r>
                        <a:rPr kumimoji="0" lang="kk-KZ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257 </a:t>
                      </a:r>
                      <a:r>
                        <a:rPr kumimoji="0" lang="kk-KZ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ауылдық сумен жабдықтау жобасы</a:t>
                      </a:r>
                      <a:endParaRPr lang="ru-RU" sz="2000" b="1" i="0" dirty="0">
                        <a:solidFill>
                          <a:schemeClr val="bg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kk-KZ" sz="24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28,7 </a:t>
                      </a:r>
                      <a:endParaRPr lang="ru-RU" sz="2400" b="1" i="0" dirty="0">
                        <a:solidFill>
                          <a:schemeClr val="bg2">
                            <a:lumMod val="75000"/>
                          </a:schemeClr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45666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54 қалада техникалық тексеру жүргізілді </a:t>
                      </a:r>
                      <a:endParaRPr lang="ru-RU" sz="2000" b="1" i="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 0,3  </a:t>
                      </a: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  <a:tr h="69018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2000" b="1" i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356 ауылдық елді мекенде техникалық тексеру жүргізілді</a:t>
                      </a:r>
                      <a:endParaRPr lang="ru-RU" sz="2000" b="1" i="0" dirty="0" smtClean="0">
                        <a:solidFill>
                          <a:schemeClr val="bg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1"/>
                          </a:solidFill>
                          <a:latin typeface="+mn-lt"/>
                          <a:cs typeface="Arial" pitchFamily="34" charset="0"/>
                        </a:rPr>
                        <a:t>0,5</a:t>
                      </a:r>
                    </a:p>
                  </a:txBody>
                  <a:tcPr>
                    <a:cell3D prstMaterial="dkEdge">
                      <a:bevel h="50800" prst="divot"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4290"/>
            <a:ext cx="8229600" cy="11430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Көп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пәтерлі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тұрғын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үйлерді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жөндеу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endParaRPr lang="ru-RU" sz="36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-285784" y="1500174"/>
          <a:ext cx="9001188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F3D2BF-D0FC-4664-B886-191B179A7E43}" type="slidenum">
              <a:rPr lang="ru-RU"/>
              <a:pPr>
                <a:defRPr/>
              </a:pPr>
              <a:t>15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Құрылыстағы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техникалық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реттеу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жүйесін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реформалау</a:t>
            </a:r>
            <a:endParaRPr lang="ru-RU" sz="36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85762" y="1646238"/>
          <a:ext cx="8401080" cy="478315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36EE42-1325-49B1-A35C-3E5E17D6C6A3}" type="slidenum">
              <a:rPr lang="ru-RU"/>
              <a:pPr>
                <a:defRPr/>
              </a:pPr>
              <a:t>16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Лицензиялаудың</a:t>
            </a:r>
            <a:r>
              <a:rPr lang="ru-RU" sz="40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40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санаттары</a:t>
            </a:r>
            <a:endParaRPr lang="ru-RU" sz="40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92603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83C261-6354-4321-ACB9-45B6BFEF23C5}" type="slidenum">
              <a:rPr lang="ru-RU"/>
              <a:pPr>
                <a:defRPr/>
              </a:pPr>
              <a:t>17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53" descr="\\GRAD-03\Users\Public\Изображения\карта Казахстана\600px-pozkarta_kazakhstan_svg.png"/>
          <p:cNvPicPr>
            <a:picLocks noChangeAspect="1" noChangeArrowheads="1"/>
          </p:cNvPicPr>
          <p:nvPr/>
        </p:nvPicPr>
        <p:blipFill>
          <a:blip r:embed="rId2">
            <a:lum bright="2000" contrast="20000"/>
          </a:blip>
          <a:srcRect/>
          <a:stretch>
            <a:fillRect/>
          </a:stretch>
        </p:blipFill>
        <p:spPr bwMode="auto">
          <a:xfrm>
            <a:off x="142875" y="1714500"/>
            <a:ext cx="8429625" cy="48736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357174"/>
            <a:ext cx="8401080" cy="11430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ҚР </a:t>
            </a:r>
            <a:r>
              <a:rPr lang="ru-RU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аумағын</a:t>
            </a: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жоспарлау</a:t>
            </a: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және</a:t>
            </a: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ұйымдастыру</a:t>
            </a: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құралдары</a:t>
            </a:r>
            <a:endParaRPr lang="ru-RU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DB05BD-4B8C-4789-A57B-BD0BCF23E885}" type="slidenum">
              <a:rPr lang="ru-RU"/>
              <a:pPr>
                <a:defRPr/>
              </a:pPr>
              <a:t>18</a:t>
            </a:fld>
            <a:endParaRPr lang="ru-RU"/>
          </a:p>
        </p:txBody>
      </p:sp>
      <p:sp>
        <p:nvSpPr>
          <p:cNvPr id="6" name="AutoShape 8"/>
          <p:cNvSpPr>
            <a:spLocks noChangeAspect="1" noChangeArrowheads="1" noTextEdit="1"/>
          </p:cNvSpPr>
          <p:nvPr/>
        </p:nvSpPr>
        <p:spPr bwMode="gray">
          <a:xfrm flipH="1">
            <a:off x="4868863" y="3703638"/>
            <a:ext cx="758825" cy="1039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>
              <a:solidFill>
                <a:schemeClr val="tx2">
                  <a:lumMod val="1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8" name="Прямоугольник 54"/>
          <p:cNvSpPr>
            <a:spLocks noChangeArrowheads="1"/>
          </p:cNvSpPr>
          <p:nvPr/>
        </p:nvSpPr>
        <p:spPr bwMode="auto">
          <a:xfrm>
            <a:off x="3357563" y="4286250"/>
            <a:ext cx="23749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u="sng" dirty="0">
                <a:solidFill>
                  <a:schemeClr val="bg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</a:rPr>
              <a:t>МІНДЕТТЕР: </a:t>
            </a: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357158" y="4643454"/>
            <a:ext cx="2857520" cy="1357322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  <a:alpha val="45882"/>
            </a:schemeClr>
          </a:solidFill>
          <a:ln w="28575" algn="ctr">
            <a:solidFill>
              <a:schemeClr val="accent5">
                <a:lumMod val="60000"/>
                <a:lumOff val="40000"/>
              </a:schemeClr>
            </a:solidFill>
            <a:round/>
            <a:headEnd/>
            <a:tailEnd/>
          </a:ln>
          <a:effectLst>
            <a:outerShdw blurRad="317500" dist="381000" dir="5400000" algn="ctr" rotWithShape="0">
              <a:schemeClr val="accent4">
                <a:lumMod val="75000"/>
              </a:schemeClr>
            </a:outerShdw>
          </a:effectLst>
          <a:scene3d>
            <a:camera prst="orthographicFront"/>
            <a:lightRig rig="balanced" dir="t">
              <a:rot lat="0" lon="0" rev="2100000"/>
            </a:lightRig>
          </a:scene3d>
          <a:sp3d>
            <a:bevelT/>
          </a:sp3d>
        </p:spPr>
        <p:txBody>
          <a:bodyPr wrap="none" anchor="ctr"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өндіргіш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күштерді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таратып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қоныстандыру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орналастыру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жүйесін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реттеу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25"/>
          <p:cNvSpPr>
            <a:spLocks noChangeArrowheads="1"/>
          </p:cNvSpPr>
          <p:nvPr/>
        </p:nvSpPr>
        <p:spPr bwMode="auto">
          <a:xfrm>
            <a:off x="3286125" y="4643454"/>
            <a:ext cx="2500321" cy="1357314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  <a:alpha val="45882"/>
            </a:schemeClr>
          </a:solidFill>
          <a:ln w="28575" algn="ctr">
            <a:solidFill>
              <a:schemeClr val="accent5">
                <a:lumMod val="60000"/>
                <a:lumOff val="40000"/>
              </a:schemeClr>
            </a:solidFill>
            <a:round/>
            <a:headEnd/>
            <a:tailEnd/>
          </a:ln>
          <a:effectLst/>
          <a:scene3d>
            <a:camera prst="orthographicFront"/>
            <a:lightRig rig="balanced" dir="t">
              <a:rot lat="0" lon="0" rev="2100000"/>
            </a:lightRig>
          </a:scene3d>
          <a:sp3d>
            <a:bevelT/>
          </a:sp3d>
        </p:spPr>
        <p:txBody>
          <a:bodyPr wrap="none" anchor="ctr"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Аумақты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кешенді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талдау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функционалдық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аймақтарға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бөлу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27"/>
          <p:cNvSpPr>
            <a:spLocks noChangeArrowheads="1"/>
          </p:cNvSpPr>
          <p:nvPr/>
        </p:nvSpPr>
        <p:spPr bwMode="auto">
          <a:xfrm>
            <a:off x="5857884" y="4643446"/>
            <a:ext cx="2786082" cy="1416050"/>
          </a:xfrm>
          <a:prstGeom prst="roundRect">
            <a:avLst>
              <a:gd name="adj" fmla="val 16667"/>
            </a:avLst>
          </a:prstGeom>
          <a:solidFill>
            <a:schemeClr val="accent4">
              <a:lumMod val="60000"/>
              <a:lumOff val="40000"/>
              <a:alpha val="45882"/>
            </a:schemeClr>
          </a:solidFill>
          <a:ln w="28575" algn="ctr">
            <a:solidFill>
              <a:schemeClr val="accent5">
                <a:lumMod val="60000"/>
                <a:lumOff val="40000"/>
              </a:schemeClr>
            </a:solidFill>
            <a:round/>
            <a:headEnd/>
            <a:tailEnd/>
          </a:ln>
          <a:effectLst/>
          <a:scene3d>
            <a:camera prst="orthographicFront"/>
            <a:lightRig rig="balanced" dir="t">
              <a:rot lat="0" lon="0" rev="2100000"/>
            </a:lightRig>
          </a:scene3d>
          <a:sp3d>
            <a:bevelT/>
          </a:sp3d>
        </p:spPr>
        <p:txBody>
          <a:bodyPr wrap="none" anchor="ctr"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Өңіраралық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және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салааралық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мемлекеттік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мүдделерді</a:t>
            </a:r>
            <a:r>
              <a:rPr lang="ru-RU" b="1" dirty="0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 err="1">
                <a:ln w="50800"/>
                <a:solidFill>
                  <a:schemeClr val="bg1">
                    <a:shade val="50000"/>
                  </a:schemeClr>
                </a:solidFill>
                <a:latin typeface="Arial" pitchFamily="34" charset="0"/>
                <a:cs typeface="Arial" pitchFamily="34" charset="0"/>
              </a:rPr>
              <a:t>үйлестіру</a:t>
            </a:r>
            <a:endParaRPr lang="ru-RU" b="1" dirty="0">
              <a:ln w="50800"/>
              <a:solidFill>
                <a:schemeClr val="bg1">
                  <a:shade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4" name="Схема 13"/>
          <p:cNvGraphicFramePr/>
          <p:nvPr/>
        </p:nvGraphicFramePr>
        <p:xfrm>
          <a:off x="642910" y="1571613"/>
          <a:ext cx="3571900" cy="12144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graphicFrame>
        <p:nvGraphicFramePr>
          <p:cNvPr id="19" name="Схема 18"/>
          <p:cNvGraphicFramePr/>
          <p:nvPr/>
        </p:nvGraphicFramePr>
        <p:xfrm>
          <a:off x="4714876" y="1571612"/>
          <a:ext cx="3786214" cy="120032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22" name="TextBox 21"/>
          <p:cNvSpPr txBox="1"/>
          <p:nvPr/>
        </p:nvSpPr>
        <p:spPr>
          <a:xfrm>
            <a:off x="642938" y="3286124"/>
            <a:ext cx="7429500" cy="785813"/>
          </a:xfrm>
          <a:prstGeom prst="rect">
            <a:avLst/>
          </a:prstGeom>
          <a:noFill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u="sng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Мақсаты: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Қазақстан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республикасының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аумағын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ұйымдастырудың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және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жоспарлаудың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тиімді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жүйесін</a:t>
            </a:r>
            <a:r>
              <a:rPr lang="ru-RU" sz="2000" b="1" dirty="0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 </a:t>
            </a:r>
            <a:r>
              <a:rPr lang="ru-RU" sz="2000" b="1" dirty="0" err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қалыптастыру</a:t>
            </a:r>
            <a:endParaRPr lang="ru-RU" sz="2000" b="1" dirty="0">
              <a:solidFill>
                <a:schemeClr val="accent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214298"/>
            <a:ext cx="8929718" cy="11430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32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Жаңа</a:t>
            </a:r>
            <a:r>
              <a:rPr lang="ru-RU" sz="32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2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нормативтік-сметалық</a:t>
            </a:r>
            <a:r>
              <a:rPr lang="ru-RU" sz="32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база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Ағымдағы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нарықтық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бағаға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көшу</a:t>
            </a:r>
            <a:endParaRPr lang="ru-RU" sz="36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DF9EBEB-299F-417D-ADC5-0D241812C3EC}" type="slidenum">
              <a:rPr lang="ru-RU"/>
              <a:pPr>
                <a:defRPr/>
              </a:pPr>
              <a:t>19</a:t>
            </a:fld>
            <a:endParaRPr lang="ru-RU"/>
          </a:p>
        </p:txBody>
      </p:sp>
      <p:graphicFrame>
        <p:nvGraphicFramePr>
          <p:cNvPr id="19" name="Схема 18"/>
          <p:cNvGraphicFramePr/>
          <p:nvPr/>
        </p:nvGraphicFramePr>
        <p:xfrm>
          <a:off x="500034" y="1500174"/>
          <a:ext cx="8358246" cy="4714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4663" y="264648"/>
            <a:ext cx="8229599" cy="1143000"/>
          </a:xfrm>
        </p:spPr>
        <p:txBody>
          <a:bodyPr/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Стратегиялық</a:t>
            </a:r>
            <a:r>
              <a:rPr lang="ru-R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бағыт</a:t>
            </a:r>
            <a:endParaRPr lang="ru-R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46238"/>
          <a:ext cx="82296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90E90D-1028-4B26-A6F3-187EC74F3AD1}" type="slidenum">
              <a:rPr lang="ru-RU"/>
              <a:pPr>
                <a:defRPr/>
              </a:pPr>
              <a:t>2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34975" y="2349500"/>
            <a:ext cx="8280400" cy="2794000"/>
          </a:xfrm>
        </p:spPr>
        <p:txBody>
          <a:bodyPr/>
          <a:lstStyle/>
          <a:p>
            <a:pPr eaLnBrk="1" hangingPunct="1">
              <a:lnSpc>
                <a:spcPts val="2400"/>
              </a:lnSpc>
              <a:spcAft>
                <a:spcPts val="600"/>
              </a:spcAft>
            </a:pPr>
            <a:endParaRPr lang="ru-RU" b="1" dirty="0" smtClean="0">
              <a:solidFill>
                <a:srgbClr val="17375E"/>
              </a:solidFill>
              <a:latin typeface="Arial" charset="0"/>
              <a:cs typeface="Arial" charset="0"/>
            </a:endParaRP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Қазақстан Республикасы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Құрылыс және тұрғын үй-коммуналдық шаруашылық істері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 </a:t>
            </a: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агенттігінің 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2011 </a:t>
            </a: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жылғы қызметінің қорытындылары және 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2012 </a:t>
            </a: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жылға</a:t>
            </a:r>
            <a:r>
              <a:rPr lang="ru-RU" sz="2800" b="1" dirty="0" smtClean="0">
                <a:solidFill>
                  <a:srgbClr val="17375E"/>
                </a:solidFill>
                <a:latin typeface="Arial" charset="0"/>
                <a:cs typeface="Arial" charset="0"/>
              </a:rPr>
              <a:t> </a:t>
            </a:r>
          </a:p>
          <a:p>
            <a:pPr eaLnBrk="1" hangingPunct="1">
              <a:spcBef>
                <a:spcPts val="0"/>
              </a:spcBef>
              <a:spcAft>
                <a:spcPts val="0"/>
              </a:spcAft>
            </a:pPr>
            <a:r>
              <a:rPr lang="ru-RU" sz="2800" b="1" dirty="0" err="1" smtClean="0">
                <a:solidFill>
                  <a:srgbClr val="17375E"/>
                </a:solidFill>
                <a:latin typeface="Arial" charset="0"/>
                <a:cs typeface="Arial" charset="0"/>
              </a:rPr>
              <a:t>арналған міндеттері</a:t>
            </a:r>
            <a:endParaRPr lang="kk-KZ" sz="2800" b="1" dirty="0" smtClean="0">
              <a:solidFill>
                <a:srgbClr val="17375E"/>
              </a:solidFill>
              <a:latin typeface="Arial" charset="0"/>
              <a:cs typeface="Arial" charset="0"/>
            </a:endParaRPr>
          </a:p>
        </p:txBody>
      </p:sp>
      <p:sp>
        <p:nvSpPr>
          <p:cNvPr id="12291" name="Text Box 6"/>
          <p:cNvSpPr txBox="1">
            <a:spLocks noChangeArrowheads="1"/>
          </p:cNvSpPr>
          <p:nvPr/>
        </p:nvSpPr>
        <p:spPr bwMode="auto">
          <a:xfrm>
            <a:off x="2339975" y="5911850"/>
            <a:ext cx="43926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000" b="1">
                <a:solidFill>
                  <a:schemeClr val="tx2"/>
                </a:solidFill>
              </a:rPr>
              <a:t> 2012 жылғы наурыз</a:t>
            </a:r>
            <a:endParaRPr lang="ru-RU" sz="2000">
              <a:solidFill>
                <a:schemeClr val="tx2"/>
              </a:solidFill>
            </a:endParaRPr>
          </a:p>
        </p:txBody>
      </p:sp>
      <p:pic>
        <p:nvPicPr>
          <p:cNvPr id="122885" name="Picture 6" descr="kzgerb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476250"/>
            <a:ext cx="1655763" cy="163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rgbClr val="FFD889"/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2011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жылғы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негізгі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көрсеткіштер</a:t>
            </a:r>
            <a:endParaRPr lang="ru-RU" sz="36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4" name="Group 26"/>
          <p:cNvGraphicFramePr>
            <a:graphicFrameLocks noGrp="1"/>
          </p:cNvGraphicFramePr>
          <p:nvPr>
            <p:ph idx="1"/>
          </p:nvPr>
        </p:nvGraphicFramePr>
        <p:xfrm>
          <a:off x="357158" y="1696866"/>
          <a:ext cx="8393142" cy="4680637"/>
        </p:xfrm>
        <a:graphic>
          <a:graphicData uri="http://schemas.openxmlformats.org/drawingml/2006/table">
            <a:tbl>
              <a:tblPr bandRow="1">
                <a:effectLst>
                  <a:outerShdw blurRad="254000" dist="317500" dir="2700000" algn="tl" rotWithShape="0">
                    <a:prstClr val="black">
                      <a:alpha val="71000"/>
                    </a:prstClr>
                  </a:outerShdw>
                </a:effectLst>
                <a:tableStyleId>{9D7B26C5-4107-4FEC-AEDC-1716B250A1EF}</a:tableStyleId>
              </a:tblPr>
              <a:tblGrid>
                <a:gridCol w="2139398"/>
                <a:gridCol w="6253744"/>
              </a:tblGrid>
              <a:tr h="733750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7,6%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10800000" algn="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ЖІӨ-гі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құрылыстың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үлесі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86500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normalizeH="0" baseline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7%</a:t>
                      </a:r>
                      <a:endParaRPr kumimoji="0" lang="ru-RU" sz="32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10800000" algn="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Құрылыстағы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жұмысшылардың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үлесі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1119601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2 082 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млрд.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теңге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10800000" algn="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Құрылыс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жұмыстарының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көлемі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863421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102,7 %</a:t>
                      </a:r>
                      <a:endParaRPr kumimoji="0" lang="ru-RU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10800000" algn="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2010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жылмен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салыстырғанда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құрылыс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жұмыстарының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нақты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көлемінің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индексі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  <a:tr h="865003">
                <a:tc>
                  <a:txBody>
                    <a:bodyPr/>
                    <a:lstStyle/>
                    <a:p>
                      <a:pPr marL="0" marR="0" lvl="0" indent="0" algn="r" defTabSz="914400" rtl="0" eaLnBrk="0" fontAlgn="base" latinLnBrk="0" hangingPunct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32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6,5 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млн. </a:t>
                      </a:r>
                      <a:r>
                        <a:rPr kumimoji="0" lang="ru-RU" sz="2000" b="1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шаршы</a:t>
                      </a:r>
                      <a:r>
                        <a:rPr kumimoji="0" lang="ru-RU" sz="2000" b="1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>
                            <a:outerShdw blurRad="50800" dist="38100" dir="10800000" algn="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 метр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>
                          <a:outerShdw blurRad="50800" dist="38100" dir="10800000" algn="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Тұрғын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үйді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іске</a:t>
                      </a:r>
                      <a:r>
                        <a:rPr kumimoji="0" lang="ru-RU" sz="2400" b="1" u="none" strike="noStrike" cap="none" normalizeH="0" baseline="0" dirty="0" smtClean="0">
                          <a:ln>
                            <a:noFill/>
                          </a:ln>
                          <a:effectLst/>
                        </a:rPr>
                        <a:t> </a:t>
                      </a:r>
                      <a:r>
                        <a:rPr kumimoji="0" lang="ru-RU" sz="2400" b="1" u="none" strike="noStrike" cap="none" normalizeH="0" baseline="0" dirty="0" err="1" smtClean="0">
                          <a:ln>
                            <a:noFill/>
                          </a:ln>
                          <a:effectLst/>
                        </a:rPr>
                        <a:t>қосу</a:t>
                      </a:r>
                      <a:endParaRPr kumimoji="0" lang="ru-RU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Arial" pitchFamily="34" charset="0"/>
                      </a:endParaRPr>
                    </a:p>
                  </a:txBody>
                  <a:tcPr marL="180000" marR="180000" marT="0" marB="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cell3D prstMaterial="dkEdge">
                      <a:bevel w="25400" h="25400" prst="angle"/>
                      <a:lightRig rig="flood" dir="t"/>
                    </a:cell3D>
                  </a:tcPr>
                </a:tc>
              </a:tr>
            </a:tbl>
          </a:graphicData>
        </a:graphic>
      </p:graphicFrame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A161C38-C8E0-4EDB-A8D7-D32075D3B707}" type="slidenum">
              <a:rPr lang="ru-RU"/>
              <a:pPr>
                <a:defRPr/>
              </a:pPr>
              <a:t>3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sp3d extrusionH="57150">
              <a:bevelT w="19050" h="12700" prst="angle"/>
            </a:sp3d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4800" b="1" dirty="0" err="1" smtClean="0">
                <a:solidFill>
                  <a:schemeClr val="tx2">
                    <a:lumMod val="90000"/>
                  </a:schemeClr>
                </a:solidFill>
              </a:rPr>
              <a:t>Үлестік</a:t>
            </a:r>
            <a:r>
              <a:rPr lang="ru-RU" sz="4800" b="1" dirty="0" smtClean="0">
                <a:solidFill>
                  <a:schemeClr val="tx2">
                    <a:lumMod val="90000"/>
                  </a:schemeClr>
                </a:solidFill>
              </a:rPr>
              <a:t> </a:t>
            </a:r>
            <a:r>
              <a:rPr lang="ru-RU" sz="4800" b="1" dirty="0" err="1" smtClean="0">
                <a:solidFill>
                  <a:schemeClr val="tx2">
                    <a:lumMod val="90000"/>
                  </a:schemeClr>
                </a:solidFill>
              </a:rPr>
              <a:t>құрылыс</a:t>
            </a:r>
            <a:endParaRPr lang="ru-RU" sz="4800" dirty="0">
              <a:solidFill>
                <a:schemeClr val="tx2">
                  <a:lumMod val="9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-285784" y="1357298"/>
          <a:ext cx="8929750" cy="50720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873F33-C078-4499-9C39-1B8C62C13D62}" type="slidenum">
              <a:rPr lang="ru-RU"/>
              <a:pPr>
                <a:defRPr/>
              </a:pPr>
              <a:t>4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ru-RU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Агенттіктің</a:t>
            </a:r>
            <a:r>
              <a:rPr lang="ru-R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бюджеті</a:t>
            </a:r>
            <a:r>
              <a:rPr lang="ru-RU" sz="27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, </a:t>
            </a:r>
            <a:r>
              <a:rPr lang="ru-RU" sz="27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млн.теңге</a:t>
            </a:r>
            <a:endParaRPr lang="ru-RU" sz="27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ABB981-EF7A-4A05-84B8-84ABD8680C02}" type="slidenum">
              <a:rPr lang="ru-RU"/>
              <a:pPr>
                <a:defRPr/>
              </a:pPr>
              <a:t>5</a:t>
            </a:fld>
            <a:endParaRPr lang="ru-RU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428594" y="1643050"/>
          <a:ext cx="8215372" cy="4510590"/>
        </p:xfrm>
        <a:graphic>
          <a:graphicData uri="http://schemas.openxmlformats.org/drawingml/2006/table">
            <a:tbl>
              <a:tblPr firstRow="1" bandRow="1">
                <a:effectLst>
                  <a:outerShdw blurRad="254000" dist="3175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643075"/>
                <a:gridCol w="1643074"/>
                <a:gridCol w="1785950"/>
                <a:gridCol w="1285885"/>
                <a:gridCol w="1857388"/>
              </a:tblGrid>
              <a:tr h="110729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2011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жоспар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2011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жылы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орындалу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2012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жылға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жоспар</a:t>
                      </a: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</a:t>
                      </a: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млн. </a:t>
                      </a:r>
                      <a:r>
                        <a:rPr kumimoji="0" lang="ru-RU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теңге</a:t>
                      </a:r>
                      <a:endParaRPr kumimoji="0" lang="ru-RU" sz="2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110729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БАРЛЫҒЫ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304 361,8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304 261, 9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99,97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238 976,9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110729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Ағымдағы</a:t>
                      </a: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бағдарла-малар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14 642, 2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14 569,8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99,5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25 326,9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1107290"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Даму </a:t>
                      </a:r>
                      <a:r>
                        <a:rPr kumimoji="0" lang="ru-RU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бағдарла-малары</a:t>
                      </a:r>
                      <a:endParaRPr kumimoji="0" lang="ru-RU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2">
                            <a:lumMod val="50000"/>
                          </a:schemeClr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289 719,5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289 692,0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99,99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ru-RU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2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213 650,0  </a:t>
                      </a:r>
                    </a:p>
                  </a:txBody>
                  <a:tcPr anchor="ctr" horzOverflow="overflow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 prst="coolSlant"/>
                      <a:lightRig rig="flood" dir="t"/>
                    </a:cell3D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Агентттіке</a:t>
            </a:r>
            <a:r>
              <a:rPr lang="ru-RU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өтініш</a:t>
            </a:r>
            <a:endParaRPr lang="ru-RU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5F4AEE8-46D8-447F-BF07-DD134910AA24}" type="slidenum">
              <a:rPr lang="ru-RU"/>
              <a:pPr>
                <a:defRPr/>
              </a:pPr>
              <a:t>6</a:t>
            </a:fld>
            <a:endParaRPr lang="ru-RU"/>
          </a:p>
        </p:txBody>
      </p:sp>
      <p:graphicFrame>
        <p:nvGraphicFramePr>
          <p:cNvPr id="8" name="Содержимое 4"/>
          <p:cNvGraphicFramePr>
            <a:graphicFrameLocks noGrp="1"/>
          </p:cNvGraphicFramePr>
          <p:nvPr>
            <p:ph idx="1"/>
          </p:nvPr>
        </p:nvGraphicFramePr>
        <p:xfrm>
          <a:off x="214282" y="1428736"/>
          <a:ext cx="8429684" cy="47863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229600" cy="11430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2011 </a:t>
            </a:r>
            <a:r>
              <a:rPr lang="ru-RU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жылы</a:t>
            </a: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қабылданған</a:t>
            </a: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2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бағдарламалар</a:t>
            </a:r>
            <a:endParaRPr lang="ru-RU" sz="32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85720" y="1357298"/>
          <a:ext cx="850112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556354-7F97-42AB-B1D9-A1D170B03C4B}" type="slidenum">
              <a:rPr lang="ru-RU"/>
              <a:pPr>
                <a:defRPr/>
              </a:pPr>
              <a:t>7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2011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жылы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тұрғын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үйді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іске</a:t>
            </a:r>
            <a:r>
              <a:rPr lang="ru-RU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36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қосу</a:t>
            </a:r>
            <a:endParaRPr lang="ru-RU" sz="36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97ECDD-4772-4848-B6B9-DD0F855A88EB}" type="slidenum">
              <a:rPr lang="ru-RU"/>
              <a:pPr>
                <a:defRPr/>
              </a:pPr>
              <a:t>8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357158" y="1571612"/>
          <a:ext cx="8358246" cy="4831395"/>
        </p:xfrm>
        <a:graphic>
          <a:graphicData uri="http://schemas.openxmlformats.org/drawingml/2006/table">
            <a:tbl>
              <a:tblPr firstRow="1" bandRow="1">
                <a:effectLst>
                  <a:outerShdw blurRad="254000" dist="3175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662042"/>
                <a:gridCol w="4862890"/>
                <a:gridCol w="1591992"/>
                <a:gridCol w="1241322"/>
              </a:tblGrid>
              <a:tr h="1184023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№ </a:t>
                      </a:r>
                      <a:r>
                        <a:rPr lang="ru-RU" sz="2000" dirty="0" err="1" smtClean="0">
                          <a:solidFill>
                            <a:schemeClr val="tx1"/>
                          </a:solidFill>
                        </a:rPr>
                        <a:t>р</a:t>
                      </a:r>
                      <a:r>
                        <a:rPr lang="ru-RU" sz="2000" dirty="0" smtClean="0">
                          <a:solidFill>
                            <a:schemeClr val="tx1"/>
                          </a:solidFill>
                        </a:rPr>
                        <a:t>/с</a:t>
                      </a:r>
                      <a:endParaRPr lang="ru-RU" sz="2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Тұрғын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үй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түрінің</a:t>
                      </a:r>
                      <a:r>
                        <a:rPr lang="ru-RU" sz="24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2400" dirty="0" err="1" smtClean="0">
                          <a:solidFill>
                            <a:schemeClr val="tx1"/>
                          </a:solidFill>
                        </a:rPr>
                        <a:t>атауы</a:t>
                      </a:r>
                      <a:endParaRPr lang="ru-RU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Тұрғын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үйді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іске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қосу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,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k-KZ" sz="1400" dirty="0" smtClean="0">
                          <a:solidFill>
                            <a:schemeClr val="tx1"/>
                          </a:solidFill>
                        </a:rPr>
                        <a:t>мың</a:t>
                      </a:r>
                      <a:r>
                        <a:rPr lang="kk-KZ" sz="1400" baseline="0" dirty="0" smtClean="0">
                          <a:solidFill>
                            <a:schemeClr val="tx1"/>
                          </a:solidFill>
                        </a:rPr>
                        <a:t> шаршы метр</a:t>
                      </a:r>
                      <a:endParaRPr lang="ru-RU" sz="1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2011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жылғы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dirty="0" err="1" smtClean="0">
                          <a:solidFill>
                            <a:schemeClr val="tx1"/>
                          </a:solidFill>
                        </a:rPr>
                        <a:t>жоспарға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 % 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  <a:solidFill>
                      <a:schemeClr val="bg2">
                        <a:lumMod val="75000"/>
                      </a:schemeClr>
                    </a:solidFill>
                  </a:tcPr>
                </a:tc>
              </a:tr>
              <a:tr h="51611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Барлық</a:t>
                      </a:r>
                      <a:r>
                        <a:rPr lang="ru-RU" sz="28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тұрғын</a:t>
                      </a:r>
                      <a:r>
                        <a:rPr lang="ru-RU" sz="2800" b="1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800" b="1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үй</a:t>
                      </a:r>
                      <a:endParaRPr lang="ru-RU" sz="28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6 532,9</a:t>
                      </a:r>
                      <a:endParaRPr lang="ru-RU" sz="2800" b="1" i="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108,3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48152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kern="120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Коммерциялық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1 830,0 </a:t>
                      </a:r>
                      <a:endParaRPr lang="ru-RU" sz="2400" b="1" i="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 71,3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481522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r>
                        <a:rPr lang="ru-RU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Жеке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тұрғын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үй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құрылысы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3 570,0</a:t>
                      </a:r>
                      <a:endParaRPr lang="ru-RU" sz="2400" b="1" i="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113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51555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>
                        <a:buFontTx/>
                        <a:buNone/>
                      </a:pPr>
                      <a:r>
                        <a:rPr lang="ru-RU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Кредиттік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(ҚТҚЖБ 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арқылы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РБ-тан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ЖАО)</a:t>
                      </a:r>
                      <a:endParaRPr lang="ru-RU" sz="1800" b="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   54,1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118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703846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2000" b="1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Жалға берілетін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кезекте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тұрғандар үшін 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ЖАО, 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сондай-ақ жұмыспен қамту және Астанада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пәтер 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сатып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алу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8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бойынша</a:t>
                      </a:r>
                      <a:r>
                        <a:rPr lang="ru-RU" sz="18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ru-RU" sz="1800" b="1" dirty="0" smtClean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 208,9</a:t>
                      </a:r>
                      <a:endParaRPr lang="ru-RU" sz="2400" b="1" i="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101,4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  <a:tr h="69827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  <a:p>
                      <a:endParaRPr lang="ru-RU" sz="2000" dirty="0">
                        <a:solidFill>
                          <a:schemeClr val="bg2">
                            <a:lumMod val="50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b="1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Басқалар</a:t>
                      </a:r>
                      <a:r>
                        <a:rPr lang="ru-RU" sz="2000" b="1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ru-RU" sz="16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басқа</a:t>
                      </a:r>
                      <a:r>
                        <a:rPr lang="ru-RU" sz="16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мемлекеттік</a:t>
                      </a:r>
                      <a:r>
                        <a:rPr lang="ru-RU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мекемелер</a:t>
                      </a:r>
                      <a:r>
                        <a:rPr lang="ru-RU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ұйымдар</a:t>
                      </a:r>
                      <a:r>
                        <a:rPr lang="ru-RU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lang="ru-RU" sz="16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кәсіпорындар</a:t>
                      </a:r>
                      <a:r>
                        <a:rPr lang="ru-RU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және</a:t>
                      </a:r>
                      <a:r>
                        <a:rPr lang="ru-RU" sz="1600" b="0" baseline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ru-RU" sz="1600" b="0" baseline="0" dirty="0" err="1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басқалар</a:t>
                      </a:r>
                      <a:r>
                        <a:rPr lang="ru-RU" sz="1600" b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  869,9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b="1" i="0" dirty="0" smtClean="0">
                          <a:solidFill>
                            <a:schemeClr val="bg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112,8</a:t>
                      </a:r>
                    </a:p>
                  </a:txBody>
                  <a:tcPr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cell3D prstMaterial="dkEdge">
                      <a:bevel/>
                      <a:lightRig rig="flood" dir="t"/>
                    </a:cell3D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2852"/>
            <a:ext cx="8401080" cy="114300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ru-RU" sz="2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2011-2014 </a:t>
            </a:r>
            <a:r>
              <a:rPr lang="ru-RU" sz="24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жылдары</a:t>
            </a:r>
            <a:r>
              <a:rPr lang="ru-RU" sz="2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қолданыстағы</a:t>
            </a:r>
            <a:r>
              <a:rPr lang="ru-RU" sz="24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400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бағдарламалар</a:t>
            </a:r>
            <a: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ru-RU" sz="32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ru-RU" sz="28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Тұрғын</a:t>
            </a:r>
            <a:r>
              <a:rPr lang="ru-RU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үй</a:t>
            </a:r>
            <a:r>
              <a:rPr lang="ru-RU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құрылысын</a:t>
            </a:r>
            <a:r>
              <a:rPr lang="ru-RU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мемлекеттік</a:t>
            </a:r>
            <a:r>
              <a:rPr lang="ru-RU" sz="2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</a:t>
            </a:r>
            <a:r>
              <a:rPr lang="ru-RU" sz="28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қолдау</a:t>
            </a:r>
            <a:endParaRPr lang="ru-RU" sz="2800" b="1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214282" y="1500174"/>
          <a:ext cx="8715436" cy="48577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3F98D28-7F2B-4C13-AA25-716A734DAC77}" type="slidenum">
              <a:rPr lang="ru-RU"/>
              <a:pPr>
                <a:defRPr/>
              </a:pPr>
              <a:t>9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Литейная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4019</TotalTime>
  <Words>994</Words>
  <Application>Microsoft Office PowerPoint</Application>
  <PresentationFormat>Экран (4:3)</PresentationFormat>
  <Paragraphs>326</Paragraphs>
  <Slides>20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Тема Office</vt:lpstr>
      <vt:lpstr>Литейная</vt:lpstr>
      <vt:lpstr>Слайд 1</vt:lpstr>
      <vt:lpstr>Стратегиялық бағыт</vt:lpstr>
      <vt:lpstr>2011 жылғы негізгі көрсеткіштер</vt:lpstr>
      <vt:lpstr>Үлестік құрылыс</vt:lpstr>
      <vt:lpstr>Агенттіктің бюджеті, млн.теңге</vt:lpstr>
      <vt:lpstr>Агентттіке өтініш</vt:lpstr>
      <vt:lpstr>2011 жылы қабылданған бағдарламалар</vt:lpstr>
      <vt:lpstr>2011 жылы тұрғын үйді іске қосу</vt:lpstr>
      <vt:lpstr>2011-2014 жылдары қолданыстағы бағдарламалар Тұрғын үй құрылысын мемлекеттік қолдау</vt:lpstr>
      <vt:lpstr>«Қолжетімді тұрғын үй-2020» бағдарламасының жобасы Мемлекеттік қолдау бағыты</vt:lpstr>
      <vt:lpstr>«Қолжетімді тұрғын үй-2020» бағдарламасының жобасы Бюджеттік қаражатқа қажеттілік</vt:lpstr>
      <vt:lpstr>«Қолжетімді тұрғын үй-2020» бағдарламасының жобасы Тұрғын үйді іске қосу (күтіліп отыр)</vt:lpstr>
      <vt:lpstr>Коммуналдық желілерді жаңғырту</vt:lpstr>
      <vt:lpstr> «Ақ бұлақ» бағдарламасы</vt:lpstr>
      <vt:lpstr>Көп пәтерлі тұрғын үйлерді жөндеу </vt:lpstr>
      <vt:lpstr>Құрылыстағы техникалық реттеу жүйесін реформалау</vt:lpstr>
      <vt:lpstr>Лицензиялаудың санаттары</vt:lpstr>
      <vt:lpstr>ҚР аумағын жоспарлау және ұйымдастыру құралдары</vt:lpstr>
      <vt:lpstr>Жаңа нормативтік-сметалық база Ағымдағы нарықтық бағаға көшу</vt:lpstr>
      <vt:lpstr>Слайд 20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ТК</dc:creator>
  <cp:lastModifiedBy>Пользователь</cp:lastModifiedBy>
  <cp:revision>362</cp:revision>
  <dcterms:created xsi:type="dcterms:W3CDTF">2012-01-26T11:07:06Z</dcterms:created>
  <dcterms:modified xsi:type="dcterms:W3CDTF">2012-03-16T06:35:50Z</dcterms:modified>
</cp:coreProperties>
</file>