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507" r:id="rId2"/>
    <p:sldId id="487" r:id="rId3"/>
    <p:sldId id="506" r:id="rId4"/>
  </p:sldIdLst>
  <p:sldSz cx="9144000" cy="6858000" type="screen4x3"/>
  <p:notesSz cx="6761163" cy="9942513"/>
  <p:defaultTextStyle>
    <a:defPPr>
      <a:defRPr lang="ru-RU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DEDE"/>
    <a:srgbClr val="EAEAEA"/>
    <a:srgbClr val="00808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162" autoAdjust="0"/>
    <p:restoredTop sz="95382" autoAdjust="0"/>
  </p:normalViewPr>
  <p:slideViewPr>
    <p:cSldViewPr>
      <p:cViewPr>
        <p:scale>
          <a:sx n="125" d="100"/>
          <a:sy n="125" d="100"/>
        </p:scale>
        <p:origin x="-90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550E1-56E1-4A35-A7AF-846FDD6D7CAD}" type="datetimeFigureOut">
              <a:rPr lang="ru-RU" smtClean="0"/>
              <a:pPr/>
              <a:t>13.01.2015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7D5BB-5250-487E-92A8-AFC4C750FE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2657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18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18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5254AC3-FB57-4089-BE84-4B9061DF9736}" type="datetimeFigureOut">
              <a:rPr lang="ru-RU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18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18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21DC2A3-9246-43AF-9300-913A78746E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360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51" algn="l" defTabSz="9141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42" algn="l" defTabSz="9141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32" algn="l" defTabSz="9141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22" algn="l" defTabSz="91418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21DC2A3-9246-43AF-9300-913A78746EB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67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EF2F00-BBBB-4BE6-93F9-653620610A18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B26CFB-8AFB-47DB-B002-8945D242F6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5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6195BC-0D37-4E33-A814-FC6ED0431CC1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45565-0C05-42BC-9967-66455CFC5E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80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3AF270-09A8-4E1B-98DF-837415BA0675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775FE-E2EE-4297-B63C-DD9F72D1879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91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988" y="3175"/>
            <a:ext cx="9178926" cy="687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 userDrawn="1"/>
        </p:nvSpPr>
        <p:spPr bwMode="auto">
          <a:xfrm>
            <a:off x="-41275" y="3175"/>
            <a:ext cx="107950" cy="6873875"/>
          </a:xfrm>
          <a:prstGeom prst="rect">
            <a:avLst/>
          </a:prstGeom>
          <a:solidFill>
            <a:schemeClr val="accent5"/>
          </a:solidFill>
          <a:ln w="19050"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just" eaLnBrk="0" hangingPunct="0">
              <a:defRPr/>
            </a:pPr>
            <a:endParaRPr lang="ru-RU" sz="1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60398" y="237774"/>
            <a:ext cx="3528392" cy="338524"/>
          </a:xfrm>
          <a:prstGeom prst="roundRect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</p:spPr>
        <p:txBody>
          <a:bodyPr anchor="ctr"/>
          <a:lstStyle>
            <a:lvl1pPr algn="l">
              <a:defRPr sz="1600" b="0">
                <a:solidFill>
                  <a:schemeClr val="bg1"/>
                </a:solidFill>
                <a:latin typeface="Impact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88350" y="231775"/>
            <a:ext cx="620713" cy="365125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Impact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9321431F-9A4E-41BC-BFC4-F6DE892B09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622589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51A6C5-3AE4-475C-896A-5E62407A0933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CC0CBB-A8B5-4893-A481-233EEEA5A0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52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BE14E0-F4FC-4CA6-AAFD-F18D6F3BFF7D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6519E3-6FE9-4C5C-8F24-B75D977EFC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09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2837CC-E362-41DB-814A-C4D9F2EF15BE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B84D0-D2D5-48C7-943D-437FAA5760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94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B05248-B9A0-42B4-A44C-F5B509123C68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AEF13D-5BC8-4C1F-A6DD-11962CE402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1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DD0F12-3524-4F70-B95F-1E0EA2136779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8AFA55-E76A-49A0-9E17-B4B08C6DA3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583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189929-C539-4015-B6C8-0AECFFA0E99F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50237-001E-4F99-8025-A293C2AD61D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01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125F04-5488-4D66-9623-15B3DA555B81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882C9-2F83-4145-B996-48CC1498CB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067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5C1E80-A437-43E0-B6F7-51981DEBB4E2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1BEE0-DCF6-4078-B441-17F1A2984A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7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4C4482-A765-42DF-A30D-C9AC60C275AE}" type="datetimeFigureOut">
              <a:rPr lang="ru-RU" smtClean="0"/>
              <a:pPr>
                <a:defRPr/>
              </a:pPr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65509B-6D88-42C5-8893-D826F3C4A7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962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2103526"/>
            <a:ext cx="6372200" cy="25496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ru-RU" sz="3100" dirty="0" smtClean="0">
              <a:latin typeface="+mn-lt"/>
            </a:endParaRPr>
          </a:p>
          <a:p>
            <a:pPr algn="ctr"/>
            <a:endParaRPr lang="ru-RU" sz="3100" dirty="0" smtClean="0">
              <a:latin typeface="+mn-lt"/>
            </a:endParaRPr>
          </a:p>
          <a:p>
            <a:pPr algn="ctr"/>
            <a:endParaRPr lang="ru-RU" sz="3100" dirty="0" smtClean="0">
              <a:latin typeface="+mn-lt"/>
            </a:endParaRPr>
          </a:p>
          <a:p>
            <a:pPr algn="ctr"/>
            <a:endParaRPr lang="ru-RU" sz="3100" dirty="0" smtClean="0">
              <a:latin typeface="+mn-lt"/>
            </a:endParaRPr>
          </a:p>
          <a:p>
            <a:pPr algn="ctr"/>
            <a:endParaRPr lang="ru-RU" sz="3100" dirty="0">
              <a:latin typeface="+mn-lt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36" y="404664"/>
            <a:ext cx="9143564" cy="580"/>
          </a:xfrm>
          <a:prstGeom prst="line">
            <a:avLst/>
          </a:prstGeom>
          <a:ln w="19050" cap="rnd">
            <a:solidFill>
              <a:schemeClr val="tx1"/>
            </a:solidFill>
            <a:beve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6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51520" y="2319550"/>
            <a:ext cx="4320480" cy="2088232"/>
            <a:chOff x="34730" y="1780710"/>
            <a:chExt cx="6095350" cy="366940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" name="Freeform 3"/>
            <p:cNvSpPr>
              <a:spLocks noEditPoints="1"/>
            </p:cNvSpPr>
            <p:nvPr/>
          </p:nvSpPr>
          <p:spPr bwMode="auto">
            <a:xfrm>
              <a:off x="2150930" y="1963992"/>
              <a:ext cx="1129218" cy="1602294"/>
            </a:xfrm>
            <a:custGeom>
              <a:avLst/>
              <a:gdLst/>
              <a:ahLst/>
              <a:cxnLst>
                <a:cxn ang="0">
                  <a:pos x="119" y="6"/>
                </a:cxn>
                <a:cxn ang="0">
                  <a:pos x="121" y="17"/>
                </a:cxn>
                <a:cxn ang="0">
                  <a:pos x="118" y="22"/>
                </a:cxn>
                <a:cxn ang="0">
                  <a:pos x="121" y="29"/>
                </a:cxn>
                <a:cxn ang="0">
                  <a:pos x="118" y="33"/>
                </a:cxn>
                <a:cxn ang="0">
                  <a:pos x="123" y="38"/>
                </a:cxn>
                <a:cxn ang="0">
                  <a:pos x="117" y="48"/>
                </a:cxn>
                <a:cxn ang="0">
                  <a:pos x="114" y="62"/>
                </a:cxn>
                <a:cxn ang="0">
                  <a:pos x="110" y="79"/>
                </a:cxn>
                <a:cxn ang="0">
                  <a:pos x="103" y="96"/>
                </a:cxn>
                <a:cxn ang="0">
                  <a:pos x="109" y="107"/>
                </a:cxn>
                <a:cxn ang="0">
                  <a:pos x="119" y="113"/>
                </a:cxn>
                <a:cxn ang="0">
                  <a:pos x="134" y="121"/>
                </a:cxn>
                <a:cxn ang="0">
                  <a:pos x="150" y="126"/>
                </a:cxn>
                <a:cxn ang="0">
                  <a:pos x="149" y="135"/>
                </a:cxn>
                <a:cxn ang="0">
                  <a:pos x="129" y="157"/>
                </a:cxn>
                <a:cxn ang="0">
                  <a:pos x="120" y="169"/>
                </a:cxn>
                <a:cxn ang="0">
                  <a:pos x="108" y="180"/>
                </a:cxn>
                <a:cxn ang="0">
                  <a:pos x="90" y="182"/>
                </a:cxn>
                <a:cxn ang="0">
                  <a:pos x="75" y="197"/>
                </a:cxn>
                <a:cxn ang="0">
                  <a:pos x="68" y="194"/>
                </a:cxn>
                <a:cxn ang="0">
                  <a:pos x="52" y="180"/>
                </a:cxn>
                <a:cxn ang="0">
                  <a:pos x="46" y="173"/>
                </a:cxn>
                <a:cxn ang="0">
                  <a:pos x="39" y="170"/>
                </a:cxn>
                <a:cxn ang="0">
                  <a:pos x="42" y="158"/>
                </a:cxn>
                <a:cxn ang="0">
                  <a:pos x="50" y="148"/>
                </a:cxn>
                <a:cxn ang="0">
                  <a:pos x="46" y="122"/>
                </a:cxn>
                <a:cxn ang="0">
                  <a:pos x="28" y="98"/>
                </a:cxn>
                <a:cxn ang="0">
                  <a:pos x="14" y="90"/>
                </a:cxn>
                <a:cxn ang="0">
                  <a:pos x="4" y="82"/>
                </a:cxn>
                <a:cxn ang="0">
                  <a:pos x="0" y="78"/>
                </a:cxn>
                <a:cxn ang="0">
                  <a:pos x="5" y="75"/>
                </a:cxn>
                <a:cxn ang="0">
                  <a:pos x="9" y="73"/>
                </a:cxn>
                <a:cxn ang="0">
                  <a:pos x="15" y="69"/>
                </a:cxn>
                <a:cxn ang="0">
                  <a:pos x="17" y="63"/>
                </a:cxn>
                <a:cxn ang="0">
                  <a:pos x="14" y="57"/>
                </a:cxn>
                <a:cxn ang="0">
                  <a:pos x="18" y="50"/>
                </a:cxn>
                <a:cxn ang="0">
                  <a:pos x="36" y="50"/>
                </a:cxn>
                <a:cxn ang="0">
                  <a:pos x="39" y="47"/>
                </a:cxn>
                <a:cxn ang="0">
                  <a:pos x="38" y="42"/>
                </a:cxn>
                <a:cxn ang="0">
                  <a:pos x="34" y="40"/>
                </a:cxn>
                <a:cxn ang="0">
                  <a:pos x="28" y="37"/>
                </a:cxn>
                <a:cxn ang="0">
                  <a:pos x="23" y="35"/>
                </a:cxn>
                <a:cxn ang="0">
                  <a:pos x="31" y="29"/>
                </a:cxn>
                <a:cxn ang="0">
                  <a:pos x="28" y="28"/>
                </a:cxn>
                <a:cxn ang="0">
                  <a:pos x="21" y="26"/>
                </a:cxn>
                <a:cxn ang="0">
                  <a:pos x="23" y="23"/>
                </a:cxn>
                <a:cxn ang="0">
                  <a:pos x="23" y="20"/>
                </a:cxn>
                <a:cxn ang="0">
                  <a:pos x="22" y="17"/>
                </a:cxn>
                <a:cxn ang="0">
                  <a:pos x="31" y="18"/>
                </a:cxn>
                <a:cxn ang="0">
                  <a:pos x="54" y="18"/>
                </a:cxn>
                <a:cxn ang="0">
                  <a:pos x="63" y="15"/>
                </a:cxn>
                <a:cxn ang="0">
                  <a:pos x="69" y="13"/>
                </a:cxn>
                <a:cxn ang="0">
                  <a:pos x="80" y="10"/>
                </a:cxn>
                <a:cxn ang="0">
                  <a:pos x="88" y="12"/>
                </a:cxn>
                <a:cxn ang="0">
                  <a:pos x="98" y="10"/>
                </a:cxn>
                <a:cxn ang="0">
                  <a:pos x="100" y="5"/>
                </a:cxn>
                <a:cxn ang="0">
                  <a:pos x="104" y="3"/>
                </a:cxn>
                <a:cxn ang="0">
                  <a:pos x="109" y="1"/>
                </a:cxn>
                <a:cxn ang="0">
                  <a:pos x="9" y="86"/>
                </a:cxn>
                <a:cxn ang="0">
                  <a:pos x="11" y="85"/>
                </a:cxn>
              </a:cxnLst>
              <a:rect l="0" t="0" r="r" b="b"/>
              <a:pathLst>
                <a:path w="151" h="199">
                  <a:moveTo>
                    <a:pt x="109" y="0"/>
                  </a:moveTo>
                  <a:lnTo>
                    <a:pt x="112" y="0"/>
                  </a:lnTo>
                  <a:lnTo>
                    <a:pt x="114" y="0"/>
                  </a:lnTo>
                  <a:lnTo>
                    <a:pt x="116" y="0"/>
                  </a:lnTo>
                  <a:lnTo>
                    <a:pt x="118" y="0"/>
                  </a:lnTo>
                  <a:lnTo>
                    <a:pt x="118" y="1"/>
                  </a:lnTo>
                  <a:lnTo>
                    <a:pt x="118" y="1"/>
                  </a:lnTo>
                  <a:lnTo>
                    <a:pt x="119" y="2"/>
                  </a:lnTo>
                  <a:lnTo>
                    <a:pt x="119" y="2"/>
                  </a:lnTo>
                  <a:lnTo>
                    <a:pt x="119" y="3"/>
                  </a:lnTo>
                  <a:lnTo>
                    <a:pt x="119" y="4"/>
                  </a:lnTo>
                  <a:lnTo>
                    <a:pt x="119" y="5"/>
                  </a:lnTo>
                  <a:lnTo>
                    <a:pt x="119" y="6"/>
                  </a:lnTo>
                  <a:lnTo>
                    <a:pt x="119" y="7"/>
                  </a:lnTo>
                  <a:lnTo>
                    <a:pt x="119" y="8"/>
                  </a:lnTo>
                  <a:lnTo>
                    <a:pt x="119" y="9"/>
                  </a:lnTo>
                  <a:lnTo>
                    <a:pt x="119" y="11"/>
                  </a:lnTo>
                  <a:lnTo>
                    <a:pt x="119" y="12"/>
                  </a:lnTo>
                  <a:lnTo>
                    <a:pt x="119" y="12"/>
                  </a:lnTo>
                  <a:lnTo>
                    <a:pt x="119" y="13"/>
                  </a:lnTo>
                  <a:lnTo>
                    <a:pt x="120" y="14"/>
                  </a:lnTo>
                  <a:lnTo>
                    <a:pt x="120" y="15"/>
                  </a:lnTo>
                  <a:lnTo>
                    <a:pt x="120" y="15"/>
                  </a:lnTo>
                  <a:lnTo>
                    <a:pt x="120" y="16"/>
                  </a:lnTo>
                  <a:lnTo>
                    <a:pt x="121" y="16"/>
                  </a:lnTo>
                  <a:lnTo>
                    <a:pt x="121" y="17"/>
                  </a:lnTo>
                  <a:lnTo>
                    <a:pt x="121" y="17"/>
                  </a:lnTo>
                  <a:lnTo>
                    <a:pt x="121" y="18"/>
                  </a:lnTo>
                  <a:lnTo>
                    <a:pt x="121" y="18"/>
                  </a:lnTo>
                  <a:lnTo>
                    <a:pt x="121" y="19"/>
                  </a:lnTo>
                  <a:lnTo>
                    <a:pt x="121" y="19"/>
                  </a:lnTo>
                  <a:lnTo>
                    <a:pt x="121" y="20"/>
                  </a:lnTo>
                  <a:lnTo>
                    <a:pt x="120" y="20"/>
                  </a:lnTo>
                  <a:lnTo>
                    <a:pt x="120" y="21"/>
                  </a:lnTo>
                  <a:lnTo>
                    <a:pt x="120" y="21"/>
                  </a:lnTo>
                  <a:lnTo>
                    <a:pt x="119" y="21"/>
                  </a:lnTo>
                  <a:lnTo>
                    <a:pt x="119" y="21"/>
                  </a:lnTo>
                  <a:lnTo>
                    <a:pt x="118" y="21"/>
                  </a:lnTo>
                  <a:lnTo>
                    <a:pt x="118" y="22"/>
                  </a:lnTo>
                  <a:lnTo>
                    <a:pt x="117" y="22"/>
                  </a:lnTo>
                  <a:lnTo>
                    <a:pt x="117" y="22"/>
                  </a:lnTo>
                  <a:lnTo>
                    <a:pt x="116" y="22"/>
                  </a:lnTo>
                  <a:lnTo>
                    <a:pt x="117" y="22"/>
                  </a:lnTo>
                  <a:lnTo>
                    <a:pt x="117" y="23"/>
                  </a:lnTo>
                  <a:lnTo>
                    <a:pt x="118" y="24"/>
                  </a:lnTo>
                  <a:lnTo>
                    <a:pt x="118" y="24"/>
                  </a:lnTo>
                  <a:lnTo>
                    <a:pt x="119" y="25"/>
                  </a:lnTo>
                  <a:lnTo>
                    <a:pt x="119" y="26"/>
                  </a:lnTo>
                  <a:lnTo>
                    <a:pt x="120" y="27"/>
                  </a:lnTo>
                  <a:lnTo>
                    <a:pt x="120" y="28"/>
                  </a:lnTo>
                  <a:lnTo>
                    <a:pt x="121" y="28"/>
                  </a:lnTo>
                  <a:lnTo>
                    <a:pt x="121" y="29"/>
                  </a:lnTo>
                  <a:lnTo>
                    <a:pt x="121" y="29"/>
                  </a:lnTo>
                  <a:lnTo>
                    <a:pt x="121" y="30"/>
                  </a:lnTo>
                  <a:lnTo>
                    <a:pt x="121" y="30"/>
                  </a:lnTo>
                  <a:lnTo>
                    <a:pt x="121" y="30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0" y="32"/>
                  </a:lnTo>
                  <a:lnTo>
                    <a:pt x="120" y="32"/>
                  </a:lnTo>
                  <a:lnTo>
                    <a:pt x="119" y="32"/>
                  </a:lnTo>
                  <a:lnTo>
                    <a:pt x="119" y="33"/>
                  </a:lnTo>
                  <a:lnTo>
                    <a:pt x="118" y="33"/>
                  </a:lnTo>
                  <a:lnTo>
                    <a:pt x="118" y="33"/>
                  </a:lnTo>
                  <a:lnTo>
                    <a:pt x="118" y="34"/>
                  </a:lnTo>
                  <a:lnTo>
                    <a:pt x="118" y="34"/>
                  </a:lnTo>
                  <a:lnTo>
                    <a:pt x="118" y="35"/>
                  </a:lnTo>
                  <a:lnTo>
                    <a:pt x="119" y="35"/>
                  </a:lnTo>
                  <a:lnTo>
                    <a:pt x="119" y="35"/>
                  </a:lnTo>
                  <a:lnTo>
                    <a:pt x="119" y="35"/>
                  </a:lnTo>
                  <a:lnTo>
                    <a:pt x="120" y="36"/>
                  </a:lnTo>
                  <a:lnTo>
                    <a:pt x="121" y="36"/>
                  </a:lnTo>
                  <a:lnTo>
                    <a:pt x="122" y="36"/>
                  </a:lnTo>
                  <a:lnTo>
                    <a:pt x="122" y="36"/>
                  </a:lnTo>
                  <a:lnTo>
                    <a:pt x="123" y="37"/>
                  </a:lnTo>
                  <a:lnTo>
                    <a:pt x="123" y="37"/>
                  </a:lnTo>
                  <a:lnTo>
                    <a:pt x="123" y="38"/>
                  </a:lnTo>
                  <a:lnTo>
                    <a:pt x="123" y="38"/>
                  </a:lnTo>
                  <a:lnTo>
                    <a:pt x="123" y="39"/>
                  </a:lnTo>
                  <a:lnTo>
                    <a:pt x="122" y="40"/>
                  </a:lnTo>
                  <a:lnTo>
                    <a:pt x="122" y="42"/>
                  </a:lnTo>
                  <a:lnTo>
                    <a:pt x="121" y="44"/>
                  </a:lnTo>
                  <a:lnTo>
                    <a:pt x="121" y="45"/>
                  </a:lnTo>
                  <a:lnTo>
                    <a:pt x="121" y="45"/>
                  </a:lnTo>
                  <a:lnTo>
                    <a:pt x="120" y="46"/>
                  </a:lnTo>
                  <a:lnTo>
                    <a:pt x="120" y="47"/>
                  </a:lnTo>
                  <a:lnTo>
                    <a:pt x="119" y="48"/>
                  </a:lnTo>
                  <a:lnTo>
                    <a:pt x="119" y="48"/>
                  </a:lnTo>
                  <a:lnTo>
                    <a:pt x="118" y="48"/>
                  </a:lnTo>
                  <a:lnTo>
                    <a:pt x="117" y="48"/>
                  </a:lnTo>
                  <a:lnTo>
                    <a:pt x="117" y="48"/>
                  </a:lnTo>
                  <a:lnTo>
                    <a:pt x="116" y="48"/>
                  </a:lnTo>
                  <a:lnTo>
                    <a:pt x="116" y="48"/>
                  </a:lnTo>
                  <a:lnTo>
                    <a:pt x="115" y="48"/>
                  </a:lnTo>
                  <a:lnTo>
                    <a:pt x="114" y="48"/>
                  </a:lnTo>
                  <a:lnTo>
                    <a:pt x="115" y="49"/>
                  </a:lnTo>
                  <a:lnTo>
                    <a:pt x="115" y="51"/>
                  </a:lnTo>
                  <a:lnTo>
                    <a:pt x="114" y="53"/>
                  </a:lnTo>
                  <a:lnTo>
                    <a:pt x="114" y="56"/>
                  </a:lnTo>
                  <a:lnTo>
                    <a:pt x="114" y="58"/>
                  </a:lnTo>
                  <a:lnTo>
                    <a:pt x="114" y="60"/>
                  </a:lnTo>
                  <a:lnTo>
                    <a:pt x="114" y="61"/>
                  </a:lnTo>
                  <a:lnTo>
                    <a:pt x="114" y="62"/>
                  </a:lnTo>
                  <a:lnTo>
                    <a:pt x="115" y="63"/>
                  </a:lnTo>
                  <a:lnTo>
                    <a:pt x="115" y="64"/>
                  </a:lnTo>
                  <a:lnTo>
                    <a:pt x="115" y="65"/>
                  </a:lnTo>
                  <a:lnTo>
                    <a:pt x="116" y="66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15" y="70"/>
                  </a:lnTo>
                  <a:lnTo>
                    <a:pt x="115" y="72"/>
                  </a:lnTo>
                  <a:lnTo>
                    <a:pt x="114" y="74"/>
                  </a:lnTo>
                  <a:lnTo>
                    <a:pt x="113" y="75"/>
                  </a:lnTo>
                  <a:lnTo>
                    <a:pt x="112" y="77"/>
                  </a:lnTo>
                  <a:lnTo>
                    <a:pt x="111" y="78"/>
                  </a:lnTo>
                  <a:lnTo>
                    <a:pt x="110" y="79"/>
                  </a:lnTo>
                  <a:lnTo>
                    <a:pt x="109" y="81"/>
                  </a:lnTo>
                  <a:lnTo>
                    <a:pt x="108" y="82"/>
                  </a:lnTo>
                  <a:lnTo>
                    <a:pt x="107" y="83"/>
                  </a:lnTo>
                  <a:lnTo>
                    <a:pt x="106" y="84"/>
                  </a:lnTo>
                  <a:lnTo>
                    <a:pt x="105" y="85"/>
                  </a:lnTo>
                  <a:lnTo>
                    <a:pt x="104" y="86"/>
                  </a:lnTo>
                  <a:lnTo>
                    <a:pt x="101" y="88"/>
                  </a:lnTo>
                  <a:lnTo>
                    <a:pt x="101" y="89"/>
                  </a:lnTo>
                  <a:lnTo>
                    <a:pt x="102" y="90"/>
                  </a:lnTo>
                  <a:lnTo>
                    <a:pt x="102" y="91"/>
                  </a:lnTo>
                  <a:lnTo>
                    <a:pt x="102" y="92"/>
                  </a:lnTo>
                  <a:lnTo>
                    <a:pt x="103" y="94"/>
                  </a:lnTo>
                  <a:lnTo>
                    <a:pt x="103" y="96"/>
                  </a:lnTo>
                  <a:lnTo>
                    <a:pt x="103" y="98"/>
                  </a:lnTo>
                  <a:lnTo>
                    <a:pt x="103" y="100"/>
                  </a:lnTo>
                  <a:lnTo>
                    <a:pt x="103" y="102"/>
                  </a:lnTo>
                  <a:lnTo>
                    <a:pt x="103" y="105"/>
                  </a:lnTo>
                  <a:lnTo>
                    <a:pt x="103" y="105"/>
                  </a:lnTo>
                  <a:lnTo>
                    <a:pt x="103" y="106"/>
                  </a:lnTo>
                  <a:lnTo>
                    <a:pt x="104" y="106"/>
                  </a:lnTo>
                  <a:lnTo>
                    <a:pt x="104" y="107"/>
                  </a:lnTo>
                  <a:lnTo>
                    <a:pt x="105" y="107"/>
                  </a:lnTo>
                  <a:lnTo>
                    <a:pt x="106" y="107"/>
                  </a:lnTo>
                  <a:lnTo>
                    <a:pt x="107" y="107"/>
                  </a:lnTo>
                  <a:lnTo>
                    <a:pt x="108" y="107"/>
                  </a:lnTo>
                  <a:lnTo>
                    <a:pt x="109" y="107"/>
                  </a:lnTo>
                  <a:lnTo>
                    <a:pt x="111" y="106"/>
                  </a:lnTo>
                  <a:lnTo>
                    <a:pt x="112" y="106"/>
                  </a:lnTo>
                  <a:lnTo>
                    <a:pt x="113" y="106"/>
                  </a:lnTo>
                  <a:lnTo>
                    <a:pt x="114" y="106"/>
                  </a:lnTo>
                  <a:lnTo>
                    <a:pt x="114" y="106"/>
                  </a:lnTo>
                  <a:lnTo>
                    <a:pt x="115" y="108"/>
                  </a:lnTo>
                  <a:lnTo>
                    <a:pt x="115" y="109"/>
                  </a:lnTo>
                  <a:lnTo>
                    <a:pt x="116" y="109"/>
                  </a:lnTo>
                  <a:lnTo>
                    <a:pt x="116" y="110"/>
                  </a:lnTo>
                  <a:lnTo>
                    <a:pt x="117" y="111"/>
                  </a:lnTo>
                  <a:lnTo>
                    <a:pt x="117" y="112"/>
                  </a:lnTo>
                  <a:lnTo>
                    <a:pt x="118" y="113"/>
                  </a:lnTo>
                  <a:lnTo>
                    <a:pt x="119" y="113"/>
                  </a:lnTo>
                  <a:lnTo>
                    <a:pt x="120" y="114"/>
                  </a:lnTo>
                  <a:lnTo>
                    <a:pt x="121" y="114"/>
                  </a:lnTo>
                  <a:lnTo>
                    <a:pt x="122" y="115"/>
                  </a:lnTo>
                  <a:lnTo>
                    <a:pt x="123" y="115"/>
                  </a:lnTo>
                  <a:lnTo>
                    <a:pt x="125" y="115"/>
                  </a:lnTo>
                  <a:lnTo>
                    <a:pt x="126" y="115"/>
                  </a:lnTo>
                  <a:lnTo>
                    <a:pt x="128" y="115"/>
                  </a:lnTo>
                  <a:lnTo>
                    <a:pt x="129" y="115"/>
                  </a:lnTo>
                  <a:lnTo>
                    <a:pt x="130" y="116"/>
                  </a:lnTo>
                  <a:lnTo>
                    <a:pt x="131" y="117"/>
                  </a:lnTo>
                  <a:lnTo>
                    <a:pt x="132" y="118"/>
                  </a:lnTo>
                  <a:lnTo>
                    <a:pt x="132" y="119"/>
                  </a:lnTo>
                  <a:lnTo>
                    <a:pt x="134" y="121"/>
                  </a:lnTo>
                  <a:lnTo>
                    <a:pt x="136" y="123"/>
                  </a:lnTo>
                  <a:lnTo>
                    <a:pt x="139" y="123"/>
                  </a:lnTo>
                  <a:lnTo>
                    <a:pt x="141" y="123"/>
                  </a:lnTo>
                  <a:lnTo>
                    <a:pt x="143" y="123"/>
                  </a:lnTo>
                  <a:lnTo>
                    <a:pt x="144" y="123"/>
                  </a:lnTo>
                  <a:lnTo>
                    <a:pt x="145" y="123"/>
                  </a:lnTo>
                  <a:lnTo>
                    <a:pt x="146" y="123"/>
                  </a:lnTo>
                  <a:lnTo>
                    <a:pt x="147" y="124"/>
                  </a:lnTo>
                  <a:lnTo>
                    <a:pt x="148" y="124"/>
                  </a:lnTo>
                  <a:lnTo>
                    <a:pt x="148" y="124"/>
                  </a:lnTo>
                  <a:lnTo>
                    <a:pt x="149" y="125"/>
                  </a:lnTo>
                  <a:lnTo>
                    <a:pt x="150" y="125"/>
                  </a:lnTo>
                  <a:lnTo>
                    <a:pt x="150" y="126"/>
                  </a:lnTo>
                  <a:lnTo>
                    <a:pt x="151" y="126"/>
                  </a:lnTo>
                  <a:lnTo>
                    <a:pt x="151" y="127"/>
                  </a:lnTo>
                  <a:lnTo>
                    <a:pt x="151" y="128"/>
                  </a:lnTo>
                  <a:lnTo>
                    <a:pt x="151" y="129"/>
                  </a:lnTo>
                  <a:lnTo>
                    <a:pt x="151" y="129"/>
                  </a:lnTo>
                  <a:lnTo>
                    <a:pt x="151" y="130"/>
                  </a:lnTo>
                  <a:lnTo>
                    <a:pt x="151" y="130"/>
                  </a:lnTo>
                  <a:lnTo>
                    <a:pt x="150" y="131"/>
                  </a:lnTo>
                  <a:lnTo>
                    <a:pt x="150" y="132"/>
                  </a:lnTo>
                  <a:lnTo>
                    <a:pt x="149" y="133"/>
                  </a:lnTo>
                  <a:lnTo>
                    <a:pt x="149" y="133"/>
                  </a:lnTo>
                  <a:lnTo>
                    <a:pt x="149" y="134"/>
                  </a:lnTo>
                  <a:lnTo>
                    <a:pt x="149" y="135"/>
                  </a:lnTo>
                  <a:lnTo>
                    <a:pt x="149" y="135"/>
                  </a:lnTo>
                  <a:lnTo>
                    <a:pt x="149" y="136"/>
                  </a:lnTo>
                  <a:lnTo>
                    <a:pt x="147" y="138"/>
                  </a:lnTo>
                  <a:lnTo>
                    <a:pt x="146" y="139"/>
                  </a:lnTo>
                  <a:lnTo>
                    <a:pt x="144" y="141"/>
                  </a:lnTo>
                  <a:lnTo>
                    <a:pt x="142" y="143"/>
                  </a:lnTo>
                  <a:lnTo>
                    <a:pt x="141" y="144"/>
                  </a:lnTo>
                  <a:lnTo>
                    <a:pt x="139" y="146"/>
                  </a:lnTo>
                  <a:lnTo>
                    <a:pt x="136" y="150"/>
                  </a:lnTo>
                  <a:lnTo>
                    <a:pt x="134" y="152"/>
                  </a:lnTo>
                  <a:lnTo>
                    <a:pt x="133" y="154"/>
                  </a:lnTo>
                  <a:lnTo>
                    <a:pt x="131" y="155"/>
                  </a:lnTo>
                  <a:lnTo>
                    <a:pt x="129" y="157"/>
                  </a:lnTo>
                  <a:lnTo>
                    <a:pt x="127" y="159"/>
                  </a:lnTo>
                  <a:lnTo>
                    <a:pt x="125" y="160"/>
                  </a:lnTo>
                  <a:lnTo>
                    <a:pt x="123" y="162"/>
                  </a:lnTo>
                  <a:lnTo>
                    <a:pt x="122" y="162"/>
                  </a:lnTo>
                  <a:lnTo>
                    <a:pt x="121" y="163"/>
                  </a:lnTo>
                  <a:lnTo>
                    <a:pt x="121" y="164"/>
                  </a:lnTo>
                  <a:lnTo>
                    <a:pt x="121" y="165"/>
                  </a:lnTo>
                  <a:lnTo>
                    <a:pt x="121" y="165"/>
                  </a:lnTo>
                  <a:lnTo>
                    <a:pt x="121" y="166"/>
                  </a:lnTo>
                  <a:lnTo>
                    <a:pt x="121" y="166"/>
                  </a:lnTo>
                  <a:lnTo>
                    <a:pt x="121" y="167"/>
                  </a:lnTo>
                  <a:lnTo>
                    <a:pt x="120" y="168"/>
                  </a:lnTo>
                  <a:lnTo>
                    <a:pt x="120" y="169"/>
                  </a:lnTo>
                  <a:lnTo>
                    <a:pt x="119" y="169"/>
                  </a:lnTo>
                  <a:lnTo>
                    <a:pt x="119" y="170"/>
                  </a:lnTo>
                  <a:lnTo>
                    <a:pt x="119" y="171"/>
                  </a:lnTo>
                  <a:lnTo>
                    <a:pt x="119" y="171"/>
                  </a:lnTo>
                  <a:lnTo>
                    <a:pt x="119" y="172"/>
                  </a:lnTo>
                  <a:lnTo>
                    <a:pt x="119" y="173"/>
                  </a:lnTo>
                  <a:lnTo>
                    <a:pt x="118" y="173"/>
                  </a:lnTo>
                  <a:lnTo>
                    <a:pt x="117" y="174"/>
                  </a:lnTo>
                  <a:lnTo>
                    <a:pt x="115" y="175"/>
                  </a:lnTo>
                  <a:lnTo>
                    <a:pt x="114" y="176"/>
                  </a:lnTo>
                  <a:lnTo>
                    <a:pt x="112" y="178"/>
                  </a:lnTo>
                  <a:lnTo>
                    <a:pt x="110" y="179"/>
                  </a:lnTo>
                  <a:lnTo>
                    <a:pt x="108" y="180"/>
                  </a:lnTo>
                  <a:lnTo>
                    <a:pt x="106" y="182"/>
                  </a:lnTo>
                  <a:lnTo>
                    <a:pt x="104" y="183"/>
                  </a:lnTo>
                  <a:lnTo>
                    <a:pt x="103" y="183"/>
                  </a:lnTo>
                  <a:lnTo>
                    <a:pt x="102" y="183"/>
                  </a:lnTo>
                  <a:lnTo>
                    <a:pt x="100" y="183"/>
                  </a:lnTo>
                  <a:lnTo>
                    <a:pt x="99" y="183"/>
                  </a:lnTo>
                  <a:lnTo>
                    <a:pt x="97" y="183"/>
                  </a:lnTo>
                  <a:lnTo>
                    <a:pt x="96" y="183"/>
                  </a:lnTo>
                  <a:lnTo>
                    <a:pt x="95" y="183"/>
                  </a:lnTo>
                  <a:lnTo>
                    <a:pt x="94" y="183"/>
                  </a:lnTo>
                  <a:lnTo>
                    <a:pt x="92" y="182"/>
                  </a:lnTo>
                  <a:lnTo>
                    <a:pt x="91" y="182"/>
                  </a:lnTo>
                  <a:lnTo>
                    <a:pt x="90" y="182"/>
                  </a:lnTo>
                  <a:lnTo>
                    <a:pt x="89" y="182"/>
                  </a:lnTo>
                  <a:lnTo>
                    <a:pt x="88" y="182"/>
                  </a:lnTo>
                  <a:lnTo>
                    <a:pt x="87" y="183"/>
                  </a:lnTo>
                  <a:lnTo>
                    <a:pt x="86" y="183"/>
                  </a:lnTo>
                  <a:lnTo>
                    <a:pt x="84" y="185"/>
                  </a:lnTo>
                  <a:lnTo>
                    <a:pt x="83" y="188"/>
                  </a:lnTo>
                  <a:lnTo>
                    <a:pt x="81" y="190"/>
                  </a:lnTo>
                  <a:lnTo>
                    <a:pt x="80" y="192"/>
                  </a:lnTo>
                  <a:lnTo>
                    <a:pt x="79" y="193"/>
                  </a:lnTo>
                  <a:lnTo>
                    <a:pt x="78" y="194"/>
                  </a:lnTo>
                  <a:lnTo>
                    <a:pt x="77" y="195"/>
                  </a:lnTo>
                  <a:lnTo>
                    <a:pt x="76" y="196"/>
                  </a:lnTo>
                  <a:lnTo>
                    <a:pt x="75" y="197"/>
                  </a:lnTo>
                  <a:lnTo>
                    <a:pt x="74" y="198"/>
                  </a:lnTo>
                  <a:lnTo>
                    <a:pt x="72" y="199"/>
                  </a:lnTo>
                  <a:lnTo>
                    <a:pt x="71" y="199"/>
                  </a:lnTo>
                  <a:lnTo>
                    <a:pt x="71" y="199"/>
                  </a:lnTo>
                  <a:lnTo>
                    <a:pt x="70" y="199"/>
                  </a:lnTo>
                  <a:lnTo>
                    <a:pt x="70" y="199"/>
                  </a:lnTo>
                  <a:lnTo>
                    <a:pt x="70" y="199"/>
                  </a:lnTo>
                  <a:lnTo>
                    <a:pt x="69" y="199"/>
                  </a:lnTo>
                  <a:lnTo>
                    <a:pt x="69" y="198"/>
                  </a:lnTo>
                  <a:lnTo>
                    <a:pt x="68" y="197"/>
                  </a:lnTo>
                  <a:lnTo>
                    <a:pt x="68" y="196"/>
                  </a:lnTo>
                  <a:lnTo>
                    <a:pt x="68" y="195"/>
                  </a:lnTo>
                  <a:lnTo>
                    <a:pt x="68" y="194"/>
                  </a:lnTo>
                  <a:lnTo>
                    <a:pt x="68" y="193"/>
                  </a:lnTo>
                  <a:lnTo>
                    <a:pt x="68" y="191"/>
                  </a:lnTo>
                  <a:lnTo>
                    <a:pt x="67" y="190"/>
                  </a:lnTo>
                  <a:lnTo>
                    <a:pt x="65" y="189"/>
                  </a:lnTo>
                  <a:lnTo>
                    <a:pt x="64" y="188"/>
                  </a:lnTo>
                  <a:lnTo>
                    <a:pt x="62" y="187"/>
                  </a:lnTo>
                  <a:lnTo>
                    <a:pt x="59" y="186"/>
                  </a:lnTo>
                  <a:lnTo>
                    <a:pt x="58" y="185"/>
                  </a:lnTo>
                  <a:lnTo>
                    <a:pt x="57" y="184"/>
                  </a:lnTo>
                  <a:lnTo>
                    <a:pt x="55" y="183"/>
                  </a:lnTo>
                  <a:lnTo>
                    <a:pt x="54" y="182"/>
                  </a:lnTo>
                  <a:lnTo>
                    <a:pt x="53" y="181"/>
                  </a:lnTo>
                  <a:lnTo>
                    <a:pt x="52" y="180"/>
                  </a:lnTo>
                  <a:lnTo>
                    <a:pt x="51" y="179"/>
                  </a:lnTo>
                  <a:lnTo>
                    <a:pt x="51" y="178"/>
                  </a:lnTo>
                  <a:lnTo>
                    <a:pt x="50" y="178"/>
                  </a:lnTo>
                  <a:lnTo>
                    <a:pt x="50" y="177"/>
                  </a:lnTo>
                  <a:lnTo>
                    <a:pt x="50" y="176"/>
                  </a:lnTo>
                  <a:lnTo>
                    <a:pt x="50" y="175"/>
                  </a:lnTo>
                  <a:lnTo>
                    <a:pt x="50" y="174"/>
                  </a:lnTo>
                  <a:lnTo>
                    <a:pt x="49" y="173"/>
                  </a:lnTo>
                  <a:lnTo>
                    <a:pt x="49" y="173"/>
                  </a:lnTo>
                  <a:lnTo>
                    <a:pt x="48" y="173"/>
                  </a:lnTo>
                  <a:lnTo>
                    <a:pt x="47" y="173"/>
                  </a:lnTo>
                  <a:lnTo>
                    <a:pt x="46" y="173"/>
                  </a:lnTo>
                  <a:lnTo>
                    <a:pt x="46" y="173"/>
                  </a:lnTo>
                  <a:lnTo>
                    <a:pt x="45" y="173"/>
                  </a:lnTo>
                  <a:lnTo>
                    <a:pt x="45" y="174"/>
                  </a:lnTo>
                  <a:lnTo>
                    <a:pt x="44" y="174"/>
                  </a:lnTo>
                  <a:lnTo>
                    <a:pt x="43" y="174"/>
                  </a:lnTo>
                  <a:lnTo>
                    <a:pt x="43" y="174"/>
                  </a:lnTo>
                  <a:lnTo>
                    <a:pt x="43" y="173"/>
                  </a:lnTo>
                  <a:lnTo>
                    <a:pt x="42" y="173"/>
                  </a:lnTo>
                  <a:lnTo>
                    <a:pt x="42" y="173"/>
                  </a:lnTo>
                  <a:lnTo>
                    <a:pt x="41" y="173"/>
                  </a:lnTo>
                  <a:lnTo>
                    <a:pt x="41" y="172"/>
                  </a:lnTo>
                  <a:lnTo>
                    <a:pt x="40" y="172"/>
                  </a:lnTo>
                  <a:lnTo>
                    <a:pt x="39" y="171"/>
                  </a:lnTo>
                  <a:lnTo>
                    <a:pt x="39" y="170"/>
                  </a:lnTo>
                  <a:lnTo>
                    <a:pt x="39" y="169"/>
                  </a:lnTo>
                  <a:lnTo>
                    <a:pt x="39" y="168"/>
                  </a:lnTo>
                  <a:lnTo>
                    <a:pt x="39" y="167"/>
                  </a:lnTo>
                  <a:lnTo>
                    <a:pt x="39" y="167"/>
                  </a:lnTo>
                  <a:lnTo>
                    <a:pt x="40" y="166"/>
                  </a:lnTo>
                  <a:lnTo>
                    <a:pt x="40" y="164"/>
                  </a:lnTo>
                  <a:lnTo>
                    <a:pt x="40" y="163"/>
                  </a:lnTo>
                  <a:lnTo>
                    <a:pt x="41" y="161"/>
                  </a:lnTo>
                  <a:lnTo>
                    <a:pt x="41" y="161"/>
                  </a:lnTo>
                  <a:lnTo>
                    <a:pt x="41" y="160"/>
                  </a:lnTo>
                  <a:lnTo>
                    <a:pt x="41" y="159"/>
                  </a:lnTo>
                  <a:lnTo>
                    <a:pt x="41" y="158"/>
                  </a:lnTo>
                  <a:lnTo>
                    <a:pt x="42" y="158"/>
                  </a:lnTo>
                  <a:lnTo>
                    <a:pt x="42" y="158"/>
                  </a:lnTo>
                  <a:lnTo>
                    <a:pt x="43" y="158"/>
                  </a:lnTo>
                  <a:lnTo>
                    <a:pt x="43" y="157"/>
                  </a:lnTo>
                  <a:lnTo>
                    <a:pt x="45" y="157"/>
                  </a:lnTo>
                  <a:lnTo>
                    <a:pt x="45" y="156"/>
                  </a:lnTo>
                  <a:lnTo>
                    <a:pt x="46" y="156"/>
                  </a:lnTo>
                  <a:lnTo>
                    <a:pt x="47" y="155"/>
                  </a:lnTo>
                  <a:lnTo>
                    <a:pt x="47" y="154"/>
                  </a:lnTo>
                  <a:lnTo>
                    <a:pt x="48" y="153"/>
                  </a:lnTo>
                  <a:lnTo>
                    <a:pt x="49" y="151"/>
                  </a:lnTo>
                  <a:lnTo>
                    <a:pt x="49" y="150"/>
                  </a:lnTo>
                  <a:lnTo>
                    <a:pt x="50" y="149"/>
                  </a:lnTo>
                  <a:lnTo>
                    <a:pt x="50" y="148"/>
                  </a:lnTo>
                  <a:lnTo>
                    <a:pt x="51" y="147"/>
                  </a:lnTo>
                  <a:lnTo>
                    <a:pt x="52" y="147"/>
                  </a:lnTo>
                  <a:lnTo>
                    <a:pt x="53" y="146"/>
                  </a:lnTo>
                  <a:lnTo>
                    <a:pt x="52" y="144"/>
                  </a:lnTo>
                  <a:lnTo>
                    <a:pt x="52" y="142"/>
                  </a:lnTo>
                  <a:lnTo>
                    <a:pt x="51" y="140"/>
                  </a:lnTo>
                  <a:lnTo>
                    <a:pt x="51" y="138"/>
                  </a:lnTo>
                  <a:lnTo>
                    <a:pt x="50" y="136"/>
                  </a:lnTo>
                  <a:lnTo>
                    <a:pt x="50" y="134"/>
                  </a:lnTo>
                  <a:lnTo>
                    <a:pt x="48" y="130"/>
                  </a:lnTo>
                  <a:lnTo>
                    <a:pt x="47" y="126"/>
                  </a:lnTo>
                  <a:lnTo>
                    <a:pt x="46" y="124"/>
                  </a:lnTo>
                  <a:lnTo>
                    <a:pt x="46" y="122"/>
                  </a:lnTo>
                  <a:lnTo>
                    <a:pt x="45" y="120"/>
                  </a:lnTo>
                  <a:lnTo>
                    <a:pt x="45" y="118"/>
                  </a:lnTo>
                  <a:lnTo>
                    <a:pt x="45" y="115"/>
                  </a:lnTo>
                  <a:lnTo>
                    <a:pt x="45" y="113"/>
                  </a:lnTo>
                  <a:lnTo>
                    <a:pt x="43" y="111"/>
                  </a:lnTo>
                  <a:lnTo>
                    <a:pt x="42" y="109"/>
                  </a:lnTo>
                  <a:lnTo>
                    <a:pt x="40" y="107"/>
                  </a:lnTo>
                  <a:lnTo>
                    <a:pt x="39" y="105"/>
                  </a:lnTo>
                  <a:lnTo>
                    <a:pt x="36" y="102"/>
                  </a:lnTo>
                  <a:lnTo>
                    <a:pt x="33" y="98"/>
                  </a:lnTo>
                  <a:lnTo>
                    <a:pt x="31" y="98"/>
                  </a:lnTo>
                  <a:lnTo>
                    <a:pt x="29" y="98"/>
                  </a:lnTo>
                  <a:lnTo>
                    <a:pt x="28" y="98"/>
                  </a:lnTo>
                  <a:lnTo>
                    <a:pt x="26" y="98"/>
                  </a:lnTo>
                  <a:lnTo>
                    <a:pt x="26" y="97"/>
                  </a:lnTo>
                  <a:lnTo>
                    <a:pt x="25" y="97"/>
                  </a:lnTo>
                  <a:lnTo>
                    <a:pt x="24" y="96"/>
                  </a:lnTo>
                  <a:lnTo>
                    <a:pt x="22" y="95"/>
                  </a:lnTo>
                  <a:lnTo>
                    <a:pt x="21" y="94"/>
                  </a:lnTo>
                  <a:lnTo>
                    <a:pt x="19" y="94"/>
                  </a:lnTo>
                  <a:lnTo>
                    <a:pt x="18" y="93"/>
                  </a:lnTo>
                  <a:lnTo>
                    <a:pt x="16" y="92"/>
                  </a:lnTo>
                  <a:lnTo>
                    <a:pt x="15" y="91"/>
                  </a:lnTo>
                  <a:lnTo>
                    <a:pt x="14" y="91"/>
                  </a:lnTo>
                  <a:lnTo>
                    <a:pt x="14" y="90"/>
                  </a:lnTo>
                  <a:lnTo>
                    <a:pt x="14" y="90"/>
                  </a:lnTo>
                  <a:lnTo>
                    <a:pt x="13" y="89"/>
                  </a:lnTo>
                  <a:lnTo>
                    <a:pt x="13" y="89"/>
                  </a:lnTo>
                  <a:lnTo>
                    <a:pt x="12" y="89"/>
                  </a:lnTo>
                  <a:lnTo>
                    <a:pt x="11" y="88"/>
                  </a:lnTo>
                  <a:lnTo>
                    <a:pt x="9" y="88"/>
                  </a:lnTo>
                  <a:lnTo>
                    <a:pt x="8" y="88"/>
                  </a:lnTo>
                  <a:lnTo>
                    <a:pt x="6" y="88"/>
                  </a:lnTo>
                  <a:lnTo>
                    <a:pt x="5" y="88"/>
                  </a:lnTo>
                  <a:lnTo>
                    <a:pt x="5" y="83"/>
                  </a:lnTo>
                  <a:lnTo>
                    <a:pt x="5" y="83"/>
                  </a:lnTo>
                  <a:lnTo>
                    <a:pt x="5" y="82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4" y="82"/>
                  </a:lnTo>
                  <a:lnTo>
                    <a:pt x="3" y="82"/>
                  </a:lnTo>
                  <a:lnTo>
                    <a:pt x="3" y="82"/>
                  </a:lnTo>
                  <a:lnTo>
                    <a:pt x="2" y="81"/>
                  </a:lnTo>
                  <a:lnTo>
                    <a:pt x="2" y="81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2" y="77"/>
                  </a:lnTo>
                  <a:lnTo>
                    <a:pt x="2" y="77"/>
                  </a:lnTo>
                  <a:lnTo>
                    <a:pt x="3" y="76"/>
                  </a:lnTo>
                  <a:lnTo>
                    <a:pt x="3" y="77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5"/>
                  </a:lnTo>
                  <a:lnTo>
                    <a:pt x="5" y="75"/>
                  </a:lnTo>
                  <a:lnTo>
                    <a:pt x="5" y="75"/>
                  </a:lnTo>
                  <a:lnTo>
                    <a:pt x="5" y="75"/>
                  </a:lnTo>
                  <a:lnTo>
                    <a:pt x="6" y="75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9" y="74"/>
                  </a:lnTo>
                  <a:lnTo>
                    <a:pt x="9" y="74"/>
                  </a:lnTo>
                  <a:lnTo>
                    <a:pt x="9" y="73"/>
                  </a:lnTo>
                  <a:lnTo>
                    <a:pt x="9" y="73"/>
                  </a:lnTo>
                  <a:lnTo>
                    <a:pt x="10" y="73"/>
                  </a:lnTo>
                  <a:lnTo>
                    <a:pt x="10" y="73"/>
                  </a:lnTo>
                  <a:lnTo>
                    <a:pt x="11" y="73"/>
                  </a:lnTo>
                  <a:lnTo>
                    <a:pt x="11" y="73"/>
                  </a:lnTo>
                  <a:lnTo>
                    <a:pt x="12" y="73"/>
                  </a:lnTo>
                  <a:lnTo>
                    <a:pt x="12" y="73"/>
                  </a:lnTo>
                  <a:lnTo>
                    <a:pt x="13" y="72"/>
                  </a:lnTo>
                  <a:lnTo>
                    <a:pt x="13" y="72"/>
                  </a:lnTo>
                  <a:lnTo>
                    <a:pt x="14" y="72"/>
                  </a:lnTo>
                  <a:lnTo>
                    <a:pt x="14" y="71"/>
                  </a:lnTo>
                  <a:lnTo>
                    <a:pt x="14" y="70"/>
                  </a:lnTo>
                  <a:lnTo>
                    <a:pt x="15" y="70"/>
                  </a:lnTo>
                  <a:lnTo>
                    <a:pt x="15" y="69"/>
                  </a:lnTo>
                  <a:lnTo>
                    <a:pt x="16" y="69"/>
                  </a:lnTo>
                  <a:lnTo>
                    <a:pt x="16" y="69"/>
                  </a:lnTo>
                  <a:lnTo>
                    <a:pt x="17" y="68"/>
                  </a:lnTo>
                  <a:lnTo>
                    <a:pt x="17" y="67"/>
                  </a:lnTo>
                  <a:lnTo>
                    <a:pt x="18" y="67"/>
                  </a:lnTo>
                  <a:lnTo>
                    <a:pt x="18" y="66"/>
                  </a:lnTo>
                  <a:lnTo>
                    <a:pt x="18" y="65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17" y="64"/>
                  </a:lnTo>
                  <a:lnTo>
                    <a:pt x="17" y="63"/>
                  </a:lnTo>
                  <a:lnTo>
                    <a:pt x="17" y="63"/>
                  </a:lnTo>
                  <a:lnTo>
                    <a:pt x="16" y="63"/>
                  </a:lnTo>
                  <a:lnTo>
                    <a:pt x="16" y="63"/>
                  </a:lnTo>
                  <a:lnTo>
                    <a:pt x="16" y="62"/>
                  </a:lnTo>
                  <a:lnTo>
                    <a:pt x="16" y="62"/>
                  </a:lnTo>
                  <a:lnTo>
                    <a:pt x="16" y="61"/>
                  </a:lnTo>
                  <a:lnTo>
                    <a:pt x="16" y="60"/>
                  </a:lnTo>
                  <a:lnTo>
                    <a:pt x="15" y="60"/>
                  </a:lnTo>
                  <a:lnTo>
                    <a:pt x="15" y="59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5" y="57"/>
                  </a:lnTo>
                  <a:lnTo>
                    <a:pt x="14" y="57"/>
                  </a:lnTo>
                  <a:lnTo>
                    <a:pt x="14" y="57"/>
                  </a:lnTo>
                  <a:lnTo>
                    <a:pt x="14" y="57"/>
                  </a:lnTo>
                  <a:lnTo>
                    <a:pt x="14" y="57"/>
                  </a:lnTo>
                  <a:lnTo>
                    <a:pt x="13" y="56"/>
                  </a:lnTo>
                  <a:lnTo>
                    <a:pt x="13" y="56"/>
                  </a:lnTo>
                  <a:lnTo>
                    <a:pt x="13" y="56"/>
                  </a:lnTo>
                  <a:lnTo>
                    <a:pt x="13" y="55"/>
                  </a:lnTo>
                  <a:lnTo>
                    <a:pt x="14" y="55"/>
                  </a:lnTo>
                  <a:lnTo>
                    <a:pt x="14" y="54"/>
                  </a:lnTo>
                  <a:lnTo>
                    <a:pt x="15" y="53"/>
                  </a:lnTo>
                  <a:lnTo>
                    <a:pt x="16" y="52"/>
                  </a:lnTo>
                  <a:lnTo>
                    <a:pt x="17" y="51"/>
                  </a:lnTo>
                  <a:lnTo>
                    <a:pt x="18" y="51"/>
                  </a:lnTo>
                  <a:lnTo>
                    <a:pt x="18" y="50"/>
                  </a:lnTo>
                  <a:lnTo>
                    <a:pt x="19" y="50"/>
                  </a:lnTo>
                  <a:lnTo>
                    <a:pt x="19" y="49"/>
                  </a:lnTo>
                  <a:lnTo>
                    <a:pt x="19" y="48"/>
                  </a:lnTo>
                  <a:lnTo>
                    <a:pt x="25" y="48"/>
                  </a:lnTo>
                  <a:lnTo>
                    <a:pt x="24" y="49"/>
                  </a:lnTo>
                  <a:lnTo>
                    <a:pt x="24" y="49"/>
                  </a:lnTo>
                  <a:lnTo>
                    <a:pt x="25" y="49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26" y="50"/>
                  </a:lnTo>
                  <a:lnTo>
                    <a:pt x="26" y="50"/>
                  </a:lnTo>
                  <a:lnTo>
                    <a:pt x="36" y="50"/>
                  </a:lnTo>
                  <a:lnTo>
                    <a:pt x="37" y="50"/>
                  </a:lnTo>
                  <a:lnTo>
                    <a:pt x="37" y="50"/>
                  </a:lnTo>
                  <a:lnTo>
                    <a:pt x="37" y="50"/>
                  </a:lnTo>
                  <a:lnTo>
                    <a:pt x="37" y="50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8" y="48"/>
                  </a:lnTo>
                  <a:lnTo>
                    <a:pt x="38" y="48"/>
                  </a:lnTo>
                  <a:lnTo>
                    <a:pt x="38" y="48"/>
                  </a:lnTo>
                  <a:lnTo>
                    <a:pt x="39" y="48"/>
                  </a:lnTo>
                  <a:lnTo>
                    <a:pt x="39" y="48"/>
                  </a:lnTo>
                  <a:lnTo>
                    <a:pt x="39" y="47"/>
                  </a:lnTo>
                  <a:lnTo>
                    <a:pt x="39" y="47"/>
                  </a:lnTo>
                  <a:lnTo>
                    <a:pt x="39" y="46"/>
                  </a:lnTo>
                  <a:lnTo>
                    <a:pt x="39" y="45"/>
                  </a:lnTo>
                  <a:lnTo>
                    <a:pt x="39" y="44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39" y="42"/>
                  </a:lnTo>
                  <a:lnTo>
                    <a:pt x="39" y="42"/>
                  </a:lnTo>
                  <a:lnTo>
                    <a:pt x="39" y="42"/>
                  </a:lnTo>
                  <a:lnTo>
                    <a:pt x="39" y="42"/>
                  </a:lnTo>
                  <a:lnTo>
                    <a:pt x="38" y="42"/>
                  </a:lnTo>
                  <a:lnTo>
                    <a:pt x="38" y="42"/>
                  </a:lnTo>
                  <a:lnTo>
                    <a:pt x="38" y="42"/>
                  </a:lnTo>
                  <a:lnTo>
                    <a:pt x="37" y="42"/>
                  </a:lnTo>
                  <a:lnTo>
                    <a:pt x="37" y="42"/>
                  </a:lnTo>
                  <a:lnTo>
                    <a:pt x="37" y="42"/>
                  </a:lnTo>
                  <a:lnTo>
                    <a:pt x="36" y="42"/>
                  </a:lnTo>
                  <a:lnTo>
                    <a:pt x="36" y="41"/>
                  </a:lnTo>
                  <a:lnTo>
                    <a:pt x="36" y="41"/>
                  </a:lnTo>
                  <a:lnTo>
                    <a:pt x="36" y="40"/>
                  </a:lnTo>
                  <a:lnTo>
                    <a:pt x="36" y="40"/>
                  </a:lnTo>
                  <a:lnTo>
                    <a:pt x="36" y="40"/>
                  </a:lnTo>
                  <a:lnTo>
                    <a:pt x="35" y="40"/>
                  </a:lnTo>
                  <a:lnTo>
                    <a:pt x="35" y="40"/>
                  </a:lnTo>
                  <a:lnTo>
                    <a:pt x="35" y="40"/>
                  </a:lnTo>
                  <a:lnTo>
                    <a:pt x="34" y="40"/>
                  </a:lnTo>
                  <a:lnTo>
                    <a:pt x="33" y="40"/>
                  </a:lnTo>
                  <a:lnTo>
                    <a:pt x="33" y="40"/>
                  </a:lnTo>
                  <a:lnTo>
                    <a:pt x="32" y="40"/>
                  </a:lnTo>
                  <a:lnTo>
                    <a:pt x="32" y="39"/>
                  </a:lnTo>
                  <a:lnTo>
                    <a:pt x="31" y="39"/>
                  </a:lnTo>
                  <a:lnTo>
                    <a:pt x="30" y="39"/>
                  </a:lnTo>
                  <a:lnTo>
                    <a:pt x="30" y="38"/>
                  </a:lnTo>
                  <a:lnTo>
                    <a:pt x="29" y="38"/>
                  </a:lnTo>
                  <a:lnTo>
                    <a:pt x="29" y="38"/>
                  </a:lnTo>
                  <a:lnTo>
                    <a:pt x="28" y="38"/>
                  </a:lnTo>
                  <a:lnTo>
                    <a:pt x="28" y="38"/>
                  </a:lnTo>
                  <a:lnTo>
                    <a:pt x="28" y="38"/>
                  </a:lnTo>
                  <a:lnTo>
                    <a:pt x="28" y="37"/>
                  </a:lnTo>
                  <a:lnTo>
                    <a:pt x="28" y="37"/>
                  </a:lnTo>
                  <a:lnTo>
                    <a:pt x="27" y="37"/>
                  </a:lnTo>
                  <a:lnTo>
                    <a:pt x="27" y="37"/>
                  </a:lnTo>
                  <a:lnTo>
                    <a:pt x="27" y="37"/>
                  </a:lnTo>
                  <a:lnTo>
                    <a:pt x="26" y="37"/>
                  </a:lnTo>
                  <a:lnTo>
                    <a:pt x="26" y="37"/>
                  </a:lnTo>
                  <a:lnTo>
                    <a:pt x="26" y="36"/>
                  </a:lnTo>
                  <a:lnTo>
                    <a:pt x="25" y="36"/>
                  </a:lnTo>
                  <a:lnTo>
                    <a:pt x="25" y="36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23" y="36"/>
                  </a:lnTo>
                  <a:lnTo>
                    <a:pt x="23" y="35"/>
                  </a:lnTo>
                  <a:lnTo>
                    <a:pt x="23" y="35"/>
                  </a:lnTo>
                  <a:lnTo>
                    <a:pt x="23" y="35"/>
                  </a:lnTo>
                  <a:lnTo>
                    <a:pt x="24" y="35"/>
                  </a:lnTo>
                  <a:lnTo>
                    <a:pt x="26" y="34"/>
                  </a:lnTo>
                  <a:lnTo>
                    <a:pt x="27" y="34"/>
                  </a:lnTo>
                  <a:lnTo>
                    <a:pt x="28" y="33"/>
                  </a:lnTo>
                  <a:lnTo>
                    <a:pt x="29" y="33"/>
                  </a:lnTo>
                  <a:lnTo>
                    <a:pt x="30" y="32"/>
                  </a:lnTo>
                  <a:lnTo>
                    <a:pt x="30" y="32"/>
                  </a:lnTo>
                  <a:lnTo>
                    <a:pt x="31" y="31"/>
                  </a:lnTo>
                  <a:lnTo>
                    <a:pt x="31" y="30"/>
                  </a:lnTo>
                  <a:lnTo>
                    <a:pt x="31" y="30"/>
                  </a:lnTo>
                  <a:lnTo>
                    <a:pt x="31" y="29"/>
                  </a:lnTo>
                  <a:lnTo>
                    <a:pt x="31" y="29"/>
                  </a:lnTo>
                  <a:lnTo>
                    <a:pt x="31" y="29"/>
                  </a:lnTo>
                  <a:lnTo>
                    <a:pt x="31" y="29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29" y="28"/>
                  </a:lnTo>
                  <a:lnTo>
                    <a:pt x="29" y="28"/>
                  </a:lnTo>
                  <a:lnTo>
                    <a:pt x="29" y="28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27" y="27"/>
                  </a:lnTo>
                  <a:lnTo>
                    <a:pt x="27" y="27"/>
                  </a:lnTo>
                  <a:lnTo>
                    <a:pt x="27" y="27"/>
                  </a:lnTo>
                  <a:lnTo>
                    <a:pt x="27" y="27"/>
                  </a:lnTo>
                  <a:lnTo>
                    <a:pt x="26" y="27"/>
                  </a:lnTo>
                  <a:lnTo>
                    <a:pt x="25" y="27"/>
                  </a:lnTo>
                  <a:lnTo>
                    <a:pt x="24" y="27"/>
                  </a:lnTo>
                  <a:lnTo>
                    <a:pt x="24" y="27"/>
                  </a:lnTo>
                  <a:lnTo>
                    <a:pt x="23" y="27"/>
                  </a:lnTo>
                  <a:lnTo>
                    <a:pt x="22" y="27"/>
                  </a:lnTo>
                  <a:lnTo>
                    <a:pt x="22" y="27"/>
                  </a:lnTo>
                  <a:lnTo>
                    <a:pt x="22" y="26"/>
                  </a:lnTo>
                  <a:lnTo>
                    <a:pt x="21" y="26"/>
                  </a:lnTo>
                  <a:lnTo>
                    <a:pt x="21" y="26"/>
                  </a:lnTo>
                  <a:lnTo>
                    <a:pt x="21" y="26"/>
                  </a:lnTo>
                  <a:lnTo>
                    <a:pt x="21" y="25"/>
                  </a:lnTo>
                  <a:lnTo>
                    <a:pt x="21" y="25"/>
                  </a:lnTo>
                  <a:lnTo>
                    <a:pt x="22" y="25"/>
                  </a:lnTo>
                  <a:lnTo>
                    <a:pt x="22" y="25"/>
                  </a:lnTo>
                  <a:lnTo>
                    <a:pt x="22" y="25"/>
                  </a:lnTo>
                  <a:lnTo>
                    <a:pt x="23" y="25"/>
                  </a:lnTo>
                  <a:lnTo>
                    <a:pt x="23" y="24"/>
                  </a:lnTo>
                  <a:lnTo>
                    <a:pt x="23" y="24"/>
                  </a:lnTo>
                  <a:lnTo>
                    <a:pt x="23" y="24"/>
                  </a:lnTo>
                  <a:lnTo>
                    <a:pt x="23" y="23"/>
                  </a:lnTo>
                  <a:lnTo>
                    <a:pt x="23" y="23"/>
                  </a:lnTo>
                  <a:lnTo>
                    <a:pt x="23" y="23"/>
                  </a:lnTo>
                  <a:lnTo>
                    <a:pt x="23" y="22"/>
                  </a:lnTo>
                  <a:lnTo>
                    <a:pt x="23" y="22"/>
                  </a:lnTo>
                  <a:lnTo>
                    <a:pt x="23" y="21"/>
                  </a:lnTo>
                  <a:lnTo>
                    <a:pt x="23" y="21"/>
                  </a:lnTo>
                  <a:lnTo>
                    <a:pt x="24" y="21"/>
                  </a:lnTo>
                  <a:lnTo>
                    <a:pt x="24" y="21"/>
                  </a:lnTo>
                  <a:lnTo>
                    <a:pt x="24" y="21"/>
                  </a:lnTo>
                  <a:lnTo>
                    <a:pt x="24" y="21"/>
                  </a:lnTo>
                  <a:lnTo>
                    <a:pt x="24" y="21"/>
                  </a:lnTo>
                  <a:lnTo>
                    <a:pt x="24" y="20"/>
                  </a:lnTo>
                  <a:lnTo>
                    <a:pt x="23" y="20"/>
                  </a:lnTo>
                  <a:lnTo>
                    <a:pt x="23" y="20"/>
                  </a:lnTo>
                  <a:lnTo>
                    <a:pt x="23" y="20"/>
                  </a:lnTo>
                  <a:lnTo>
                    <a:pt x="23" y="20"/>
                  </a:lnTo>
                  <a:lnTo>
                    <a:pt x="23" y="19"/>
                  </a:lnTo>
                  <a:lnTo>
                    <a:pt x="23" y="19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2" y="17"/>
                  </a:lnTo>
                  <a:lnTo>
                    <a:pt x="23" y="17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9" y="18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1" y="18"/>
                  </a:lnTo>
                  <a:lnTo>
                    <a:pt x="31" y="18"/>
                  </a:lnTo>
                  <a:lnTo>
                    <a:pt x="35" y="18"/>
                  </a:lnTo>
                  <a:lnTo>
                    <a:pt x="39" y="18"/>
                  </a:lnTo>
                  <a:lnTo>
                    <a:pt x="44" y="18"/>
                  </a:lnTo>
                  <a:lnTo>
                    <a:pt x="48" y="18"/>
                  </a:lnTo>
                  <a:lnTo>
                    <a:pt x="49" y="18"/>
                  </a:lnTo>
                  <a:lnTo>
                    <a:pt x="50" y="18"/>
                  </a:lnTo>
                  <a:lnTo>
                    <a:pt x="51" y="18"/>
                  </a:lnTo>
                  <a:lnTo>
                    <a:pt x="52" y="18"/>
                  </a:lnTo>
                  <a:lnTo>
                    <a:pt x="53" y="18"/>
                  </a:lnTo>
                  <a:lnTo>
                    <a:pt x="53" y="18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54" y="17"/>
                  </a:lnTo>
                  <a:lnTo>
                    <a:pt x="54" y="17"/>
                  </a:lnTo>
                  <a:lnTo>
                    <a:pt x="54" y="17"/>
                  </a:lnTo>
                  <a:lnTo>
                    <a:pt x="56" y="17"/>
                  </a:lnTo>
                  <a:lnTo>
                    <a:pt x="56" y="17"/>
                  </a:lnTo>
                  <a:lnTo>
                    <a:pt x="57" y="17"/>
                  </a:lnTo>
                  <a:lnTo>
                    <a:pt x="58" y="17"/>
                  </a:lnTo>
                  <a:lnTo>
                    <a:pt x="59" y="17"/>
                  </a:lnTo>
                  <a:lnTo>
                    <a:pt x="59" y="16"/>
                  </a:lnTo>
                  <a:lnTo>
                    <a:pt x="60" y="16"/>
                  </a:lnTo>
                  <a:lnTo>
                    <a:pt x="62" y="15"/>
                  </a:lnTo>
                  <a:lnTo>
                    <a:pt x="62" y="15"/>
                  </a:lnTo>
                  <a:lnTo>
                    <a:pt x="63" y="15"/>
                  </a:lnTo>
                  <a:lnTo>
                    <a:pt x="63" y="15"/>
                  </a:lnTo>
                  <a:lnTo>
                    <a:pt x="64" y="15"/>
                  </a:lnTo>
                  <a:lnTo>
                    <a:pt x="65" y="15"/>
                  </a:lnTo>
                  <a:lnTo>
                    <a:pt x="66" y="15"/>
                  </a:lnTo>
                  <a:lnTo>
                    <a:pt x="67" y="15"/>
                  </a:lnTo>
                  <a:lnTo>
                    <a:pt x="67" y="15"/>
                  </a:lnTo>
                  <a:lnTo>
                    <a:pt x="67" y="15"/>
                  </a:lnTo>
                  <a:lnTo>
                    <a:pt x="67" y="15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4"/>
                  </a:lnTo>
                  <a:lnTo>
                    <a:pt x="68" y="13"/>
                  </a:lnTo>
                  <a:lnTo>
                    <a:pt x="69" y="13"/>
                  </a:lnTo>
                  <a:lnTo>
                    <a:pt x="69" y="14"/>
                  </a:lnTo>
                  <a:lnTo>
                    <a:pt x="70" y="14"/>
                  </a:lnTo>
                  <a:lnTo>
                    <a:pt x="71" y="14"/>
                  </a:lnTo>
                  <a:lnTo>
                    <a:pt x="72" y="13"/>
                  </a:lnTo>
                  <a:lnTo>
                    <a:pt x="73" y="13"/>
                  </a:lnTo>
                  <a:lnTo>
                    <a:pt x="74" y="13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7" y="11"/>
                  </a:lnTo>
                  <a:lnTo>
                    <a:pt x="78" y="11"/>
                  </a:lnTo>
                  <a:lnTo>
                    <a:pt x="79" y="10"/>
                  </a:lnTo>
                  <a:lnTo>
                    <a:pt x="79" y="10"/>
                  </a:lnTo>
                  <a:lnTo>
                    <a:pt x="80" y="10"/>
                  </a:lnTo>
                  <a:lnTo>
                    <a:pt x="82" y="10"/>
                  </a:lnTo>
                  <a:lnTo>
                    <a:pt x="83" y="10"/>
                  </a:lnTo>
                  <a:lnTo>
                    <a:pt x="83" y="10"/>
                  </a:lnTo>
                  <a:lnTo>
                    <a:pt x="83" y="11"/>
                  </a:lnTo>
                  <a:lnTo>
                    <a:pt x="83" y="11"/>
                  </a:lnTo>
                  <a:lnTo>
                    <a:pt x="83" y="11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5" y="11"/>
                  </a:lnTo>
                  <a:lnTo>
                    <a:pt x="85" y="12"/>
                  </a:lnTo>
                  <a:lnTo>
                    <a:pt x="86" y="12"/>
                  </a:lnTo>
                  <a:lnTo>
                    <a:pt x="87" y="12"/>
                  </a:lnTo>
                  <a:lnTo>
                    <a:pt x="88" y="12"/>
                  </a:lnTo>
                  <a:lnTo>
                    <a:pt x="90" y="12"/>
                  </a:lnTo>
                  <a:lnTo>
                    <a:pt x="92" y="12"/>
                  </a:lnTo>
                  <a:lnTo>
                    <a:pt x="94" y="12"/>
                  </a:lnTo>
                  <a:lnTo>
                    <a:pt x="96" y="12"/>
                  </a:lnTo>
                  <a:lnTo>
                    <a:pt x="97" y="12"/>
                  </a:lnTo>
                  <a:lnTo>
                    <a:pt x="97" y="12"/>
                  </a:lnTo>
                  <a:lnTo>
                    <a:pt x="97" y="12"/>
                  </a:lnTo>
                  <a:lnTo>
                    <a:pt x="97" y="11"/>
                  </a:lnTo>
                  <a:lnTo>
                    <a:pt x="98" y="11"/>
                  </a:lnTo>
                  <a:lnTo>
                    <a:pt x="98" y="11"/>
                  </a:lnTo>
                  <a:lnTo>
                    <a:pt x="98" y="10"/>
                  </a:lnTo>
                  <a:lnTo>
                    <a:pt x="98" y="10"/>
                  </a:lnTo>
                  <a:lnTo>
                    <a:pt x="98" y="10"/>
                  </a:lnTo>
                  <a:lnTo>
                    <a:pt x="99" y="10"/>
                  </a:lnTo>
                  <a:lnTo>
                    <a:pt x="99" y="10"/>
                  </a:lnTo>
                  <a:lnTo>
                    <a:pt x="99" y="10"/>
                  </a:lnTo>
                  <a:lnTo>
                    <a:pt x="99" y="9"/>
                  </a:lnTo>
                  <a:lnTo>
                    <a:pt x="99" y="9"/>
                  </a:lnTo>
                  <a:lnTo>
                    <a:pt x="99" y="9"/>
                  </a:lnTo>
                  <a:lnTo>
                    <a:pt x="99" y="8"/>
                  </a:lnTo>
                  <a:lnTo>
                    <a:pt x="99" y="7"/>
                  </a:lnTo>
                  <a:lnTo>
                    <a:pt x="99" y="7"/>
                  </a:lnTo>
                  <a:lnTo>
                    <a:pt x="99" y="6"/>
                  </a:lnTo>
                  <a:lnTo>
                    <a:pt x="99" y="5"/>
                  </a:lnTo>
                  <a:lnTo>
                    <a:pt x="100" y="5"/>
                  </a:lnTo>
                  <a:lnTo>
                    <a:pt x="100" y="5"/>
                  </a:lnTo>
                  <a:lnTo>
                    <a:pt x="101" y="5"/>
                  </a:lnTo>
                  <a:lnTo>
                    <a:pt x="101" y="5"/>
                  </a:lnTo>
                  <a:lnTo>
                    <a:pt x="101" y="4"/>
                  </a:lnTo>
                  <a:lnTo>
                    <a:pt x="101" y="4"/>
                  </a:lnTo>
                  <a:lnTo>
                    <a:pt x="101" y="4"/>
                  </a:lnTo>
                  <a:lnTo>
                    <a:pt x="101" y="3"/>
                  </a:lnTo>
                  <a:lnTo>
                    <a:pt x="102" y="3"/>
                  </a:lnTo>
                  <a:lnTo>
                    <a:pt x="102" y="3"/>
                  </a:lnTo>
                  <a:lnTo>
                    <a:pt x="102" y="3"/>
                  </a:lnTo>
                  <a:lnTo>
                    <a:pt x="103" y="3"/>
                  </a:lnTo>
                  <a:lnTo>
                    <a:pt x="103" y="3"/>
                  </a:lnTo>
                  <a:lnTo>
                    <a:pt x="104" y="3"/>
                  </a:lnTo>
                  <a:lnTo>
                    <a:pt x="104" y="3"/>
                  </a:lnTo>
                  <a:lnTo>
                    <a:pt x="104" y="3"/>
                  </a:lnTo>
                  <a:lnTo>
                    <a:pt x="104" y="3"/>
                  </a:lnTo>
                  <a:lnTo>
                    <a:pt x="104" y="2"/>
                  </a:lnTo>
                  <a:lnTo>
                    <a:pt x="104" y="2"/>
                  </a:lnTo>
                  <a:lnTo>
                    <a:pt x="104" y="2"/>
                  </a:lnTo>
                  <a:lnTo>
                    <a:pt x="105" y="2"/>
                  </a:lnTo>
                  <a:lnTo>
                    <a:pt x="106" y="2"/>
                  </a:lnTo>
                  <a:lnTo>
                    <a:pt x="107" y="2"/>
                  </a:lnTo>
                  <a:lnTo>
                    <a:pt x="108" y="2"/>
                  </a:lnTo>
                  <a:lnTo>
                    <a:pt x="108" y="2"/>
                  </a:lnTo>
                  <a:lnTo>
                    <a:pt x="108" y="2"/>
                  </a:lnTo>
                  <a:lnTo>
                    <a:pt x="109" y="1"/>
                  </a:lnTo>
                  <a:lnTo>
                    <a:pt x="109" y="1"/>
                  </a:lnTo>
                  <a:lnTo>
                    <a:pt x="109" y="1"/>
                  </a:lnTo>
                  <a:lnTo>
                    <a:pt x="109" y="1"/>
                  </a:lnTo>
                  <a:lnTo>
                    <a:pt x="109" y="0"/>
                  </a:lnTo>
                  <a:lnTo>
                    <a:pt x="109" y="0"/>
                  </a:lnTo>
                  <a:lnTo>
                    <a:pt x="109" y="0"/>
                  </a:lnTo>
                  <a:moveTo>
                    <a:pt x="11" y="85"/>
                  </a:moveTo>
                  <a:lnTo>
                    <a:pt x="11" y="85"/>
                  </a:lnTo>
                  <a:lnTo>
                    <a:pt x="11" y="85"/>
                  </a:lnTo>
                  <a:lnTo>
                    <a:pt x="10" y="85"/>
                  </a:lnTo>
                  <a:lnTo>
                    <a:pt x="10" y="85"/>
                  </a:lnTo>
                  <a:lnTo>
                    <a:pt x="9" y="85"/>
                  </a:lnTo>
                  <a:lnTo>
                    <a:pt x="9" y="86"/>
                  </a:lnTo>
                  <a:lnTo>
                    <a:pt x="9" y="86"/>
                  </a:lnTo>
                  <a:lnTo>
                    <a:pt x="9" y="86"/>
                  </a:lnTo>
                  <a:lnTo>
                    <a:pt x="9" y="86"/>
                  </a:lnTo>
                  <a:lnTo>
                    <a:pt x="9" y="86"/>
                  </a:lnTo>
                  <a:lnTo>
                    <a:pt x="10" y="87"/>
                  </a:lnTo>
                  <a:lnTo>
                    <a:pt x="10" y="86"/>
                  </a:lnTo>
                  <a:lnTo>
                    <a:pt x="10" y="86"/>
                  </a:lnTo>
                  <a:lnTo>
                    <a:pt x="11" y="86"/>
                  </a:lnTo>
                  <a:lnTo>
                    <a:pt x="11" y="86"/>
                  </a:lnTo>
                  <a:lnTo>
                    <a:pt x="11" y="85"/>
                  </a:lnTo>
                  <a:lnTo>
                    <a:pt x="11" y="85"/>
                  </a:lnTo>
                  <a:lnTo>
                    <a:pt x="11" y="85"/>
                  </a:lnTo>
                  <a:lnTo>
                    <a:pt x="11" y="85"/>
                  </a:lnTo>
                  <a:lnTo>
                    <a:pt x="11" y="85"/>
                  </a:lnTo>
                  <a:lnTo>
                    <a:pt x="11" y="85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2905476" y="2173725"/>
              <a:ext cx="1241967" cy="905070"/>
            </a:xfrm>
            <a:custGeom>
              <a:avLst/>
              <a:gdLst/>
              <a:ahLst/>
              <a:cxnLst>
                <a:cxn ang="0">
                  <a:pos x="81" y="1"/>
                </a:cxn>
                <a:cxn ang="0">
                  <a:pos x="88" y="6"/>
                </a:cxn>
                <a:cxn ang="0">
                  <a:pos x="92" y="10"/>
                </a:cxn>
                <a:cxn ang="0">
                  <a:pos x="93" y="9"/>
                </a:cxn>
                <a:cxn ang="0">
                  <a:pos x="113" y="11"/>
                </a:cxn>
                <a:cxn ang="0">
                  <a:pos x="118" y="15"/>
                </a:cxn>
                <a:cxn ang="0">
                  <a:pos x="123" y="21"/>
                </a:cxn>
                <a:cxn ang="0">
                  <a:pos x="128" y="19"/>
                </a:cxn>
                <a:cxn ang="0">
                  <a:pos x="136" y="19"/>
                </a:cxn>
                <a:cxn ang="0">
                  <a:pos x="143" y="24"/>
                </a:cxn>
                <a:cxn ang="0">
                  <a:pos x="152" y="25"/>
                </a:cxn>
                <a:cxn ang="0">
                  <a:pos x="157" y="27"/>
                </a:cxn>
                <a:cxn ang="0">
                  <a:pos x="163" y="33"/>
                </a:cxn>
                <a:cxn ang="0">
                  <a:pos x="165" y="42"/>
                </a:cxn>
                <a:cxn ang="0">
                  <a:pos x="163" y="52"/>
                </a:cxn>
                <a:cxn ang="0">
                  <a:pos x="162" y="61"/>
                </a:cxn>
                <a:cxn ang="0">
                  <a:pos x="160" y="66"/>
                </a:cxn>
                <a:cxn ang="0">
                  <a:pos x="159" y="69"/>
                </a:cxn>
                <a:cxn ang="0">
                  <a:pos x="162" y="74"/>
                </a:cxn>
                <a:cxn ang="0">
                  <a:pos x="153" y="80"/>
                </a:cxn>
                <a:cxn ang="0">
                  <a:pos x="142" y="89"/>
                </a:cxn>
                <a:cxn ang="0">
                  <a:pos x="137" y="93"/>
                </a:cxn>
                <a:cxn ang="0">
                  <a:pos x="132" y="96"/>
                </a:cxn>
                <a:cxn ang="0">
                  <a:pos x="129" y="101"/>
                </a:cxn>
                <a:cxn ang="0">
                  <a:pos x="122" y="102"/>
                </a:cxn>
                <a:cxn ang="0">
                  <a:pos x="118" y="99"/>
                </a:cxn>
                <a:cxn ang="0">
                  <a:pos x="116" y="95"/>
                </a:cxn>
                <a:cxn ang="0">
                  <a:pos x="109" y="97"/>
                </a:cxn>
                <a:cxn ang="0">
                  <a:pos x="104" y="103"/>
                </a:cxn>
                <a:cxn ang="0">
                  <a:pos x="100" y="112"/>
                </a:cxn>
                <a:cxn ang="0">
                  <a:pos x="87" y="111"/>
                </a:cxn>
                <a:cxn ang="0">
                  <a:pos x="78" y="109"/>
                </a:cxn>
                <a:cxn ang="0">
                  <a:pos x="75" y="104"/>
                </a:cxn>
                <a:cxn ang="0">
                  <a:pos x="71" y="102"/>
                </a:cxn>
                <a:cxn ang="0">
                  <a:pos x="64" y="98"/>
                </a:cxn>
                <a:cxn ang="0">
                  <a:pos x="58" y="96"/>
                </a:cxn>
                <a:cxn ang="0">
                  <a:pos x="52" y="100"/>
                </a:cxn>
                <a:cxn ang="0">
                  <a:pos x="46" y="98"/>
                </a:cxn>
                <a:cxn ang="0">
                  <a:pos x="33" y="95"/>
                </a:cxn>
                <a:cxn ang="0">
                  <a:pos x="24" y="89"/>
                </a:cxn>
                <a:cxn ang="0">
                  <a:pos x="16" y="85"/>
                </a:cxn>
                <a:cxn ang="0">
                  <a:pos x="11" y="80"/>
                </a:cxn>
                <a:cxn ang="0">
                  <a:pos x="3" y="80"/>
                </a:cxn>
                <a:cxn ang="0">
                  <a:pos x="1" y="68"/>
                </a:cxn>
                <a:cxn ang="0">
                  <a:pos x="5" y="58"/>
                </a:cxn>
                <a:cxn ang="0">
                  <a:pos x="13" y="48"/>
                </a:cxn>
                <a:cxn ang="0">
                  <a:pos x="19" y="41"/>
                </a:cxn>
                <a:cxn ang="0">
                  <a:pos x="27" y="40"/>
                </a:cxn>
                <a:cxn ang="0">
                  <a:pos x="35" y="37"/>
                </a:cxn>
                <a:cxn ang="0">
                  <a:pos x="44" y="36"/>
                </a:cxn>
                <a:cxn ang="0">
                  <a:pos x="56" y="27"/>
                </a:cxn>
                <a:cxn ang="0">
                  <a:pos x="59" y="24"/>
                </a:cxn>
                <a:cxn ang="0">
                  <a:pos x="58" y="21"/>
                </a:cxn>
                <a:cxn ang="0">
                  <a:pos x="55" y="15"/>
                </a:cxn>
                <a:cxn ang="0">
                  <a:pos x="55" y="11"/>
                </a:cxn>
                <a:cxn ang="0">
                  <a:pos x="58" y="4"/>
                </a:cxn>
                <a:cxn ang="0">
                  <a:pos x="67" y="2"/>
                </a:cxn>
                <a:cxn ang="0">
                  <a:pos x="75" y="2"/>
                </a:cxn>
              </a:cxnLst>
              <a:rect l="0" t="0" r="r" b="b"/>
              <a:pathLst>
                <a:path w="166" h="112">
                  <a:moveTo>
                    <a:pt x="75" y="1"/>
                  </a:moveTo>
                  <a:lnTo>
                    <a:pt x="76" y="0"/>
                  </a:lnTo>
                  <a:lnTo>
                    <a:pt x="77" y="0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79" y="0"/>
                  </a:lnTo>
                  <a:lnTo>
                    <a:pt x="80" y="0"/>
                  </a:lnTo>
                  <a:lnTo>
                    <a:pt x="81" y="1"/>
                  </a:lnTo>
                  <a:lnTo>
                    <a:pt x="82" y="1"/>
                  </a:lnTo>
                  <a:lnTo>
                    <a:pt x="83" y="2"/>
                  </a:lnTo>
                  <a:lnTo>
                    <a:pt x="84" y="2"/>
                  </a:lnTo>
                  <a:lnTo>
                    <a:pt x="85" y="3"/>
                  </a:lnTo>
                  <a:lnTo>
                    <a:pt x="85" y="4"/>
                  </a:lnTo>
                  <a:lnTo>
                    <a:pt x="86" y="5"/>
                  </a:lnTo>
                  <a:lnTo>
                    <a:pt x="87" y="6"/>
                  </a:lnTo>
                  <a:lnTo>
                    <a:pt x="88" y="6"/>
                  </a:lnTo>
                  <a:lnTo>
                    <a:pt x="89" y="7"/>
                  </a:lnTo>
                  <a:lnTo>
                    <a:pt x="90" y="8"/>
                  </a:lnTo>
                  <a:lnTo>
                    <a:pt x="91" y="8"/>
                  </a:lnTo>
                  <a:lnTo>
                    <a:pt x="92" y="9"/>
                  </a:lnTo>
                  <a:lnTo>
                    <a:pt x="92" y="9"/>
                  </a:lnTo>
                  <a:lnTo>
                    <a:pt x="92" y="9"/>
                  </a:lnTo>
                  <a:lnTo>
                    <a:pt x="92" y="10"/>
                  </a:lnTo>
                  <a:lnTo>
                    <a:pt x="92" y="10"/>
                  </a:lnTo>
                  <a:lnTo>
                    <a:pt x="92" y="10"/>
                  </a:lnTo>
                  <a:lnTo>
                    <a:pt x="92" y="10"/>
                  </a:lnTo>
                  <a:lnTo>
                    <a:pt x="93" y="10"/>
                  </a:lnTo>
                  <a:lnTo>
                    <a:pt x="93" y="10"/>
                  </a:lnTo>
                  <a:lnTo>
                    <a:pt x="93" y="10"/>
                  </a:lnTo>
                  <a:lnTo>
                    <a:pt x="93" y="10"/>
                  </a:lnTo>
                  <a:lnTo>
                    <a:pt x="93" y="9"/>
                  </a:lnTo>
                  <a:lnTo>
                    <a:pt x="93" y="9"/>
                  </a:lnTo>
                  <a:lnTo>
                    <a:pt x="95" y="9"/>
                  </a:lnTo>
                  <a:lnTo>
                    <a:pt x="98" y="9"/>
                  </a:lnTo>
                  <a:lnTo>
                    <a:pt x="102" y="10"/>
                  </a:lnTo>
                  <a:lnTo>
                    <a:pt x="104" y="10"/>
                  </a:lnTo>
                  <a:lnTo>
                    <a:pt x="107" y="10"/>
                  </a:lnTo>
                  <a:lnTo>
                    <a:pt x="109" y="10"/>
                  </a:lnTo>
                  <a:lnTo>
                    <a:pt x="111" y="11"/>
                  </a:lnTo>
                  <a:lnTo>
                    <a:pt x="113" y="11"/>
                  </a:lnTo>
                  <a:lnTo>
                    <a:pt x="114" y="11"/>
                  </a:lnTo>
                  <a:lnTo>
                    <a:pt x="114" y="12"/>
                  </a:lnTo>
                  <a:lnTo>
                    <a:pt x="115" y="12"/>
                  </a:lnTo>
                  <a:lnTo>
                    <a:pt x="116" y="13"/>
                  </a:lnTo>
                  <a:lnTo>
                    <a:pt x="117" y="13"/>
                  </a:lnTo>
                  <a:lnTo>
                    <a:pt x="117" y="14"/>
                  </a:lnTo>
                  <a:lnTo>
                    <a:pt x="118" y="14"/>
                  </a:lnTo>
                  <a:lnTo>
                    <a:pt x="118" y="15"/>
                  </a:lnTo>
                  <a:lnTo>
                    <a:pt x="119" y="16"/>
                  </a:lnTo>
                  <a:lnTo>
                    <a:pt x="119" y="16"/>
                  </a:lnTo>
                  <a:lnTo>
                    <a:pt x="119" y="17"/>
                  </a:lnTo>
                  <a:lnTo>
                    <a:pt x="120" y="18"/>
                  </a:lnTo>
                  <a:lnTo>
                    <a:pt x="120" y="19"/>
                  </a:lnTo>
                  <a:lnTo>
                    <a:pt x="120" y="21"/>
                  </a:lnTo>
                  <a:lnTo>
                    <a:pt x="122" y="21"/>
                  </a:lnTo>
                  <a:lnTo>
                    <a:pt x="123" y="21"/>
                  </a:lnTo>
                  <a:lnTo>
                    <a:pt x="125" y="21"/>
                  </a:lnTo>
                  <a:lnTo>
                    <a:pt x="127" y="21"/>
                  </a:lnTo>
                  <a:lnTo>
                    <a:pt x="127" y="21"/>
                  </a:lnTo>
                  <a:lnTo>
                    <a:pt x="127" y="21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28" y="19"/>
                  </a:lnTo>
                  <a:lnTo>
                    <a:pt x="128" y="19"/>
                  </a:lnTo>
                  <a:lnTo>
                    <a:pt x="128" y="19"/>
                  </a:lnTo>
                  <a:lnTo>
                    <a:pt x="130" y="19"/>
                  </a:lnTo>
                  <a:lnTo>
                    <a:pt x="132" y="19"/>
                  </a:lnTo>
                  <a:lnTo>
                    <a:pt x="133" y="19"/>
                  </a:lnTo>
                  <a:lnTo>
                    <a:pt x="135" y="19"/>
                  </a:lnTo>
                  <a:lnTo>
                    <a:pt x="135" y="19"/>
                  </a:lnTo>
                  <a:lnTo>
                    <a:pt x="136" y="19"/>
                  </a:lnTo>
                  <a:lnTo>
                    <a:pt x="136" y="19"/>
                  </a:lnTo>
                  <a:lnTo>
                    <a:pt x="137" y="19"/>
                  </a:lnTo>
                  <a:lnTo>
                    <a:pt x="138" y="19"/>
                  </a:lnTo>
                  <a:lnTo>
                    <a:pt x="138" y="20"/>
                  </a:lnTo>
                  <a:lnTo>
                    <a:pt x="140" y="21"/>
                  </a:lnTo>
                  <a:lnTo>
                    <a:pt x="141" y="22"/>
                  </a:lnTo>
                  <a:lnTo>
                    <a:pt x="142" y="23"/>
                  </a:lnTo>
                  <a:lnTo>
                    <a:pt x="143" y="24"/>
                  </a:lnTo>
                  <a:lnTo>
                    <a:pt x="144" y="24"/>
                  </a:lnTo>
                  <a:lnTo>
                    <a:pt x="145" y="25"/>
                  </a:lnTo>
                  <a:lnTo>
                    <a:pt x="146" y="25"/>
                  </a:lnTo>
                  <a:lnTo>
                    <a:pt x="147" y="25"/>
                  </a:lnTo>
                  <a:lnTo>
                    <a:pt x="148" y="26"/>
                  </a:lnTo>
                  <a:lnTo>
                    <a:pt x="149" y="26"/>
                  </a:lnTo>
                  <a:lnTo>
                    <a:pt x="150" y="26"/>
                  </a:lnTo>
                  <a:lnTo>
                    <a:pt x="152" y="25"/>
                  </a:lnTo>
                  <a:lnTo>
                    <a:pt x="152" y="25"/>
                  </a:lnTo>
                  <a:lnTo>
                    <a:pt x="152" y="25"/>
                  </a:lnTo>
                  <a:lnTo>
                    <a:pt x="153" y="25"/>
                  </a:lnTo>
                  <a:lnTo>
                    <a:pt x="153" y="25"/>
                  </a:lnTo>
                  <a:lnTo>
                    <a:pt x="154" y="26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7" y="27"/>
                  </a:lnTo>
                  <a:lnTo>
                    <a:pt x="158" y="27"/>
                  </a:lnTo>
                  <a:lnTo>
                    <a:pt x="159" y="28"/>
                  </a:lnTo>
                  <a:lnTo>
                    <a:pt x="159" y="28"/>
                  </a:lnTo>
                  <a:lnTo>
                    <a:pt x="160" y="29"/>
                  </a:lnTo>
                  <a:lnTo>
                    <a:pt x="161" y="30"/>
                  </a:lnTo>
                  <a:lnTo>
                    <a:pt x="161" y="31"/>
                  </a:lnTo>
                  <a:lnTo>
                    <a:pt x="162" y="32"/>
                  </a:lnTo>
                  <a:lnTo>
                    <a:pt x="163" y="33"/>
                  </a:lnTo>
                  <a:lnTo>
                    <a:pt x="163" y="33"/>
                  </a:lnTo>
                  <a:lnTo>
                    <a:pt x="164" y="33"/>
                  </a:lnTo>
                  <a:lnTo>
                    <a:pt x="165" y="34"/>
                  </a:lnTo>
                  <a:lnTo>
                    <a:pt x="165" y="36"/>
                  </a:lnTo>
                  <a:lnTo>
                    <a:pt x="165" y="37"/>
                  </a:lnTo>
                  <a:lnTo>
                    <a:pt x="166" y="39"/>
                  </a:lnTo>
                  <a:lnTo>
                    <a:pt x="165" y="41"/>
                  </a:lnTo>
                  <a:lnTo>
                    <a:pt x="165" y="42"/>
                  </a:lnTo>
                  <a:lnTo>
                    <a:pt x="165" y="44"/>
                  </a:lnTo>
                  <a:lnTo>
                    <a:pt x="165" y="45"/>
                  </a:lnTo>
                  <a:lnTo>
                    <a:pt x="165" y="47"/>
                  </a:lnTo>
                  <a:lnTo>
                    <a:pt x="164" y="48"/>
                  </a:lnTo>
                  <a:lnTo>
                    <a:pt x="164" y="49"/>
                  </a:lnTo>
                  <a:lnTo>
                    <a:pt x="163" y="50"/>
                  </a:lnTo>
                  <a:lnTo>
                    <a:pt x="163" y="51"/>
                  </a:lnTo>
                  <a:lnTo>
                    <a:pt x="163" y="52"/>
                  </a:lnTo>
                  <a:lnTo>
                    <a:pt x="162" y="53"/>
                  </a:lnTo>
                  <a:lnTo>
                    <a:pt x="162" y="54"/>
                  </a:lnTo>
                  <a:lnTo>
                    <a:pt x="162" y="56"/>
                  </a:lnTo>
                  <a:lnTo>
                    <a:pt x="161" y="56"/>
                  </a:lnTo>
                  <a:lnTo>
                    <a:pt x="161" y="57"/>
                  </a:lnTo>
                  <a:lnTo>
                    <a:pt x="161" y="58"/>
                  </a:lnTo>
                  <a:lnTo>
                    <a:pt x="161" y="59"/>
                  </a:lnTo>
                  <a:lnTo>
                    <a:pt x="162" y="61"/>
                  </a:lnTo>
                  <a:lnTo>
                    <a:pt x="162" y="62"/>
                  </a:lnTo>
                  <a:lnTo>
                    <a:pt x="162" y="63"/>
                  </a:lnTo>
                  <a:lnTo>
                    <a:pt x="162" y="63"/>
                  </a:lnTo>
                  <a:lnTo>
                    <a:pt x="161" y="64"/>
                  </a:lnTo>
                  <a:lnTo>
                    <a:pt x="161" y="65"/>
                  </a:lnTo>
                  <a:lnTo>
                    <a:pt x="161" y="65"/>
                  </a:lnTo>
                  <a:lnTo>
                    <a:pt x="161" y="66"/>
                  </a:lnTo>
                  <a:lnTo>
                    <a:pt x="160" y="66"/>
                  </a:lnTo>
                  <a:lnTo>
                    <a:pt x="160" y="67"/>
                  </a:lnTo>
                  <a:lnTo>
                    <a:pt x="159" y="67"/>
                  </a:lnTo>
                  <a:lnTo>
                    <a:pt x="159" y="67"/>
                  </a:lnTo>
                  <a:lnTo>
                    <a:pt x="158" y="67"/>
                  </a:lnTo>
                  <a:lnTo>
                    <a:pt x="159" y="68"/>
                  </a:lnTo>
                  <a:lnTo>
                    <a:pt x="159" y="68"/>
                  </a:lnTo>
                  <a:lnTo>
                    <a:pt x="159" y="69"/>
                  </a:lnTo>
                  <a:lnTo>
                    <a:pt x="159" y="69"/>
                  </a:lnTo>
                  <a:lnTo>
                    <a:pt x="160" y="70"/>
                  </a:lnTo>
                  <a:lnTo>
                    <a:pt x="161" y="70"/>
                  </a:lnTo>
                  <a:lnTo>
                    <a:pt x="161" y="71"/>
                  </a:lnTo>
                  <a:lnTo>
                    <a:pt x="161" y="71"/>
                  </a:lnTo>
                  <a:lnTo>
                    <a:pt x="162" y="72"/>
                  </a:lnTo>
                  <a:lnTo>
                    <a:pt x="162" y="72"/>
                  </a:lnTo>
                  <a:lnTo>
                    <a:pt x="162" y="73"/>
                  </a:lnTo>
                  <a:lnTo>
                    <a:pt x="162" y="74"/>
                  </a:lnTo>
                  <a:lnTo>
                    <a:pt x="162" y="74"/>
                  </a:lnTo>
                  <a:lnTo>
                    <a:pt x="162" y="75"/>
                  </a:lnTo>
                  <a:lnTo>
                    <a:pt x="160" y="76"/>
                  </a:lnTo>
                  <a:lnTo>
                    <a:pt x="159" y="76"/>
                  </a:lnTo>
                  <a:lnTo>
                    <a:pt x="157" y="77"/>
                  </a:lnTo>
                  <a:lnTo>
                    <a:pt x="156" y="78"/>
                  </a:lnTo>
                  <a:lnTo>
                    <a:pt x="154" y="78"/>
                  </a:lnTo>
                  <a:lnTo>
                    <a:pt x="153" y="80"/>
                  </a:lnTo>
                  <a:lnTo>
                    <a:pt x="152" y="80"/>
                  </a:lnTo>
                  <a:lnTo>
                    <a:pt x="151" y="81"/>
                  </a:lnTo>
                  <a:lnTo>
                    <a:pt x="149" y="83"/>
                  </a:lnTo>
                  <a:lnTo>
                    <a:pt x="146" y="85"/>
                  </a:lnTo>
                  <a:lnTo>
                    <a:pt x="145" y="86"/>
                  </a:lnTo>
                  <a:lnTo>
                    <a:pt x="144" y="87"/>
                  </a:lnTo>
                  <a:lnTo>
                    <a:pt x="143" y="88"/>
                  </a:lnTo>
                  <a:lnTo>
                    <a:pt x="142" y="89"/>
                  </a:lnTo>
                  <a:lnTo>
                    <a:pt x="141" y="89"/>
                  </a:lnTo>
                  <a:lnTo>
                    <a:pt x="140" y="89"/>
                  </a:lnTo>
                  <a:lnTo>
                    <a:pt x="140" y="90"/>
                  </a:lnTo>
                  <a:lnTo>
                    <a:pt x="139" y="90"/>
                  </a:lnTo>
                  <a:lnTo>
                    <a:pt x="139" y="91"/>
                  </a:lnTo>
                  <a:lnTo>
                    <a:pt x="138" y="91"/>
                  </a:lnTo>
                  <a:lnTo>
                    <a:pt x="137" y="93"/>
                  </a:lnTo>
                  <a:lnTo>
                    <a:pt x="137" y="93"/>
                  </a:lnTo>
                  <a:lnTo>
                    <a:pt x="136" y="94"/>
                  </a:lnTo>
                  <a:lnTo>
                    <a:pt x="136" y="94"/>
                  </a:lnTo>
                  <a:lnTo>
                    <a:pt x="135" y="95"/>
                  </a:lnTo>
                  <a:lnTo>
                    <a:pt x="134" y="95"/>
                  </a:lnTo>
                  <a:lnTo>
                    <a:pt x="134" y="95"/>
                  </a:lnTo>
                  <a:lnTo>
                    <a:pt x="133" y="95"/>
                  </a:lnTo>
                  <a:lnTo>
                    <a:pt x="132" y="95"/>
                  </a:lnTo>
                  <a:lnTo>
                    <a:pt x="132" y="96"/>
                  </a:lnTo>
                  <a:lnTo>
                    <a:pt x="131" y="97"/>
                  </a:lnTo>
                  <a:lnTo>
                    <a:pt x="131" y="98"/>
                  </a:lnTo>
                  <a:lnTo>
                    <a:pt x="131" y="98"/>
                  </a:lnTo>
                  <a:lnTo>
                    <a:pt x="131" y="99"/>
                  </a:lnTo>
                  <a:lnTo>
                    <a:pt x="130" y="100"/>
                  </a:lnTo>
                  <a:lnTo>
                    <a:pt x="130" y="100"/>
                  </a:lnTo>
                  <a:lnTo>
                    <a:pt x="129" y="101"/>
                  </a:lnTo>
                  <a:lnTo>
                    <a:pt x="129" y="101"/>
                  </a:lnTo>
                  <a:lnTo>
                    <a:pt x="128" y="101"/>
                  </a:lnTo>
                  <a:lnTo>
                    <a:pt x="128" y="102"/>
                  </a:lnTo>
                  <a:lnTo>
                    <a:pt x="127" y="102"/>
                  </a:lnTo>
                  <a:lnTo>
                    <a:pt x="126" y="102"/>
                  </a:lnTo>
                  <a:lnTo>
                    <a:pt x="125" y="102"/>
                  </a:lnTo>
                  <a:lnTo>
                    <a:pt x="124" y="102"/>
                  </a:lnTo>
                  <a:lnTo>
                    <a:pt x="123" y="102"/>
                  </a:lnTo>
                  <a:lnTo>
                    <a:pt x="122" y="102"/>
                  </a:lnTo>
                  <a:lnTo>
                    <a:pt x="122" y="102"/>
                  </a:lnTo>
                  <a:lnTo>
                    <a:pt x="121" y="102"/>
                  </a:lnTo>
                  <a:lnTo>
                    <a:pt x="120" y="102"/>
                  </a:lnTo>
                  <a:lnTo>
                    <a:pt x="120" y="101"/>
                  </a:lnTo>
                  <a:lnTo>
                    <a:pt x="119" y="101"/>
                  </a:lnTo>
                  <a:lnTo>
                    <a:pt x="119" y="100"/>
                  </a:lnTo>
                  <a:lnTo>
                    <a:pt x="119" y="100"/>
                  </a:lnTo>
                  <a:lnTo>
                    <a:pt x="118" y="99"/>
                  </a:lnTo>
                  <a:lnTo>
                    <a:pt x="118" y="99"/>
                  </a:lnTo>
                  <a:lnTo>
                    <a:pt x="118" y="98"/>
                  </a:lnTo>
                  <a:lnTo>
                    <a:pt x="118" y="97"/>
                  </a:lnTo>
                  <a:lnTo>
                    <a:pt x="118" y="95"/>
                  </a:lnTo>
                  <a:lnTo>
                    <a:pt x="118" y="94"/>
                  </a:lnTo>
                  <a:lnTo>
                    <a:pt x="118" y="94"/>
                  </a:lnTo>
                  <a:lnTo>
                    <a:pt x="117" y="94"/>
                  </a:lnTo>
                  <a:lnTo>
                    <a:pt x="116" y="95"/>
                  </a:lnTo>
                  <a:lnTo>
                    <a:pt x="115" y="95"/>
                  </a:lnTo>
                  <a:lnTo>
                    <a:pt x="114" y="96"/>
                  </a:lnTo>
                  <a:lnTo>
                    <a:pt x="113" y="97"/>
                  </a:lnTo>
                  <a:lnTo>
                    <a:pt x="112" y="97"/>
                  </a:lnTo>
                  <a:lnTo>
                    <a:pt x="112" y="97"/>
                  </a:lnTo>
                  <a:lnTo>
                    <a:pt x="111" y="97"/>
                  </a:lnTo>
                  <a:lnTo>
                    <a:pt x="110" y="97"/>
                  </a:lnTo>
                  <a:lnTo>
                    <a:pt x="109" y="97"/>
                  </a:lnTo>
                  <a:lnTo>
                    <a:pt x="108" y="97"/>
                  </a:lnTo>
                  <a:lnTo>
                    <a:pt x="107" y="98"/>
                  </a:lnTo>
                  <a:lnTo>
                    <a:pt x="107" y="98"/>
                  </a:lnTo>
                  <a:lnTo>
                    <a:pt x="106" y="99"/>
                  </a:lnTo>
                  <a:lnTo>
                    <a:pt x="105" y="100"/>
                  </a:lnTo>
                  <a:lnTo>
                    <a:pt x="105" y="101"/>
                  </a:lnTo>
                  <a:lnTo>
                    <a:pt x="105" y="102"/>
                  </a:lnTo>
                  <a:lnTo>
                    <a:pt x="104" y="103"/>
                  </a:lnTo>
                  <a:lnTo>
                    <a:pt x="104" y="104"/>
                  </a:lnTo>
                  <a:lnTo>
                    <a:pt x="103" y="106"/>
                  </a:lnTo>
                  <a:lnTo>
                    <a:pt x="103" y="107"/>
                  </a:lnTo>
                  <a:lnTo>
                    <a:pt x="102" y="109"/>
                  </a:lnTo>
                  <a:lnTo>
                    <a:pt x="102" y="109"/>
                  </a:lnTo>
                  <a:lnTo>
                    <a:pt x="101" y="110"/>
                  </a:lnTo>
                  <a:lnTo>
                    <a:pt x="101" y="111"/>
                  </a:lnTo>
                  <a:lnTo>
                    <a:pt x="100" y="112"/>
                  </a:lnTo>
                  <a:lnTo>
                    <a:pt x="98" y="112"/>
                  </a:lnTo>
                  <a:lnTo>
                    <a:pt x="97" y="112"/>
                  </a:lnTo>
                  <a:lnTo>
                    <a:pt x="95" y="112"/>
                  </a:lnTo>
                  <a:lnTo>
                    <a:pt x="94" y="112"/>
                  </a:lnTo>
                  <a:lnTo>
                    <a:pt x="93" y="112"/>
                  </a:lnTo>
                  <a:lnTo>
                    <a:pt x="91" y="112"/>
                  </a:lnTo>
                  <a:lnTo>
                    <a:pt x="89" y="111"/>
                  </a:lnTo>
                  <a:lnTo>
                    <a:pt x="87" y="111"/>
                  </a:lnTo>
                  <a:lnTo>
                    <a:pt x="85" y="111"/>
                  </a:lnTo>
                  <a:lnTo>
                    <a:pt x="84" y="110"/>
                  </a:lnTo>
                  <a:lnTo>
                    <a:pt x="83" y="110"/>
                  </a:lnTo>
                  <a:lnTo>
                    <a:pt x="81" y="110"/>
                  </a:lnTo>
                  <a:lnTo>
                    <a:pt x="80" y="110"/>
                  </a:lnTo>
                  <a:lnTo>
                    <a:pt x="78" y="110"/>
                  </a:lnTo>
                  <a:lnTo>
                    <a:pt x="78" y="110"/>
                  </a:lnTo>
                  <a:lnTo>
                    <a:pt x="78" y="109"/>
                  </a:lnTo>
                  <a:lnTo>
                    <a:pt x="78" y="108"/>
                  </a:lnTo>
                  <a:lnTo>
                    <a:pt x="77" y="107"/>
                  </a:lnTo>
                  <a:lnTo>
                    <a:pt x="76" y="107"/>
                  </a:lnTo>
                  <a:lnTo>
                    <a:pt x="76" y="106"/>
                  </a:lnTo>
                  <a:lnTo>
                    <a:pt x="75" y="105"/>
                  </a:lnTo>
                  <a:lnTo>
                    <a:pt x="75" y="105"/>
                  </a:lnTo>
                  <a:lnTo>
                    <a:pt x="75" y="104"/>
                  </a:lnTo>
                  <a:lnTo>
                    <a:pt x="75" y="104"/>
                  </a:lnTo>
                  <a:lnTo>
                    <a:pt x="75" y="103"/>
                  </a:lnTo>
                  <a:lnTo>
                    <a:pt x="75" y="102"/>
                  </a:lnTo>
                  <a:lnTo>
                    <a:pt x="74" y="102"/>
                  </a:lnTo>
                  <a:lnTo>
                    <a:pt x="73" y="102"/>
                  </a:lnTo>
                  <a:lnTo>
                    <a:pt x="73" y="102"/>
                  </a:lnTo>
                  <a:lnTo>
                    <a:pt x="72" y="102"/>
                  </a:lnTo>
                  <a:lnTo>
                    <a:pt x="71" y="103"/>
                  </a:lnTo>
                  <a:lnTo>
                    <a:pt x="71" y="102"/>
                  </a:lnTo>
                  <a:lnTo>
                    <a:pt x="70" y="102"/>
                  </a:lnTo>
                  <a:lnTo>
                    <a:pt x="69" y="102"/>
                  </a:lnTo>
                  <a:lnTo>
                    <a:pt x="68" y="102"/>
                  </a:lnTo>
                  <a:lnTo>
                    <a:pt x="67" y="101"/>
                  </a:lnTo>
                  <a:lnTo>
                    <a:pt x="67" y="101"/>
                  </a:lnTo>
                  <a:lnTo>
                    <a:pt x="66" y="100"/>
                  </a:lnTo>
                  <a:lnTo>
                    <a:pt x="65" y="99"/>
                  </a:lnTo>
                  <a:lnTo>
                    <a:pt x="64" y="98"/>
                  </a:lnTo>
                  <a:lnTo>
                    <a:pt x="64" y="97"/>
                  </a:lnTo>
                  <a:lnTo>
                    <a:pt x="63" y="96"/>
                  </a:lnTo>
                  <a:lnTo>
                    <a:pt x="62" y="96"/>
                  </a:lnTo>
                  <a:lnTo>
                    <a:pt x="62" y="95"/>
                  </a:lnTo>
                  <a:lnTo>
                    <a:pt x="61" y="95"/>
                  </a:lnTo>
                  <a:lnTo>
                    <a:pt x="60" y="96"/>
                  </a:lnTo>
                  <a:lnTo>
                    <a:pt x="59" y="96"/>
                  </a:lnTo>
                  <a:lnTo>
                    <a:pt x="58" y="96"/>
                  </a:lnTo>
                  <a:lnTo>
                    <a:pt x="58" y="97"/>
                  </a:lnTo>
                  <a:lnTo>
                    <a:pt x="57" y="97"/>
                  </a:lnTo>
                  <a:lnTo>
                    <a:pt x="56" y="98"/>
                  </a:lnTo>
                  <a:lnTo>
                    <a:pt x="55" y="99"/>
                  </a:lnTo>
                  <a:lnTo>
                    <a:pt x="54" y="99"/>
                  </a:lnTo>
                  <a:lnTo>
                    <a:pt x="53" y="100"/>
                  </a:lnTo>
                  <a:lnTo>
                    <a:pt x="53" y="100"/>
                  </a:lnTo>
                  <a:lnTo>
                    <a:pt x="52" y="100"/>
                  </a:lnTo>
                  <a:lnTo>
                    <a:pt x="51" y="100"/>
                  </a:lnTo>
                  <a:lnTo>
                    <a:pt x="50" y="100"/>
                  </a:lnTo>
                  <a:lnTo>
                    <a:pt x="49" y="100"/>
                  </a:lnTo>
                  <a:lnTo>
                    <a:pt x="49" y="99"/>
                  </a:lnTo>
                  <a:lnTo>
                    <a:pt x="48" y="99"/>
                  </a:lnTo>
                  <a:lnTo>
                    <a:pt x="47" y="98"/>
                  </a:lnTo>
                  <a:lnTo>
                    <a:pt x="47" y="98"/>
                  </a:lnTo>
                  <a:lnTo>
                    <a:pt x="46" y="98"/>
                  </a:lnTo>
                  <a:lnTo>
                    <a:pt x="45" y="97"/>
                  </a:lnTo>
                  <a:lnTo>
                    <a:pt x="44" y="97"/>
                  </a:lnTo>
                  <a:lnTo>
                    <a:pt x="43" y="97"/>
                  </a:lnTo>
                  <a:lnTo>
                    <a:pt x="42" y="97"/>
                  </a:lnTo>
                  <a:lnTo>
                    <a:pt x="40" y="97"/>
                  </a:lnTo>
                  <a:lnTo>
                    <a:pt x="37" y="97"/>
                  </a:lnTo>
                  <a:lnTo>
                    <a:pt x="35" y="97"/>
                  </a:lnTo>
                  <a:lnTo>
                    <a:pt x="33" y="95"/>
                  </a:lnTo>
                  <a:lnTo>
                    <a:pt x="31" y="93"/>
                  </a:lnTo>
                  <a:lnTo>
                    <a:pt x="30" y="92"/>
                  </a:lnTo>
                  <a:lnTo>
                    <a:pt x="30" y="91"/>
                  </a:lnTo>
                  <a:lnTo>
                    <a:pt x="29" y="90"/>
                  </a:lnTo>
                  <a:lnTo>
                    <a:pt x="28" y="89"/>
                  </a:lnTo>
                  <a:lnTo>
                    <a:pt x="27" y="89"/>
                  </a:lnTo>
                  <a:lnTo>
                    <a:pt x="25" y="89"/>
                  </a:lnTo>
                  <a:lnTo>
                    <a:pt x="24" y="89"/>
                  </a:lnTo>
                  <a:lnTo>
                    <a:pt x="22" y="89"/>
                  </a:lnTo>
                  <a:lnTo>
                    <a:pt x="21" y="89"/>
                  </a:lnTo>
                  <a:lnTo>
                    <a:pt x="20" y="88"/>
                  </a:lnTo>
                  <a:lnTo>
                    <a:pt x="19" y="88"/>
                  </a:lnTo>
                  <a:lnTo>
                    <a:pt x="18" y="87"/>
                  </a:lnTo>
                  <a:lnTo>
                    <a:pt x="17" y="87"/>
                  </a:lnTo>
                  <a:lnTo>
                    <a:pt x="16" y="86"/>
                  </a:lnTo>
                  <a:lnTo>
                    <a:pt x="16" y="85"/>
                  </a:lnTo>
                  <a:lnTo>
                    <a:pt x="15" y="84"/>
                  </a:lnTo>
                  <a:lnTo>
                    <a:pt x="15" y="83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2" y="80"/>
                  </a:lnTo>
                  <a:lnTo>
                    <a:pt x="11" y="80"/>
                  </a:lnTo>
                  <a:lnTo>
                    <a:pt x="10" y="80"/>
                  </a:lnTo>
                  <a:lnTo>
                    <a:pt x="8" y="81"/>
                  </a:lnTo>
                  <a:lnTo>
                    <a:pt x="7" y="81"/>
                  </a:lnTo>
                  <a:lnTo>
                    <a:pt x="6" y="81"/>
                  </a:lnTo>
                  <a:lnTo>
                    <a:pt x="5" y="81"/>
                  </a:lnTo>
                  <a:lnTo>
                    <a:pt x="4" y="81"/>
                  </a:lnTo>
                  <a:lnTo>
                    <a:pt x="3" y="81"/>
                  </a:lnTo>
                  <a:lnTo>
                    <a:pt x="3" y="80"/>
                  </a:lnTo>
                  <a:lnTo>
                    <a:pt x="2" y="80"/>
                  </a:lnTo>
                  <a:lnTo>
                    <a:pt x="2" y="79"/>
                  </a:lnTo>
                  <a:lnTo>
                    <a:pt x="2" y="79"/>
                  </a:lnTo>
                  <a:lnTo>
                    <a:pt x="2" y="76"/>
                  </a:lnTo>
                  <a:lnTo>
                    <a:pt x="2" y="74"/>
                  </a:lnTo>
                  <a:lnTo>
                    <a:pt x="2" y="72"/>
                  </a:lnTo>
                  <a:lnTo>
                    <a:pt x="2" y="70"/>
                  </a:lnTo>
                  <a:lnTo>
                    <a:pt x="1" y="68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1" y="64"/>
                  </a:lnTo>
                  <a:lnTo>
                    <a:pt x="0" y="63"/>
                  </a:lnTo>
                  <a:lnTo>
                    <a:pt x="0" y="62"/>
                  </a:lnTo>
                  <a:lnTo>
                    <a:pt x="3" y="60"/>
                  </a:lnTo>
                  <a:lnTo>
                    <a:pt x="4" y="59"/>
                  </a:lnTo>
                  <a:lnTo>
                    <a:pt x="5" y="58"/>
                  </a:lnTo>
                  <a:lnTo>
                    <a:pt x="6" y="57"/>
                  </a:lnTo>
                  <a:lnTo>
                    <a:pt x="7" y="56"/>
                  </a:lnTo>
                  <a:lnTo>
                    <a:pt x="8" y="54"/>
                  </a:lnTo>
                  <a:lnTo>
                    <a:pt x="9" y="53"/>
                  </a:lnTo>
                  <a:lnTo>
                    <a:pt x="10" y="52"/>
                  </a:lnTo>
                  <a:lnTo>
                    <a:pt x="11" y="51"/>
                  </a:lnTo>
                  <a:lnTo>
                    <a:pt x="12" y="49"/>
                  </a:lnTo>
                  <a:lnTo>
                    <a:pt x="13" y="48"/>
                  </a:lnTo>
                  <a:lnTo>
                    <a:pt x="14" y="46"/>
                  </a:lnTo>
                  <a:lnTo>
                    <a:pt x="14" y="44"/>
                  </a:lnTo>
                  <a:lnTo>
                    <a:pt x="15" y="42"/>
                  </a:lnTo>
                  <a:lnTo>
                    <a:pt x="15" y="40"/>
                  </a:lnTo>
                  <a:lnTo>
                    <a:pt x="16" y="41"/>
                  </a:lnTo>
                  <a:lnTo>
                    <a:pt x="17" y="41"/>
                  </a:lnTo>
                  <a:lnTo>
                    <a:pt x="18" y="41"/>
                  </a:lnTo>
                  <a:lnTo>
                    <a:pt x="19" y="41"/>
                  </a:lnTo>
                  <a:lnTo>
                    <a:pt x="19" y="41"/>
                  </a:lnTo>
                  <a:lnTo>
                    <a:pt x="20" y="41"/>
                  </a:lnTo>
                  <a:lnTo>
                    <a:pt x="22" y="41"/>
                  </a:lnTo>
                  <a:lnTo>
                    <a:pt x="23" y="41"/>
                  </a:lnTo>
                  <a:lnTo>
                    <a:pt x="24" y="41"/>
                  </a:lnTo>
                  <a:lnTo>
                    <a:pt x="25" y="41"/>
                  </a:lnTo>
                  <a:lnTo>
                    <a:pt x="26" y="41"/>
                  </a:lnTo>
                  <a:lnTo>
                    <a:pt x="27" y="40"/>
                  </a:lnTo>
                  <a:lnTo>
                    <a:pt x="28" y="40"/>
                  </a:lnTo>
                  <a:lnTo>
                    <a:pt x="29" y="40"/>
                  </a:lnTo>
                  <a:lnTo>
                    <a:pt x="30" y="39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8"/>
                  </a:lnTo>
                  <a:lnTo>
                    <a:pt x="34" y="37"/>
                  </a:lnTo>
                  <a:lnTo>
                    <a:pt x="35" y="37"/>
                  </a:lnTo>
                  <a:lnTo>
                    <a:pt x="35" y="37"/>
                  </a:lnTo>
                  <a:lnTo>
                    <a:pt x="36" y="37"/>
                  </a:lnTo>
                  <a:lnTo>
                    <a:pt x="36" y="37"/>
                  </a:lnTo>
                  <a:lnTo>
                    <a:pt x="37" y="37"/>
                  </a:lnTo>
                  <a:lnTo>
                    <a:pt x="39" y="37"/>
                  </a:lnTo>
                  <a:lnTo>
                    <a:pt x="40" y="36"/>
                  </a:lnTo>
                  <a:lnTo>
                    <a:pt x="42" y="36"/>
                  </a:lnTo>
                  <a:lnTo>
                    <a:pt x="44" y="36"/>
                  </a:lnTo>
                  <a:lnTo>
                    <a:pt x="45" y="35"/>
                  </a:lnTo>
                  <a:lnTo>
                    <a:pt x="46" y="34"/>
                  </a:lnTo>
                  <a:lnTo>
                    <a:pt x="48" y="34"/>
                  </a:lnTo>
                  <a:lnTo>
                    <a:pt x="49" y="33"/>
                  </a:lnTo>
                  <a:lnTo>
                    <a:pt x="50" y="32"/>
                  </a:lnTo>
                  <a:lnTo>
                    <a:pt x="52" y="31"/>
                  </a:lnTo>
                  <a:lnTo>
                    <a:pt x="54" y="29"/>
                  </a:lnTo>
                  <a:lnTo>
                    <a:pt x="56" y="27"/>
                  </a:lnTo>
                  <a:lnTo>
                    <a:pt x="58" y="25"/>
                  </a:lnTo>
                  <a:lnTo>
                    <a:pt x="59" y="25"/>
                  </a:lnTo>
                  <a:lnTo>
                    <a:pt x="59" y="25"/>
                  </a:lnTo>
                  <a:lnTo>
                    <a:pt x="59" y="25"/>
                  </a:lnTo>
                  <a:lnTo>
                    <a:pt x="59" y="25"/>
                  </a:lnTo>
                  <a:lnTo>
                    <a:pt x="59" y="25"/>
                  </a:lnTo>
                  <a:lnTo>
                    <a:pt x="59" y="25"/>
                  </a:lnTo>
                  <a:lnTo>
                    <a:pt x="59" y="24"/>
                  </a:lnTo>
                  <a:lnTo>
                    <a:pt x="59" y="24"/>
                  </a:lnTo>
                  <a:lnTo>
                    <a:pt x="59" y="24"/>
                  </a:lnTo>
                  <a:lnTo>
                    <a:pt x="59" y="24"/>
                  </a:lnTo>
                  <a:lnTo>
                    <a:pt x="58" y="24"/>
                  </a:lnTo>
                  <a:lnTo>
                    <a:pt x="58" y="23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8" y="21"/>
                  </a:lnTo>
                  <a:lnTo>
                    <a:pt x="57" y="20"/>
                  </a:lnTo>
                  <a:lnTo>
                    <a:pt x="57" y="20"/>
                  </a:lnTo>
                  <a:lnTo>
                    <a:pt x="56" y="19"/>
                  </a:lnTo>
                  <a:lnTo>
                    <a:pt x="56" y="18"/>
                  </a:lnTo>
                  <a:lnTo>
                    <a:pt x="55" y="18"/>
                  </a:lnTo>
                  <a:lnTo>
                    <a:pt x="55" y="17"/>
                  </a:lnTo>
                  <a:lnTo>
                    <a:pt x="55" y="16"/>
                  </a:lnTo>
                  <a:lnTo>
                    <a:pt x="55" y="15"/>
                  </a:lnTo>
                  <a:lnTo>
                    <a:pt x="55" y="14"/>
                  </a:lnTo>
                  <a:lnTo>
                    <a:pt x="55" y="13"/>
                  </a:lnTo>
                  <a:lnTo>
                    <a:pt x="55" y="13"/>
                  </a:lnTo>
                  <a:lnTo>
                    <a:pt x="55" y="12"/>
                  </a:lnTo>
                  <a:lnTo>
                    <a:pt x="55" y="12"/>
                  </a:lnTo>
                  <a:lnTo>
                    <a:pt x="55" y="11"/>
                  </a:lnTo>
                  <a:lnTo>
                    <a:pt x="55" y="11"/>
                  </a:lnTo>
                  <a:lnTo>
                    <a:pt x="55" y="11"/>
                  </a:lnTo>
                  <a:lnTo>
                    <a:pt x="55" y="10"/>
                  </a:lnTo>
                  <a:lnTo>
                    <a:pt x="55" y="9"/>
                  </a:lnTo>
                  <a:lnTo>
                    <a:pt x="55" y="8"/>
                  </a:lnTo>
                  <a:lnTo>
                    <a:pt x="55" y="7"/>
                  </a:lnTo>
                  <a:lnTo>
                    <a:pt x="56" y="6"/>
                  </a:lnTo>
                  <a:lnTo>
                    <a:pt x="56" y="6"/>
                  </a:lnTo>
                  <a:lnTo>
                    <a:pt x="57" y="5"/>
                  </a:lnTo>
                  <a:lnTo>
                    <a:pt x="58" y="4"/>
                  </a:lnTo>
                  <a:lnTo>
                    <a:pt x="59" y="4"/>
                  </a:lnTo>
                  <a:lnTo>
                    <a:pt x="60" y="3"/>
                  </a:lnTo>
                  <a:lnTo>
                    <a:pt x="61" y="3"/>
                  </a:lnTo>
                  <a:lnTo>
                    <a:pt x="62" y="3"/>
                  </a:lnTo>
                  <a:lnTo>
                    <a:pt x="63" y="2"/>
                  </a:lnTo>
                  <a:lnTo>
                    <a:pt x="65" y="2"/>
                  </a:lnTo>
                  <a:lnTo>
                    <a:pt x="66" y="2"/>
                  </a:lnTo>
                  <a:lnTo>
                    <a:pt x="67" y="2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2" y="2"/>
                  </a:lnTo>
                  <a:lnTo>
                    <a:pt x="73" y="2"/>
                  </a:lnTo>
                  <a:lnTo>
                    <a:pt x="74" y="2"/>
                  </a:lnTo>
                  <a:lnTo>
                    <a:pt x="74" y="2"/>
                  </a:lnTo>
                  <a:lnTo>
                    <a:pt x="74" y="2"/>
                  </a:lnTo>
                  <a:lnTo>
                    <a:pt x="75" y="2"/>
                  </a:lnTo>
                  <a:lnTo>
                    <a:pt x="75" y="2"/>
                  </a:lnTo>
                  <a:lnTo>
                    <a:pt x="75" y="1"/>
                  </a:lnTo>
                  <a:lnTo>
                    <a:pt x="75" y="1"/>
                  </a:lnTo>
                  <a:lnTo>
                    <a:pt x="75" y="1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34730" y="2462819"/>
              <a:ext cx="1255843" cy="778473"/>
            </a:xfrm>
            <a:custGeom>
              <a:avLst/>
              <a:gdLst/>
              <a:ahLst/>
              <a:cxnLst>
                <a:cxn ang="0">
                  <a:pos x="110" y="1"/>
                </a:cxn>
                <a:cxn ang="0">
                  <a:pos x="111" y="5"/>
                </a:cxn>
                <a:cxn ang="0">
                  <a:pos x="113" y="8"/>
                </a:cxn>
                <a:cxn ang="0">
                  <a:pos x="122" y="9"/>
                </a:cxn>
                <a:cxn ang="0">
                  <a:pos x="126" y="5"/>
                </a:cxn>
                <a:cxn ang="0">
                  <a:pos x="131" y="4"/>
                </a:cxn>
                <a:cxn ang="0">
                  <a:pos x="133" y="9"/>
                </a:cxn>
                <a:cxn ang="0">
                  <a:pos x="135" y="12"/>
                </a:cxn>
                <a:cxn ang="0">
                  <a:pos x="139" y="13"/>
                </a:cxn>
                <a:cxn ang="0">
                  <a:pos x="148" y="15"/>
                </a:cxn>
                <a:cxn ang="0">
                  <a:pos x="153" y="19"/>
                </a:cxn>
                <a:cxn ang="0">
                  <a:pos x="157" y="25"/>
                </a:cxn>
                <a:cxn ang="0">
                  <a:pos x="162" y="31"/>
                </a:cxn>
                <a:cxn ang="0">
                  <a:pos x="166" y="38"/>
                </a:cxn>
                <a:cxn ang="0">
                  <a:pos x="164" y="43"/>
                </a:cxn>
                <a:cxn ang="0">
                  <a:pos x="166" y="46"/>
                </a:cxn>
                <a:cxn ang="0">
                  <a:pos x="168" y="49"/>
                </a:cxn>
                <a:cxn ang="0">
                  <a:pos x="168" y="55"/>
                </a:cxn>
                <a:cxn ang="0">
                  <a:pos x="162" y="71"/>
                </a:cxn>
                <a:cxn ang="0">
                  <a:pos x="145" y="79"/>
                </a:cxn>
                <a:cxn ang="0">
                  <a:pos x="138" y="83"/>
                </a:cxn>
                <a:cxn ang="0">
                  <a:pos x="128" y="86"/>
                </a:cxn>
                <a:cxn ang="0">
                  <a:pos x="121" y="95"/>
                </a:cxn>
                <a:cxn ang="0">
                  <a:pos x="111" y="90"/>
                </a:cxn>
                <a:cxn ang="0">
                  <a:pos x="105" y="85"/>
                </a:cxn>
                <a:cxn ang="0">
                  <a:pos x="90" y="87"/>
                </a:cxn>
                <a:cxn ang="0">
                  <a:pos x="72" y="91"/>
                </a:cxn>
                <a:cxn ang="0">
                  <a:pos x="61" y="97"/>
                </a:cxn>
                <a:cxn ang="0">
                  <a:pos x="43" y="91"/>
                </a:cxn>
                <a:cxn ang="0">
                  <a:pos x="26" y="88"/>
                </a:cxn>
                <a:cxn ang="0">
                  <a:pos x="18" y="87"/>
                </a:cxn>
                <a:cxn ang="0">
                  <a:pos x="5" y="79"/>
                </a:cxn>
                <a:cxn ang="0">
                  <a:pos x="0" y="74"/>
                </a:cxn>
                <a:cxn ang="0">
                  <a:pos x="3" y="69"/>
                </a:cxn>
                <a:cxn ang="0">
                  <a:pos x="6" y="65"/>
                </a:cxn>
                <a:cxn ang="0">
                  <a:pos x="11" y="62"/>
                </a:cxn>
                <a:cxn ang="0">
                  <a:pos x="16" y="57"/>
                </a:cxn>
                <a:cxn ang="0">
                  <a:pos x="14" y="50"/>
                </a:cxn>
                <a:cxn ang="0">
                  <a:pos x="14" y="46"/>
                </a:cxn>
                <a:cxn ang="0">
                  <a:pos x="16" y="42"/>
                </a:cxn>
                <a:cxn ang="0">
                  <a:pos x="17" y="37"/>
                </a:cxn>
                <a:cxn ang="0">
                  <a:pos x="23" y="35"/>
                </a:cxn>
                <a:cxn ang="0">
                  <a:pos x="28" y="32"/>
                </a:cxn>
                <a:cxn ang="0">
                  <a:pos x="30" y="24"/>
                </a:cxn>
                <a:cxn ang="0">
                  <a:pos x="36" y="27"/>
                </a:cxn>
                <a:cxn ang="0">
                  <a:pos x="38" y="31"/>
                </a:cxn>
                <a:cxn ang="0">
                  <a:pos x="39" y="39"/>
                </a:cxn>
                <a:cxn ang="0">
                  <a:pos x="41" y="43"/>
                </a:cxn>
                <a:cxn ang="0">
                  <a:pos x="50" y="45"/>
                </a:cxn>
                <a:cxn ang="0">
                  <a:pos x="57" y="44"/>
                </a:cxn>
                <a:cxn ang="0">
                  <a:pos x="59" y="44"/>
                </a:cxn>
                <a:cxn ang="0">
                  <a:pos x="58" y="40"/>
                </a:cxn>
                <a:cxn ang="0">
                  <a:pos x="59" y="37"/>
                </a:cxn>
                <a:cxn ang="0">
                  <a:pos x="57" y="34"/>
                </a:cxn>
                <a:cxn ang="0">
                  <a:pos x="61" y="23"/>
                </a:cxn>
                <a:cxn ang="0">
                  <a:pos x="69" y="20"/>
                </a:cxn>
                <a:cxn ang="0">
                  <a:pos x="74" y="19"/>
                </a:cxn>
                <a:cxn ang="0">
                  <a:pos x="77" y="12"/>
                </a:cxn>
                <a:cxn ang="0">
                  <a:pos x="82" y="13"/>
                </a:cxn>
                <a:cxn ang="0">
                  <a:pos x="86" y="10"/>
                </a:cxn>
                <a:cxn ang="0">
                  <a:pos x="94" y="8"/>
                </a:cxn>
                <a:cxn ang="0">
                  <a:pos x="101" y="2"/>
                </a:cxn>
              </a:cxnLst>
              <a:rect l="0" t="0" r="r" b="b"/>
              <a:pathLst>
                <a:path w="168" h="97">
                  <a:moveTo>
                    <a:pt x="101" y="2"/>
                  </a:moveTo>
                  <a:lnTo>
                    <a:pt x="102" y="2"/>
                  </a:lnTo>
                  <a:lnTo>
                    <a:pt x="102" y="2"/>
                  </a:lnTo>
                  <a:lnTo>
                    <a:pt x="103" y="2"/>
                  </a:lnTo>
                  <a:lnTo>
                    <a:pt x="103" y="1"/>
                  </a:lnTo>
                  <a:lnTo>
                    <a:pt x="104" y="1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09" y="0"/>
                  </a:lnTo>
                  <a:lnTo>
                    <a:pt x="109" y="1"/>
                  </a:lnTo>
                  <a:lnTo>
                    <a:pt x="109" y="1"/>
                  </a:lnTo>
                  <a:lnTo>
                    <a:pt x="110" y="1"/>
                  </a:lnTo>
                  <a:lnTo>
                    <a:pt x="110" y="2"/>
                  </a:lnTo>
                  <a:lnTo>
                    <a:pt x="110" y="2"/>
                  </a:lnTo>
                  <a:lnTo>
                    <a:pt x="110" y="2"/>
                  </a:lnTo>
                  <a:lnTo>
                    <a:pt x="111" y="2"/>
                  </a:lnTo>
                  <a:lnTo>
                    <a:pt x="111" y="2"/>
                  </a:lnTo>
                  <a:lnTo>
                    <a:pt x="111" y="2"/>
                  </a:lnTo>
                  <a:lnTo>
                    <a:pt x="111" y="3"/>
                  </a:lnTo>
                  <a:lnTo>
                    <a:pt x="111" y="3"/>
                  </a:lnTo>
                  <a:lnTo>
                    <a:pt x="111" y="4"/>
                  </a:lnTo>
                  <a:lnTo>
                    <a:pt x="111" y="4"/>
                  </a:lnTo>
                  <a:lnTo>
                    <a:pt x="111" y="5"/>
                  </a:lnTo>
                  <a:lnTo>
                    <a:pt x="111" y="5"/>
                  </a:lnTo>
                  <a:lnTo>
                    <a:pt x="111" y="5"/>
                  </a:lnTo>
                  <a:lnTo>
                    <a:pt x="112" y="5"/>
                  </a:lnTo>
                  <a:lnTo>
                    <a:pt x="112" y="5"/>
                  </a:lnTo>
                  <a:lnTo>
                    <a:pt x="112" y="5"/>
                  </a:lnTo>
                  <a:lnTo>
                    <a:pt x="113" y="5"/>
                  </a:lnTo>
                  <a:lnTo>
                    <a:pt x="113" y="6"/>
                  </a:lnTo>
                  <a:lnTo>
                    <a:pt x="113" y="6"/>
                  </a:lnTo>
                  <a:lnTo>
                    <a:pt x="113" y="7"/>
                  </a:lnTo>
                  <a:lnTo>
                    <a:pt x="113" y="7"/>
                  </a:lnTo>
                  <a:lnTo>
                    <a:pt x="113" y="7"/>
                  </a:lnTo>
                  <a:lnTo>
                    <a:pt x="113" y="8"/>
                  </a:lnTo>
                  <a:lnTo>
                    <a:pt x="113" y="8"/>
                  </a:lnTo>
                  <a:lnTo>
                    <a:pt x="113" y="8"/>
                  </a:lnTo>
                  <a:lnTo>
                    <a:pt x="113" y="8"/>
                  </a:lnTo>
                  <a:lnTo>
                    <a:pt x="114" y="9"/>
                  </a:lnTo>
                  <a:lnTo>
                    <a:pt x="114" y="9"/>
                  </a:lnTo>
                  <a:lnTo>
                    <a:pt x="114" y="9"/>
                  </a:lnTo>
                  <a:lnTo>
                    <a:pt x="116" y="9"/>
                  </a:lnTo>
                  <a:lnTo>
                    <a:pt x="118" y="9"/>
                  </a:lnTo>
                  <a:lnTo>
                    <a:pt x="119" y="9"/>
                  </a:lnTo>
                  <a:lnTo>
                    <a:pt x="121" y="9"/>
                  </a:lnTo>
                  <a:lnTo>
                    <a:pt x="122" y="9"/>
                  </a:lnTo>
                  <a:lnTo>
                    <a:pt x="122" y="9"/>
                  </a:lnTo>
                  <a:lnTo>
                    <a:pt x="122" y="9"/>
                  </a:lnTo>
                  <a:lnTo>
                    <a:pt x="122" y="8"/>
                  </a:lnTo>
                  <a:lnTo>
                    <a:pt x="123" y="8"/>
                  </a:lnTo>
                  <a:lnTo>
                    <a:pt x="123" y="8"/>
                  </a:lnTo>
                  <a:lnTo>
                    <a:pt x="123" y="7"/>
                  </a:lnTo>
                  <a:lnTo>
                    <a:pt x="123" y="7"/>
                  </a:lnTo>
                  <a:lnTo>
                    <a:pt x="123" y="7"/>
                  </a:lnTo>
                  <a:lnTo>
                    <a:pt x="124" y="7"/>
                  </a:lnTo>
                  <a:lnTo>
                    <a:pt x="124" y="7"/>
                  </a:lnTo>
                  <a:lnTo>
                    <a:pt x="125" y="6"/>
                  </a:lnTo>
                  <a:lnTo>
                    <a:pt x="125" y="6"/>
                  </a:lnTo>
                  <a:lnTo>
                    <a:pt x="126" y="6"/>
                  </a:lnTo>
                  <a:lnTo>
                    <a:pt x="126" y="5"/>
                  </a:lnTo>
                  <a:lnTo>
                    <a:pt x="126" y="5"/>
                  </a:lnTo>
                  <a:lnTo>
                    <a:pt x="127" y="5"/>
                  </a:lnTo>
                  <a:lnTo>
                    <a:pt x="127" y="5"/>
                  </a:lnTo>
                  <a:lnTo>
                    <a:pt x="127" y="5"/>
                  </a:lnTo>
                  <a:lnTo>
                    <a:pt x="128" y="5"/>
                  </a:lnTo>
                  <a:lnTo>
                    <a:pt x="128" y="4"/>
                  </a:lnTo>
                  <a:lnTo>
                    <a:pt x="128" y="4"/>
                  </a:lnTo>
                  <a:lnTo>
                    <a:pt x="128" y="4"/>
                  </a:lnTo>
                  <a:lnTo>
                    <a:pt x="129" y="4"/>
                  </a:lnTo>
                  <a:lnTo>
                    <a:pt x="129" y="4"/>
                  </a:lnTo>
                  <a:lnTo>
                    <a:pt x="130" y="4"/>
                  </a:lnTo>
                  <a:lnTo>
                    <a:pt x="131" y="4"/>
                  </a:lnTo>
                  <a:lnTo>
                    <a:pt x="131" y="4"/>
                  </a:lnTo>
                  <a:lnTo>
                    <a:pt x="131" y="5"/>
                  </a:lnTo>
                  <a:lnTo>
                    <a:pt x="131" y="5"/>
                  </a:lnTo>
                  <a:lnTo>
                    <a:pt x="131" y="5"/>
                  </a:lnTo>
                  <a:lnTo>
                    <a:pt x="132" y="5"/>
                  </a:lnTo>
                  <a:lnTo>
                    <a:pt x="132" y="5"/>
                  </a:lnTo>
                  <a:lnTo>
                    <a:pt x="132" y="5"/>
                  </a:lnTo>
                  <a:lnTo>
                    <a:pt x="133" y="5"/>
                  </a:lnTo>
                  <a:lnTo>
                    <a:pt x="133" y="6"/>
                  </a:lnTo>
                  <a:lnTo>
                    <a:pt x="133" y="7"/>
                  </a:lnTo>
                  <a:lnTo>
                    <a:pt x="133" y="8"/>
                  </a:lnTo>
                  <a:lnTo>
                    <a:pt x="133" y="9"/>
                  </a:lnTo>
                  <a:lnTo>
                    <a:pt x="133" y="9"/>
                  </a:lnTo>
                  <a:lnTo>
                    <a:pt x="133" y="9"/>
                  </a:lnTo>
                  <a:lnTo>
                    <a:pt x="133" y="10"/>
                  </a:lnTo>
                  <a:lnTo>
                    <a:pt x="133" y="10"/>
                  </a:lnTo>
                  <a:lnTo>
                    <a:pt x="133" y="10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34" y="11"/>
                  </a:lnTo>
                  <a:lnTo>
                    <a:pt x="135" y="11"/>
                  </a:lnTo>
                  <a:lnTo>
                    <a:pt x="135" y="11"/>
                  </a:lnTo>
                  <a:lnTo>
                    <a:pt x="135" y="12"/>
                  </a:lnTo>
                  <a:lnTo>
                    <a:pt x="135" y="12"/>
                  </a:lnTo>
                  <a:lnTo>
                    <a:pt x="135" y="12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3"/>
                  </a:lnTo>
                  <a:lnTo>
                    <a:pt x="137" y="13"/>
                  </a:lnTo>
                  <a:lnTo>
                    <a:pt x="137" y="13"/>
                  </a:lnTo>
                  <a:lnTo>
                    <a:pt x="138" y="13"/>
                  </a:lnTo>
                  <a:lnTo>
                    <a:pt x="138" y="13"/>
                  </a:lnTo>
                  <a:lnTo>
                    <a:pt x="139" y="13"/>
                  </a:lnTo>
                  <a:lnTo>
                    <a:pt x="139" y="14"/>
                  </a:lnTo>
                  <a:lnTo>
                    <a:pt x="141" y="14"/>
                  </a:lnTo>
                  <a:lnTo>
                    <a:pt x="143" y="14"/>
                  </a:lnTo>
                  <a:lnTo>
                    <a:pt x="144" y="14"/>
                  </a:lnTo>
                  <a:lnTo>
                    <a:pt x="146" y="14"/>
                  </a:lnTo>
                  <a:lnTo>
                    <a:pt x="146" y="14"/>
                  </a:lnTo>
                  <a:lnTo>
                    <a:pt x="146" y="14"/>
                  </a:lnTo>
                  <a:lnTo>
                    <a:pt x="146" y="14"/>
                  </a:lnTo>
                  <a:lnTo>
                    <a:pt x="147" y="15"/>
                  </a:lnTo>
                  <a:lnTo>
                    <a:pt x="147" y="15"/>
                  </a:lnTo>
                  <a:lnTo>
                    <a:pt x="148" y="15"/>
                  </a:lnTo>
                  <a:lnTo>
                    <a:pt x="148" y="15"/>
                  </a:lnTo>
                  <a:lnTo>
                    <a:pt x="149" y="15"/>
                  </a:lnTo>
                  <a:lnTo>
                    <a:pt x="149" y="15"/>
                  </a:lnTo>
                  <a:lnTo>
                    <a:pt x="150" y="15"/>
                  </a:lnTo>
                  <a:lnTo>
                    <a:pt x="150" y="15"/>
                  </a:lnTo>
                  <a:lnTo>
                    <a:pt x="151" y="15"/>
                  </a:lnTo>
                  <a:lnTo>
                    <a:pt x="151" y="15"/>
                  </a:lnTo>
                  <a:lnTo>
                    <a:pt x="151" y="16"/>
                  </a:lnTo>
                  <a:lnTo>
                    <a:pt x="152" y="16"/>
                  </a:lnTo>
                  <a:lnTo>
                    <a:pt x="152" y="17"/>
                  </a:lnTo>
                  <a:lnTo>
                    <a:pt x="152" y="18"/>
                  </a:lnTo>
                  <a:lnTo>
                    <a:pt x="152" y="19"/>
                  </a:lnTo>
                  <a:lnTo>
                    <a:pt x="153" y="19"/>
                  </a:lnTo>
                  <a:lnTo>
                    <a:pt x="153" y="21"/>
                  </a:lnTo>
                  <a:lnTo>
                    <a:pt x="153" y="22"/>
                  </a:lnTo>
                  <a:lnTo>
                    <a:pt x="153" y="23"/>
                  </a:lnTo>
                  <a:lnTo>
                    <a:pt x="153" y="23"/>
                  </a:lnTo>
                  <a:lnTo>
                    <a:pt x="153" y="24"/>
                  </a:lnTo>
                  <a:lnTo>
                    <a:pt x="154" y="25"/>
                  </a:lnTo>
                  <a:lnTo>
                    <a:pt x="155" y="25"/>
                  </a:lnTo>
                  <a:lnTo>
                    <a:pt x="155" y="25"/>
                  </a:lnTo>
                  <a:lnTo>
                    <a:pt x="156" y="25"/>
                  </a:lnTo>
                  <a:lnTo>
                    <a:pt x="156" y="25"/>
                  </a:lnTo>
                  <a:lnTo>
                    <a:pt x="156" y="25"/>
                  </a:lnTo>
                  <a:lnTo>
                    <a:pt x="157" y="25"/>
                  </a:lnTo>
                  <a:lnTo>
                    <a:pt x="157" y="25"/>
                  </a:lnTo>
                  <a:lnTo>
                    <a:pt x="158" y="25"/>
                  </a:lnTo>
                  <a:lnTo>
                    <a:pt x="158" y="26"/>
                  </a:lnTo>
                  <a:lnTo>
                    <a:pt x="159" y="27"/>
                  </a:lnTo>
                  <a:lnTo>
                    <a:pt x="159" y="28"/>
                  </a:lnTo>
                  <a:lnTo>
                    <a:pt x="160" y="28"/>
                  </a:lnTo>
                  <a:lnTo>
                    <a:pt x="160" y="29"/>
                  </a:lnTo>
                  <a:lnTo>
                    <a:pt x="161" y="30"/>
                  </a:lnTo>
                  <a:lnTo>
                    <a:pt x="162" y="30"/>
                  </a:lnTo>
                  <a:lnTo>
                    <a:pt x="163" y="30"/>
                  </a:lnTo>
                  <a:lnTo>
                    <a:pt x="163" y="31"/>
                  </a:lnTo>
                  <a:lnTo>
                    <a:pt x="162" y="31"/>
                  </a:lnTo>
                  <a:lnTo>
                    <a:pt x="162" y="32"/>
                  </a:lnTo>
                  <a:lnTo>
                    <a:pt x="162" y="33"/>
                  </a:lnTo>
                  <a:lnTo>
                    <a:pt x="163" y="34"/>
                  </a:lnTo>
                  <a:lnTo>
                    <a:pt x="163" y="34"/>
                  </a:lnTo>
                  <a:lnTo>
                    <a:pt x="163" y="35"/>
                  </a:lnTo>
                  <a:lnTo>
                    <a:pt x="164" y="35"/>
                  </a:lnTo>
                  <a:lnTo>
                    <a:pt x="164" y="36"/>
                  </a:lnTo>
                  <a:lnTo>
                    <a:pt x="165" y="36"/>
                  </a:lnTo>
                  <a:lnTo>
                    <a:pt x="165" y="37"/>
                  </a:lnTo>
                  <a:lnTo>
                    <a:pt x="166" y="37"/>
                  </a:lnTo>
                  <a:lnTo>
                    <a:pt x="166" y="38"/>
                  </a:lnTo>
                  <a:lnTo>
                    <a:pt x="166" y="38"/>
                  </a:lnTo>
                  <a:lnTo>
                    <a:pt x="166" y="39"/>
                  </a:lnTo>
                  <a:lnTo>
                    <a:pt x="166" y="40"/>
                  </a:lnTo>
                  <a:lnTo>
                    <a:pt x="166" y="40"/>
                  </a:lnTo>
                  <a:lnTo>
                    <a:pt x="165" y="40"/>
                  </a:lnTo>
                  <a:lnTo>
                    <a:pt x="165" y="40"/>
                  </a:lnTo>
                  <a:lnTo>
                    <a:pt x="165" y="41"/>
                  </a:lnTo>
                  <a:lnTo>
                    <a:pt x="165" y="41"/>
                  </a:lnTo>
                  <a:lnTo>
                    <a:pt x="164" y="41"/>
                  </a:lnTo>
                  <a:lnTo>
                    <a:pt x="164" y="42"/>
                  </a:lnTo>
                  <a:lnTo>
                    <a:pt x="164" y="42"/>
                  </a:lnTo>
                  <a:lnTo>
                    <a:pt x="164" y="42"/>
                  </a:lnTo>
                  <a:lnTo>
                    <a:pt x="164" y="43"/>
                  </a:lnTo>
                  <a:lnTo>
                    <a:pt x="164" y="43"/>
                  </a:lnTo>
                  <a:lnTo>
                    <a:pt x="164" y="44"/>
                  </a:lnTo>
                  <a:lnTo>
                    <a:pt x="164" y="44"/>
                  </a:lnTo>
                  <a:lnTo>
                    <a:pt x="164" y="44"/>
                  </a:lnTo>
                  <a:lnTo>
                    <a:pt x="164" y="45"/>
                  </a:lnTo>
                  <a:lnTo>
                    <a:pt x="165" y="45"/>
                  </a:lnTo>
                  <a:lnTo>
                    <a:pt x="165" y="45"/>
                  </a:lnTo>
                  <a:lnTo>
                    <a:pt x="165" y="45"/>
                  </a:lnTo>
                  <a:lnTo>
                    <a:pt x="166" y="45"/>
                  </a:lnTo>
                  <a:lnTo>
                    <a:pt x="166" y="45"/>
                  </a:lnTo>
                  <a:lnTo>
                    <a:pt x="166" y="46"/>
                  </a:lnTo>
                  <a:lnTo>
                    <a:pt x="166" y="46"/>
                  </a:lnTo>
                  <a:lnTo>
                    <a:pt x="166" y="47"/>
                  </a:lnTo>
                  <a:lnTo>
                    <a:pt x="166" y="47"/>
                  </a:lnTo>
                  <a:lnTo>
                    <a:pt x="166" y="47"/>
                  </a:lnTo>
                  <a:lnTo>
                    <a:pt x="166" y="48"/>
                  </a:lnTo>
                  <a:lnTo>
                    <a:pt x="166" y="48"/>
                  </a:lnTo>
                  <a:lnTo>
                    <a:pt x="166" y="48"/>
                  </a:lnTo>
                  <a:lnTo>
                    <a:pt x="167" y="48"/>
                  </a:lnTo>
                  <a:lnTo>
                    <a:pt x="167" y="48"/>
                  </a:lnTo>
                  <a:lnTo>
                    <a:pt x="167" y="49"/>
                  </a:lnTo>
                  <a:lnTo>
                    <a:pt x="168" y="49"/>
                  </a:lnTo>
                  <a:lnTo>
                    <a:pt x="168" y="49"/>
                  </a:lnTo>
                  <a:lnTo>
                    <a:pt x="168" y="49"/>
                  </a:lnTo>
                  <a:lnTo>
                    <a:pt x="168" y="50"/>
                  </a:lnTo>
                  <a:lnTo>
                    <a:pt x="168" y="50"/>
                  </a:lnTo>
                  <a:lnTo>
                    <a:pt x="168" y="50"/>
                  </a:lnTo>
                  <a:lnTo>
                    <a:pt x="167" y="50"/>
                  </a:lnTo>
                  <a:lnTo>
                    <a:pt x="167" y="51"/>
                  </a:lnTo>
                  <a:lnTo>
                    <a:pt x="167" y="51"/>
                  </a:lnTo>
                  <a:lnTo>
                    <a:pt x="167" y="52"/>
                  </a:lnTo>
                  <a:lnTo>
                    <a:pt x="167" y="52"/>
                  </a:lnTo>
                  <a:lnTo>
                    <a:pt x="167" y="53"/>
                  </a:lnTo>
                  <a:lnTo>
                    <a:pt x="167" y="54"/>
                  </a:lnTo>
                  <a:lnTo>
                    <a:pt x="167" y="55"/>
                  </a:lnTo>
                  <a:lnTo>
                    <a:pt x="168" y="55"/>
                  </a:lnTo>
                  <a:lnTo>
                    <a:pt x="168" y="56"/>
                  </a:lnTo>
                  <a:lnTo>
                    <a:pt x="168" y="57"/>
                  </a:lnTo>
                  <a:lnTo>
                    <a:pt x="168" y="58"/>
                  </a:lnTo>
                  <a:lnTo>
                    <a:pt x="168" y="59"/>
                  </a:lnTo>
                  <a:lnTo>
                    <a:pt x="168" y="60"/>
                  </a:lnTo>
                  <a:lnTo>
                    <a:pt x="168" y="61"/>
                  </a:lnTo>
                  <a:lnTo>
                    <a:pt x="168" y="62"/>
                  </a:lnTo>
                  <a:lnTo>
                    <a:pt x="166" y="65"/>
                  </a:lnTo>
                  <a:lnTo>
                    <a:pt x="164" y="67"/>
                  </a:lnTo>
                  <a:lnTo>
                    <a:pt x="164" y="68"/>
                  </a:lnTo>
                  <a:lnTo>
                    <a:pt x="163" y="70"/>
                  </a:lnTo>
                  <a:lnTo>
                    <a:pt x="162" y="71"/>
                  </a:lnTo>
                  <a:lnTo>
                    <a:pt x="161" y="72"/>
                  </a:lnTo>
                  <a:lnTo>
                    <a:pt x="158" y="72"/>
                  </a:lnTo>
                  <a:lnTo>
                    <a:pt x="155" y="72"/>
                  </a:lnTo>
                  <a:lnTo>
                    <a:pt x="152" y="72"/>
                  </a:lnTo>
                  <a:lnTo>
                    <a:pt x="149" y="72"/>
                  </a:lnTo>
                  <a:lnTo>
                    <a:pt x="149" y="73"/>
                  </a:lnTo>
                  <a:lnTo>
                    <a:pt x="149" y="73"/>
                  </a:lnTo>
                  <a:lnTo>
                    <a:pt x="148" y="74"/>
                  </a:lnTo>
                  <a:lnTo>
                    <a:pt x="148" y="75"/>
                  </a:lnTo>
                  <a:lnTo>
                    <a:pt x="147" y="76"/>
                  </a:lnTo>
                  <a:lnTo>
                    <a:pt x="146" y="77"/>
                  </a:lnTo>
                  <a:lnTo>
                    <a:pt x="145" y="79"/>
                  </a:lnTo>
                  <a:lnTo>
                    <a:pt x="144" y="79"/>
                  </a:lnTo>
                  <a:lnTo>
                    <a:pt x="144" y="80"/>
                  </a:lnTo>
                  <a:lnTo>
                    <a:pt x="144" y="81"/>
                  </a:lnTo>
                  <a:lnTo>
                    <a:pt x="143" y="82"/>
                  </a:lnTo>
                  <a:lnTo>
                    <a:pt x="143" y="83"/>
                  </a:lnTo>
                  <a:lnTo>
                    <a:pt x="143" y="83"/>
                  </a:lnTo>
                  <a:lnTo>
                    <a:pt x="142" y="84"/>
                  </a:lnTo>
                  <a:lnTo>
                    <a:pt x="141" y="84"/>
                  </a:lnTo>
                  <a:lnTo>
                    <a:pt x="140" y="84"/>
                  </a:lnTo>
                  <a:lnTo>
                    <a:pt x="139" y="84"/>
                  </a:lnTo>
                  <a:lnTo>
                    <a:pt x="138" y="84"/>
                  </a:lnTo>
                  <a:lnTo>
                    <a:pt x="138" y="83"/>
                  </a:lnTo>
                  <a:lnTo>
                    <a:pt x="136" y="83"/>
                  </a:lnTo>
                  <a:lnTo>
                    <a:pt x="135" y="83"/>
                  </a:lnTo>
                  <a:lnTo>
                    <a:pt x="134" y="82"/>
                  </a:lnTo>
                  <a:lnTo>
                    <a:pt x="132" y="82"/>
                  </a:lnTo>
                  <a:lnTo>
                    <a:pt x="131" y="82"/>
                  </a:lnTo>
                  <a:lnTo>
                    <a:pt x="130" y="82"/>
                  </a:lnTo>
                  <a:lnTo>
                    <a:pt x="130" y="83"/>
                  </a:lnTo>
                  <a:lnTo>
                    <a:pt x="129" y="83"/>
                  </a:lnTo>
                  <a:lnTo>
                    <a:pt x="129" y="84"/>
                  </a:lnTo>
                  <a:lnTo>
                    <a:pt x="128" y="84"/>
                  </a:lnTo>
                  <a:lnTo>
                    <a:pt x="128" y="85"/>
                  </a:lnTo>
                  <a:lnTo>
                    <a:pt x="128" y="86"/>
                  </a:lnTo>
                  <a:lnTo>
                    <a:pt x="128" y="87"/>
                  </a:lnTo>
                  <a:lnTo>
                    <a:pt x="127" y="87"/>
                  </a:lnTo>
                  <a:lnTo>
                    <a:pt x="127" y="87"/>
                  </a:lnTo>
                  <a:lnTo>
                    <a:pt x="127" y="87"/>
                  </a:lnTo>
                  <a:lnTo>
                    <a:pt x="126" y="87"/>
                  </a:lnTo>
                  <a:lnTo>
                    <a:pt x="126" y="88"/>
                  </a:lnTo>
                  <a:lnTo>
                    <a:pt x="126" y="88"/>
                  </a:lnTo>
                  <a:lnTo>
                    <a:pt x="126" y="88"/>
                  </a:lnTo>
                  <a:lnTo>
                    <a:pt x="126" y="89"/>
                  </a:lnTo>
                  <a:lnTo>
                    <a:pt x="125" y="91"/>
                  </a:lnTo>
                  <a:lnTo>
                    <a:pt x="123" y="93"/>
                  </a:lnTo>
                  <a:lnTo>
                    <a:pt x="121" y="95"/>
                  </a:lnTo>
                  <a:lnTo>
                    <a:pt x="119" y="97"/>
                  </a:lnTo>
                  <a:lnTo>
                    <a:pt x="119" y="97"/>
                  </a:lnTo>
                  <a:lnTo>
                    <a:pt x="119" y="97"/>
                  </a:lnTo>
                  <a:lnTo>
                    <a:pt x="118" y="97"/>
                  </a:lnTo>
                  <a:lnTo>
                    <a:pt x="118" y="97"/>
                  </a:lnTo>
                  <a:lnTo>
                    <a:pt x="117" y="96"/>
                  </a:lnTo>
                  <a:lnTo>
                    <a:pt x="116" y="96"/>
                  </a:lnTo>
                  <a:lnTo>
                    <a:pt x="115" y="95"/>
                  </a:lnTo>
                  <a:lnTo>
                    <a:pt x="115" y="94"/>
                  </a:lnTo>
                  <a:lnTo>
                    <a:pt x="113" y="93"/>
                  </a:lnTo>
                  <a:lnTo>
                    <a:pt x="112" y="92"/>
                  </a:lnTo>
                  <a:lnTo>
                    <a:pt x="111" y="90"/>
                  </a:lnTo>
                  <a:lnTo>
                    <a:pt x="109" y="89"/>
                  </a:lnTo>
                  <a:lnTo>
                    <a:pt x="109" y="88"/>
                  </a:lnTo>
                  <a:lnTo>
                    <a:pt x="108" y="88"/>
                  </a:lnTo>
                  <a:lnTo>
                    <a:pt x="107" y="87"/>
                  </a:lnTo>
                  <a:lnTo>
                    <a:pt x="106" y="87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106" y="85"/>
                  </a:lnTo>
                  <a:lnTo>
                    <a:pt x="105" y="85"/>
                  </a:lnTo>
                  <a:lnTo>
                    <a:pt x="105" y="85"/>
                  </a:lnTo>
                  <a:lnTo>
                    <a:pt x="105" y="85"/>
                  </a:lnTo>
                  <a:lnTo>
                    <a:pt x="104" y="85"/>
                  </a:lnTo>
                  <a:lnTo>
                    <a:pt x="103" y="85"/>
                  </a:lnTo>
                  <a:lnTo>
                    <a:pt x="101" y="85"/>
                  </a:lnTo>
                  <a:lnTo>
                    <a:pt x="100" y="85"/>
                  </a:lnTo>
                  <a:lnTo>
                    <a:pt x="98" y="85"/>
                  </a:lnTo>
                  <a:lnTo>
                    <a:pt x="97" y="85"/>
                  </a:lnTo>
                  <a:lnTo>
                    <a:pt x="96" y="85"/>
                  </a:lnTo>
                  <a:lnTo>
                    <a:pt x="94" y="85"/>
                  </a:lnTo>
                  <a:lnTo>
                    <a:pt x="93" y="86"/>
                  </a:lnTo>
                  <a:lnTo>
                    <a:pt x="92" y="86"/>
                  </a:lnTo>
                  <a:lnTo>
                    <a:pt x="91" y="86"/>
                  </a:lnTo>
                  <a:lnTo>
                    <a:pt x="90" y="87"/>
                  </a:lnTo>
                  <a:lnTo>
                    <a:pt x="89" y="88"/>
                  </a:lnTo>
                  <a:lnTo>
                    <a:pt x="88" y="88"/>
                  </a:lnTo>
                  <a:lnTo>
                    <a:pt x="88" y="89"/>
                  </a:lnTo>
                  <a:lnTo>
                    <a:pt x="87" y="89"/>
                  </a:lnTo>
                  <a:lnTo>
                    <a:pt x="86" y="90"/>
                  </a:lnTo>
                  <a:lnTo>
                    <a:pt x="83" y="90"/>
                  </a:lnTo>
                  <a:lnTo>
                    <a:pt x="80" y="90"/>
                  </a:lnTo>
                  <a:lnTo>
                    <a:pt x="77" y="90"/>
                  </a:lnTo>
                  <a:lnTo>
                    <a:pt x="74" y="90"/>
                  </a:lnTo>
                  <a:lnTo>
                    <a:pt x="73" y="90"/>
                  </a:lnTo>
                  <a:lnTo>
                    <a:pt x="72" y="91"/>
                  </a:lnTo>
                  <a:lnTo>
                    <a:pt x="72" y="91"/>
                  </a:lnTo>
                  <a:lnTo>
                    <a:pt x="71" y="91"/>
                  </a:lnTo>
                  <a:lnTo>
                    <a:pt x="70" y="92"/>
                  </a:lnTo>
                  <a:lnTo>
                    <a:pt x="70" y="92"/>
                  </a:lnTo>
                  <a:lnTo>
                    <a:pt x="68" y="93"/>
                  </a:lnTo>
                  <a:lnTo>
                    <a:pt x="67" y="94"/>
                  </a:lnTo>
                  <a:lnTo>
                    <a:pt x="67" y="95"/>
                  </a:lnTo>
                  <a:lnTo>
                    <a:pt x="66" y="95"/>
                  </a:lnTo>
                  <a:lnTo>
                    <a:pt x="65" y="96"/>
                  </a:lnTo>
                  <a:lnTo>
                    <a:pt x="65" y="96"/>
                  </a:lnTo>
                  <a:lnTo>
                    <a:pt x="64" y="97"/>
                  </a:lnTo>
                  <a:lnTo>
                    <a:pt x="63" y="97"/>
                  </a:lnTo>
                  <a:lnTo>
                    <a:pt x="61" y="97"/>
                  </a:lnTo>
                  <a:lnTo>
                    <a:pt x="60" y="97"/>
                  </a:lnTo>
                  <a:lnTo>
                    <a:pt x="59" y="97"/>
                  </a:lnTo>
                  <a:lnTo>
                    <a:pt x="57" y="97"/>
                  </a:lnTo>
                  <a:lnTo>
                    <a:pt x="56" y="96"/>
                  </a:lnTo>
                  <a:lnTo>
                    <a:pt x="55" y="96"/>
                  </a:lnTo>
                  <a:lnTo>
                    <a:pt x="54" y="96"/>
                  </a:lnTo>
                  <a:lnTo>
                    <a:pt x="53" y="96"/>
                  </a:lnTo>
                  <a:lnTo>
                    <a:pt x="50" y="95"/>
                  </a:lnTo>
                  <a:lnTo>
                    <a:pt x="49" y="94"/>
                  </a:lnTo>
                  <a:lnTo>
                    <a:pt x="47" y="93"/>
                  </a:lnTo>
                  <a:lnTo>
                    <a:pt x="45" y="92"/>
                  </a:lnTo>
                  <a:lnTo>
                    <a:pt x="43" y="91"/>
                  </a:lnTo>
                  <a:lnTo>
                    <a:pt x="41" y="91"/>
                  </a:lnTo>
                  <a:lnTo>
                    <a:pt x="39" y="90"/>
                  </a:lnTo>
                  <a:lnTo>
                    <a:pt x="37" y="89"/>
                  </a:lnTo>
                  <a:lnTo>
                    <a:pt x="36" y="89"/>
                  </a:lnTo>
                  <a:lnTo>
                    <a:pt x="34" y="89"/>
                  </a:lnTo>
                  <a:lnTo>
                    <a:pt x="33" y="88"/>
                  </a:lnTo>
                  <a:lnTo>
                    <a:pt x="32" y="88"/>
                  </a:lnTo>
                  <a:lnTo>
                    <a:pt x="31" y="88"/>
                  </a:lnTo>
                  <a:lnTo>
                    <a:pt x="29" y="88"/>
                  </a:lnTo>
                  <a:lnTo>
                    <a:pt x="28" y="88"/>
                  </a:lnTo>
                  <a:lnTo>
                    <a:pt x="26" y="89"/>
                  </a:lnTo>
                  <a:lnTo>
                    <a:pt x="26" y="88"/>
                  </a:lnTo>
                  <a:lnTo>
                    <a:pt x="26" y="87"/>
                  </a:lnTo>
                  <a:lnTo>
                    <a:pt x="26" y="87"/>
                  </a:lnTo>
                  <a:lnTo>
                    <a:pt x="25" y="87"/>
                  </a:lnTo>
                  <a:lnTo>
                    <a:pt x="25" y="87"/>
                  </a:lnTo>
                  <a:lnTo>
                    <a:pt x="24" y="86"/>
                  </a:lnTo>
                  <a:lnTo>
                    <a:pt x="24" y="86"/>
                  </a:lnTo>
                  <a:lnTo>
                    <a:pt x="23" y="86"/>
                  </a:lnTo>
                  <a:lnTo>
                    <a:pt x="22" y="87"/>
                  </a:lnTo>
                  <a:lnTo>
                    <a:pt x="20" y="87"/>
                  </a:lnTo>
                  <a:lnTo>
                    <a:pt x="19" y="87"/>
                  </a:lnTo>
                  <a:lnTo>
                    <a:pt x="19" y="87"/>
                  </a:lnTo>
                  <a:lnTo>
                    <a:pt x="18" y="87"/>
                  </a:lnTo>
                  <a:lnTo>
                    <a:pt x="18" y="87"/>
                  </a:lnTo>
                  <a:lnTo>
                    <a:pt x="8" y="87"/>
                  </a:lnTo>
                  <a:lnTo>
                    <a:pt x="8" y="86"/>
                  </a:lnTo>
                  <a:lnTo>
                    <a:pt x="8" y="85"/>
                  </a:lnTo>
                  <a:lnTo>
                    <a:pt x="8" y="84"/>
                  </a:lnTo>
                  <a:lnTo>
                    <a:pt x="8" y="83"/>
                  </a:lnTo>
                  <a:lnTo>
                    <a:pt x="7" y="83"/>
                  </a:lnTo>
                  <a:lnTo>
                    <a:pt x="7" y="82"/>
                  </a:lnTo>
                  <a:lnTo>
                    <a:pt x="6" y="81"/>
                  </a:lnTo>
                  <a:lnTo>
                    <a:pt x="6" y="80"/>
                  </a:lnTo>
                  <a:lnTo>
                    <a:pt x="5" y="80"/>
                  </a:lnTo>
                  <a:lnTo>
                    <a:pt x="5" y="79"/>
                  </a:lnTo>
                  <a:lnTo>
                    <a:pt x="4" y="79"/>
                  </a:lnTo>
                  <a:lnTo>
                    <a:pt x="3" y="79"/>
                  </a:lnTo>
                  <a:lnTo>
                    <a:pt x="2" y="78"/>
                  </a:lnTo>
                  <a:lnTo>
                    <a:pt x="2" y="78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1" y="77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0" y="75"/>
                  </a:lnTo>
                  <a:lnTo>
                    <a:pt x="0" y="75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73"/>
                  </a:lnTo>
                  <a:lnTo>
                    <a:pt x="1" y="73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69"/>
                  </a:lnTo>
                  <a:lnTo>
                    <a:pt x="3" y="69"/>
                  </a:lnTo>
                  <a:lnTo>
                    <a:pt x="3" y="69"/>
                  </a:lnTo>
                  <a:lnTo>
                    <a:pt x="3" y="69"/>
                  </a:lnTo>
                  <a:lnTo>
                    <a:pt x="4" y="69"/>
                  </a:lnTo>
                  <a:lnTo>
                    <a:pt x="4" y="68"/>
                  </a:lnTo>
                  <a:lnTo>
                    <a:pt x="4" y="68"/>
                  </a:lnTo>
                  <a:lnTo>
                    <a:pt x="4" y="68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4" y="67"/>
                  </a:lnTo>
                  <a:lnTo>
                    <a:pt x="5" y="66"/>
                  </a:lnTo>
                  <a:lnTo>
                    <a:pt x="5" y="66"/>
                  </a:lnTo>
                  <a:lnTo>
                    <a:pt x="5" y="65"/>
                  </a:lnTo>
                  <a:lnTo>
                    <a:pt x="6" y="65"/>
                  </a:lnTo>
                  <a:lnTo>
                    <a:pt x="6" y="64"/>
                  </a:lnTo>
                  <a:lnTo>
                    <a:pt x="7" y="64"/>
                  </a:lnTo>
                  <a:lnTo>
                    <a:pt x="7" y="64"/>
                  </a:lnTo>
                  <a:lnTo>
                    <a:pt x="8" y="64"/>
                  </a:lnTo>
                  <a:lnTo>
                    <a:pt x="8" y="64"/>
                  </a:lnTo>
                  <a:lnTo>
                    <a:pt x="9" y="64"/>
                  </a:lnTo>
                  <a:lnTo>
                    <a:pt x="10" y="64"/>
                  </a:lnTo>
                  <a:lnTo>
                    <a:pt x="10" y="63"/>
                  </a:lnTo>
                  <a:lnTo>
                    <a:pt x="11" y="63"/>
                  </a:lnTo>
                  <a:lnTo>
                    <a:pt x="11" y="63"/>
                  </a:lnTo>
                  <a:lnTo>
                    <a:pt x="11" y="62"/>
                  </a:lnTo>
                  <a:lnTo>
                    <a:pt x="11" y="62"/>
                  </a:lnTo>
                  <a:lnTo>
                    <a:pt x="12" y="62"/>
                  </a:lnTo>
                  <a:lnTo>
                    <a:pt x="12" y="61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4" y="60"/>
                  </a:lnTo>
                  <a:lnTo>
                    <a:pt x="14" y="60"/>
                  </a:lnTo>
                  <a:lnTo>
                    <a:pt x="14" y="59"/>
                  </a:lnTo>
                  <a:lnTo>
                    <a:pt x="14" y="59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6" y="58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16" y="56"/>
                  </a:lnTo>
                  <a:lnTo>
                    <a:pt x="17" y="55"/>
                  </a:lnTo>
                  <a:lnTo>
                    <a:pt x="16" y="55"/>
                  </a:lnTo>
                  <a:lnTo>
                    <a:pt x="16" y="54"/>
                  </a:lnTo>
                  <a:lnTo>
                    <a:pt x="16" y="53"/>
                  </a:lnTo>
                  <a:lnTo>
                    <a:pt x="16" y="53"/>
                  </a:lnTo>
                  <a:lnTo>
                    <a:pt x="15" y="52"/>
                  </a:lnTo>
                  <a:lnTo>
                    <a:pt x="15" y="51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13" y="48"/>
                  </a:lnTo>
                  <a:lnTo>
                    <a:pt x="13" y="48"/>
                  </a:lnTo>
                  <a:lnTo>
                    <a:pt x="13" y="47"/>
                  </a:lnTo>
                  <a:lnTo>
                    <a:pt x="13" y="47"/>
                  </a:lnTo>
                  <a:lnTo>
                    <a:pt x="13" y="47"/>
                  </a:lnTo>
                  <a:lnTo>
                    <a:pt x="13" y="47"/>
                  </a:lnTo>
                  <a:lnTo>
                    <a:pt x="14" y="47"/>
                  </a:lnTo>
                  <a:lnTo>
                    <a:pt x="14" y="46"/>
                  </a:lnTo>
                  <a:lnTo>
                    <a:pt x="14" y="46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4" y="44"/>
                  </a:lnTo>
                  <a:lnTo>
                    <a:pt x="14" y="44"/>
                  </a:lnTo>
                  <a:lnTo>
                    <a:pt x="14" y="43"/>
                  </a:lnTo>
                  <a:lnTo>
                    <a:pt x="14" y="43"/>
                  </a:lnTo>
                  <a:lnTo>
                    <a:pt x="14" y="42"/>
                  </a:lnTo>
                  <a:lnTo>
                    <a:pt x="14" y="42"/>
                  </a:lnTo>
                  <a:lnTo>
                    <a:pt x="15" y="42"/>
                  </a:lnTo>
                  <a:lnTo>
                    <a:pt x="15" y="42"/>
                  </a:lnTo>
                  <a:lnTo>
                    <a:pt x="16" y="42"/>
                  </a:lnTo>
                  <a:lnTo>
                    <a:pt x="16" y="42"/>
                  </a:lnTo>
                  <a:lnTo>
                    <a:pt x="16" y="41"/>
                  </a:lnTo>
                  <a:lnTo>
                    <a:pt x="16" y="41"/>
                  </a:lnTo>
                  <a:lnTo>
                    <a:pt x="16" y="41"/>
                  </a:lnTo>
                  <a:lnTo>
                    <a:pt x="16" y="40"/>
                  </a:lnTo>
                  <a:lnTo>
                    <a:pt x="16" y="40"/>
                  </a:lnTo>
                  <a:lnTo>
                    <a:pt x="16" y="39"/>
                  </a:lnTo>
                  <a:lnTo>
                    <a:pt x="16" y="39"/>
                  </a:lnTo>
                  <a:lnTo>
                    <a:pt x="16" y="38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7" y="37"/>
                  </a:lnTo>
                  <a:lnTo>
                    <a:pt x="17" y="37"/>
                  </a:lnTo>
                  <a:lnTo>
                    <a:pt x="18" y="37"/>
                  </a:lnTo>
                  <a:lnTo>
                    <a:pt x="19" y="37"/>
                  </a:lnTo>
                  <a:lnTo>
                    <a:pt x="20" y="37"/>
                  </a:lnTo>
                  <a:lnTo>
                    <a:pt x="20" y="37"/>
                  </a:lnTo>
                  <a:lnTo>
                    <a:pt x="21" y="37"/>
                  </a:lnTo>
                  <a:lnTo>
                    <a:pt x="22" y="37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3" y="36"/>
                  </a:lnTo>
                  <a:lnTo>
                    <a:pt x="23" y="36"/>
                  </a:lnTo>
                  <a:lnTo>
                    <a:pt x="23" y="35"/>
                  </a:lnTo>
                  <a:lnTo>
                    <a:pt x="23" y="35"/>
                  </a:lnTo>
                  <a:lnTo>
                    <a:pt x="24" y="35"/>
                  </a:lnTo>
                  <a:lnTo>
                    <a:pt x="24" y="35"/>
                  </a:lnTo>
                  <a:lnTo>
                    <a:pt x="24" y="35"/>
                  </a:lnTo>
                  <a:lnTo>
                    <a:pt x="25" y="35"/>
                  </a:lnTo>
                  <a:lnTo>
                    <a:pt x="26" y="35"/>
                  </a:lnTo>
                  <a:lnTo>
                    <a:pt x="26" y="34"/>
                  </a:lnTo>
                  <a:lnTo>
                    <a:pt x="26" y="34"/>
                  </a:lnTo>
                  <a:lnTo>
                    <a:pt x="27" y="34"/>
                  </a:lnTo>
                  <a:lnTo>
                    <a:pt x="27" y="33"/>
                  </a:lnTo>
                  <a:lnTo>
                    <a:pt x="27" y="33"/>
                  </a:lnTo>
                  <a:lnTo>
                    <a:pt x="28" y="32"/>
                  </a:lnTo>
                  <a:lnTo>
                    <a:pt x="28" y="30"/>
                  </a:lnTo>
                  <a:lnTo>
                    <a:pt x="28" y="29"/>
                  </a:lnTo>
                  <a:lnTo>
                    <a:pt x="28" y="28"/>
                  </a:lnTo>
                  <a:lnTo>
                    <a:pt x="28" y="27"/>
                  </a:lnTo>
                  <a:lnTo>
                    <a:pt x="28" y="26"/>
                  </a:lnTo>
                  <a:lnTo>
                    <a:pt x="28" y="26"/>
                  </a:lnTo>
                  <a:lnTo>
                    <a:pt x="28" y="25"/>
                  </a:lnTo>
                  <a:lnTo>
                    <a:pt x="29" y="25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31" y="24"/>
                  </a:lnTo>
                  <a:lnTo>
                    <a:pt x="32" y="24"/>
                  </a:lnTo>
                  <a:lnTo>
                    <a:pt x="33" y="24"/>
                  </a:lnTo>
                  <a:lnTo>
                    <a:pt x="33" y="24"/>
                  </a:lnTo>
                  <a:lnTo>
                    <a:pt x="34" y="24"/>
                  </a:lnTo>
                  <a:lnTo>
                    <a:pt x="35" y="25"/>
                  </a:lnTo>
                  <a:lnTo>
                    <a:pt x="36" y="25"/>
                  </a:lnTo>
                  <a:lnTo>
                    <a:pt x="36" y="26"/>
                  </a:lnTo>
                  <a:lnTo>
                    <a:pt x="36" y="26"/>
                  </a:lnTo>
                  <a:lnTo>
                    <a:pt x="36" y="27"/>
                  </a:lnTo>
                  <a:lnTo>
                    <a:pt x="36" y="27"/>
                  </a:lnTo>
                  <a:lnTo>
                    <a:pt x="36" y="27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7" y="28"/>
                  </a:lnTo>
                  <a:lnTo>
                    <a:pt x="37" y="29"/>
                  </a:lnTo>
                  <a:lnTo>
                    <a:pt x="37" y="29"/>
                  </a:lnTo>
                  <a:lnTo>
                    <a:pt x="38" y="29"/>
                  </a:lnTo>
                  <a:lnTo>
                    <a:pt x="38" y="29"/>
                  </a:lnTo>
                  <a:lnTo>
                    <a:pt x="38" y="30"/>
                  </a:lnTo>
                  <a:lnTo>
                    <a:pt x="38" y="30"/>
                  </a:lnTo>
                  <a:lnTo>
                    <a:pt x="38" y="30"/>
                  </a:lnTo>
                  <a:lnTo>
                    <a:pt x="38" y="31"/>
                  </a:lnTo>
                  <a:lnTo>
                    <a:pt x="38" y="31"/>
                  </a:lnTo>
                  <a:lnTo>
                    <a:pt x="38" y="31"/>
                  </a:lnTo>
                  <a:lnTo>
                    <a:pt x="38" y="32"/>
                  </a:lnTo>
                  <a:lnTo>
                    <a:pt x="38" y="32"/>
                  </a:lnTo>
                  <a:lnTo>
                    <a:pt x="39" y="32"/>
                  </a:lnTo>
                  <a:lnTo>
                    <a:pt x="39" y="32"/>
                  </a:lnTo>
                  <a:lnTo>
                    <a:pt x="39" y="32"/>
                  </a:lnTo>
                  <a:lnTo>
                    <a:pt x="39" y="34"/>
                  </a:lnTo>
                  <a:lnTo>
                    <a:pt x="39" y="35"/>
                  </a:lnTo>
                  <a:lnTo>
                    <a:pt x="39" y="37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1" y="40"/>
                  </a:lnTo>
                  <a:lnTo>
                    <a:pt x="41" y="40"/>
                  </a:lnTo>
                  <a:lnTo>
                    <a:pt x="41" y="41"/>
                  </a:lnTo>
                  <a:lnTo>
                    <a:pt x="41" y="41"/>
                  </a:lnTo>
                  <a:lnTo>
                    <a:pt x="41" y="42"/>
                  </a:lnTo>
                  <a:lnTo>
                    <a:pt x="41" y="42"/>
                  </a:lnTo>
                  <a:lnTo>
                    <a:pt x="41" y="43"/>
                  </a:lnTo>
                  <a:lnTo>
                    <a:pt x="41" y="43"/>
                  </a:lnTo>
                  <a:lnTo>
                    <a:pt x="41" y="43"/>
                  </a:lnTo>
                  <a:lnTo>
                    <a:pt x="42" y="44"/>
                  </a:lnTo>
                  <a:lnTo>
                    <a:pt x="42" y="44"/>
                  </a:lnTo>
                  <a:lnTo>
                    <a:pt x="43" y="45"/>
                  </a:lnTo>
                  <a:lnTo>
                    <a:pt x="43" y="45"/>
                  </a:lnTo>
                  <a:lnTo>
                    <a:pt x="43" y="45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5" y="45"/>
                  </a:lnTo>
                  <a:lnTo>
                    <a:pt x="49" y="45"/>
                  </a:lnTo>
                  <a:lnTo>
                    <a:pt x="50" y="45"/>
                  </a:lnTo>
                  <a:lnTo>
                    <a:pt x="51" y="45"/>
                  </a:lnTo>
                  <a:lnTo>
                    <a:pt x="52" y="45"/>
                  </a:lnTo>
                  <a:lnTo>
                    <a:pt x="53" y="45"/>
                  </a:lnTo>
                  <a:lnTo>
                    <a:pt x="53" y="45"/>
                  </a:lnTo>
                  <a:lnTo>
                    <a:pt x="54" y="45"/>
                  </a:lnTo>
                  <a:lnTo>
                    <a:pt x="54" y="45"/>
                  </a:lnTo>
                  <a:lnTo>
                    <a:pt x="54" y="44"/>
                  </a:lnTo>
                  <a:lnTo>
                    <a:pt x="54" y="44"/>
                  </a:lnTo>
                  <a:lnTo>
                    <a:pt x="55" y="44"/>
                  </a:lnTo>
                  <a:lnTo>
                    <a:pt x="55" y="44"/>
                  </a:lnTo>
                  <a:lnTo>
                    <a:pt x="56" y="44"/>
                  </a:lnTo>
                  <a:lnTo>
                    <a:pt x="57" y="44"/>
                  </a:lnTo>
                  <a:lnTo>
                    <a:pt x="58" y="44"/>
                  </a:lnTo>
                  <a:lnTo>
                    <a:pt x="58" y="44"/>
                  </a:lnTo>
                  <a:lnTo>
                    <a:pt x="58" y="44"/>
                  </a:lnTo>
                  <a:lnTo>
                    <a:pt x="58" y="44"/>
                  </a:lnTo>
                  <a:lnTo>
                    <a:pt x="58" y="44"/>
                  </a:lnTo>
                  <a:lnTo>
                    <a:pt x="58" y="45"/>
                  </a:lnTo>
                  <a:lnTo>
                    <a:pt x="58" y="45"/>
                  </a:lnTo>
                  <a:lnTo>
                    <a:pt x="59" y="45"/>
                  </a:lnTo>
                  <a:lnTo>
                    <a:pt x="59" y="44"/>
                  </a:lnTo>
                  <a:lnTo>
                    <a:pt x="59" y="44"/>
                  </a:lnTo>
                  <a:lnTo>
                    <a:pt x="59" y="44"/>
                  </a:lnTo>
                  <a:lnTo>
                    <a:pt x="59" y="44"/>
                  </a:lnTo>
                  <a:lnTo>
                    <a:pt x="60" y="43"/>
                  </a:lnTo>
                  <a:lnTo>
                    <a:pt x="59" y="43"/>
                  </a:lnTo>
                  <a:lnTo>
                    <a:pt x="59" y="43"/>
                  </a:lnTo>
                  <a:lnTo>
                    <a:pt x="59" y="42"/>
                  </a:lnTo>
                  <a:lnTo>
                    <a:pt x="59" y="42"/>
                  </a:lnTo>
                  <a:lnTo>
                    <a:pt x="58" y="42"/>
                  </a:lnTo>
                  <a:lnTo>
                    <a:pt x="58" y="42"/>
                  </a:lnTo>
                  <a:lnTo>
                    <a:pt x="58" y="42"/>
                  </a:lnTo>
                  <a:lnTo>
                    <a:pt x="58" y="42"/>
                  </a:lnTo>
                  <a:lnTo>
                    <a:pt x="58" y="41"/>
                  </a:lnTo>
                  <a:lnTo>
                    <a:pt x="58" y="41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9" y="40"/>
                  </a:lnTo>
                  <a:lnTo>
                    <a:pt x="59" y="39"/>
                  </a:lnTo>
                  <a:lnTo>
                    <a:pt x="59" y="39"/>
                  </a:lnTo>
                  <a:lnTo>
                    <a:pt x="59" y="39"/>
                  </a:lnTo>
                  <a:lnTo>
                    <a:pt x="59" y="39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59" y="37"/>
                  </a:lnTo>
                  <a:lnTo>
                    <a:pt x="59" y="37"/>
                  </a:lnTo>
                  <a:lnTo>
                    <a:pt x="58" y="37"/>
                  </a:lnTo>
                  <a:lnTo>
                    <a:pt x="58" y="37"/>
                  </a:lnTo>
                  <a:lnTo>
                    <a:pt x="58" y="37"/>
                  </a:lnTo>
                  <a:lnTo>
                    <a:pt x="58" y="37"/>
                  </a:lnTo>
                  <a:lnTo>
                    <a:pt x="58" y="36"/>
                  </a:lnTo>
                  <a:lnTo>
                    <a:pt x="58" y="36"/>
                  </a:lnTo>
                  <a:lnTo>
                    <a:pt x="58" y="35"/>
                  </a:lnTo>
                  <a:lnTo>
                    <a:pt x="58" y="35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6" y="34"/>
                  </a:lnTo>
                  <a:lnTo>
                    <a:pt x="56" y="34"/>
                  </a:lnTo>
                  <a:lnTo>
                    <a:pt x="56" y="24"/>
                  </a:lnTo>
                  <a:lnTo>
                    <a:pt x="57" y="24"/>
                  </a:lnTo>
                  <a:lnTo>
                    <a:pt x="58" y="24"/>
                  </a:lnTo>
                  <a:lnTo>
                    <a:pt x="59" y="24"/>
                  </a:lnTo>
                  <a:lnTo>
                    <a:pt x="59" y="24"/>
                  </a:lnTo>
                  <a:lnTo>
                    <a:pt x="60" y="24"/>
                  </a:lnTo>
                  <a:lnTo>
                    <a:pt x="60" y="23"/>
                  </a:lnTo>
                  <a:lnTo>
                    <a:pt x="61" y="23"/>
                  </a:lnTo>
                  <a:lnTo>
                    <a:pt x="61" y="23"/>
                  </a:lnTo>
                  <a:lnTo>
                    <a:pt x="62" y="22"/>
                  </a:lnTo>
                  <a:lnTo>
                    <a:pt x="62" y="22"/>
                  </a:lnTo>
                  <a:lnTo>
                    <a:pt x="63" y="22"/>
                  </a:lnTo>
                  <a:lnTo>
                    <a:pt x="63" y="22"/>
                  </a:lnTo>
                  <a:lnTo>
                    <a:pt x="63" y="22"/>
                  </a:lnTo>
                  <a:lnTo>
                    <a:pt x="64" y="22"/>
                  </a:lnTo>
                  <a:lnTo>
                    <a:pt x="64" y="22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4" y="20"/>
                  </a:lnTo>
                  <a:lnTo>
                    <a:pt x="69" y="20"/>
                  </a:lnTo>
                  <a:lnTo>
                    <a:pt x="70" y="20"/>
                  </a:lnTo>
                  <a:lnTo>
                    <a:pt x="70" y="20"/>
                  </a:lnTo>
                  <a:lnTo>
                    <a:pt x="71" y="20"/>
                  </a:lnTo>
                  <a:lnTo>
                    <a:pt x="71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3" y="20"/>
                  </a:lnTo>
                  <a:lnTo>
                    <a:pt x="73" y="20"/>
                  </a:lnTo>
                  <a:lnTo>
                    <a:pt x="73" y="20"/>
                  </a:lnTo>
                  <a:lnTo>
                    <a:pt x="74" y="19"/>
                  </a:lnTo>
                  <a:lnTo>
                    <a:pt x="74" y="19"/>
                  </a:lnTo>
                  <a:lnTo>
                    <a:pt x="74" y="18"/>
                  </a:lnTo>
                  <a:lnTo>
                    <a:pt x="74" y="18"/>
                  </a:lnTo>
                  <a:lnTo>
                    <a:pt x="74" y="17"/>
                  </a:lnTo>
                  <a:lnTo>
                    <a:pt x="74" y="15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75" y="13"/>
                  </a:lnTo>
                  <a:lnTo>
                    <a:pt x="75" y="13"/>
                  </a:lnTo>
                  <a:lnTo>
                    <a:pt x="75" y="12"/>
                  </a:lnTo>
                  <a:lnTo>
                    <a:pt x="76" y="12"/>
                  </a:lnTo>
                  <a:lnTo>
                    <a:pt x="76" y="12"/>
                  </a:lnTo>
                  <a:lnTo>
                    <a:pt x="77" y="12"/>
                  </a:lnTo>
                  <a:lnTo>
                    <a:pt x="78" y="12"/>
                  </a:lnTo>
                  <a:lnTo>
                    <a:pt x="79" y="12"/>
                  </a:lnTo>
                  <a:lnTo>
                    <a:pt x="79" y="12"/>
                  </a:lnTo>
                  <a:lnTo>
                    <a:pt x="80" y="12"/>
                  </a:lnTo>
                  <a:lnTo>
                    <a:pt x="80" y="13"/>
                  </a:lnTo>
                  <a:lnTo>
                    <a:pt x="80" y="13"/>
                  </a:lnTo>
                  <a:lnTo>
                    <a:pt x="80" y="13"/>
                  </a:lnTo>
                  <a:lnTo>
                    <a:pt x="80" y="13"/>
                  </a:lnTo>
                  <a:lnTo>
                    <a:pt x="81" y="13"/>
                  </a:lnTo>
                  <a:lnTo>
                    <a:pt x="81" y="13"/>
                  </a:lnTo>
                  <a:lnTo>
                    <a:pt x="81" y="13"/>
                  </a:lnTo>
                  <a:lnTo>
                    <a:pt x="82" y="13"/>
                  </a:lnTo>
                  <a:lnTo>
                    <a:pt x="82" y="13"/>
                  </a:lnTo>
                  <a:lnTo>
                    <a:pt x="82" y="13"/>
                  </a:lnTo>
                  <a:lnTo>
                    <a:pt x="82" y="13"/>
                  </a:lnTo>
                  <a:lnTo>
                    <a:pt x="83" y="13"/>
                  </a:lnTo>
                  <a:lnTo>
                    <a:pt x="83" y="12"/>
                  </a:lnTo>
                  <a:lnTo>
                    <a:pt x="83" y="12"/>
                  </a:lnTo>
                  <a:lnTo>
                    <a:pt x="83" y="11"/>
                  </a:lnTo>
                  <a:lnTo>
                    <a:pt x="83" y="11"/>
                  </a:lnTo>
                  <a:lnTo>
                    <a:pt x="84" y="11"/>
                  </a:lnTo>
                  <a:lnTo>
                    <a:pt x="85" y="11"/>
                  </a:lnTo>
                  <a:lnTo>
                    <a:pt x="85" y="10"/>
                  </a:lnTo>
                  <a:lnTo>
                    <a:pt x="86" y="10"/>
                  </a:lnTo>
                  <a:lnTo>
                    <a:pt x="88" y="10"/>
                  </a:lnTo>
                  <a:lnTo>
                    <a:pt x="89" y="10"/>
                  </a:lnTo>
                  <a:lnTo>
                    <a:pt x="90" y="10"/>
                  </a:lnTo>
                  <a:lnTo>
                    <a:pt x="90" y="10"/>
                  </a:lnTo>
                  <a:lnTo>
                    <a:pt x="91" y="10"/>
                  </a:lnTo>
                  <a:lnTo>
                    <a:pt x="92" y="10"/>
                  </a:lnTo>
                  <a:lnTo>
                    <a:pt x="92" y="10"/>
                  </a:lnTo>
                  <a:lnTo>
                    <a:pt x="93" y="9"/>
                  </a:lnTo>
                  <a:lnTo>
                    <a:pt x="93" y="9"/>
                  </a:lnTo>
                  <a:lnTo>
                    <a:pt x="93" y="9"/>
                  </a:lnTo>
                  <a:lnTo>
                    <a:pt x="94" y="8"/>
                  </a:lnTo>
                  <a:lnTo>
                    <a:pt x="94" y="8"/>
                  </a:lnTo>
                  <a:lnTo>
                    <a:pt x="95" y="7"/>
                  </a:lnTo>
                  <a:lnTo>
                    <a:pt x="96" y="7"/>
                  </a:lnTo>
                  <a:lnTo>
                    <a:pt x="96" y="6"/>
                  </a:lnTo>
                  <a:lnTo>
                    <a:pt x="97" y="5"/>
                  </a:lnTo>
                  <a:lnTo>
                    <a:pt x="97" y="5"/>
                  </a:lnTo>
                  <a:lnTo>
                    <a:pt x="98" y="4"/>
                  </a:lnTo>
                  <a:lnTo>
                    <a:pt x="98" y="4"/>
                  </a:lnTo>
                  <a:lnTo>
                    <a:pt x="99" y="3"/>
                  </a:lnTo>
                  <a:lnTo>
                    <a:pt x="99" y="3"/>
                  </a:lnTo>
                  <a:lnTo>
                    <a:pt x="100" y="3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01" y="2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4633128" y="2534620"/>
              <a:ext cx="1496952" cy="1381222"/>
            </a:xfrm>
            <a:custGeom>
              <a:avLst/>
              <a:gdLst/>
              <a:ahLst/>
              <a:cxnLst>
                <a:cxn ang="0">
                  <a:pos x="25" y="46"/>
                </a:cxn>
                <a:cxn ang="0">
                  <a:pos x="15" y="28"/>
                </a:cxn>
                <a:cxn ang="0">
                  <a:pos x="19" y="11"/>
                </a:cxn>
                <a:cxn ang="0">
                  <a:pos x="33" y="2"/>
                </a:cxn>
                <a:cxn ang="0">
                  <a:pos x="37" y="9"/>
                </a:cxn>
                <a:cxn ang="0">
                  <a:pos x="42" y="15"/>
                </a:cxn>
                <a:cxn ang="0">
                  <a:pos x="46" y="22"/>
                </a:cxn>
                <a:cxn ang="0">
                  <a:pos x="51" y="28"/>
                </a:cxn>
                <a:cxn ang="0">
                  <a:pos x="61" y="20"/>
                </a:cxn>
                <a:cxn ang="0">
                  <a:pos x="61" y="13"/>
                </a:cxn>
                <a:cxn ang="0">
                  <a:pos x="65" y="11"/>
                </a:cxn>
                <a:cxn ang="0">
                  <a:pos x="70" y="13"/>
                </a:cxn>
                <a:cxn ang="0">
                  <a:pos x="72" y="18"/>
                </a:cxn>
                <a:cxn ang="0">
                  <a:pos x="77" y="21"/>
                </a:cxn>
                <a:cxn ang="0">
                  <a:pos x="83" y="24"/>
                </a:cxn>
                <a:cxn ang="0">
                  <a:pos x="92" y="21"/>
                </a:cxn>
                <a:cxn ang="0">
                  <a:pos x="104" y="16"/>
                </a:cxn>
                <a:cxn ang="0">
                  <a:pos x="111" y="14"/>
                </a:cxn>
                <a:cxn ang="0">
                  <a:pos x="114" y="11"/>
                </a:cxn>
                <a:cxn ang="0">
                  <a:pos x="124" y="12"/>
                </a:cxn>
                <a:cxn ang="0">
                  <a:pos x="131" y="18"/>
                </a:cxn>
                <a:cxn ang="0">
                  <a:pos x="134" y="23"/>
                </a:cxn>
                <a:cxn ang="0">
                  <a:pos x="137" y="28"/>
                </a:cxn>
                <a:cxn ang="0">
                  <a:pos x="146" y="30"/>
                </a:cxn>
                <a:cxn ang="0">
                  <a:pos x="152" y="33"/>
                </a:cxn>
                <a:cxn ang="0">
                  <a:pos x="155" y="38"/>
                </a:cxn>
                <a:cxn ang="0">
                  <a:pos x="160" y="41"/>
                </a:cxn>
                <a:cxn ang="0">
                  <a:pos x="176" y="43"/>
                </a:cxn>
                <a:cxn ang="0">
                  <a:pos x="183" y="41"/>
                </a:cxn>
                <a:cxn ang="0">
                  <a:pos x="189" y="34"/>
                </a:cxn>
                <a:cxn ang="0">
                  <a:pos x="192" y="39"/>
                </a:cxn>
                <a:cxn ang="0">
                  <a:pos x="200" y="46"/>
                </a:cxn>
                <a:cxn ang="0">
                  <a:pos x="194" y="53"/>
                </a:cxn>
                <a:cxn ang="0">
                  <a:pos x="193" y="68"/>
                </a:cxn>
                <a:cxn ang="0">
                  <a:pos x="180" y="99"/>
                </a:cxn>
                <a:cxn ang="0">
                  <a:pos x="183" y="103"/>
                </a:cxn>
                <a:cxn ang="0">
                  <a:pos x="186" y="107"/>
                </a:cxn>
                <a:cxn ang="0">
                  <a:pos x="179" y="119"/>
                </a:cxn>
                <a:cxn ang="0">
                  <a:pos x="175" y="123"/>
                </a:cxn>
                <a:cxn ang="0">
                  <a:pos x="169" y="124"/>
                </a:cxn>
                <a:cxn ang="0">
                  <a:pos x="162" y="122"/>
                </a:cxn>
                <a:cxn ang="0">
                  <a:pos x="157" y="125"/>
                </a:cxn>
                <a:cxn ang="0">
                  <a:pos x="144" y="125"/>
                </a:cxn>
                <a:cxn ang="0">
                  <a:pos x="132" y="124"/>
                </a:cxn>
                <a:cxn ang="0">
                  <a:pos x="131" y="138"/>
                </a:cxn>
                <a:cxn ang="0">
                  <a:pos x="129" y="159"/>
                </a:cxn>
                <a:cxn ang="0">
                  <a:pos x="124" y="169"/>
                </a:cxn>
                <a:cxn ang="0">
                  <a:pos x="110" y="150"/>
                </a:cxn>
                <a:cxn ang="0">
                  <a:pos x="93" y="146"/>
                </a:cxn>
                <a:cxn ang="0">
                  <a:pos x="70" y="140"/>
                </a:cxn>
                <a:cxn ang="0">
                  <a:pos x="64" y="143"/>
                </a:cxn>
                <a:cxn ang="0">
                  <a:pos x="39" y="138"/>
                </a:cxn>
                <a:cxn ang="0">
                  <a:pos x="20" y="143"/>
                </a:cxn>
                <a:cxn ang="0">
                  <a:pos x="9" y="147"/>
                </a:cxn>
                <a:cxn ang="0">
                  <a:pos x="12" y="125"/>
                </a:cxn>
                <a:cxn ang="0">
                  <a:pos x="8" y="114"/>
                </a:cxn>
                <a:cxn ang="0">
                  <a:pos x="9" y="103"/>
                </a:cxn>
                <a:cxn ang="0">
                  <a:pos x="9" y="97"/>
                </a:cxn>
                <a:cxn ang="0">
                  <a:pos x="6" y="80"/>
                </a:cxn>
                <a:cxn ang="0">
                  <a:pos x="0" y="67"/>
                </a:cxn>
                <a:cxn ang="0">
                  <a:pos x="5" y="59"/>
                </a:cxn>
              </a:cxnLst>
              <a:rect l="0" t="0" r="r" b="b"/>
              <a:pathLst>
                <a:path w="200" h="172">
                  <a:moveTo>
                    <a:pt x="11" y="52"/>
                  </a:moveTo>
                  <a:lnTo>
                    <a:pt x="12" y="52"/>
                  </a:lnTo>
                  <a:lnTo>
                    <a:pt x="14" y="52"/>
                  </a:lnTo>
                  <a:lnTo>
                    <a:pt x="15" y="52"/>
                  </a:lnTo>
                  <a:lnTo>
                    <a:pt x="16" y="52"/>
                  </a:lnTo>
                  <a:lnTo>
                    <a:pt x="18" y="52"/>
                  </a:lnTo>
                  <a:lnTo>
                    <a:pt x="19" y="51"/>
                  </a:lnTo>
                  <a:lnTo>
                    <a:pt x="20" y="51"/>
                  </a:lnTo>
                  <a:lnTo>
                    <a:pt x="21" y="50"/>
                  </a:lnTo>
                  <a:lnTo>
                    <a:pt x="21" y="50"/>
                  </a:lnTo>
                  <a:lnTo>
                    <a:pt x="22" y="49"/>
                  </a:lnTo>
                  <a:lnTo>
                    <a:pt x="23" y="48"/>
                  </a:lnTo>
                  <a:lnTo>
                    <a:pt x="24" y="48"/>
                  </a:lnTo>
                  <a:lnTo>
                    <a:pt x="24" y="47"/>
                  </a:lnTo>
                  <a:lnTo>
                    <a:pt x="25" y="46"/>
                  </a:lnTo>
                  <a:lnTo>
                    <a:pt x="25" y="45"/>
                  </a:lnTo>
                  <a:lnTo>
                    <a:pt x="26" y="44"/>
                  </a:lnTo>
                  <a:lnTo>
                    <a:pt x="26" y="43"/>
                  </a:lnTo>
                  <a:lnTo>
                    <a:pt x="25" y="42"/>
                  </a:lnTo>
                  <a:lnTo>
                    <a:pt x="25" y="40"/>
                  </a:lnTo>
                  <a:lnTo>
                    <a:pt x="25" y="39"/>
                  </a:lnTo>
                  <a:lnTo>
                    <a:pt x="24" y="38"/>
                  </a:lnTo>
                  <a:lnTo>
                    <a:pt x="23" y="37"/>
                  </a:lnTo>
                  <a:lnTo>
                    <a:pt x="23" y="35"/>
                  </a:lnTo>
                  <a:lnTo>
                    <a:pt x="22" y="34"/>
                  </a:lnTo>
                  <a:lnTo>
                    <a:pt x="21" y="33"/>
                  </a:lnTo>
                  <a:lnTo>
                    <a:pt x="19" y="31"/>
                  </a:lnTo>
                  <a:lnTo>
                    <a:pt x="17" y="30"/>
                  </a:lnTo>
                  <a:lnTo>
                    <a:pt x="16" y="29"/>
                  </a:lnTo>
                  <a:lnTo>
                    <a:pt x="15" y="28"/>
                  </a:lnTo>
                  <a:lnTo>
                    <a:pt x="15" y="27"/>
                  </a:lnTo>
                  <a:lnTo>
                    <a:pt x="14" y="25"/>
                  </a:lnTo>
                  <a:lnTo>
                    <a:pt x="14" y="24"/>
                  </a:lnTo>
                  <a:lnTo>
                    <a:pt x="14" y="23"/>
                  </a:lnTo>
                  <a:lnTo>
                    <a:pt x="14" y="22"/>
                  </a:lnTo>
                  <a:lnTo>
                    <a:pt x="14" y="21"/>
                  </a:lnTo>
                  <a:lnTo>
                    <a:pt x="14" y="19"/>
                  </a:lnTo>
                  <a:lnTo>
                    <a:pt x="14" y="18"/>
                  </a:lnTo>
                  <a:lnTo>
                    <a:pt x="15" y="17"/>
                  </a:lnTo>
                  <a:lnTo>
                    <a:pt x="15" y="17"/>
                  </a:lnTo>
                  <a:lnTo>
                    <a:pt x="15" y="16"/>
                  </a:lnTo>
                  <a:lnTo>
                    <a:pt x="16" y="15"/>
                  </a:lnTo>
                  <a:lnTo>
                    <a:pt x="17" y="13"/>
                  </a:lnTo>
                  <a:lnTo>
                    <a:pt x="18" y="12"/>
                  </a:lnTo>
                  <a:lnTo>
                    <a:pt x="19" y="11"/>
                  </a:lnTo>
                  <a:lnTo>
                    <a:pt x="20" y="9"/>
                  </a:lnTo>
                  <a:lnTo>
                    <a:pt x="21" y="8"/>
                  </a:lnTo>
                  <a:lnTo>
                    <a:pt x="22" y="7"/>
                  </a:lnTo>
                  <a:lnTo>
                    <a:pt x="24" y="5"/>
                  </a:lnTo>
                  <a:lnTo>
                    <a:pt x="25" y="4"/>
                  </a:lnTo>
                  <a:lnTo>
                    <a:pt x="26" y="3"/>
                  </a:lnTo>
                  <a:lnTo>
                    <a:pt x="28" y="2"/>
                  </a:lnTo>
                  <a:lnTo>
                    <a:pt x="29" y="1"/>
                  </a:lnTo>
                  <a:lnTo>
                    <a:pt x="30" y="0"/>
                  </a:lnTo>
                  <a:lnTo>
                    <a:pt x="31" y="0"/>
                  </a:lnTo>
                  <a:lnTo>
                    <a:pt x="31" y="1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33" y="2"/>
                  </a:lnTo>
                  <a:lnTo>
                    <a:pt x="33" y="2"/>
                  </a:lnTo>
                  <a:lnTo>
                    <a:pt x="33" y="3"/>
                  </a:lnTo>
                  <a:lnTo>
                    <a:pt x="34" y="4"/>
                  </a:lnTo>
                  <a:lnTo>
                    <a:pt x="34" y="5"/>
                  </a:lnTo>
                  <a:lnTo>
                    <a:pt x="35" y="6"/>
                  </a:lnTo>
                  <a:lnTo>
                    <a:pt x="35" y="7"/>
                  </a:lnTo>
                  <a:lnTo>
                    <a:pt x="36" y="7"/>
                  </a:lnTo>
                  <a:lnTo>
                    <a:pt x="36" y="7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36" y="9"/>
                  </a:lnTo>
                  <a:lnTo>
                    <a:pt x="36" y="9"/>
                  </a:lnTo>
                  <a:lnTo>
                    <a:pt x="37" y="9"/>
                  </a:lnTo>
                  <a:lnTo>
                    <a:pt x="37" y="9"/>
                  </a:lnTo>
                  <a:lnTo>
                    <a:pt x="37" y="9"/>
                  </a:lnTo>
                  <a:lnTo>
                    <a:pt x="38" y="10"/>
                  </a:lnTo>
                  <a:lnTo>
                    <a:pt x="38" y="10"/>
                  </a:lnTo>
                  <a:lnTo>
                    <a:pt x="38" y="11"/>
                  </a:lnTo>
                  <a:lnTo>
                    <a:pt x="39" y="11"/>
                  </a:lnTo>
                  <a:lnTo>
                    <a:pt x="39" y="12"/>
                  </a:lnTo>
                  <a:lnTo>
                    <a:pt x="40" y="13"/>
                  </a:lnTo>
                  <a:lnTo>
                    <a:pt x="40" y="13"/>
                  </a:lnTo>
                  <a:lnTo>
                    <a:pt x="41" y="14"/>
                  </a:lnTo>
                  <a:lnTo>
                    <a:pt x="40" y="14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1" y="15"/>
                  </a:lnTo>
                  <a:lnTo>
                    <a:pt x="41" y="15"/>
                  </a:lnTo>
                  <a:lnTo>
                    <a:pt x="41" y="15"/>
                  </a:lnTo>
                  <a:lnTo>
                    <a:pt x="42" y="15"/>
                  </a:lnTo>
                  <a:lnTo>
                    <a:pt x="42" y="15"/>
                  </a:lnTo>
                  <a:lnTo>
                    <a:pt x="42" y="16"/>
                  </a:lnTo>
                  <a:lnTo>
                    <a:pt x="42" y="16"/>
                  </a:lnTo>
                  <a:lnTo>
                    <a:pt x="43" y="17"/>
                  </a:lnTo>
                  <a:lnTo>
                    <a:pt x="43" y="18"/>
                  </a:lnTo>
                  <a:lnTo>
                    <a:pt x="44" y="18"/>
                  </a:lnTo>
                  <a:lnTo>
                    <a:pt x="44" y="19"/>
                  </a:lnTo>
                  <a:lnTo>
                    <a:pt x="45" y="19"/>
                  </a:lnTo>
                  <a:lnTo>
                    <a:pt x="45" y="20"/>
                  </a:lnTo>
                  <a:lnTo>
                    <a:pt x="46" y="20"/>
                  </a:lnTo>
                  <a:lnTo>
                    <a:pt x="45" y="21"/>
                  </a:lnTo>
                  <a:lnTo>
                    <a:pt x="45" y="21"/>
                  </a:lnTo>
                  <a:lnTo>
                    <a:pt x="46" y="21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7" y="22"/>
                  </a:lnTo>
                  <a:lnTo>
                    <a:pt x="47" y="22"/>
                  </a:lnTo>
                  <a:lnTo>
                    <a:pt x="47" y="23"/>
                  </a:lnTo>
                  <a:lnTo>
                    <a:pt x="48" y="23"/>
                  </a:lnTo>
                  <a:lnTo>
                    <a:pt x="48" y="24"/>
                  </a:lnTo>
                  <a:lnTo>
                    <a:pt x="48" y="24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50" y="26"/>
                  </a:lnTo>
                  <a:lnTo>
                    <a:pt x="50" y="26"/>
                  </a:lnTo>
                  <a:lnTo>
                    <a:pt x="51" y="27"/>
                  </a:lnTo>
                  <a:lnTo>
                    <a:pt x="50" y="28"/>
                  </a:lnTo>
                  <a:lnTo>
                    <a:pt x="50" y="28"/>
                  </a:lnTo>
                  <a:lnTo>
                    <a:pt x="51" y="28"/>
                  </a:lnTo>
                  <a:lnTo>
                    <a:pt x="51" y="28"/>
                  </a:lnTo>
                  <a:lnTo>
                    <a:pt x="51" y="29"/>
                  </a:lnTo>
                  <a:lnTo>
                    <a:pt x="51" y="29"/>
                  </a:lnTo>
                  <a:lnTo>
                    <a:pt x="52" y="29"/>
                  </a:lnTo>
                  <a:lnTo>
                    <a:pt x="52" y="29"/>
                  </a:lnTo>
                  <a:lnTo>
                    <a:pt x="53" y="28"/>
                  </a:lnTo>
                  <a:lnTo>
                    <a:pt x="55" y="27"/>
                  </a:lnTo>
                  <a:lnTo>
                    <a:pt x="56" y="26"/>
                  </a:lnTo>
                  <a:lnTo>
                    <a:pt x="57" y="25"/>
                  </a:lnTo>
                  <a:lnTo>
                    <a:pt x="58" y="24"/>
                  </a:lnTo>
                  <a:lnTo>
                    <a:pt x="59" y="23"/>
                  </a:lnTo>
                  <a:lnTo>
                    <a:pt x="60" y="22"/>
                  </a:lnTo>
                  <a:lnTo>
                    <a:pt x="61" y="20"/>
                  </a:lnTo>
                  <a:lnTo>
                    <a:pt x="61" y="20"/>
                  </a:lnTo>
                  <a:lnTo>
                    <a:pt x="61" y="20"/>
                  </a:lnTo>
                  <a:lnTo>
                    <a:pt x="61" y="20"/>
                  </a:lnTo>
                  <a:lnTo>
                    <a:pt x="61" y="20"/>
                  </a:lnTo>
                  <a:lnTo>
                    <a:pt x="61" y="20"/>
                  </a:lnTo>
                  <a:lnTo>
                    <a:pt x="62" y="20"/>
                  </a:lnTo>
                  <a:lnTo>
                    <a:pt x="62" y="19"/>
                  </a:lnTo>
                  <a:lnTo>
                    <a:pt x="61" y="19"/>
                  </a:lnTo>
                  <a:lnTo>
                    <a:pt x="61" y="19"/>
                  </a:lnTo>
                  <a:lnTo>
                    <a:pt x="61" y="19"/>
                  </a:lnTo>
                  <a:lnTo>
                    <a:pt x="61" y="19"/>
                  </a:lnTo>
                  <a:lnTo>
                    <a:pt x="61" y="18"/>
                  </a:lnTo>
                  <a:lnTo>
                    <a:pt x="61" y="17"/>
                  </a:lnTo>
                  <a:lnTo>
                    <a:pt x="60" y="16"/>
                  </a:lnTo>
                  <a:lnTo>
                    <a:pt x="60" y="15"/>
                  </a:lnTo>
                  <a:lnTo>
                    <a:pt x="61" y="14"/>
                  </a:lnTo>
                  <a:lnTo>
                    <a:pt x="61" y="13"/>
                  </a:lnTo>
                  <a:lnTo>
                    <a:pt x="61" y="13"/>
                  </a:lnTo>
                  <a:lnTo>
                    <a:pt x="61" y="13"/>
                  </a:lnTo>
                  <a:lnTo>
                    <a:pt x="61" y="12"/>
                  </a:lnTo>
                  <a:lnTo>
                    <a:pt x="62" y="12"/>
                  </a:lnTo>
                  <a:lnTo>
                    <a:pt x="62" y="12"/>
                  </a:lnTo>
                  <a:lnTo>
                    <a:pt x="63" y="12"/>
                  </a:lnTo>
                  <a:lnTo>
                    <a:pt x="63" y="12"/>
                  </a:lnTo>
                  <a:lnTo>
                    <a:pt x="63" y="12"/>
                  </a:lnTo>
                  <a:lnTo>
                    <a:pt x="64" y="12"/>
                  </a:lnTo>
                  <a:lnTo>
                    <a:pt x="64" y="11"/>
                  </a:lnTo>
                  <a:lnTo>
                    <a:pt x="64" y="11"/>
                  </a:lnTo>
                  <a:lnTo>
                    <a:pt x="64" y="11"/>
                  </a:lnTo>
                  <a:lnTo>
                    <a:pt x="64" y="11"/>
                  </a:lnTo>
                  <a:lnTo>
                    <a:pt x="64" y="11"/>
                  </a:lnTo>
                  <a:lnTo>
                    <a:pt x="65" y="11"/>
                  </a:lnTo>
                  <a:lnTo>
                    <a:pt x="65" y="11"/>
                  </a:lnTo>
                  <a:lnTo>
                    <a:pt x="66" y="11"/>
                  </a:lnTo>
                  <a:lnTo>
                    <a:pt x="65" y="11"/>
                  </a:lnTo>
                  <a:lnTo>
                    <a:pt x="65" y="11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7" y="12"/>
                  </a:lnTo>
                  <a:lnTo>
                    <a:pt x="67" y="12"/>
                  </a:lnTo>
                  <a:lnTo>
                    <a:pt x="68" y="12"/>
                  </a:lnTo>
                  <a:lnTo>
                    <a:pt x="69" y="12"/>
                  </a:lnTo>
                  <a:lnTo>
                    <a:pt x="69" y="12"/>
                  </a:lnTo>
                  <a:lnTo>
                    <a:pt x="70" y="13"/>
                  </a:lnTo>
                  <a:lnTo>
                    <a:pt x="70" y="13"/>
                  </a:lnTo>
                  <a:lnTo>
                    <a:pt x="70" y="13"/>
                  </a:lnTo>
                  <a:lnTo>
                    <a:pt x="71" y="14"/>
                  </a:lnTo>
                  <a:lnTo>
                    <a:pt x="71" y="14"/>
                  </a:lnTo>
                  <a:lnTo>
                    <a:pt x="71" y="14"/>
                  </a:lnTo>
                  <a:lnTo>
                    <a:pt x="71" y="15"/>
                  </a:lnTo>
                  <a:lnTo>
                    <a:pt x="71" y="15"/>
                  </a:lnTo>
                  <a:lnTo>
                    <a:pt x="71" y="16"/>
                  </a:lnTo>
                  <a:lnTo>
                    <a:pt x="71" y="16"/>
                  </a:lnTo>
                  <a:lnTo>
                    <a:pt x="71" y="16"/>
                  </a:lnTo>
                  <a:lnTo>
                    <a:pt x="71" y="17"/>
                  </a:lnTo>
                  <a:lnTo>
                    <a:pt x="71" y="17"/>
                  </a:lnTo>
                  <a:lnTo>
                    <a:pt x="71" y="17"/>
                  </a:lnTo>
                  <a:lnTo>
                    <a:pt x="72" y="17"/>
                  </a:lnTo>
                  <a:lnTo>
                    <a:pt x="72" y="17"/>
                  </a:lnTo>
                  <a:lnTo>
                    <a:pt x="72" y="18"/>
                  </a:lnTo>
                  <a:lnTo>
                    <a:pt x="72" y="18"/>
                  </a:lnTo>
                  <a:lnTo>
                    <a:pt x="73" y="18"/>
                  </a:lnTo>
                  <a:lnTo>
                    <a:pt x="73" y="18"/>
                  </a:lnTo>
                  <a:lnTo>
                    <a:pt x="73" y="19"/>
                  </a:lnTo>
                  <a:lnTo>
                    <a:pt x="74" y="19"/>
                  </a:lnTo>
                  <a:lnTo>
                    <a:pt x="75" y="19"/>
                  </a:lnTo>
                  <a:lnTo>
                    <a:pt x="75" y="19"/>
                  </a:lnTo>
                  <a:lnTo>
                    <a:pt x="76" y="19"/>
                  </a:lnTo>
                  <a:lnTo>
                    <a:pt x="76" y="19"/>
                  </a:lnTo>
                  <a:lnTo>
                    <a:pt x="77" y="19"/>
                  </a:lnTo>
                  <a:lnTo>
                    <a:pt x="77" y="20"/>
                  </a:lnTo>
                  <a:lnTo>
                    <a:pt x="77" y="20"/>
                  </a:lnTo>
                  <a:lnTo>
                    <a:pt x="77" y="20"/>
                  </a:lnTo>
                  <a:lnTo>
                    <a:pt x="77" y="21"/>
                  </a:lnTo>
                  <a:lnTo>
                    <a:pt x="77" y="21"/>
                  </a:lnTo>
                  <a:lnTo>
                    <a:pt x="77" y="21"/>
                  </a:lnTo>
                  <a:lnTo>
                    <a:pt x="77" y="22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79" y="22"/>
                  </a:lnTo>
                  <a:lnTo>
                    <a:pt x="79" y="22"/>
                  </a:lnTo>
                  <a:lnTo>
                    <a:pt x="79" y="23"/>
                  </a:lnTo>
                  <a:lnTo>
                    <a:pt x="79" y="23"/>
                  </a:lnTo>
                  <a:lnTo>
                    <a:pt x="79" y="23"/>
                  </a:lnTo>
                  <a:lnTo>
                    <a:pt x="80" y="24"/>
                  </a:lnTo>
                  <a:lnTo>
                    <a:pt x="81" y="24"/>
                  </a:lnTo>
                  <a:lnTo>
                    <a:pt x="82" y="24"/>
                  </a:lnTo>
                  <a:lnTo>
                    <a:pt x="83" y="24"/>
                  </a:lnTo>
                  <a:lnTo>
                    <a:pt x="83" y="24"/>
                  </a:lnTo>
                  <a:lnTo>
                    <a:pt x="84" y="24"/>
                  </a:lnTo>
                  <a:lnTo>
                    <a:pt x="85" y="24"/>
                  </a:lnTo>
                  <a:lnTo>
                    <a:pt x="86" y="24"/>
                  </a:lnTo>
                  <a:lnTo>
                    <a:pt x="87" y="24"/>
                  </a:lnTo>
                  <a:lnTo>
                    <a:pt x="88" y="23"/>
                  </a:lnTo>
                  <a:lnTo>
                    <a:pt x="89" y="23"/>
                  </a:lnTo>
                  <a:lnTo>
                    <a:pt x="90" y="23"/>
                  </a:lnTo>
                  <a:lnTo>
                    <a:pt x="90" y="22"/>
                  </a:lnTo>
                  <a:lnTo>
                    <a:pt x="90" y="22"/>
                  </a:lnTo>
                  <a:lnTo>
                    <a:pt x="90" y="22"/>
                  </a:lnTo>
                  <a:lnTo>
                    <a:pt x="91" y="22"/>
                  </a:lnTo>
                  <a:lnTo>
                    <a:pt x="91" y="22"/>
                  </a:lnTo>
                  <a:lnTo>
                    <a:pt x="92" y="22"/>
                  </a:lnTo>
                  <a:lnTo>
                    <a:pt x="92" y="22"/>
                  </a:lnTo>
                  <a:lnTo>
                    <a:pt x="92" y="21"/>
                  </a:lnTo>
                  <a:lnTo>
                    <a:pt x="92" y="21"/>
                  </a:lnTo>
                  <a:lnTo>
                    <a:pt x="92" y="21"/>
                  </a:lnTo>
                  <a:lnTo>
                    <a:pt x="92" y="20"/>
                  </a:lnTo>
                  <a:lnTo>
                    <a:pt x="94" y="21"/>
                  </a:lnTo>
                  <a:lnTo>
                    <a:pt x="95" y="21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98" y="20"/>
                  </a:lnTo>
                  <a:lnTo>
                    <a:pt x="99" y="20"/>
                  </a:lnTo>
                  <a:lnTo>
                    <a:pt x="100" y="20"/>
                  </a:lnTo>
                  <a:lnTo>
                    <a:pt x="100" y="19"/>
                  </a:lnTo>
                  <a:lnTo>
                    <a:pt x="101" y="19"/>
                  </a:lnTo>
                  <a:lnTo>
                    <a:pt x="102" y="18"/>
                  </a:lnTo>
                  <a:lnTo>
                    <a:pt x="103" y="17"/>
                  </a:lnTo>
                  <a:lnTo>
                    <a:pt x="104" y="16"/>
                  </a:lnTo>
                  <a:lnTo>
                    <a:pt x="105" y="16"/>
                  </a:lnTo>
                  <a:lnTo>
                    <a:pt x="106" y="15"/>
                  </a:lnTo>
                  <a:lnTo>
                    <a:pt x="106" y="16"/>
                  </a:lnTo>
                  <a:lnTo>
                    <a:pt x="107" y="16"/>
                  </a:lnTo>
                  <a:lnTo>
                    <a:pt x="107" y="15"/>
                  </a:lnTo>
                  <a:lnTo>
                    <a:pt x="108" y="15"/>
                  </a:lnTo>
                  <a:lnTo>
                    <a:pt x="108" y="15"/>
                  </a:lnTo>
                  <a:lnTo>
                    <a:pt x="108" y="15"/>
                  </a:lnTo>
                  <a:lnTo>
                    <a:pt x="109" y="14"/>
                  </a:lnTo>
                  <a:lnTo>
                    <a:pt x="109" y="14"/>
                  </a:lnTo>
                  <a:lnTo>
                    <a:pt x="109" y="14"/>
                  </a:lnTo>
                  <a:lnTo>
                    <a:pt x="110" y="14"/>
                  </a:lnTo>
                  <a:lnTo>
                    <a:pt x="110" y="14"/>
                  </a:lnTo>
                  <a:lnTo>
                    <a:pt x="111" y="14"/>
                  </a:lnTo>
                  <a:lnTo>
                    <a:pt x="111" y="14"/>
                  </a:lnTo>
                  <a:lnTo>
                    <a:pt x="111" y="14"/>
                  </a:lnTo>
                  <a:lnTo>
                    <a:pt x="112" y="14"/>
                  </a:lnTo>
                  <a:lnTo>
                    <a:pt x="112" y="13"/>
                  </a:lnTo>
                  <a:lnTo>
                    <a:pt x="112" y="13"/>
                  </a:lnTo>
                  <a:lnTo>
                    <a:pt x="112" y="13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2"/>
                  </a:lnTo>
                  <a:lnTo>
                    <a:pt x="112" y="11"/>
                  </a:lnTo>
                  <a:lnTo>
                    <a:pt x="112" y="11"/>
                  </a:lnTo>
                  <a:lnTo>
                    <a:pt x="112" y="11"/>
                  </a:lnTo>
                  <a:lnTo>
                    <a:pt x="113" y="11"/>
                  </a:lnTo>
                  <a:lnTo>
                    <a:pt x="113" y="10"/>
                  </a:lnTo>
                  <a:lnTo>
                    <a:pt x="113" y="10"/>
                  </a:lnTo>
                  <a:lnTo>
                    <a:pt x="114" y="11"/>
                  </a:lnTo>
                  <a:lnTo>
                    <a:pt x="116" y="11"/>
                  </a:lnTo>
                  <a:lnTo>
                    <a:pt x="119" y="11"/>
                  </a:lnTo>
                  <a:lnTo>
                    <a:pt x="119" y="11"/>
                  </a:lnTo>
                  <a:lnTo>
                    <a:pt x="120" y="11"/>
                  </a:lnTo>
                  <a:lnTo>
                    <a:pt x="120" y="11"/>
                  </a:lnTo>
                  <a:lnTo>
                    <a:pt x="121" y="11"/>
                  </a:lnTo>
                  <a:lnTo>
                    <a:pt x="122" y="11"/>
                  </a:lnTo>
                  <a:lnTo>
                    <a:pt x="122" y="11"/>
                  </a:lnTo>
                  <a:lnTo>
                    <a:pt x="122" y="11"/>
                  </a:lnTo>
                  <a:lnTo>
                    <a:pt x="122" y="12"/>
                  </a:lnTo>
                  <a:lnTo>
                    <a:pt x="122" y="12"/>
                  </a:lnTo>
                  <a:lnTo>
                    <a:pt x="123" y="12"/>
                  </a:lnTo>
                  <a:lnTo>
                    <a:pt x="123" y="12"/>
                  </a:lnTo>
                  <a:lnTo>
                    <a:pt x="123" y="12"/>
                  </a:lnTo>
                  <a:lnTo>
                    <a:pt x="124" y="12"/>
                  </a:lnTo>
                  <a:lnTo>
                    <a:pt x="125" y="12"/>
                  </a:lnTo>
                  <a:lnTo>
                    <a:pt x="125" y="12"/>
                  </a:lnTo>
                  <a:lnTo>
                    <a:pt x="126" y="12"/>
                  </a:lnTo>
                  <a:lnTo>
                    <a:pt x="126" y="12"/>
                  </a:lnTo>
                  <a:lnTo>
                    <a:pt x="127" y="13"/>
                  </a:lnTo>
                  <a:lnTo>
                    <a:pt x="127" y="13"/>
                  </a:lnTo>
                  <a:lnTo>
                    <a:pt x="128" y="13"/>
                  </a:lnTo>
                  <a:lnTo>
                    <a:pt x="128" y="14"/>
                  </a:lnTo>
                  <a:lnTo>
                    <a:pt x="129" y="14"/>
                  </a:lnTo>
                  <a:lnTo>
                    <a:pt x="129" y="15"/>
                  </a:lnTo>
                  <a:lnTo>
                    <a:pt x="130" y="16"/>
                  </a:lnTo>
                  <a:lnTo>
                    <a:pt x="131" y="17"/>
                  </a:lnTo>
                  <a:lnTo>
                    <a:pt x="130" y="18"/>
                  </a:lnTo>
                  <a:lnTo>
                    <a:pt x="130" y="18"/>
                  </a:lnTo>
                  <a:lnTo>
                    <a:pt x="131" y="18"/>
                  </a:lnTo>
                  <a:lnTo>
                    <a:pt x="131" y="18"/>
                  </a:lnTo>
                  <a:lnTo>
                    <a:pt x="131" y="19"/>
                  </a:lnTo>
                  <a:lnTo>
                    <a:pt x="131" y="19"/>
                  </a:lnTo>
                  <a:lnTo>
                    <a:pt x="132" y="19"/>
                  </a:lnTo>
                  <a:lnTo>
                    <a:pt x="132" y="19"/>
                  </a:lnTo>
                  <a:lnTo>
                    <a:pt x="132" y="19"/>
                  </a:lnTo>
                  <a:lnTo>
                    <a:pt x="132" y="20"/>
                  </a:lnTo>
                  <a:lnTo>
                    <a:pt x="133" y="20"/>
                  </a:lnTo>
                  <a:lnTo>
                    <a:pt x="133" y="20"/>
                  </a:lnTo>
                  <a:lnTo>
                    <a:pt x="133" y="21"/>
                  </a:lnTo>
                  <a:lnTo>
                    <a:pt x="134" y="22"/>
                  </a:lnTo>
                  <a:lnTo>
                    <a:pt x="134" y="22"/>
                  </a:lnTo>
                  <a:lnTo>
                    <a:pt x="134" y="23"/>
                  </a:lnTo>
                  <a:lnTo>
                    <a:pt x="134" y="23"/>
                  </a:lnTo>
                  <a:lnTo>
                    <a:pt x="134" y="23"/>
                  </a:lnTo>
                  <a:lnTo>
                    <a:pt x="134" y="23"/>
                  </a:lnTo>
                  <a:lnTo>
                    <a:pt x="134" y="24"/>
                  </a:lnTo>
                  <a:lnTo>
                    <a:pt x="135" y="24"/>
                  </a:lnTo>
                  <a:lnTo>
                    <a:pt x="135" y="24"/>
                  </a:lnTo>
                  <a:lnTo>
                    <a:pt x="136" y="24"/>
                  </a:lnTo>
                  <a:lnTo>
                    <a:pt x="136" y="24"/>
                  </a:lnTo>
                  <a:lnTo>
                    <a:pt x="136" y="25"/>
                  </a:lnTo>
                  <a:lnTo>
                    <a:pt x="136" y="25"/>
                  </a:lnTo>
                  <a:lnTo>
                    <a:pt x="136" y="26"/>
                  </a:lnTo>
                  <a:lnTo>
                    <a:pt x="137" y="26"/>
                  </a:lnTo>
                  <a:lnTo>
                    <a:pt x="137" y="27"/>
                  </a:lnTo>
                  <a:lnTo>
                    <a:pt x="137" y="27"/>
                  </a:lnTo>
                  <a:lnTo>
                    <a:pt x="137" y="28"/>
                  </a:lnTo>
                  <a:lnTo>
                    <a:pt x="137" y="28"/>
                  </a:lnTo>
                  <a:lnTo>
                    <a:pt x="137" y="28"/>
                  </a:lnTo>
                  <a:lnTo>
                    <a:pt x="137" y="28"/>
                  </a:lnTo>
                  <a:lnTo>
                    <a:pt x="138" y="29"/>
                  </a:lnTo>
                  <a:lnTo>
                    <a:pt x="138" y="29"/>
                  </a:lnTo>
                  <a:lnTo>
                    <a:pt x="138" y="29"/>
                  </a:lnTo>
                  <a:lnTo>
                    <a:pt x="139" y="29"/>
                  </a:lnTo>
                  <a:lnTo>
                    <a:pt x="140" y="29"/>
                  </a:lnTo>
                  <a:lnTo>
                    <a:pt x="142" y="29"/>
                  </a:lnTo>
                  <a:lnTo>
                    <a:pt x="144" y="29"/>
                  </a:lnTo>
                  <a:lnTo>
                    <a:pt x="145" y="29"/>
                  </a:lnTo>
                  <a:lnTo>
                    <a:pt x="145" y="29"/>
                  </a:lnTo>
                  <a:lnTo>
                    <a:pt x="145" y="29"/>
                  </a:lnTo>
                  <a:lnTo>
                    <a:pt x="145" y="30"/>
                  </a:lnTo>
                  <a:lnTo>
                    <a:pt x="146" y="30"/>
                  </a:lnTo>
                  <a:lnTo>
                    <a:pt x="146" y="30"/>
                  </a:lnTo>
                  <a:lnTo>
                    <a:pt x="146" y="30"/>
                  </a:lnTo>
                  <a:lnTo>
                    <a:pt x="147" y="30"/>
                  </a:lnTo>
                  <a:lnTo>
                    <a:pt x="147" y="30"/>
                  </a:lnTo>
                  <a:lnTo>
                    <a:pt x="148" y="30"/>
                  </a:lnTo>
                  <a:lnTo>
                    <a:pt x="149" y="30"/>
                  </a:lnTo>
                  <a:lnTo>
                    <a:pt x="150" y="30"/>
                  </a:lnTo>
                  <a:lnTo>
                    <a:pt x="151" y="30"/>
                  </a:lnTo>
                  <a:lnTo>
                    <a:pt x="150" y="31"/>
                  </a:lnTo>
                  <a:lnTo>
                    <a:pt x="150" y="31"/>
                  </a:lnTo>
                  <a:lnTo>
                    <a:pt x="151" y="31"/>
                  </a:lnTo>
                  <a:lnTo>
                    <a:pt x="151" y="32"/>
                  </a:lnTo>
                  <a:lnTo>
                    <a:pt x="151" y="32"/>
                  </a:lnTo>
                  <a:lnTo>
                    <a:pt x="151" y="32"/>
                  </a:lnTo>
                  <a:lnTo>
                    <a:pt x="152" y="32"/>
                  </a:lnTo>
                  <a:lnTo>
                    <a:pt x="152" y="32"/>
                  </a:lnTo>
                  <a:lnTo>
                    <a:pt x="152" y="33"/>
                  </a:lnTo>
                  <a:lnTo>
                    <a:pt x="152" y="33"/>
                  </a:lnTo>
                  <a:lnTo>
                    <a:pt x="153" y="33"/>
                  </a:lnTo>
                  <a:lnTo>
                    <a:pt x="153" y="34"/>
                  </a:lnTo>
                  <a:lnTo>
                    <a:pt x="153" y="35"/>
                  </a:lnTo>
                  <a:lnTo>
                    <a:pt x="154" y="35"/>
                  </a:lnTo>
                  <a:lnTo>
                    <a:pt x="154" y="35"/>
                  </a:lnTo>
                  <a:lnTo>
                    <a:pt x="154" y="36"/>
                  </a:lnTo>
                  <a:lnTo>
                    <a:pt x="154" y="36"/>
                  </a:lnTo>
                  <a:lnTo>
                    <a:pt x="154" y="37"/>
                  </a:lnTo>
                  <a:lnTo>
                    <a:pt x="154" y="37"/>
                  </a:lnTo>
                  <a:lnTo>
                    <a:pt x="154" y="37"/>
                  </a:lnTo>
                  <a:lnTo>
                    <a:pt x="155" y="37"/>
                  </a:lnTo>
                  <a:lnTo>
                    <a:pt x="155" y="37"/>
                  </a:lnTo>
                  <a:lnTo>
                    <a:pt x="155" y="37"/>
                  </a:lnTo>
                  <a:lnTo>
                    <a:pt x="155" y="38"/>
                  </a:lnTo>
                  <a:lnTo>
                    <a:pt x="156" y="38"/>
                  </a:lnTo>
                  <a:lnTo>
                    <a:pt x="156" y="38"/>
                  </a:lnTo>
                  <a:lnTo>
                    <a:pt x="156" y="39"/>
                  </a:lnTo>
                  <a:lnTo>
                    <a:pt x="156" y="39"/>
                  </a:lnTo>
                  <a:lnTo>
                    <a:pt x="157" y="39"/>
                  </a:lnTo>
                  <a:lnTo>
                    <a:pt x="157" y="39"/>
                  </a:lnTo>
                  <a:lnTo>
                    <a:pt x="157" y="39"/>
                  </a:lnTo>
                  <a:lnTo>
                    <a:pt x="157" y="39"/>
                  </a:lnTo>
                  <a:lnTo>
                    <a:pt x="157" y="40"/>
                  </a:lnTo>
                  <a:lnTo>
                    <a:pt x="157" y="40"/>
                  </a:lnTo>
                  <a:lnTo>
                    <a:pt x="158" y="40"/>
                  </a:lnTo>
                  <a:lnTo>
                    <a:pt x="158" y="40"/>
                  </a:lnTo>
                  <a:lnTo>
                    <a:pt x="158" y="40"/>
                  </a:lnTo>
                  <a:lnTo>
                    <a:pt x="159" y="40"/>
                  </a:lnTo>
                  <a:lnTo>
                    <a:pt x="160" y="41"/>
                  </a:lnTo>
                  <a:lnTo>
                    <a:pt x="160" y="41"/>
                  </a:lnTo>
                  <a:lnTo>
                    <a:pt x="161" y="42"/>
                  </a:lnTo>
                  <a:lnTo>
                    <a:pt x="162" y="42"/>
                  </a:lnTo>
                  <a:lnTo>
                    <a:pt x="163" y="42"/>
                  </a:lnTo>
                  <a:lnTo>
                    <a:pt x="164" y="42"/>
                  </a:lnTo>
                  <a:lnTo>
                    <a:pt x="165" y="42"/>
                  </a:lnTo>
                  <a:lnTo>
                    <a:pt x="166" y="42"/>
                  </a:lnTo>
                  <a:lnTo>
                    <a:pt x="168" y="42"/>
                  </a:lnTo>
                  <a:lnTo>
                    <a:pt x="171" y="42"/>
                  </a:lnTo>
                  <a:lnTo>
                    <a:pt x="173" y="42"/>
                  </a:lnTo>
                  <a:lnTo>
                    <a:pt x="174" y="42"/>
                  </a:lnTo>
                  <a:lnTo>
                    <a:pt x="176" y="42"/>
                  </a:lnTo>
                  <a:lnTo>
                    <a:pt x="176" y="42"/>
                  </a:lnTo>
                  <a:lnTo>
                    <a:pt x="176" y="43"/>
                  </a:lnTo>
                  <a:lnTo>
                    <a:pt x="176" y="43"/>
                  </a:lnTo>
                  <a:lnTo>
                    <a:pt x="176" y="43"/>
                  </a:lnTo>
                  <a:lnTo>
                    <a:pt x="176" y="43"/>
                  </a:lnTo>
                  <a:lnTo>
                    <a:pt x="176" y="43"/>
                  </a:lnTo>
                  <a:lnTo>
                    <a:pt x="176" y="43"/>
                  </a:lnTo>
                  <a:lnTo>
                    <a:pt x="177" y="43"/>
                  </a:lnTo>
                  <a:lnTo>
                    <a:pt x="177" y="43"/>
                  </a:lnTo>
                  <a:lnTo>
                    <a:pt x="177" y="42"/>
                  </a:lnTo>
                  <a:lnTo>
                    <a:pt x="177" y="42"/>
                  </a:lnTo>
                  <a:lnTo>
                    <a:pt x="178" y="42"/>
                  </a:lnTo>
                  <a:lnTo>
                    <a:pt x="179" y="42"/>
                  </a:lnTo>
                  <a:lnTo>
                    <a:pt x="180" y="42"/>
                  </a:lnTo>
                  <a:lnTo>
                    <a:pt x="181" y="42"/>
                  </a:lnTo>
                  <a:lnTo>
                    <a:pt x="182" y="42"/>
                  </a:lnTo>
                  <a:lnTo>
                    <a:pt x="182" y="41"/>
                  </a:lnTo>
                  <a:lnTo>
                    <a:pt x="183" y="41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85" y="39"/>
                  </a:lnTo>
                  <a:lnTo>
                    <a:pt x="185" y="38"/>
                  </a:lnTo>
                  <a:lnTo>
                    <a:pt x="186" y="37"/>
                  </a:lnTo>
                  <a:lnTo>
                    <a:pt x="187" y="35"/>
                  </a:lnTo>
                  <a:lnTo>
                    <a:pt x="188" y="36"/>
                  </a:lnTo>
                  <a:lnTo>
                    <a:pt x="188" y="35"/>
                  </a:lnTo>
                  <a:lnTo>
                    <a:pt x="188" y="35"/>
                  </a:lnTo>
                  <a:lnTo>
                    <a:pt x="188" y="35"/>
                  </a:lnTo>
                  <a:lnTo>
                    <a:pt x="189" y="35"/>
                  </a:lnTo>
                  <a:lnTo>
                    <a:pt x="189" y="34"/>
                  </a:lnTo>
                  <a:lnTo>
                    <a:pt x="189" y="34"/>
                  </a:lnTo>
                  <a:lnTo>
                    <a:pt x="189" y="34"/>
                  </a:lnTo>
                  <a:lnTo>
                    <a:pt x="189" y="34"/>
                  </a:lnTo>
                  <a:lnTo>
                    <a:pt x="190" y="34"/>
                  </a:lnTo>
                  <a:lnTo>
                    <a:pt x="190" y="34"/>
                  </a:lnTo>
                  <a:lnTo>
                    <a:pt x="190" y="35"/>
                  </a:lnTo>
                  <a:lnTo>
                    <a:pt x="190" y="35"/>
                  </a:lnTo>
                  <a:lnTo>
                    <a:pt x="190" y="36"/>
                  </a:lnTo>
                  <a:lnTo>
                    <a:pt x="190" y="36"/>
                  </a:lnTo>
                  <a:lnTo>
                    <a:pt x="190" y="37"/>
                  </a:lnTo>
                  <a:lnTo>
                    <a:pt x="190" y="38"/>
                  </a:lnTo>
                  <a:lnTo>
                    <a:pt x="190" y="38"/>
                  </a:lnTo>
                  <a:lnTo>
                    <a:pt x="190" y="38"/>
                  </a:lnTo>
                  <a:lnTo>
                    <a:pt x="191" y="38"/>
                  </a:lnTo>
                  <a:lnTo>
                    <a:pt x="191" y="39"/>
                  </a:lnTo>
                  <a:lnTo>
                    <a:pt x="191" y="39"/>
                  </a:lnTo>
                  <a:lnTo>
                    <a:pt x="192" y="39"/>
                  </a:lnTo>
                  <a:lnTo>
                    <a:pt x="192" y="39"/>
                  </a:lnTo>
                  <a:lnTo>
                    <a:pt x="193" y="39"/>
                  </a:lnTo>
                  <a:lnTo>
                    <a:pt x="193" y="39"/>
                  </a:lnTo>
                  <a:lnTo>
                    <a:pt x="194" y="39"/>
                  </a:lnTo>
                  <a:lnTo>
                    <a:pt x="194" y="39"/>
                  </a:lnTo>
                  <a:lnTo>
                    <a:pt x="195" y="40"/>
                  </a:lnTo>
                  <a:lnTo>
                    <a:pt x="196" y="41"/>
                  </a:lnTo>
                  <a:lnTo>
                    <a:pt x="197" y="41"/>
                  </a:lnTo>
                  <a:lnTo>
                    <a:pt x="197" y="42"/>
                  </a:lnTo>
                  <a:lnTo>
                    <a:pt x="198" y="43"/>
                  </a:lnTo>
                  <a:lnTo>
                    <a:pt x="199" y="44"/>
                  </a:lnTo>
                  <a:lnTo>
                    <a:pt x="199" y="44"/>
                  </a:lnTo>
                  <a:lnTo>
                    <a:pt x="199" y="45"/>
                  </a:lnTo>
                  <a:lnTo>
                    <a:pt x="199" y="45"/>
                  </a:lnTo>
                  <a:lnTo>
                    <a:pt x="199" y="45"/>
                  </a:lnTo>
                  <a:lnTo>
                    <a:pt x="200" y="46"/>
                  </a:lnTo>
                  <a:lnTo>
                    <a:pt x="200" y="47"/>
                  </a:lnTo>
                  <a:lnTo>
                    <a:pt x="200" y="47"/>
                  </a:lnTo>
                  <a:lnTo>
                    <a:pt x="200" y="47"/>
                  </a:lnTo>
                  <a:lnTo>
                    <a:pt x="199" y="47"/>
                  </a:lnTo>
                  <a:lnTo>
                    <a:pt x="198" y="47"/>
                  </a:lnTo>
                  <a:lnTo>
                    <a:pt x="198" y="47"/>
                  </a:lnTo>
                  <a:lnTo>
                    <a:pt x="197" y="48"/>
                  </a:lnTo>
                  <a:lnTo>
                    <a:pt x="197" y="48"/>
                  </a:lnTo>
                  <a:lnTo>
                    <a:pt x="196" y="48"/>
                  </a:lnTo>
                  <a:lnTo>
                    <a:pt x="196" y="48"/>
                  </a:lnTo>
                  <a:lnTo>
                    <a:pt x="195" y="49"/>
                  </a:lnTo>
                  <a:lnTo>
                    <a:pt x="195" y="50"/>
                  </a:lnTo>
                  <a:lnTo>
                    <a:pt x="194" y="51"/>
                  </a:lnTo>
                  <a:lnTo>
                    <a:pt x="194" y="52"/>
                  </a:lnTo>
                  <a:lnTo>
                    <a:pt x="194" y="53"/>
                  </a:lnTo>
                  <a:lnTo>
                    <a:pt x="194" y="54"/>
                  </a:lnTo>
                  <a:lnTo>
                    <a:pt x="194" y="54"/>
                  </a:lnTo>
                  <a:lnTo>
                    <a:pt x="195" y="55"/>
                  </a:lnTo>
                  <a:lnTo>
                    <a:pt x="196" y="56"/>
                  </a:lnTo>
                  <a:lnTo>
                    <a:pt x="196" y="58"/>
                  </a:lnTo>
                  <a:lnTo>
                    <a:pt x="197" y="58"/>
                  </a:lnTo>
                  <a:lnTo>
                    <a:pt x="197" y="59"/>
                  </a:lnTo>
                  <a:lnTo>
                    <a:pt x="197" y="60"/>
                  </a:lnTo>
                  <a:lnTo>
                    <a:pt x="197" y="61"/>
                  </a:lnTo>
                  <a:lnTo>
                    <a:pt x="198" y="62"/>
                  </a:lnTo>
                  <a:lnTo>
                    <a:pt x="198" y="63"/>
                  </a:lnTo>
                  <a:lnTo>
                    <a:pt x="197" y="64"/>
                  </a:lnTo>
                  <a:lnTo>
                    <a:pt x="197" y="65"/>
                  </a:lnTo>
                  <a:lnTo>
                    <a:pt x="195" y="67"/>
                  </a:lnTo>
                  <a:lnTo>
                    <a:pt x="193" y="68"/>
                  </a:lnTo>
                  <a:lnTo>
                    <a:pt x="188" y="71"/>
                  </a:lnTo>
                  <a:lnTo>
                    <a:pt x="186" y="72"/>
                  </a:lnTo>
                  <a:lnTo>
                    <a:pt x="184" y="73"/>
                  </a:lnTo>
                  <a:lnTo>
                    <a:pt x="181" y="74"/>
                  </a:lnTo>
                  <a:lnTo>
                    <a:pt x="179" y="75"/>
                  </a:lnTo>
                  <a:lnTo>
                    <a:pt x="179" y="79"/>
                  </a:lnTo>
                  <a:lnTo>
                    <a:pt x="179" y="82"/>
                  </a:lnTo>
                  <a:lnTo>
                    <a:pt x="179" y="85"/>
                  </a:lnTo>
                  <a:lnTo>
                    <a:pt x="179" y="88"/>
                  </a:lnTo>
                  <a:lnTo>
                    <a:pt x="179" y="91"/>
                  </a:lnTo>
                  <a:lnTo>
                    <a:pt x="179" y="93"/>
                  </a:lnTo>
                  <a:lnTo>
                    <a:pt x="180" y="96"/>
                  </a:lnTo>
                  <a:lnTo>
                    <a:pt x="181" y="99"/>
                  </a:lnTo>
                  <a:lnTo>
                    <a:pt x="180" y="99"/>
                  </a:lnTo>
                  <a:lnTo>
                    <a:pt x="180" y="99"/>
                  </a:lnTo>
                  <a:lnTo>
                    <a:pt x="181" y="100"/>
                  </a:lnTo>
                  <a:lnTo>
                    <a:pt x="181" y="100"/>
                  </a:lnTo>
                  <a:lnTo>
                    <a:pt x="181" y="100"/>
                  </a:lnTo>
                  <a:lnTo>
                    <a:pt x="181" y="100"/>
                  </a:lnTo>
                  <a:lnTo>
                    <a:pt x="182" y="100"/>
                  </a:lnTo>
                  <a:lnTo>
                    <a:pt x="182" y="100"/>
                  </a:lnTo>
                  <a:lnTo>
                    <a:pt x="182" y="101"/>
                  </a:lnTo>
                  <a:lnTo>
                    <a:pt x="182" y="101"/>
                  </a:lnTo>
                  <a:lnTo>
                    <a:pt x="182" y="102"/>
                  </a:lnTo>
                  <a:lnTo>
                    <a:pt x="182" y="102"/>
                  </a:lnTo>
                  <a:lnTo>
                    <a:pt x="182" y="102"/>
                  </a:lnTo>
                  <a:lnTo>
                    <a:pt x="182" y="103"/>
                  </a:lnTo>
                  <a:lnTo>
                    <a:pt x="182" y="103"/>
                  </a:lnTo>
                  <a:lnTo>
                    <a:pt x="182" y="103"/>
                  </a:lnTo>
                  <a:lnTo>
                    <a:pt x="183" y="103"/>
                  </a:lnTo>
                  <a:lnTo>
                    <a:pt x="183" y="103"/>
                  </a:lnTo>
                  <a:lnTo>
                    <a:pt x="183" y="104"/>
                  </a:lnTo>
                  <a:lnTo>
                    <a:pt x="184" y="104"/>
                  </a:lnTo>
                  <a:lnTo>
                    <a:pt x="184" y="104"/>
                  </a:lnTo>
                  <a:lnTo>
                    <a:pt x="184" y="104"/>
                  </a:lnTo>
                  <a:lnTo>
                    <a:pt x="184" y="105"/>
                  </a:lnTo>
                  <a:lnTo>
                    <a:pt x="184" y="105"/>
                  </a:lnTo>
                  <a:lnTo>
                    <a:pt x="184" y="106"/>
                  </a:lnTo>
                  <a:lnTo>
                    <a:pt x="184" y="106"/>
                  </a:lnTo>
                  <a:lnTo>
                    <a:pt x="184" y="106"/>
                  </a:lnTo>
                  <a:lnTo>
                    <a:pt x="184" y="107"/>
                  </a:lnTo>
                  <a:lnTo>
                    <a:pt x="184" y="107"/>
                  </a:lnTo>
                  <a:lnTo>
                    <a:pt x="185" y="107"/>
                  </a:lnTo>
                  <a:lnTo>
                    <a:pt x="185" y="107"/>
                  </a:lnTo>
                  <a:lnTo>
                    <a:pt x="186" y="107"/>
                  </a:lnTo>
                  <a:lnTo>
                    <a:pt x="186" y="109"/>
                  </a:lnTo>
                  <a:lnTo>
                    <a:pt x="186" y="111"/>
                  </a:lnTo>
                  <a:lnTo>
                    <a:pt x="186" y="113"/>
                  </a:lnTo>
                  <a:lnTo>
                    <a:pt x="186" y="115"/>
                  </a:lnTo>
                  <a:lnTo>
                    <a:pt x="185" y="115"/>
                  </a:lnTo>
                  <a:lnTo>
                    <a:pt x="184" y="116"/>
                  </a:lnTo>
                  <a:lnTo>
                    <a:pt x="184" y="116"/>
                  </a:lnTo>
                  <a:lnTo>
                    <a:pt x="183" y="116"/>
                  </a:lnTo>
                  <a:lnTo>
                    <a:pt x="183" y="117"/>
                  </a:lnTo>
                  <a:lnTo>
                    <a:pt x="183" y="117"/>
                  </a:lnTo>
                  <a:lnTo>
                    <a:pt x="183" y="118"/>
                  </a:lnTo>
                  <a:lnTo>
                    <a:pt x="182" y="119"/>
                  </a:lnTo>
                  <a:lnTo>
                    <a:pt x="181" y="119"/>
                  </a:lnTo>
                  <a:lnTo>
                    <a:pt x="180" y="119"/>
                  </a:lnTo>
                  <a:lnTo>
                    <a:pt x="179" y="119"/>
                  </a:lnTo>
                  <a:lnTo>
                    <a:pt x="179" y="119"/>
                  </a:lnTo>
                  <a:lnTo>
                    <a:pt x="179" y="119"/>
                  </a:lnTo>
                  <a:lnTo>
                    <a:pt x="178" y="119"/>
                  </a:lnTo>
                  <a:lnTo>
                    <a:pt x="178" y="119"/>
                  </a:lnTo>
                  <a:lnTo>
                    <a:pt x="178" y="119"/>
                  </a:lnTo>
                  <a:lnTo>
                    <a:pt x="177" y="119"/>
                  </a:lnTo>
                  <a:lnTo>
                    <a:pt x="177" y="119"/>
                  </a:lnTo>
                  <a:lnTo>
                    <a:pt x="177" y="119"/>
                  </a:lnTo>
                  <a:lnTo>
                    <a:pt x="177" y="120"/>
                  </a:lnTo>
                  <a:lnTo>
                    <a:pt x="177" y="120"/>
                  </a:lnTo>
                  <a:lnTo>
                    <a:pt x="177" y="121"/>
                  </a:lnTo>
                  <a:lnTo>
                    <a:pt x="177" y="121"/>
                  </a:lnTo>
                  <a:lnTo>
                    <a:pt x="176" y="122"/>
                  </a:lnTo>
                  <a:lnTo>
                    <a:pt x="176" y="122"/>
                  </a:lnTo>
                  <a:lnTo>
                    <a:pt x="175" y="123"/>
                  </a:lnTo>
                  <a:lnTo>
                    <a:pt x="175" y="123"/>
                  </a:lnTo>
                  <a:lnTo>
                    <a:pt x="174" y="124"/>
                  </a:lnTo>
                  <a:lnTo>
                    <a:pt x="174" y="125"/>
                  </a:lnTo>
                  <a:lnTo>
                    <a:pt x="174" y="125"/>
                  </a:lnTo>
                  <a:lnTo>
                    <a:pt x="174" y="125"/>
                  </a:lnTo>
                  <a:lnTo>
                    <a:pt x="173" y="125"/>
                  </a:lnTo>
                  <a:lnTo>
                    <a:pt x="173" y="125"/>
                  </a:lnTo>
                  <a:lnTo>
                    <a:pt x="173" y="125"/>
                  </a:lnTo>
                  <a:lnTo>
                    <a:pt x="172" y="125"/>
                  </a:lnTo>
                  <a:lnTo>
                    <a:pt x="172" y="125"/>
                  </a:lnTo>
                  <a:lnTo>
                    <a:pt x="171" y="125"/>
                  </a:lnTo>
                  <a:lnTo>
                    <a:pt x="171" y="125"/>
                  </a:lnTo>
                  <a:lnTo>
                    <a:pt x="170" y="125"/>
                  </a:lnTo>
                  <a:lnTo>
                    <a:pt x="170" y="124"/>
                  </a:lnTo>
                  <a:lnTo>
                    <a:pt x="169" y="124"/>
                  </a:lnTo>
                  <a:lnTo>
                    <a:pt x="169" y="124"/>
                  </a:lnTo>
                  <a:lnTo>
                    <a:pt x="169" y="123"/>
                  </a:lnTo>
                  <a:lnTo>
                    <a:pt x="169" y="123"/>
                  </a:lnTo>
                  <a:lnTo>
                    <a:pt x="168" y="123"/>
                  </a:lnTo>
                  <a:lnTo>
                    <a:pt x="168" y="122"/>
                  </a:lnTo>
                  <a:lnTo>
                    <a:pt x="168" y="122"/>
                  </a:lnTo>
                  <a:lnTo>
                    <a:pt x="167" y="122"/>
                  </a:lnTo>
                  <a:lnTo>
                    <a:pt x="166" y="122"/>
                  </a:lnTo>
                  <a:lnTo>
                    <a:pt x="165" y="122"/>
                  </a:lnTo>
                  <a:lnTo>
                    <a:pt x="164" y="122"/>
                  </a:lnTo>
                  <a:lnTo>
                    <a:pt x="163" y="122"/>
                  </a:lnTo>
                  <a:lnTo>
                    <a:pt x="163" y="122"/>
                  </a:lnTo>
                  <a:lnTo>
                    <a:pt x="163" y="122"/>
                  </a:lnTo>
                  <a:lnTo>
                    <a:pt x="162" y="122"/>
                  </a:lnTo>
                  <a:lnTo>
                    <a:pt x="162" y="122"/>
                  </a:lnTo>
                  <a:lnTo>
                    <a:pt x="162" y="123"/>
                  </a:lnTo>
                  <a:lnTo>
                    <a:pt x="162" y="123"/>
                  </a:lnTo>
                  <a:lnTo>
                    <a:pt x="162" y="124"/>
                  </a:lnTo>
                  <a:lnTo>
                    <a:pt x="161" y="124"/>
                  </a:lnTo>
                  <a:lnTo>
                    <a:pt x="160" y="124"/>
                  </a:lnTo>
                  <a:lnTo>
                    <a:pt x="160" y="124"/>
                  </a:lnTo>
                  <a:lnTo>
                    <a:pt x="159" y="124"/>
                  </a:lnTo>
                  <a:lnTo>
                    <a:pt x="158" y="123"/>
                  </a:lnTo>
                  <a:lnTo>
                    <a:pt x="158" y="123"/>
                  </a:lnTo>
                  <a:lnTo>
                    <a:pt x="158" y="124"/>
                  </a:lnTo>
                  <a:lnTo>
                    <a:pt x="157" y="124"/>
                  </a:lnTo>
                  <a:lnTo>
                    <a:pt x="157" y="124"/>
                  </a:lnTo>
                  <a:lnTo>
                    <a:pt x="157" y="124"/>
                  </a:lnTo>
                  <a:lnTo>
                    <a:pt x="157" y="125"/>
                  </a:lnTo>
                  <a:lnTo>
                    <a:pt x="157" y="125"/>
                  </a:lnTo>
                  <a:lnTo>
                    <a:pt x="156" y="125"/>
                  </a:lnTo>
                  <a:lnTo>
                    <a:pt x="155" y="125"/>
                  </a:lnTo>
                  <a:lnTo>
                    <a:pt x="155" y="125"/>
                  </a:lnTo>
                  <a:lnTo>
                    <a:pt x="154" y="125"/>
                  </a:lnTo>
                  <a:lnTo>
                    <a:pt x="154" y="125"/>
                  </a:lnTo>
                  <a:lnTo>
                    <a:pt x="153" y="125"/>
                  </a:lnTo>
                  <a:lnTo>
                    <a:pt x="152" y="125"/>
                  </a:lnTo>
                  <a:lnTo>
                    <a:pt x="151" y="125"/>
                  </a:lnTo>
                  <a:lnTo>
                    <a:pt x="151" y="125"/>
                  </a:lnTo>
                  <a:lnTo>
                    <a:pt x="149" y="125"/>
                  </a:lnTo>
                  <a:lnTo>
                    <a:pt x="148" y="126"/>
                  </a:lnTo>
                  <a:lnTo>
                    <a:pt x="147" y="126"/>
                  </a:lnTo>
                  <a:lnTo>
                    <a:pt x="146" y="125"/>
                  </a:lnTo>
                  <a:lnTo>
                    <a:pt x="145" y="125"/>
                  </a:lnTo>
                  <a:lnTo>
                    <a:pt x="144" y="125"/>
                  </a:lnTo>
                  <a:lnTo>
                    <a:pt x="143" y="125"/>
                  </a:lnTo>
                  <a:lnTo>
                    <a:pt x="142" y="124"/>
                  </a:lnTo>
                  <a:lnTo>
                    <a:pt x="141" y="124"/>
                  </a:lnTo>
                  <a:lnTo>
                    <a:pt x="139" y="123"/>
                  </a:lnTo>
                  <a:lnTo>
                    <a:pt x="138" y="123"/>
                  </a:lnTo>
                  <a:lnTo>
                    <a:pt x="137" y="122"/>
                  </a:lnTo>
                  <a:lnTo>
                    <a:pt x="137" y="122"/>
                  </a:lnTo>
                  <a:lnTo>
                    <a:pt x="136" y="122"/>
                  </a:lnTo>
                  <a:lnTo>
                    <a:pt x="135" y="122"/>
                  </a:lnTo>
                  <a:lnTo>
                    <a:pt x="135" y="122"/>
                  </a:lnTo>
                  <a:lnTo>
                    <a:pt x="134" y="122"/>
                  </a:lnTo>
                  <a:lnTo>
                    <a:pt x="134" y="122"/>
                  </a:lnTo>
                  <a:lnTo>
                    <a:pt x="133" y="123"/>
                  </a:lnTo>
                  <a:lnTo>
                    <a:pt x="133" y="124"/>
                  </a:lnTo>
                  <a:lnTo>
                    <a:pt x="132" y="124"/>
                  </a:lnTo>
                  <a:lnTo>
                    <a:pt x="132" y="125"/>
                  </a:lnTo>
                  <a:lnTo>
                    <a:pt x="132" y="126"/>
                  </a:lnTo>
                  <a:lnTo>
                    <a:pt x="132" y="127"/>
                  </a:lnTo>
                  <a:lnTo>
                    <a:pt x="132" y="129"/>
                  </a:lnTo>
                  <a:lnTo>
                    <a:pt x="132" y="130"/>
                  </a:lnTo>
                  <a:lnTo>
                    <a:pt x="132" y="132"/>
                  </a:lnTo>
                  <a:lnTo>
                    <a:pt x="132" y="134"/>
                  </a:lnTo>
                  <a:lnTo>
                    <a:pt x="132" y="135"/>
                  </a:lnTo>
                  <a:lnTo>
                    <a:pt x="132" y="136"/>
                  </a:lnTo>
                  <a:lnTo>
                    <a:pt x="132" y="137"/>
                  </a:lnTo>
                  <a:lnTo>
                    <a:pt x="132" y="137"/>
                  </a:lnTo>
                  <a:lnTo>
                    <a:pt x="132" y="137"/>
                  </a:lnTo>
                  <a:lnTo>
                    <a:pt x="131" y="137"/>
                  </a:lnTo>
                  <a:lnTo>
                    <a:pt x="131" y="138"/>
                  </a:lnTo>
                  <a:lnTo>
                    <a:pt x="131" y="138"/>
                  </a:lnTo>
                  <a:lnTo>
                    <a:pt x="131" y="139"/>
                  </a:lnTo>
                  <a:lnTo>
                    <a:pt x="131" y="139"/>
                  </a:lnTo>
                  <a:lnTo>
                    <a:pt x="131" y="140"/>
                  </a:lnTo>
                  <a:lnTo>
                    <a:pt x="131" y="140"/>
                  </a:lnTo>
                  <a:lnTo>
                    <a:pt x="131" y="144"/>
                  </a:lnTo>
                  <a:lnTo>
                    <a:pt x="131" y="149"/>
                  </a:lnTo>
                  <a:lnTo>
                    <a:pt x="131" y="153"/>
                  </a:lnTo>
                  <a:lnTo>
                    <a:pt x="131" y="157"/>
                  </a:lnTo>
                  <a:lnTo>
                    <a:pt x="130" y="157"/>
                  </a:lnTo>
                  <a:lnTo>
                    <a:pt x="130" y="157"/>
                  </a:lnTo>
                  <a:lnTo>
                    <a:pt x="130" y="157"/>
                  </a:lnTo>
                  <a:lnTo>
                    <a:pt x="129" y="158"/>
                  </a:lnTo>
                  <a:lnTo>
                    <a:pt x="129" y="158"/>
                  </a:lnTo>
                  <a:lnTo>
                    <a:pt x="129" y="159"/>
                  </a:lnTo>
                  <a:lnTo>
                    <a:pt x="129" y="159"/>
                  </a:lnTo>
                  <a:lnTo>
                    <a:pt x="129" y="160"/>
                  </a:lnTo>
                  <a:lnTo>
                    <a:pt x="129" y="160"/>
                  </a:lnTo>
                  <a:lnTo>
                    <a:pt x="129" y="162"/>
                  </a:lnTo>
                  <a:lnTo>
                    <a:pt x="129" y="163"/>
                  </a:lnTo>
                  <a:lnTo>
                    <a:pt x="129" y="166"/>
                  </a:lnTo>
                  <a:lnTo>
                    <a:pt x="129" y="169"/>
                  </a:lnTo>
                  <a:lnTo>
                    <a:pt x="129" y="170"/>
                  </a:lnTo>
                  <a:lnTo>
                    <a:pt x="129" y="172"/>
                  </a:lnTo>
                  <a:lnTo>
                    <a:pt x="128" y="172"/>
                  </a:lnTo>
                  <a:lnTo>
                    <a:pt x="127" y="172"/>
                  </a:lnTo>
                  <a:lnTo>
                    <a:pt x="126" y="171"/>
                  </a:lnTo>
                  <a:lnTo>
                    <a:pt x="125" y="171"/>
                  </a:lnTo>
                  <a:lnTo>
                    <a:pt x="125" y="170"/>
                  </a:lnTo>
                  <a:lnTo>
                    <a:pt x="125" y="170"/>
                  </a:lnTo>
                  <a:lnTo>
                    <a:pt x="124" y="169"/>
                  </a:lnTo>
                  <a:lnTo>
                    <a:pt x="124" y="169"/>
                  </a:lnTo>
                  <a:lnTo>
                    <a:pt x="124" y="168"/>
                  </a:lnTo>
                  <a:lnTo>
                    <a:pt x="124" y="168"/>
                  </a:lnTo>
                  <a:lnTo>
                    <a:pt x="124" y="167"/>
                  </a:lnTo>
                  <a:lnTo>
                    <a:pt x="123" y="167"/>
                  </a:lnTo>
                  <a:lnTo>
                    <a:pt x="123" y="167"/>
                  </a:lnTo>
                  <a:lnTo>
                    <a:pt x="123" y="167"/>
                  </a:lnTo>
                  <a:lnTo>
                    <a:pt x="122" y="167"/>
                  </a:lnTo>
                  <a:lnTo>
                    <a:pt x="122" y="167"/>
                  </a:lnTo>
                  <a:lnTo>
                    <a:pt x="120" y="164"/>
                  </a:lnTo>
                  <a:lnTo>
                    <a:pt x="118" y="162"/>
                  </a:lnTo>
                  <a:lnTo>
                    <a:pt x="116" y="159"/>
                  </a:lnTo>
                  <a:lnTo>
                    <a:pt x="114" y="156"/>
                  </a:lnTo>
                  <a:lnTo>
                    <a:pt x="112" y="153"/>
                  </a:lnTo>
                  <a:lnTo>
                    <a:pt x="110" y="150"/>
                  </a:lnTo>
                  <a:lnTo>
                    <a:pt x="109" y="148"/>
                  </a:lnTo>
                  <a:lnTo>
                    <a:pt x="109" y="147"/>
                  </a:lnTo>
                  <a:lnTo>
                    <a:pt x="108" y="145"/>
                  </a:lnTo>
                  <a:lnTo>
                    <a:pt x="107" y="144"/>
                  </a:lnTo>
                  <a:lnTo>
                    <a:pt x="106" y="144"/>
                  </a:lnTo>
                  <a:lnTo>
                    <a:pt x="105" y="144"/>
                  </a:lnTo>
                  <a:lnTo>
                    <a:pt x="104" y="145"/>
                  </a:lnTo>
                  <a:lnTo>
                    <a:pt x="103" y="145"/>
                  </a:lnTo>
                  <a:lnTo>
                    <a:pt x="102" y="145"/>
                  </a:lnTo>
                  <a:lnTo>
                    <a:pt x="101" y="145"/>
                  </a:lnTo>
                  <a:lnTo>
                    <a:pt x="100" y="146"/>
                  </a:lnTo>
                  <a:lnTo>
                    <a:pt x="99" y="146"/>
                  </a:lnTo>
                  <a:lnTo>
                    <a:pt x="97" y="146"/>
                  </a:lnTo>
                  <a:lnTo>
                    <a:pt x="95" y="146"/>
                  </a:lnTo>
                  <a:lnTo>
                    <a:pt x="93" y="146"/>
                  </a:lnTo>
                  <a:lnTo>
                    <a:pt x="90" y="145"/>
                  </a:lnTo>
                  <a:lnTo>
                    <a:pt x="88" y="145"/>
                  </a:lnTo>
                  <a:lnTo>
                    <a:pt x="86" y="144"/>
                  </a:lnTo>
                  <a:lnTo>
                    <a:pt x="84" y="144"/>
                  </a:lnTo>
                  <a:lnTo>
                    <a:pt x="82" y="143"/>
                  </a:lnTo>
                  <a:lnTo>
                    <a:pt x="80" y="143"/>
                  </a:lnTo>
                  <a:lnTo>
                    <a:pt x="78" y="142"/>
                  </a:lnTo>
                  <a:lnTo>
                    <a:pt x="74" y="140"/>
                  </a:lnTo>
                  <a:lnTo>
                    <a:pt x="73" y="140"/>
                  </a:lnTo>
                  <a:lnTo>
                    <a:pt x="72" y="140"/>
                  </a:lnTo>
                  <a:lnTo>
                    <a:pt x="71" y="140"/>
                  </a:lnTo>
                  <a:lnTo>
                    <a:pt x="71" y="140"/>
                  </a:lnTo>
                  <a:lnTo>
                    <a:pt x="71" y="140"/>
                  </a:lnTo>
                  <a:lnTo>
                    <a:pt x="70" y="140"/>
                  </a:lnTo>
                  <a:lnTo>
                    <a:pt x="70" y="140"/>
                  </a:lnTo>
                  <a:lnTo>
                    <a:pt x="69" y="140"/>
                  </a:lnTo>
                  <a:lnTo>
                    <a:pt x="69" y="140"/>
                  </a:lnTo>
                  <a:lnTo>
                    <a:pt x="69" y="141"/>
                  </a:lnTo>
                  <a:lnTo>
                    <a:pt x="69" y="141"/>
                  </a:lnTo>
                  <a:lnTo>
                    <a:pt x="69" y="141"/>
                  </a:lnTo>
                  <a:lnTo>
                    <a:pt x="69" y="142"/>
                  </a:lnTo>
                  <a:lnTo>
                    <a:pt x="68" y="142"/>
                  </a:lnTo>
                  <a:lnTo>
                    <a:pt x="67" y="142"/>
                  </a:lnTo>
                  <a:lnTo>
                    <a:pt x="67" y="142"/>
                  </a:lnTo>
                  <a:lnTo>
                    <a:pt x="66" y="142"/>
                  </a:lnTo>
                  <a:lnTo>
                    <a:pt x="65" y="142"/>
                  </a:lnTo>
                  <a:lnTo>
                    <a:pt x="65" y="142"/>
                  </a:lnTo>
                  <a:lnTo>
                    <a:pt x="65" y="142"/>
                  </a:lnTo>
                  <a:lnTo>
                    <a:pt x="64" y="143"/>
                  </a:lnTo>
                  <a:lnTo>
                    <a:pt x="64" y="143"/>
                  </a:lnTo>
                  <a:lnTo>
                    <a:pt x="63" y="143"/>
                  </a:lnTo>
                  <a:lnTo>
                    <a:pt x="63" y="143"/>
                  </a:lnTo>
                  <a:lnTo>
                    <a:pt x="62" y="144"/>
                  </a:lnTo>
                  <a:lnTo>
                    <a:pt x="62" y="144"/>
                  </a:lnTo>
                  <a:lnTo>
                    <a:pt x="61" y="144"/>
                  </a:lnTo>
                  <a:lnTo>
                    <a:pt x="61" y="144"/>
                  </a:lnTo>
                  <a:lnTo>
                    <a:pt x="58" y="143"/>
                  </a:lnTo>
                  <a:lnTo>
                    <a:pt x="55" y="142"/>
                  </a:lnTo>
                  <a:lnTo>
                    <a:pt x="53" y="141"/>
                  </a:lnTo>
                  <a:lnTo>
                    <a:pt x="50" y="140"/>
                  </a:lnTo>
                  <a:lnTo>
                    <a:pt x="47" y="140"/>
                  </a:lnTo>
                  <a:lnTo>
                    <a:pt x="44" y="139"/>
                  </a:lnTo>
                  <a:lnTo>
                    <a:pt x="42" y="138"/>
                  </a:lnTo>
                  <a:lnTo>
                    <a:pt x="40" y="138"/>
                  </a:lnTo>
                  <a:lnTo>
                    <a:pt x="39" y="138"/>
                  </a:lnTo>
                  <a:lnTo>
                    <a:pt x="37" y="138"/>
                  </a:lnTo>
                  <a:lnTo>
                    <a:pt x="36" y="138"/>
                  </a:lnTo>
                  <a:lnTo>
                    <a:pt x="35" y="138"/>
                  </a:lnTo>
                  <a:lnTo>
                    <a:pt x="33" y="138"/>
                  </a:lnTo>
                  <a:lnTo>
                    <a:pt x="32" y="138"/>
                  </a:lnTo>
                  <a:lnTo>
                    <a:pt x="31" y="138"/>
                  </a:lnTo>
                  <a:lnTo>
                    <a:pt x="29" y="138"/>
                  </a:lnTo>
                  <a:lnTo>
                    <a:pt x="28" y="139"/>
                  </a:lnTo>
                  <a:lnTo>
                    <a:pt x="27" y="139"/>
                  </a:lnTo>
                  <a:lnTo>
                    <a:pt x="26" y="139"/>
                  </a:lnTo>
                  <a:lnTo>
                    <a:pt x="25" y="140"/>
                  </a:lnTo>
                  <a:lnTo>
                    <a:pt x="23" y="140"/>
                  </a:lnTo>
                  <a:lnTo>
                    <a:pt x="22" y="141"/>
                  </a:lnTo>
                  <a:lnTo>
                    <a:pt x="21" y="142"/>
                  </a:lnTo>
                  <a:lnTo>
                    <a:pt x="20" y="143"/>
                  </a:lnTo>
                  <a:lnTo>
                    <a:pt x="19" y="144"/>
                  </a:lnTo>
                  <a:lnTo>
                    <a:pt x="18" y="143"/>
                  </a:lnTo>
                  <a:lnTo>
                    <a:pt x="18" y="143"/>
                  </a:lnTo>
                  <a:lnTo>
                    <a:pt x="17" y="143"/>
                  </a:lnTo>
                  <a:lnTo>
                    <a:pt x="16" y="143"/>
                  </a:lnTo>
                  <a:lnTo>
                    <a:pt x="15" y="143"/>
                  </a:lnTo>
                  <a:lnTo>
                    <a:pt x="14" y="143"/>
                  </a:lnTo>
                  <a:lnTo>
                    <a:pt x="14" y="144"/>
                  </a:lnTo>
                  <a:lnTo>
                    <a:pt x="13" y="144"/>
                  </a:lnTo>
                  <a:lnTo>
                    <a:pt x="12" y="144"/>
                  </a:lnTo>
                  <a:lnTo>
                    <a:pt x="11" y="145"/>
                  </a:lnTo>
                  <a:lnTo>
                    <a:pt x="11" y="146"/>
                  </a:lnTo>
                  <a:lnTo>
                    <a:pt x="10" y="146"/>
                  </a:lnTo>
                  <a:lnTo>
                    <a:pt x="10" y="146"/>
                  </a:lnTo>
                  <a:lnTo>
                    <a:pt x="9" y="147"/>
                  </a:lnTo>
                  <a:lnTo>
                    <a:pt x="8" y="147"/>
                  </a:lnTo>
                  <a:lnTo>
                    <a:pt x="7" y="147"/>
                  </a:lnTo>
                  <a:lnTo>
                    <a:pt x="7" y="137"/>
                  </a:lnTo>
                  <a:lnTo>
                    <a:pt x="7" y="127"/>
                  </a:lnTo>
                  <a:lnTo>
                    <a:pt x="8" y="127"/>
                  </a:lnTo>
                  <a:lnTo>
                    <a:pt x="8" y="127"/>
                  </a:lnTo>
                  <a:lnTo>
                    <a:pt x="8" y="127"/>
                  </a:lnTo>
                  <a:lnTo>
                    <a:pt x="9" y="126"/>
                  </a:lnTo>
                  <a:lnTo>
                    <a:pt x="9" y="126"/>
                  </a:lnTo>
                  <a:lnTo>
                    <a:pt x="9" y="126"/>
                  </a:lnTo>
                  <a:lnTo>
                    <a:pt x="9" y="126"/>
                  </a:lnTo>
                  <a:lnTo>
                    <a:pt x="9" y="125"/>
                  </a:lnTo>
                  <a:lnTo>
                    <a:pt x="10" y="125"/>
                  </a:lnTo>
                  <a:lnTo>
                    <a:pt x="11" y="125"/>
                  </a:lnTo>
                  <a:lnTo>
                    <a:pt x="12" y="125"/>
                  </a:lnTo>
                  <a:lnTo>
                    <a:pt x="12" y="124"/>
                  </a:lnTo>
                  <a:lnTo>
                    <a:pt x="13" y="124"/>
                  </a:lnTo>
                  <a:lnTo>
                    <a:pt x="13" y="123"/>
                  </a:lnTo>
                  <a:lnTo>
                    <a:pt x="14" y="123"/>
                  </a:lnTo>
                  <a:lnTo>
                    <a:pt x="14" y="122"/>
                  </a:lnTo>
                  <a:lnTo>
                    <a:pt x="14" y="121"/>
                  </a:lnTo>
                  <a:lnTo>
                    <a:pt x="14" y="120"/>
                  </a:lnTo>
                  <a:lnTo>
                    <a:pt x="13" y="119"/>
                  </a:lnTo>
                  <a:lnTo>
                    <a:pt x="13" y="118"/>
                  </a:lnTo>
                  <a:lnTo>
                    <a:pt x="12" y="117"/>
                  </a:lnTo>
                  <a:lnTo>
                    <a:pt x="11" y="117"/>
                  </a:lnTo>
                  <a:lnTo>
                    <a:pt x="11" y="116"/>
                  </a:lnTo>
                  <a:lnTo>
                    <a:pt x="10" y="115"/>
                  </a:lnTo>
                  <a:lnTo>
                    <a:pt x="9" y="114"/>
                  </a:lnTo>
                  <a:lnTo>
                    <a:pt x="8" y="114"/>
                  </a:lnTo>
                  <a:lnTo>
                    <a:pt x="8" y="113"/>
                  </a:lnTo>
                  <a:lnTo>
                    <a:pt x="7" y="113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6" y="110"/>
                  </a:lnTo>
                  <a:lnTo>
                    <a:pt x="6" y="109"/>
                  </a:lnTo>
                  <a:lnTo>
                    <a:pt x="6" y="109"/>
                  </a:lnTo>
                  <a:lnTo>
                    <a:pt x="6" y="108"/>
                  </a:lnTo>
                  <a:lnTo>
                    <a:pt x="6" y="107"/>
                  </a:lnTo>
                  <a:lnTo>
                    <a:pt x="7" y="107"/>
                  </a:lnTo>
                  <a:lnTo>
                    <a:pt x="7" y="106"/>
                  </a:lnTo>
                  <a:lnTo>
                    <a:pt x="8" y="105"/>
                  </a:lnTo>
                  <a:lnTo>
                    <a:pt x="8" y="105"/>
                  </a:lnTo>
                  <a:lnTo>
                    <a:pt x="8" y="104"/>
                  </a:lnTo>
                  <a:lnTo>
                    <a:pt x="9" y="103"/>
                  </a:lnTo>
                  <a:lnTo>
                    <a:pt x="9" y="103"/>
                  </a:lnTo>
                  <a:lnTo>
                    <a:pt x="9" y="102"/>
                  </a:lnTo>
                  <a:lnTo>
                    <a:pt x="9" y="101"/>
                  </a:lnTo>
                  <a:lnTo>
                    <a:pt x="9" y="100"/>
                  </a:lnTo>
                  <a:lnTo>
                    <a:pt x="9" y="99"/>
                  </a:lnTo>
                  <a:lnTo>
                    <a:pt x="9" y="99"/>
                  </a:lnTo>
                  <a:lnTo>
                    <a:pt x="9" y="99"/>
                  </a:lnTo>
                  <a:lnTo>
                    <a:pt x="9" y="98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10" y="97"/>
                  </a:lnTo>
                  <a:lnTo>
                    <a:pt x="9" y="97"/>
                  </a:lnTo>
                  <a:lnTo>
                    <a:pt x="9" y="97"/>
                  </a:lnTo>
                  <a:lnTo>
                    <a:pt x="9" y="97"/>
                  </a:lnTo>
                  <a:lnTo>
                    <a:pt x="8" y="96"/>
                  </a:lnTo>
                  <a:lnTo>
                    <a:pt x="8" y="95"/>
                  </a:lnTo>
                  <a:lnTo>
                    <a:pt x="8" y="94"/>
                  </a:lnTo>
                  <a:lnTo>
                    <a:pt x="7" y="93"/>
                  </a:lnTo>
                  <a:lnTo>
                    <a:pt x="7" y="92"/>
                  </a:lnTo>
                  <a:lnTo>
                    <a:pt x="7" y="91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6" y="88"/>
                  </a:lnTo>
                  <a:lnTo>
                    <a:pt x="6" y="86"/>
                  </a:lnTo>
                  <a:lnTo>
                    <a:pt x="6" y="84"/>
                  </a:lnTo>
                  <a:lnTo>
                    <a:pt x="6" y="82"/>
                  </a:lnTo>
                  <a:lnTo>
                    <a:pt x="6" y="80"/>
                  </a:lnTo>
                  <a:lnTo>
                    <a:pt x="6" y="78"/>
                  </a:lnTo>
                  <a:lnTo>
                    <a:pt x="6" y="77"/>
                  </a:lnTo>
                  <a:lnTo>
                    <a:pt x="6" y="76"/>
                  </a:lnTo>
                  <a:lnTo>
                    <a:pt x="5" y="75"/>
                  </a:lnTo>
                  <a:lnTo>
                    <a:pt x="5" y="74"/>
                  </a:lnTo>
                  <a:lnTo>
                    <a:pt x="5" y="74"/>
                  </a:lnTo>
                  <a:lnTo>
                    <a:pt x="4" y="73"/>
                  </a:lnTo>
                  <a:lnTo>
                    <a:pt x="4" y="72"/>
                  </a:lnTo>
                  <a:lnTo>
                    <a:pt x="4" y="71"/>
                  </a:lnTo>
                  <a:lnTo>
                    <a:pt x="3" y="71"/>
                  </a:lnTo>
                  <a:lnTo>
                    <a:pt x="2" y="70"/>
                  </a:lnTo>
                  <a:lnTo>
                    <a:pt x="1" y="69"/>
                  </a:lnTo>
                  <a:lnTo>
                    <a:pt x="1" y="69"/>
                  </a:lnTo>
                  <a:lnTo>
                    <a:pt x="0" y="68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1" y="65"/>
                  </a:lnTo>
                  <a:lnTo>
                    <a:pt x="1" y="64"/>
                  </a:lnTo>
                  <a:lnTo>
                    <a:pt x="2" y="64"/>
                  </a:lnTo>
                  <a:lnTo>
                    <a:pt x="2" y="63"/>
                  </a:lnTo>
                  <a:lnTo>
                    <a:pt x="3" y="63"/>
                  </a:lnTo>
                  <a:lnTo>
                    <a:pt x="4" y="62"/>
                  </a:lnTo>
                  <a:lnTo>
                    <a:pt x="4" y="62"/>
                  </a:lnTo>
                  <a:lnTo>
                    <a:pt x="4" y="61"/>
                  </a:lnTo>
                  <a:lnTo>
                    <a:pt x="5" y="61"/>
                  </a:lnTo>
                  <a:lnTo>
                    <a:pt x="5" y="59"/>
                  </a:lnTo>
                  <a:lnTo>
                    <a:pt x="6" y="58"/>
                  </a:lnTo>
                  <a:lnTo>
                    <a:pt x="7" y="56"/>
                  </a:lnTo>
                  <a:lnTo>
                    <a:pt x="7" y="55"/>
                  </a:lnTo>
                  <a:lnTo>
                    <a:pt x="8" y="55"/>
                  </a:lnTo>
                  <a:lnTo>
                    <a:pt x="8" y="54"/>
                  </a:lnTo>
                  <a:lnTo>
                    <a:pt x="9" y="54"/>
                  </a:lnTo>
                  <a:lnTo>
                    <a:pt x="9" y="53"/>
                  </a:lnTo>
                  <a:lnTo>
                    <a:pt x="10" y="52"/>
                  </a:lnTo>
                  <a:lnTo>
                    <a:pt x="11" y="52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1087626" y="2727349"/>
              <a:ext cx="1616638" cy="1470029"/>
            </a:xfrm>
            <a:custGeom>
              <a:avLst/>
              <a:gdLst/>
              <a:ahLst/>
              <a:cxnLst>
                <a:cxn ang="0">
                  <a:pos x="29" y="12"/>
                </a:cxn>
                <a:cxn ang="0">
                  <a:pos x="28" y="0"/>
                </a:cxn>
                <a:cxn ang="0">
                  <a:pos x="38" y="4"/>
                </a:cxn>
                <a:cxn ang="0">
                  <a:pos x="48" y="16"/>
                </a:cxn>
                <a:cxn ang="0">
                  <a:pos x="58" y="12"/>
                </a:cxn>
                <a:cxn ang="0">
                  <a:pos x="65" y="7"/>
                </a:cxn>
                <a:cxn ang="0">
                  <a:pos x="71" y="3"/>
                </a:cxn>
                <a:cxn ang="0">
                  <a:pos x="75" y="5"/>
                </a:cxn>
                <a:cxn ang="0">
                  <a:pos x="81" y="7"/>
                </a:cxn>
                <a:cxn ang="0">
                  <a:pos x="87" y="11"/>
                </a:cxn>
                <a:cxn ang="0">
                  <a:pos x="98" y="6"/>
                </a:cxn>
                <a:cxn ang="0">
                  <a:pos x="109" y="18"/>
                </a:cxn>
                <a:cxn ang="0">
                  <a:pos x="119" y="23"/>
                </a:cxn>
                <a:cxn ang="0">
                  <a:pos x="130" y="27"/>
                </a:cxn>
                <a:cxn ang="0">
                  <a:pos x="134" y="19"/>
                </a:cxn>
                <a:cxn ang="0">
                  <a:pos x="138" y="22"/>
                </a:cxn>
                <a:cxn ang="0">
                  <a:pos x="153" y="23"/>
                </a:cxn>
                <a:cxn ang="0">
                  <a:pos x="165" y="16"/>
                </a:cxn>
                <a:cxn ang="0">
                  <a:pos x="173" y="3"/>
                </a:cxn>
                <a:cxn ang="0">
                  <a:pos x="187" y="25"/>
                </a:cxn>
                <a:cxn ang="0">
                  <a:pos x="194" y="49"/>
                </a:cxn>
                <a:cxn ang="0">
                  <a:pos x="189" y="60"/>
                </a:cxn>
                <a:cxn ang="0">
                  <a:pos x="183" y="65"/>
                </a:cxn>
                <a:cxn ang="0">
                  <a:pos x="181" y="75"/>
                </a:cxn>
                <a:cxn ang="0">
                  <a:pos x="186" y="79"/>
                </a:cxn>
                <a:cxn ang="0">
                  <a:pos x="192" y="80"/>
                </a:cxn>
                <a:cxn ang="0">
                  <a:pos x="198" y="89"/>
                </a:cxn>
                <a:cxn ang="0">
                  <a:pos x="210" y="100"/>
                </a:cxn>
                <a:cxn ang="0">
                  <a:pos x="213" y="105"/>
                </a:cxn>
                <a:cxn ang="0">
                  <a:pos x="215" y="113"/>
                </a:cxn>
                <a:cxn ang="0">
                  <a:pos x="213" y="123"/>
                </a:cxn>
                <a:cxn ang="0">
                  <a:pos x="196" y="134"/>
                </a:cxn>
                <a:cxn ang="0">
                  <a:pos x="188" y="141"/>
                </a:cxn>
                <a:cxn ang="0">
                  <a:pos x="179" y="135"/>
                </a:cxn>
                <a:cxn ang="0">
                  <a:pos x="167" y="120"/>
                </a:cxn>
                <a:cxn ang="0">
                  <a:pos x="155" y="117"/>
                </a:cxn>
                <a:cxn ang="0">
                  <a:pos x="146" y="131"/>
                </a:cxn>
                <a:cxn ang="0">
                  <a:pos x="139" y="136"/>
                </a:cxn>
                <a:cxn ang="0">
                  <a:pos x="132" y="137"/>
                </a:cxn>
                <a:cxn ang="0">
                  <a:pos x="116" y="151"/>
                </a:cxn>
                <a:cxn ang="0">
                  <a:pos x="105" y="163"/>
                </a:cxn>
                <a:cxn ang="0">
                  <a:pos x="94" y="170"/>
                </a:cxn>
                <a:cxn ang="0">
                  <a:pos x="89" y="176"/>
                </a:cxn>
                <a:cxn ang="0">
                  <a:pos x="63" y="180"/>
                </a:cxn>
                <a:cxn ang="0">
                  <a:pos x="43" y="178"/>
                </a:cxn>
                <a:cxn ang="0">
                  <a:pos x="43" y="158"/>
                </a:cxn>
                <a:cxn ang="0">
                  <a:pos x="45" y="147"/>
                </a:cxn>
                <a:cxn ang="0">
                  <a:pos x="36" y="135"/>
                </a:cxn>
                <a:cxn ang="0">
                  <a:pos x="23" y="123"/>
                </a:cxn>
                <a:cxn ang="0">
                  <a:pos x="24" y="104"/>
                </a:cxn>
                <a:cxn ang="0">
                  <a:pos x="29" y="97"/>
                </a:cxn>
                <a:cxn ang="0">
                  <a:pos x="25" y="91"/>
                </a:cxn>
                <a:cxn ang="0">
                  <a:pos x="25" y="79"/>
                </a:cxn>
                <a:cxn ang="0">
                  <a:pos x="26" y="67"/>
                </a:cxn>
                <a:cxn ang="0">
                  <a:pos x="16" y="65"/>
                </a:cxn>
                <a:cxn ang="0">
                  <a:pos x="10" y="60"/>
                </a:cxn>
                <a:cxn ang="0">
                  <a:pos x="2" y="52"/>
                </a:cxn>
                <a:cxn ang="0">
                  <a:pos x="1" y="46"/>
                </a:cxn>
                <a:cxn ang="0">
                  <a:pos x="10" y="38"/>
                </a:cxn>
                <a:cxn ang="0">
                  <a:pos x="25" y="27"/>
                </a:cxn>
                <a:cxn ang="0">
                  <a:pos x="24" y="18"/>
                </a:cxn>
              </a:cxnLst>
              <a:rect l="0" t="0" r="r" b="b"/>
              <a:pathLst>
                <a:path w="216" h="183">
                  <a:moveTo>
                    <a:pt x="25" y="16"/>
                  </a:moveTo>
                  <a:lnTo>
                    <a:pt x="26" y="16"/>
                  </a:lnTo>
                  <a:lnTo>
                    <a:pt x="26" y="16"/>
                  </a:lnTo>
                  <a:lnTo>
                    <a:pt x="27" y="16"/>
                  </a:lnTo>
                  <a:lnTo>
                    <a:pt x="27" y="16"/>
                  </a:lnTo>
                  <a:lnTo>
                    <a:pt x="27" y="15"/>
                  </a:lnTo>
                  <a:lnTo>
                    <a:pt x="28" y="15"/>
                  </a:lnTo>
                  <a:lnTo>
                    <a:pt x="29" y="14"/>
                  </a:lnTo>
                  <a:lnTo>
                    <a:pt x="29" y="13"/>
                  </a:lnTo>
                  <a:lnTo>
                    <a:pt x="29" y="12"/>
                  </a:lnTo>
                  <a:lnTo>
                    <a:pt x="30" y="11"/>
                  </a:lnTo>
                  <a:lnTo>
                    <a:pt x="30" y="10"/>
                  </a:lnTo>
                  <a:lnTo>
                    <a:pt x="30" y="8"/>
                  </a:lnTo>
                  <a:lnTo>
                    <a:pt x="30" y="7"/>
                  </a:lnTo>
                  <a:lnTo>
                    <a:pt x="30" y="6"/>
                  </a:lnTo>
                  <a:lnTo>
                    <a:pt x="30" y="4"/>
                  </a:lnTo>
                  <a:lnTo>
                    <a:pt x="29" y="3"/>
                  </a:lnTo>
                  <a:lnTo>
                    <a:pt x="29" y="2"/>
                  </a:lnTo>
                  <a:lnTo>
                    <a:pt x="29" y="1"/>
                  </a:lnTo>
                  <a:lnTo>
                    <a:pt x="28" y="0"/>
                  </a:lnTo>
                  <a:lnTo>
                    <a:pt x="29" y="0"/>
                  </a:lnTo>
                  <a:lnTo>
                    <a:pt x="30" y="0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3" y="1"/>
                  </a:lnTo>
                  <a:lnTo>
                    <a:pt x="34" y="1"/>
                  </a:lnTo>
                  <a:lnTo>
                    <a:pt x="34" y="2"/>
                  </a:lnTo>
                  <a:lnTo>
                    <a:pt x="35" y="2"/>
                  </a:lnTo>
                  <a:lnTo>
                    <a:pt x="36" y="3"/>
                  </a:lnTo>
                  <a:lnTo>
                    <a:pt x="38" y="4"/>
                  </a:lnTo>
                  <a:lnTo>
                    <a:pt x="39" y="5"/>
                  </a:lnTo>
                  <a:lnTo>
                    <a:pt x="39" y="7"/>
                  </a:lnTo>
                  <a:lnTo>
                    <a:pt x="41" y="9"/>
                  </a:lnTo>
                  <a:lnTo>
                    <a:pt x="42" y="11"/>
                  </a:lnTo>
                  <a:lnTo>
                    <a:pt x="43" y="12"/>
                  </a:lnTo>
                  <a:lnTo>
                    <a:pt x="44" y="14"/>
                  </a:lnTo>
                  <a:lnTo>
                    <a:pt x="46" y="15"/>
                  </a:lnTo>
                  <a:lnTo>
                    <a:pt x="46" y="15"/>
                  </a:lnTo>
                  <a:lnTo>
                    <a:pt x="47" y="16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0" y="16"/>
                  </a:lnTo>
                  <a:lnTo>
                    <a:pt x="52" y="15"/>
                  </a:lnTo>
                  <a:lnTo>
                    <a:pt x="54" y="14"/>
                  </a:lnTo>
                  <a:lnTo>
                    <a:pt x="55" y="14"/>
                  </a:lnTo>
                  <a:lnTo>
                    <a:pt x="56" y="14"/>
                  </a:lnTo>
                  <a:lnTo>
                    <a:pt x="56" y="13"/>
                  </a:lnTo>
                  <a:lnTo>
                    <a:pt x="57" y="13"/>
                  </a:lnTo>
                  <a:lnTo>
                    <a:pt x="58" y="12"/>
                  </a:lnTo>
                  <a:lnTo>
                    <a:pt x="58" y="12"/>
                  </a:lnTo>
                  <a:lnTo>
                    <a:pt x="59" y="11"/>
                  </a:lnTo>
                  <a:lnTo>
                    <a:pt x="59" y="10"/>
                  </a:lnTo>
                  <a:lnTo>
                    <a:pt x="60" y="9"/>
                  </a:lnTo>
                  <a:lnTo>
                    <a:pt x="60" y="8"/>
                  </a:lnTo>
                  <a:lnTo>
                    <a:pt x="61" y="8"/>
                  </a:lnTo>
                  <a:lnTo>
                    <a:pt x="62" y="8"/>
                  </a:lnTo>
                  <a:lnTo>
                    <a:pt x="63" y="8"/>
                  </a:lnTo>
                  <a:lnTo>
                    <a:pt x="64" y="8"/>
                  </a:lnTo>
                  <a:lnTo>
                    <a:pt x="64" y="8"/>
                  </a:lnTo>
                  <a:lnTo>
                    <a:pt x="65" y="7"/>
                  </a:lnTo>
                  <a:lnTo>
                    <a:pt x="65" y="7"/>
                  </a:lnTo>
                  <a:lnTo>
                    <a:pt x="66" y="6"/>
                  </a:lnTo>
                  <a:lnTo>
                    <a:pt x="67" y="5"/>
                  </a:lnTo>
                  <a:lnTo>
                    <a:pt x="67" y="4"/>
                  </a:lnTo>
                  <a:lnTo>
                    <a:pt x="68" y="4"/>
                  </a:lnTo>
                  <a:lnTo>
                    <a:pt x="69" y="4"/>
                  </a:lnTo>
                  <a:lnTo>
                    <a:pt x="69" y="3"/>
                  </a:lnTo>
                  <a:lnTo>
                    <a:pt x="70" y="3"/>
                  </a:lnTo>
                  <a:lnTo>
                    <a:pt x="70" y="3"/>
                  </a:lnTo>
                  <a:lnTo>
                    <a:pt x="71" y="3"/>
                  </a:lnTo>
                  <a:lnTo>
                    <a:pt x="71" y="3"/>
                  </a:lnTo>
                  <a:lnTo>
                    <a:pt x="72" y="3"/>
                  </a:lnTo>
                  <a:lnTo>
                    <a:pt x="72" y="3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3" y="4"/>
                  </a:lnTo>
                  <a:lnTo>
                    <a:pt x="73" y="5"/>
                  </a:lnTo>
                  <a:lnTo>
                    <a:pt x="74" y="5"/>
                  </a:lnTo>
                  <a:lnTo>
                    <a:pt x="75" y="5"/>
                  </a:lnTo>
                  <a:lnTo>
                    <a:pt x="76" y="5"/>
                  </a:lnTo>
                  <a:lnTo>
                    <a:pt x="77" y="5"/>
                  </a:lnTo>
                  <a:lnTo>
                    <a:pt x="77" y="5"/>
                  </a:lnTo>
                  <a:lnTo>
                    <a:pt x="78" y="5"/>
                  </a:lnTo>
                  <a:lnTo>
                    <a:pt x="78" y="5"/>
                  </a:lnTo>
                  <a:lnTo>
                    <a:pt x="79" y="5"/>
                  </a:lnTo>
                  <a:lnTo>
                    <a:pt x="79" y="6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1" y="7"/>
                  </a:lnTo>
                  <a:lnTo>
                    <a:pt x="81" y="8"/>
                  </a:lnTo>
                  <a:lnTo>
                    <a:pt x="81" y="9"/>
                  </a:lnTo>
                  <a:lnTo>
                    <a:pt x="82" y="9"/>
                  </a:lnTo>
                  <a:lnTo>
                    <a:pt x="82" y="10"/>
                  </a:lnTo>
                  <a:lnTo>
                    <a:pt x="83" y="11"/>
                  </a:lnTo>
                  <a:lnTo>
                    <a:pt x="83" y="11"/>
                  </a:lnTo>
                  <a:lnTo>
                    <a:pt x="84" y="11"/>
                  </a:lnTo>
                  <a:lnTo>
                    <a:pt x="85" y="11"/>
                  </a:lnTo>
                  <a:lnTo>
                    <a:pt x="86" y="11"/>
                  </a:lnTo>
                  <a:lnTo>
                    <a:pt x="87" y="11"/>
                  </a:lnTo>
                  <a:lnTo>
                    <a:pt x="88" y="10"/>
                  </a:lnTo>
                  <a:lnTo>
                    <a:pt x="89" y="9"/>
                  </a:lnTo>
                  <a:lnTo>
                    <a:pt x="91" y="8"/>
                  </a:lnTo>
                  <a:lnTo>
                    <a:pt x="92" y="8"/>
                  </a:lnTo>
                  <a:lnTo>
                    <a:pt x="92" y="7"/>
                  </a:lnTo>
                  <a:lnTo>
                    <a:pt x="93" y="7"/>
                  </a:lnTo>
                  <a:lnTo>
                    <a:pt x="95" y="6"/>
                  </a:lnTo>
                  <a:lnTo>
                    <a:pt x="96" y="6"/>
                  </a:lnTo>
                  <a:lnTo>
                    <a:pt x="97" y="6"/>
                  </a:lnTo>
                  <a:lnTo>
                    <a:pt x="98" y="6"/>
                  </a:lnTo>
                  <a:lnTo>
                    <a:pt x="100" y="6"/>
                  </a:lnTo>
                  <a:lnTo>
                    <a:pt x="101" y="6"/>
                  </a:lnTo>
                  <a:lnTo>
                    <a:pt x="102" y="6"/>
                  </a:lnTo>
                  <a:lnTo>
                    <a:pt x="103" y="6"/>
                  </a:lnTo>
                  <a:lnTo>
                    <a:pt x="104" y="8"/>
                  </a:lnTo>
                  <a:lnTo>
                    <a:pt x="105" y="11"/>
                  </a:lnTo>
                  <a:lnTo>
                    <a:pt x="106" y="13"/>
                  </a:lnTo>
                  <a:lnTo>
                    <a:pt x="108" y="15"/>
                  </a:lnTo>
                  <a:lnTo>
                    <a:pt x="109" y="17"/>
                  </a:lnTo>
                  <a:lnTo>
                    <a:pt x="109" y="18"/>
                  </a:lnTo>
                  <a:lnTo>
                    <a:pt x="110" y="19"/>
                  </a:lnTo>
                  <a:lnTo>
                    <a:pt x="111" y="20"/>
                  </a:lnTo>
                  <a:lnTo>
                    <a:pt x="112" y="21"/>
                  </a:lnTo>
                  <a:lnTo>
                    <a:pt x="112" y="22"/>
                  </a:lnTo>
                  <a:lnTo>
                    <a:pt x="113" y="23"/>
                  </a:lnTo>
                  <a:lnTo>
                    <a:pt x="115" y="23"/>
                  </a:lnTo>
                  <a:lnTo>
                    <a:pt x="116" y="23"/>
                  </a:lnTo>
                  <a:lnTo>
                    <a:pt x="117" y="23"/>
                  </a:lnTo>
                  <a:lnTo>
                    <a:pt x="118" y="23"/>
                  </a:lnTo>
                  <a:lnTo>
                    <a:pt x="119" y="23"/>
                  </a:lnTo>
                  <a:lnTo>
                    <a:pt x="120" y="23"/>
                  </a:lnTo>
                  <a:lnTo>
                    <a:pt x="121" y="24"/>
                  </a:lnTo>
                  <a:lnTo>
                    <a:pt x="122" y="24"/>
                  </a:lnTo>
                  <a:lnTo>
                    <a:pt x="123" y="24"/>
                  </a:lnTo>
                  <a:lnTo>
                    <a:pt x="124" y="25"/>
                  </a:lnTo>
                  <a:lnTo>
                    <a:pt x="125" y="26"/>
                  </a:lnTo>
                  <a:lnTo>
                    <a:pt x="127" y="27"/>
                  </a:lnTo>
                  <a:lnTo>
                    <a:pt x="128" y="28"/>
                  </a:lnTo>
                  <a:lnTo>
                    <a:pt x="129" y="28"/>
                  </a:lnTo>
                  <a:lnTo>
                    <a:pt x="130" y="27"/>
                  </a:lnTo>
                  <a:lnTo>
                    <a:pt x="130" y="27"/>
                  </a:lnTo>
                  <a:lnTo>
                    <a:pt x="131" y="27"/>
                  </a:lnTo>
                  <a:lnTo>
                    <a:pt x="131" y="26"/>
                  </a:lnTo>
                  <a:lnTo>
                    <a:pt x="132" y="25"/>
                  </a:lnTo>
                  <a:lnTo>
                    <a:pt x="132" y="25"/>
                  </a:lnTo>
                  <a:lnTo>
                    <a:pt x="133" y="24"/>
                  </a:lnTo>
                  <a:lnTo>
                    <a:pt x="133" y="23"/>
                  </a:lnTo>
                  <a:lnTo>
                    <a:pt x="134" y="21"/>
                  </a:lnTo>
                  <a:lnTo>
                    <a:pt x="134" y="19"/>
                  </a:lnTo>
                  <a:lnTo>
                    <a:pt x="134" y="19"/>
                  </a:lnTo>
                  <a:lnTo>
                    <a:pt x="135" y="18"/>
                  </a:lnTo>
                  <a:lnTo>
                    <a:pt x="135" y="18"/>
                  </a:lnTo>
                  <a:lnTo>
                    <a:pt x="136" y="18"/>
                  </a:lnTo>
                  <a:lnTo>
                    <a:pt x="136" y="18"/>
                  </a:lnTo>
                  <a:lnTo>
                    <a:pt x="137" y="19"/>
                  </a:lnTo>
                  <a:lnTo>
                    <a:pt x="137" y="19"/>
                  </a:lnTo>
                  <a:lnTo>
                    <a:pt x="137" y="19"/>
                  </a:lnTo>
                  <a:lnTo>
                    <a:pt x="137" y="20"/>
                  </a:lnTo>
                  <a:lnTo>
                    <a:pt x="138" y="21"/>
                  </a:lnTo>
                  <a:lnTo>
                    <a:pt x="138" y="22"/>
                  </a:lnTo>
                  <a:lnTo>
                    <a:pt x="138" y="22"/>
                  </a:lnTo>
                  <a:lnTo>
                    <a:pt x="138" y="23"/>
                  </a:lnTo>
                  <a:lnTo>
                    <a:pt x="139" y="23"/>
                  </a:lnTo>
                  <a:lnTo>
                    <a:pt x="139" y="23"/>
                  </a:lnTo>
                  <a:lnTo>
                    <a:pt x="140" y="23"/>
                  </a:lnTo>
                  <a:lnTo>
                    <a:pt x="144" y="23"/>
                  </a:lnTo>
                  <a:lnTo>
                    <a:pt x="147" y="23"/>
                  </a:lnTo>
                  <a:lnTo>
                    <a:pt x="149" y="23"/>
                  </a:lnTo>
                  <a:lnTo>
                    <a:pt x="151" y="23"/>
                  </a:lnTo>
                  <a:lnTo>
                    <a:pt x="153" y="23"/>
                  </a:lnTo>
                  <a:lnTo>
                    <a:pt x="155" y="23"/>
                  </a:lnTo>
                  <a:lnTo>
                    <a:pt x="156" y="23"/>
                  </a:lnTo>
                  <a:lnTo>
                    <a:pt x="158" y="22"/>
                  </a:lnTo>
                  <a:lnTo>
                    <a:pt x="159" y="22"/>
                  </a:lnTo>
                  <a:lnTo>
                    <a:pt x="160" y="21"/>
                  </a:lnTo>
                  <a:lnTo>
                    <a:pt x="162" y="20"/>
                  </a:lnTo>
                  <a:lnTo>
                    <a:pt x="163" y="20"/>
                  </a:lnTo>
                  <a:lnTo>
                    <a:pt x="164" y="19"/>
                  </a:lnTo>
                  <a:lnTo>
                    <a:pt x="165" y="18"/>
                  </a:lnTo>
                  <a:lnTo>
                    <a:pt x="165" y="16"/>
                  </a:lnTo>
                  <a:lnTo>
                    <a:pt x="165" y="14"/>
                  </a:lnTo>
                  <a:lnTo>
                    <a:pt x="166" y="12"/>
                  </a:lnTo>
                  <a:lnTo>
                    <a:pt x="166" y="10"/>
                  </a:lnTo>
                  <a:lnTo>
                    <a:pt x="166" y="8"/>
                  </a:lnTo>
                  <a:lnTo>
                    <a:pt x="167" y="6"/>
                  </a:lnTo>
                  <a:lnTo>
                    <a:pt x="167" y="5"/>
                  </a:lnTo>
                  <a:lnTo>
                    <a:pt x="168" y="3"/>
                  </a:lnTo>
                  <a:lnTo>
                    <a:pt x="170" y="3"/>
                  </a:lnTo>
                  <a:lnTo>
                    <a:pt x="171" y="3"/>
                  </a:lnTo>
                  <a:lnTo>
                    <a:pt x="173" y="3"/>
                  </a:lnTo>
                  <a:lnTo>
                    <a:pt x="175" y="3"/>
                  </a:lnTo>
                  <a:lnTo>
                    <a:pt x="178" y="7"/>
                  </a:lnTo>
                  <a:lnTo>
                    <a:pt x="181" y="10"/>
                  </a:lnTo>
                  <a:lnTo>
                    <a:pt x="182" y="12"/>
                  </a:lnTo>
                  <a:lnTo>
                    <a:pt x="184" y="14"/>
                  </a:lnTo>
                  <a:lnTo>
                    <a:pt x="185" y="16"/>
                  </a:lnTo>
                  <a:lnTo>
                    <a:pt x="187" y="18"/>
                  </a:lnTo>
                  <a:lnTo>
                    <a:pt x="187" y="20"/>
                  </a:lnTo>
                  <a:lnTo>
                    <a:pt x="187" y="23"/>
                  </a:lnTo>
                  <a:lnTo>
                    <a:pt x="187" y="25"/>
                  </a:lnTo>
                  <a:lnTo>
                    <a:pt x="188" y="27"/>
                  </a:lnTo>
                  <a:lnTo>
                    <a:pt x="188" y="29"/>
                  </a:lnTo>
                  <a:lnTo>
                    <a:pt x="189" y="31"/>
                  </a:lnTo>
                  <a:lnTo>
                    <a:pt x="190" y="35"/>
                  </a:lnTo>
                  <a:lnTo>
                    <a:pt x="192" y="39"/>
                  </a:lnTo>
                  <a:lnTo>
                    <a:pt x="192" y="41"/>
                  </a:lnTo>
                  <a:lnTo>
                    <a:pt x="193" y="43"/>
                  </a:lnTo>
                  <a:lnTo>
                    <a:pt x="193" y="45"/>
                  </a:lnTo>
                  <a:lnTo>
                    <a:pt x="194" y="47"/>
                  </a:lnTo>
                  <a:lnTo>
                    <a:pt x="194" y="49"/>
                  </a:lnTo>
                  <a:lnTo>
                    <a:pt x="195" y="51"/>
                  </a:lnTo>
                  <a:lnTo>
                    <a:pt x="194" y="52"/>
                  </a:lnTo>
                  <a:lnTo>
                    <a:pt x="193" y="53"/>
                  </a:lnTo>
                  <a:lnTo>
                    <a:pt x="192" y="53"/>
                  </a:lnTo>
                  <a:lnTo>
                    <a:pt x="192" y="54"/>
                  </a:lnTo>
                  <a:lnTo>
                    <a:pt x="191" y="55"/>
                  </a:lnTo>
                  <a:lnTo>
                    <a:pt x="191" y="56"/>
                  </a:lnTo>
                  <a:lnTo>
                    <a:pt x="190" y="58"/>
                  </a:lnTo>
                  <a:lnTo>
                    <a:pt x="189" y="59"/>
                  </a:lnTo>
                  <a:lnTo>
                    <a:pt x="189" y="60"/>
                  </a:lnTo>
                  <a:lnTo>
                    <a:pt x="188" y="61"/>
                  </a:lnTo>
                  <a:lnTo>
                    <a:pt x="187" y="61"/>
                  </a:lnTo>
                  <a:lnTo>
                    <a:pt x="186" y="62"/>
                  </a:lnTo>
                  <a:lnTo>
                    <a:pt x="185" y="62"/>
                  </a:lnTo>
                  <a:lnTo>
                    <a:pt x="185" y="63"/>
                  </a:lnTo>
                  <a:lnTo>
                    <a:pt x="184" y="63"/>
                  </a:lnTo>
                  <a:lnTo>
                    <a:pt x="184" y="63"/>
                  </a:lnTo>
                  <a:lnTo>
                    <a:pt x="183" y="63"/>
                  </a:lnTo>
                  <a:lnTo>
                    <a:pt x="183" y="64"/>
                  </a:lnTo>
                  <a:lnTo>
                    <a:pt x="183" y="65"/>
                  </a:lnTo>
                  <a:lnTo>
                    <a:pt x="183" y="66"/>
                  </a:lnTo>
                  <a:lnTo>
                    <a:pt x="183" y="66"/>
                  </a:lnTo>
                  <a:lnTo>
                    <a:pt x="182" y="68"/>
                  </a:lnTo>
                  <a:lnTo>
                    <a:pt x="182" y="69"/>
                  </a:lnTo>
                  <a:lnTo>
                    <a:pt x="182" y="71"/>
                  </a:lnTo>
                  <a:lnTo>
                    <a:pt x="181" y="72"/>
                  </a:lnTo>
                  <a:lnTo>
                    <a:pt x="181" y="72"/>
                  </a:lnTo>
                  <a:lnTo>
                    <a:pt x="181" y="73"/>
                  </a:lnTo>
                  <a:lnTo>
                    <a:pt x="181" y="74"/>
                  </a:lnTo>
                  <a:lnTo>
                    <a:pt x="181" y="75"/>
                  </a:lnTo>
                  <a:lnTo>
                    <a:pt x="181" y="76"/>
                  </a:lnTo>
                  <a:lnTo>
                    <a:pt x="182" y="77"/>
                  </a:lnTo>
                  <a:lnTo>
                    <a:pt x="183" y="77"/>
                  </a:lnTo>
                  <a:lnTo>
                    <a:pt x="183" y="78"/>
                  </a:lnTo>
                  <a:lnTo>
                    <a:pt x="184" y="78"/>
                  </a:lnTo>
                  <a:lnTo>
                    <a:pt x="184" y="78"/>
                  </a:lnTo>
                  <a:lnTo>
                    <a:pt x="185" y="78"/>
                  </a:lnTo>
                  <a:lnTo>
                    <a:pt x="185" y="79"/>
                  </a:lnTo>
                  <a:lnTo>
                    <a:pt x="185" y="79"/>
                  </a:lnTo>
                  <a:lnTo>
                    <a:pt x="186" y="79"/>
                  </a:lnTo>
                  <a:lnTo>
                    <a:pt x="187" y="79"/>
                  </a:lnTo>
                  <a:lnTo>
                    <a:pt x="187" y="79"/>
                  </a:lnTo>
                  <a:lnTo>
                    <a:pt x="188" y="78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0" y="78"/>
                  </a:lnTo>
                  <a:lnTo>
                    <a:pt x="191" y="78"/>
                  </a:lnTo>
                  <a:lnTo>
                    <a:pt x="191" y="78"/>
                  </a:lnTo>
                  <a:lnTo>
                    <a:pt x="192" y="79"/>
                  </a:lnTo>
                  <a:lnTo>
                    <a:pt x="192" y="80"/>
                  </a:lnTo>
                  <a:lnTo>
                    <a:pt x="192" y="81"/>
                  </a:lnTo>
                  <a:lnTo>
                    <a:pt x="192" y="82"/>
                  </a:lnTo>
                  <a:lnTo>
                    <a:pt x="192" y="83"/>
                  </a:lnTo>
                  <a:lnTo>
                    <a:pt x="193" y="84"/>
                  </a:lnTo>
                  <a:lnTo>
                    <a:pt x="193" y="84"/>
                  </a:lnTo>
                  <a:lnTo>
                    <a:pt x="194" y="85"/>
                  </a:lnTo>
                  <a:lnTo>
                    <a:pt x="195" y="86"/>
                  </a:lnTo>
                  <a:lnTo>
                    <a:pt x="196" y="87"/>
                  </a:lnTo>
                  <a:lnTo>
                    <a:pt x="197" y="88"/>
                  </a:lnTo>
                  <a:lnTo>
                    <a:pt x="198" y="89"/>
                  </a:lnTo>
                  <a:lnTo>
                    <a:pt x="200" y="90"/>
                  </a:lnTo>
                  <a:lnTo>
                    <a:pt x="201" y="91"/>
                  </a:lnTo>
                  <a:lnTo>
                    <a:pt x="204" y="92"/>
                  </a:lnTo>
                  <a:lnTo>
                    <a:pt x="206" y="93"/>
                  </a:lnTo>
                  <a:lnTo>
                    <a:pt x="207" y="94"/>
                  </a:lnTo>
                  <a:lnTo>
                    <a:pt x="209" y="95"/>
                  </a:lnTo>
                  <a:lnTo>
                    <a:pt x="210" y="96"/>
                  </a:lnTo>
                  <a:lnTo>
                    <a:pt x="210" y="98"/>
                  </a:lnTo>
                  <a:lnTo>
                    <a:pt x="210" y="99"/>
                  </a:lnTo>
                  <a:lnTo>
                    <a:pt x="210" y="100"/>
                  </a:lnTo>
                  <a:lnTo>
                    <a:pt x="210" y="101"/>
                  </a:lnTo>
                  <a:lnTo>
                    <a:pt x="210" y="102"/>
                  </a:lnTo>
                  <a:lnTo>
                    <a:pt x="211" y="103"/>
                  </a:lnTo>
                  <a:lnTo>
                    <a:pt x="211" y="104"/>
                  </a:lnTo>
                  <a:lnTo>
                    <a:pt x="211" y="105"/>
                  </a:lnTo>
                  <a:lnTo>
                    <a:pt x="212" y="105"/>
                  </a:lnTo>
                  <a:lnTo>
                    <a:pt x="212" y="105"/>
                  </a:lnTo>
                  <a:lnTo>
                    <a:pt x="213" y="105"/>
                  </a:lnTo>
                  <a:lnTo>
                    <a:pt x="213" y="105"/>
                  </a:lnTo>
                  <a:lnTo>
                    <a:pt x="213" y="105"/>
                  </a:lnTo>
                  <a:lnTo>
                    <a:pt x="214" y="106"/>
                  </a:lnTo>
                  <a:lnTo>
                    <a:pt x="214" y="106"/>
                  </a:lnTo>
                  <a:lnTo>
                    <a:pt x="214" y="107"/>
                  </a:lnTo>
                  <a:lnTo>
                    <a:pt x="214" y="107"/>
                  </a:lnTo>
                  <a:lnTo>
                    <a:pt x="214" y="108"/>
                  </a:lnTo>
                  <a:lnTo>
                    <a:pt x="215" y="110"/>
                  </a:lnTo>
                  <a:lnTo>
                    <a:pt x="215" y="111"/>
                  </a:lnTo>
                  <a:lnTo>
                    <a:pt x="215" y="112"/>
                  </a:lnTo>
                  <a:lnTo>
                    <a:pt x="215" y="112"/>
                  </a:lnTo>
                  <a:lnTo>
                    <a:pt x="215" y="113"/>
                  </a:lnTo>
                  <a:lnTo>
                    <a:pt x="216" y="114"/>
                  </a:lnTo>
                  <a:lnTo>
                    <a:pt x="216" y="114"/>
                  </a:lnTo>
                  <a:lnTo>
                    <a:pt x="216" y="115"/>
                  </a:lnTo>
                  <a:lnTo>
                    <a:pt x="216" y="116"/>
                  </a:lnTo>
                  <a:lnTo>
                    <a:pt x="216" y="117"/>
                  </a:lnTo>
                  <a:lnTo>
                    <a:pt x="215" y="118"/>
                  </a:lnTo>
                  <a:lnTo>
                    <a:pt x="215" y="120"/>
                  </a:lnTo>
                  <a:lnTo>
                    <a:pt x="214" y="121"/>
                  </a:lnTo>
                  <a:lnTo>
                    <a:pt x="213" y="122"/>
                  </a:lnTo>
                  <a:lnTo>
                    <a:pt x="213" y="123"/>
                  </a:lnTo>
                  <a:lnTo>
                    <a:pt x="212" y="123"/>
                  </a:lnTo>
                  <a:lnTo>
                    <a:pt x="211" y="124"/>
                  </a:lnTo>
                  <a:lnTo>
                    <a:pt x="210" y="125"/>
                  </a:lnTo>
                  <a:lnTo>
                    <a:pt x="208" y="126"/>
                  </a:lnTo>
                  <a:lnTo>
                    <a:pt x="206" y="128"/>
                  </a:lnTo>
                  <a:lnTo>
                    <a:pt x="204" y="129"/>
                  </a:lnTo>
                  <a:lnTo>
                    <a:pt x="202" y="130"/>
                  </a:lnTo>
                  <a:lnTo>
                    <a:pt x="200" y="131"/>
                  </a:lnTo>
                  <a:lnTo>
                    <a:pt x="198" y="133"/>
                  </a:lnTo>
                  <a:lnTo>
                    <a:pt x="196" y="134"/>
                  </a:lnTo>
                  <a:lnTo>
                    <a:pt x="195" y="135"/>
                  </a:lnTo>
                  <a:lnTo>
                    <a:pt x="194" y="136"/>
                  </a:lnTo>
                  <a:lnTo>
                    <a:pt x="193" y="136"/>
                  </a:lnTo>
                  <a:lnTo>
                    <a:pt x="192" y="137"/>
                  </a:lnTo>
                  <a:lnTo>
                    <a:pt x="192" y="138"/>
                  </a:lnTo>
                  <a:lnTo>
                    <a:pt x="191" y="139"/>
                  </a:lnTo>
                  <a:lnTo>
                    <a:pt x="190" y="140"/>
                  </a:lnTo>
                  <a:lnTo>
                    <a:pt x="190" y="141"/>
                  </a:lnTo>
                  <a:lnTo>
                    <a:pt x="189" y="141"/>
                  </a:lnTo>
                  <a:lnTo>
                    <a:pt x="188" y="141"/>
                  </a:lnTo>
                  <a:lnTo>
                    <a:pt x="187" y="141"/>
                  </a:lnTo>
                  <a:lnTo>
                    <a:pt x="187" y="141"/>
                  </a:lnTo>
                  <a:lnTo>
                    <a:pt x="185" y="141"/>
                  </a:lnTo>
                  <a:lnTo>
                    <a:pt x="184" y="140"/>
                  </a:lnTo>
                  <a:lnTo>
                    <a:pt x="183" y="139"/>
                  </a:lnTo>
                  <a:lnTo>
                    <a:pt x="182" y="139"/>
                  </a:lnTo>
                  <a:lnTo>
                    <a:pt x="181" y="138"/>
                  </a:lnTo>
                  <a:lnTo>
                    <a:pt x="180" y="137"/>
                  </a:lnTo>
                  <a:lnTo>
                    <a:pt x="179" y="136"/>
                  </a:lnTo>
                  <a:lnTo>
                    <a:pt x="179" y="135"/>
                  </a:lnTo>
                  <a:lnTo>
                    <a:pt x="177" y="133"/>
                  </a:lnTo>
                  <a:lnTo>
                    <a:pt x="176" y="131"/>
                  </a:lnTo>
                  <a:lnTo>
                    <a:pt x="174" y="129"/>
                  </a:lnTo>
                  <a:lnTo>
                    <a:pt x="173" y="127"/>
                  </a:lnTo>
                  <a:lnTo>
                    <a:pt x="171" y="125"/>
                  </a:lnTo>
                  <a:lnTo>
                    <a:pt x="170" y="123"/>
                  </a:lnTo>
                  <a:lnTo>
                    <a:pt x="169" y="122"/>
                  </a:lnTo>
                  <a:lnTo>
                    <a:pt x="168" y="121"/>
                  </a:lnTo>
                  <a:lnTo>
                    <a:pt x="167" y="121"/>
                  </a:lnTo>
                  <a:lnTo>
                    <a:pt x="167" y="120"/>
                  </a:lnTo>
                  <a:lnTo>
                    <a:pt x="166" y="119"/>
                  </a:lnTo>
                  <a:lnTo>
                    <a:pt x="165" y="119"/>
                  </a:lnTo>
                  <a:lnTo>
                    <a:pt x="163" y="118"/>
                  </a:lnTo>
                  <a:lnTo>
                    <a:pt x="162" y="117"/>
                  </a:lnTo>
                  <a:lnTo>
                    <a:pt x="161" y="117"/>
                  </a:lnTo>
                  <a:lnTo>
                    <a:pt x="159" y="117"/>
                  </a:lnTo>
                  <a:lnTo>
                    <a:pt x="158" y="116"/>
                  </a:lnTo>
                  <a:lnTo>
                    <a:pt x="157" y="116"/>
                  </a:lnTo>
                  <a:lnTo>
                    <a:pt x="156" y="117"/>
                  </a:lnTo>
                  <a:lnTo>
                    <a:pt x="155" y="117"/>
                  </a:lnTo>
                  <a:lnTo>
                    <a:pt x="154" y="118"/>
                  </a:lnTo>
                  <a:lnTo>
                    <a:pt x="153" y="119"/>
                  </a:lnTo>
                  <a:lnTo>
                    <a:pt x="152" y="120"/>
                  </a:lnTo>
                  <a:lnTo>
                    <a:pt x="151" y="121"/>
                  </a:lnTo>
                  <a:lnTo>
                    <a:pt x="150" y="123"/>
                  </a:lnTo>
                  <a:lnTo>
                    <a:pt x="149" y="124"/>
                  </a:lnTo>
                  <a:lnTo>
                    <a:pt x="149" y="125"/>
                  </a:lnTo>
                  <a:lnTo>
                    <a:pt x="148" y="128"/>
                  </a:lnTo>
                  <a:lnTo>
                    <a:pt x="147" y="130"/>
                  </a:lnTo>
                  <a:lnTo>
                    <a:pt x="146" y="131"/>
                  </a:lnTo>
                  <a:lnTo>
                    <a:pt x="146" y="133"/>
                  </a:lnTo>
                  <a:lnTo>
                    <a:pt x="145" y="134"/>
                  </a:lnTo>
                  <a:lnTo>
                    <a:pt x="144" y="135"/>
                  </a:lnTo>
                  <a:lnTo>
                    <a:pt x="143" y="136"/>
                  </a:lnTo>
                  <a:lnTo>
                    <a:pt x="142" y="136"/>
                  </a:lnTo>
                  <a:lnTo>
                    <a:pt x="142" y="136"/>
                  </a:lnTo>
                  <a:lnTo>
                    <a:pt x="141" y="136"/>
                  </a:lnTo>
                  <a:lnTo>
                    <a:pt x="140" y="136"/>
                  </a:lnTo>
                  <a:lnTo>
                    <a:pt x="140" y="136"/>
                  </a:lnTo>
                  <a:lnTo>
                    <a:pt x="139" y="136"/>
                  </a:lnTo>
                  <a:lnTo>
                    <a:pt x="138" y="135"/>
                  </a:lnTo>
                  <a:lnTo>
                    <a:pt x="137" y="135"/>
                  </a:lnTo>
                  <a:lnTo>
                    <a:pt x="137" y="135"/>
                  </a:lnTo>
                  <a:lnTo>
                    <a:pt x="136" y="134"/>
                  </a:lnTo>
                  <a:lnTo>
                    <a:pt x="136" y="134"/>
                  </a:lnTo>
                  <a:lnTo>
                    <a:pt x="135" y="134"/>
                  </a:lnTo>
                  <a:lnTo>
                    <a:pt x="134" y="134"/>
                  </a:lnTo>
                  <a:lnTo>
                    <a:pt x="133" y="135"/>
                  </a:lnTo>
                  <a:lnTo>
                    <a:pt x="133" y="136"/>
                  </a:lnTo>
                  <a:lnTo>
                    <a:pt x="132" y="137"/>
                  </a:lnTo>
                  <a:lnTo>
                    <a:pt x="131" y="138"/>
                  </a:lnTo>
                  <a:lnTo>
                    <a:pt x="131" y="139"/>
                  </a:lnTo>
                  <a:lnTo>
                    <a:pt x="129" y="141"/>
                  </a:lnTo>
                  <a:lnTo>
                    <a:pt x="127" y="142"/>
                  </a:lnTo>
                  <a:lnTo>
                    <a:pt x="125" y="144"/>
                  </a:lnTo>
                  <a:lnTo>
                    <a:pt x="123" y="145"/>
                  </a:lnTo>
                  <a:lnTo>
                    <a:pt x="122" y="147"/>
                  </a:lnTo>
                  <a:lnTo>
                    <a:pt x="120" y="148"/>
                  </a:lnTo>
                  <a:lnTo>
                    <a:pt x="118" y="150"/>
                  </a:lnTo>
                  <a:lnTo>
                    <a:pt x="116" y="151"/>
                  </a:lnTo>
                  <a:lnTo>
                    <a:pt x="114" y="153"/>
                  </a:lnTo>
                  <a:lnTo>
                    <a:pt x="112" y="155"/>
                  </a:lnTo>
                  <a:lnTo>
                    <a:pt x="111" y="157"/>
                  </a:lnTo>
                  <a:lnTo>
                    <a:pt x="110" y="157"/>
                  </a:lnTo>
                  <a:lnTo>
                    <a:pt x="109" y="158"/>
                  </a:lnTo>
                  <a:lnTo>
                    <a:pt x="108" y="159"/>
                  </a:lnTo>
                  <a:lnTo>
                    <a:pt x="108" y="161"/>
                  </a:lnTo>
                  <a:lnTo>
                    <a:pt x="107" y="162"/>
                  </a:lnTo>
                  <a:lnTo>
                    <a:pt x="106" y="163"/>
                  </a:lnTo>
                  <a:lnTo>
                    <a:pt x="105" y="163"/>
                  </a:lnTo>
                  <a:lnTo>
                    <a:pt x="104" y="163"/>
                  </a:lnTo>
                  <a:lnTo>
                    <a:pt x="102" y="164"/>
                  </a:lnTo>
                  <a:lnTo>
                    <a:pt x="101" y="165"/>
                  </a:lnTo>
                  <a:lnTo>
                    <a:pt x="100" y="165"/>
                  </a:lnTo>
                  <a:lnTo>
                    <a:pt x="99" y="166"/>
                  </a:lnTo>
                  <a:lnTo>
                    <a:pt x="98" y="167"/>
                  </a:lnTo>
                  <a:lnTo>
                    <a:pt x="97" y="167"/>
                  </a:lnTo>
                  <a:lnTo>
                    <a:pt x="96" y="168"/>
                  </a:lnTo>
                  <a:lnTo>
                    <a:pt x="95" y="169"/>
                  </a:lnTo>
                  <a:lnTo>
                    <a:pt x="94" y="170"/>
                  </a:lnTo>
                  <a:lnTo>
                    <a:pt x="94" y="171"/>
                  </a:lnTo>
                  <a:lnTo>
                    <a:pt x="93" y="172"/>
                  </a:lnTo>
                  <a:lnTo>
                    <a:pt x="93" y="174"/>
                  </a:lnTo>
                  <a:lnTo>
                    <a:pt x="92" y="175"/>
                  </a:lnTo>
                  <a:lnTo>
                    <a:pt x="92" y="176"/>
                  </a:lnTo>
                  <a:lnTo>
                    <a:pt x="91" y="176"/>
                  </a:lnTo>
                  <a:lnTo>
                    <a:pt x="91" y="176"/>
                  </a:lnTo>
                  <a:lnTo>
                    <a:pt x="90" y="176"/>
                  </a:lnTo>
                  <a:lnTo>
                    <a:pt x="90" y="176"/>
                  </a:lnTo>
                  <a:lnTo>
                    <a:pt x="89" y="176"/>
                  </a:lnTo>
                  <a:lnTo>
                    <a:pt x="87" y="176"/>
                  </a:lnTo>
                  <a:lnTo>
                    <a:pt x="86" y="176"/>
                  </a:lnTo>
                  <a:lnTo>
                    <a:pt x="85" y="176"/>
                  </a:lnTo>
                  <a:lnTo>
                    <a:pt x="82" y="176"/>
                  </a:lnTo>
                  <a:lnTo>
                    <a:pt x="80" y="176"/>
                  </a:lnTo>
                  <a:lnTo>
                    <a:pt x="77" y="177"/>
                  </a:lnTo>
                  <a:lnTo>
                    <a:pt x="74" y="177"/>
                  </a:lnTo>
                  <a:lnTo>
                    <a:pt x="71" y="178"/>
                  </a:lnTo>
                  <a:lnTo>
                    <a:pt x="69" y="179"/>
                  </a:lnTo>
                  <a:lnTo>
                    <a:pt x="63" y="180"/>
                  </a:lnTo>
                  <a:lnTo>
                    <a:pt x="60" y="181"/>
                  </a:lnTo>
                  <a:lnTo>
                    <a:pt x="57" y="181"/>
                  </a:lnTo>
                  <a:lnTo>
                    <a:pt x="54" y="182"/>
                  </a:lnTo>
                  <a:lnTo>
                    <a:pt x="51" y="182"/>
                  </a:lnTo>
                  <a:lnTo>
                    <a:pt x="48" y="183"/>
                  </a:lnTo>
                  <a:lnTo>
                    <a:pt x="45" y="183"/>
                  </a:lnTo>
                  <a:lnTo>
                    <a:pt x="44" y="182"/>
                  </a:lnTo>
                  <a:lnTo>
                    <a:pt x="44" y="181"/>
                  </a:lnTo>
                  <a:lnTo>
                    <a:pt x="44" y="179"/>
                  </a:lnTo>
                  <a:lnTo>
                    <a:pt x="43" y="178"/>
                  </a:lnTo>
                  <a:lnTo>
                    <a:pt x="43" y="176"/>
                  </a:lnTo>
                  <a:lnTo>
                    <a:pt x="43" y="175"/>
                  </a:lnTo>
                  <a:lnTo>
                    <a:pt x="43" y="173"/>
                  </a:lnTo>
                  <a:lnTo>
                    <a:pt x="43" y="171"/>
                  </a:lnTo>
                  <a:lnTo>
                    <a:pt x="43" y="168"/>
                  </a:lnTo>
                  <a:lnTo>
                    <a:pt x="43" y="164"/>
                  </a:lnTo>
                  <a:lnTo>
                    <a:pt x="43" y="163"/>
                  </a:lnTo>
                  <a:lnTo>
                    <a:pt x="43" y="161"/>
                  </a:lnTo>
                  <a:lnTo>
                    <a:pt x="43" y="159"/>
                  </a:lnTo>
                  <a:lnTo>
                    <a:pt x="43" y="158"/>
                  </a:lnTo>
                  <a:lnTo>
                    <a:pt x="44" y="157"/>
                  </a:lnTo>
                  <a:lnTo>
                    <a:pt x="44" y="157"/>
                  </a:lnTo>
                  <a:lnTo>
                    <a:pt x="45" y="156"/>
                  </a:lnTo>
                  <a:lnTo>
                    <a:pt x="45" y="155"/>
                  </a:lnTo>
                  <a:lnTo>
                    <a:pt x="45" y="154"/>
                  </a:lnTo>
                  <a:lnTo>
                    <a:pt x="45" y="153"/>
                  </a:lnTo>
                  <a:lnTo>
                    <a:pt x="45" y="152"/>
                  </a:lnTo>
                  <a:lnTo>
                    <a:pt x="45" y="151"/>
                  </a:lnTo>
                  <a:lnTo>
                    <a:pt x="45" y="149"/>
                  </a:lnTo>
                  <a:lnTo>
                    <a:pt x="45" y="147"/>
                  </a:lnTo>
                  <a:lnTo>
                    <a:pt x="45" y="145"/>
                  </a:lnTo>
                  <a:lnTo>
                    <a:pt x="45" y="144"/>
                  </a:lnTo>
                  <a:lnTo>
                    <a:pt x="45" y="143"/>
                  </a:lnTo>
                  <a:lnTo>
                    <a:pt x="44" y="142"/>
                  </a:lnTo>
                  <a:lnTo>
                    <a:pt x="43" y="140"/>
                  </a:lnTo>
                  <a:lnTo>
                    <a:pt x="42" y="139"/>
                  </a:lnTo>
                  <a:lnTo>
                    <a:pt x="41" y="138"/>
                  </a:lnTo>
                  <a:lnTo>
                    <a:pt x="39" y="137"/>
                  </a:lnTo>
                  <a:lnTo>
                    <a:pt x="38" y="136"/>
                  </a:lnTo>
                  <a:lnTo>
                    <a:pt x="36" y="135"/>
                  </a:lnTo>
                  <a:lnTo>
                    <a:pt x="35" y="135"/>
                  </a:lnTo>
                  <a:lnTo>
                    <a:pt x="32" y="133"/>
                  </a:lnTo>
                  <a:lnTo>
                    <a:pt x="30" y="132"/>
                  </a:lnTo>
                  <a:lnTo>
                    <a:pt x="29" y="132"/>
                  </a:lnTo>
                  <a:lnTo>
                    <a:pt x="27" y="131"/>
                  </a:lnTo>
                  <a:lnTo>
                    <a:pt x="26" y="130"/>
                  </a:lnTo>
                  <a:lnTo>
                    <a:pt x="25" y="129"/>
                  </a:lnTo>
                  <a:lnTo>
                    <a:pt x="23" y="128"/>
                  </a:lnTo>
                  <a:lnTo>
                    <a:pt x="23" y="125"/>
                  </a:lnTo>
                  <a:lnTo>
                    <a:pt x="23" y="123"/>
                  </a:lnTo>
                  <a:lnTo>
                    <a:pt x="23" y="120"/>
                  </a:lnTo>
                  <a:lnTo>
                    <a:pt x="23" y="118"/>
                  </a:lnTo>
                  <a:lnTo>
                    <a:pt x="23" y="116"/>
                  </a:lnTo>
                  <a:lnTo>
                    <a:pt x="23" y="114"/>
                  </a:lnTo>
                  <a:lnTo>
                    <a:pt x="23" y="112"/>
                  </a:lnTo>
                  <a:lnTo>
                    <a:pt x="23" y="110"/>
                  </a:lnTo>
                  <a:lnTo>
                    <a:pt x="23" y="109"/>
                  </a:lnTo>
                  <a:lnTo>
                    <a:pt x="23" y="107"/>
                  </a:lnTo>
                  <a:lnTo>
                    <a:pt x="24" y="106"/>
                  </a:lnTo>
                  <a:lnTo>
                    <a:pt x="24" y="104"/>
                  </a:lnTo>
                  <a:lnTo>
                    <a:pt x="25" y="103"/>
                  </a:lnTo>
                  <a:lnTo>
                    <a:pt x="25" y="102"/>
                  </a:lnTo>
                  <a:lnTo>
                    <a:pt x="25" y="102"/>
                  </a:lnTo>
                  <a:lnTo>
                    <a:pt x="26" y="101"/>
                  </a:lnTo>
                  <a:lnTo>
                    <a:pt x="26" y="100"/>
                  </a:lnTo>
                  <a:lnTo>
                    <a:pt x="27" y="99"/>
                  </a:lnTo>
                  <a:lnTo>
                    <a:pt x="28" y="99"/>
                  </a:lnTo>
                  <a:lnTo>
                    <a:pt x="28" y="98"/>
                  </a:lnTo>
                  <a:lnTo>
                    <a:pt x="29" y="97"/>
                  </a:lnTo>
                  <a:lnTo>
                    <a:pt x="29" y="97"/>
                  </a:lnTo>
                  <a:lnTo>
                    <a:pt x="29" y="96"/>
                  </a:lnTo>
                  <a:lnTo>
                    <a:pt x="29" y="96"/>
                  </a:lnTo>
                  <a:lnTo>
                    <a:pt x="29" y="95"/>
                  </a:lnTo>
                  <a:lnTo>
                    <a:pt x="28" y="95"/>
                  </a:lnTo>
                  <a:lnTo>
                    <a:pt x="28" y="94"/>
                  </a:lnTo>
                  <a:lnTo>
                    <a:pt x="28" y="94"/>
                  </a:lnTo>
                  <a:lnTo>
                    <a:pt x="27" y="93"/>
                  </a:lnTo>
                  <a:lnTo>
                    <a:pt x="26" y="92"/>
                  </a:lnTo>
                  <a:lnTo>
                    <a:pt x="26" y="91"/>
                  </a:lnTo>
                  <a:lnTo>
                    <a:pt x="25" y="91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25" y="88"/>
                  </a:lnTo>
                  <a:lnTo>
                    <a:pt x="25" y="87"/>
                  </a:lnTo>
                  <a:lnTo>
                    <a:pt x="24" y="85"/>
                  </a:lnTo>
                  <a:lnTo>
                    <a:pt x="24" y="84"/>
                  </a:lnTo>
                  <a:lnTo>
                    <a:pt x="24" y="83"/>
                  </a:lnTo>
                  <a:lnTo>
                    <a:pt x="25" y="82"/>
                  </a:lnTo>
                  <a:lnTo>
                    <a:pt x="25" y="80"/>
                  </a:lnTo>
                  <a:lnTo>
                    <a:pt x="25" y="79"/>
                  </a:lnTo>
                  <a:lnTo>
                    <a:pt x="25" y="78"/>
                  </a:lnTo>
                  <a:lnTo>
                    <a:pt x="26" y="76"/>
                  </a:lnTo>
                  <a:lnTo>
                    <a:pt x="26" y="74"/>
                  </a:lnTo>
                  <a:lnTo>
                    <a:pt x="27" y="72"/>
                  </a:lnTo>
                  <a:lnTo>
                    <a:pt x="28" y="70"/>
                  </a:lnTo>
                  <a:lnTo>
                    <a:pt x="28" y="69"/>
                  </a:lnTo>
                  <a:lnTo>
                    <a:pt x="28" y="69"/>
                  </a:lnTo>
                  <a:lnTo>
                    <a:pt x="27" y="68"/>
                  </a:lnTo>
                  <a:lnTo>
                    <a:pt x="27" y="68"/>
                  </a:lnTo>
                  <a:lnTo>
                    <a:pt x="26" y="67"/>
                  </a:lnTo>
                  <a:lnTo>
                    <a:pt x="25" y="67"/>
                  </a:lnTo>
                  <a:lnTo>
                    <a:pt x="24" y="66"/>
                  </a:lnTo>
                  <a:lnTo>
                    <a:pt x="23" y="66"/>
                  </a:lnTo>
                  <a:lnTo>
                    <a:pt x="22" y="65"/>
                  </a:lnTo>
                  <a:lnTo>
                    <a:pt x="21" y="65"/>
                  </a:lnTo>
                  <a:lnTo>
                    <a:pt x="20" y="65"/>
                  </a:lnTo>
                  <a:lnTo>
                    <a:pt x="19" y="65"/>
                  </a:lnTo>
                  <a:lnTo>
                    <a:pt x="18" y="65"/>
                  </a:lnTo>
                  <a:lnTo>
                    <a:pt x="17" y="65"/>
                  </a:lnTo>
                  <a:lnTo>
                    <a:pt x="16" y="65"/>
                  </a:lnTo>
                  <a:lnTo>
                    <a:pt x="16" y="66"/>
                  </a:lnTo>
                  <a:lnTo>
                    <a:pt x="15" y="66"/>
                  </a:lnTo>
                  <a:lnTo>
                    <a:pt x="15" y="66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3" y="65"/>
                  </a:lnTo>
                  <a:lnTo>
                    <a:pt x="12" y="64"/>
                  </a:lnTo>
                  <a:lnTo>
                    <a:pt x="11" y="63"/>
                  </a:lnTo>
                  <a:lnTo>
                    <a:pt x="10" y="62"/>
                  </a:lnTo>
                  <a:lnTo>
                    <a:pt x="10" y="60"/>
                  </a:lnTo>
                  <a:lnTo>
                    <a:pt x="8" y="58"/>
                  </a:lnTo>
                  <a:lnTo>
                    <a:pt x="8" y="57"/>
                  </a:lnTo>
                  <a:lnTo>
                    <a:pt x="7" y="55"/>
                  </a:lnTo>
                  <a:lnTo>
                    <a:pt x="6" y="54"/>
                  </a:lnTo>
                  <a:lnTo>
                    <a:pt x="5" y="54"/>
                  </a:lnTo>
                  <a:lnTo>
                    <a:pt x="4" y="53"/>
                  </a:lnTo>
                  <a:lnTo>
                    <a:pt x="4" y="52"/>
                  </a:lnTo>
                  <a:lnTo>
                    <a:pt x="3" y="52"/>
                  </a:lnTo>
                  <a:lnTo>
                    <a:pt x="2" y="52"/>
                  </a:lnTo>
                  <a:lnTo>
                    <a:pt x="2" y="52"/>
                  </a:lnTo>
                  <a:lnTo>
                    <a:pt x="1" y="5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0" y="48"/>
                  </a:lnTo>
                  <a:lnTo>
                    <a:pt x="1" y="47"/>
                  </a:lnTo>
                  <a:lnTo>
                    <a:pt x="1" y="46"/>
                  </a:lnTo>
                  <a:lnTo>
                    <a:pt x="2" y="46"/>
                  </a:lnTo>
                  <a:lnTo>
                    <a:pt x="2" y="45"/>
                  </a:lnTo>
                  <a:lnTo>
                    <a:pt x="3" y="43"/>
                  </a:lnTo>
                  <a:lnTo>
                    <a:pt x="4" y="42"/>
                  </a:lnTo>
                  <a:lnTo>
                    <a:pt x="5" y="41"/>
                  </a:lnTo>
                  <a:lnTo>
                    <a:pt x="5" y="40"/>
                  </a:lnTo>
                  <a:lnTo>
                    <a:pt x="6" y="40"/>
                  </a:lnTo>
                  <a:lnTo>
                    <a:pt x="6" y="39"/>
                  </a:lnTo>
                  <a:lnTo>
                    <a:pt x="7" y="38"/>
                  </a:lnTo>
                  <a:lnTo>
                    <a:pt x="10" y="38"/>
                  </a:lnTo>
                  <a:lnTo>
                    <a:pt x="12" y="38"/>
                  </a:lnTo>
                  <a:lnTo>
                    <a:pt x="15" y="38"/>
                  </a:lnTo>
                  <a:lnTo>
                    <a:pt x="18" y="38"/>
                  </a:lnTo>
                  <a:lnTo>
                    <a:pt x="19" y="37"/>
                  </a:lnTo>
                  <a:lnTo>
                    <a:pt x="20" y="36"/>
                  </a:lnTo>
                  <a:lnTo>
                    <a:pt x="21" y="35"/>
                  </a:lnTo>
                  <a:lnTo>
                    <a:pt x="22" y="33"/>
                  </a:lnTo>
                  <a:lnTo>
                    <a:pt x="23" y="31"/>
                  </a:lnTo>
                  <a:lnTo>
                    <a:pt x="25" y="28"/>
                  </a:lnTo>
                  <a:lnTo>
                    <a:pt x="25" y="27"/>
                  </a:lnTo>
                  <a:lnTo>
                    <a:pt x="25" y="26"/>
                  </a:lnTo>
                  <a:lnTo>
                    <a:pt x="25" y="25"/>
                  </a:lnTo>
                  <a:lnTo>
                    <a:pt x="25" y="24"/>
                  </a:lnTo>
                  <a:lnTo>
                    <a:pt x="25" y="23"/>
                  </a:lnTo>
                  <a:lnTo>
                    <a:pt x="25" y="23"/>
                  </a:lnTo>
                  <a:lnTo>
                    <a:pt x="25" y="21"/>
                  </a:lnTo>
                  <a:lnTo>
                    <a:pt x="24" y="21"/>
                  </a:lnTo>
                  <a:lnTo>
                    <a:pt x="24" y="20"/>
                  </a:lnTo>
                  <a:lnTo>
                    <a:pt x="24" y="19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7"/>
                  </a:lnTo>
                  <a:lnTo>
                    <a:pt x="24" y="17"/>
                  </a:lnTo>
                  <a:lnTo>
                    <a:pt x="25" y="17"/>
                  </a:lnTo>
                  <a:lnTo>
                    <a:pt x="25" y="16"/>
                  </a:lnTo>
                  <a:lnTo>
                    <a:pt x="25" y="16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511725" y="2776476"/>
              <a:ext cx="2272313" cy="1379333"/>
            </a:xfrm>
            <a:custGeom>
              <a:avLst/>
              <a:gdLst/>
              <a:ahLst/>
              <a:cxnLst>
                <a:cxn ang="0">
                  <a:pos x="218" y="2"/>
                </a:cxn>
                <a:cxn ang="0">
                  <a:pos x="219" y="9"/>
                </a:cxn>
                <a:cxn ang="0">
                  <a:pos x="232" y="15"/>
                </a:cxn>
                <a:cxn ang="0">
                  <a:pos x="242" y="23"/>
                </a:cxn>
                <a:cxn ang="0">
                  <a:pos x="241" y="28"/>
                </a:cxn>
                <a:cxn ang="0">
                  <a:pos x="244" y="29"/>
                </a:cxn>
                <a:cxn ang="0">
                  <a:pos x="250" y="22"/>
                </a:cxn>
                <a:cxn ang="0">
                  <a:pos x="264" y="20"/>
                </a:cxn>
                <a:cxn ang="0">
                  <a:pos x="271" y="9"/>
                </a:cxn>
                <a:cxn ang="0">
                  <a:pos x="282" y="6"/>
                </a:cxn>
                <a:cxn ang="0">
                  <a:pos x="293" y="17"/>
                </a:cxn>
                <a:cxn ang="0">
                  <a:pos x="291" y="27"/>
                </a:cxn>
                <a:cxn ang="0">
                  <a:pos x="285" y="35"/>
                </a:cxn>
                <a:cxn ang="0">
                  <a:pos x="286" y="40"/>
                </a:cxn>
                <a:cxn ang="0">
                  <a:pos x="290" y="50"/>
                </a:cxn>
                <a:cxn ang="0">
                  <a:pos x="292" y="64"/>
                </a:cxn>
                <a:cxn ang="0">
                  <a:pos x="295" y="70"/>
                </a:cxn>
                <a:cxn ang="0">
                  <a:pos x="290" y="79"/>
                </a:cxn>
                <a:cxn ang="0">
                  <a:pos x="293" y="84"/>
                </a:cxn>
                <a:cxn ang="0">
                  <a:pos x="298" y="92"/>
                </a:cxn>
                <a:cxn ang="0">
                  <a:pos x="293" y="96"/>
                </a:cxn>
                <a:cxn ang="0">
                  <a:pos x="291" y="110"/>
                </a:cxn>
                <a:cxn ang="0">
                  <a:pos x="296" y="115"/>
                </a:cxn>
                <a:cxn ang="0">
                  <a:pos x="303" y="114"/>
                </a:cxn>
                <a:cxn ang="0">
                  <a:pos x="304" y="120"/>
                </a:cxn>
                <a:cxn ang="0">
                  <a:pos x="299" y="129"/>
                </a:cxn>
                <a:cxn ang="0">
                  <a:pos x="256" y="134"/>
                </a:cxn>
                <a:cxn ang="0">
                  <a:pos x="237" y="146"/>
                </a:cxn>
                <a:cxn ang="0">
                  <a:pos x="229" y="159"/>
                </a:cxn>
                <a:cxn ang="0">
                  <a:pos x="193" y="169"/>
                </a:cxn>
                <a:cxn ang="0">
                  <a:pos x="131" y="172"/>
                </a:cxn>
                <a:cxn ang="0">
                  <a:pos x="123" y="169"/>
                </a:cxn>
                <a:cxn ang="0">
                  <a:pos x="92" y="169"/>
                </a:cxn>
                <a:cxn ang="0">
                  <a:pos x="73" y="168"/>
                </a:cxn>
                <a:cxn ang="0">
                  <a:pos x="46" y="165"/>
                </a:cxn>
                <a:cxn ang="0">
                  <a:pos x="20" y="148"/>
                </a:cxn>
                <a:cxn ang="0">
                  <a:pos x="4" y="142"/>
                </a:cxn>
                <a:cxn ang="0">
                  <a:pos x="3" y="130"/>
                </a:cxn>
                <a:cxn ang="0">
                  <a:pos x="20" y="119"/>
                </a:cxn>
                <a:cxn ang="0">
                  <a:pos x="26" y="109"/>
                </a:cxn>
                <a:cxn ang="0">
                  <a:pos x="24" y="101"/>
                </a:cxn>
                <a:cxn ang="0">
                  <a:pos x="30" y="94"/>
                </a:cxn>
                <a:cxn ang="0">
                  <a:pos x="42" y="81"/>
                </a:cxn>
                <a:cxn ang="0">
                  <a:pos x="55" y="82"/>
                </a:cxn>
                <a:cxn ang="0">
                  <a:pos x="70" y="72"/>
                </a:cxn>
                <a:cxn ang="0">
                  <a:pos x="73" y="66"/>
                </a:cxn>
                <a:cxn ang="0">
                  <a:pos x="81" y="56"/>
                </a:cxn>
                <a:cxn ang="0">
                  <a:pos x="99" y="37"/>
                </a:cxn>
                <a:cxn ang="0">
                  <a:pos x="103" y="29"/>
                </a:cxn>
                <a:cxn ang="0">
                  <a:pos x="107" y="24"/>
                </a:cxn>
                <a:cxn ang="0">
                  <a:pos x="115" y="21"/>
                </a:cxn>
                <a:cxn ang="0">
                  <a:pos x="123" y="27"/>
                </a:cxn>
                <a:cxn ang="0">
                  <a:pos x="128" y="29"/>
                </a:cxn>
                <a:cxn ang="0">
                  <a:pos x="133" y="35"/>
                </a:cxn>
                <a:cxn ang="0">
                  <a:pos x="148" y="37"/>
                </a:cxn>
                <a:cxn ang="0">
                  <a:pos x="157" y="29"/>
                </a:cxn>
                <a:cxn ang="0">
                  <a:pos x="164" y="22"/>
                </a:cxn>
                <a:cxn ang="0">
                  <a:pos x="171" y="20"/>
                </a:cxn>
                <a:cxn ang="0">
                  <a:pos x="174" y="27"/>
                </a:cxn>
                <a:cxn ang="0">
                  <a:pos x="182" y="26"/>
                </a:cxn>
                <a:cxn ang="0">
                  <a:pos x="186" y="20"/>
                </a:cxn>
                <a:cxn ang="0">
                  <a:pos x="192" y="15"/>
                </a:cxn>
                <a:cxn ang="0">
                  <a:pos x="204" y="6"/>
                </a:cxn>
              </a:cxnLst>
              <a:rect l="0" t="0" r="r" b="b"/>
              <a:pathLst>
                <a:path w="304" h="172">
                  <a:moveTo>
                    <a:pt x="215" y="0"/>
                  </a:moveTo>
                  <a:lnTo>
                    <a:pt x="215" y="0"/>
                  </a:lnTo>
                  <a:lnTo>
                    <a:pt x="215" y="0"/>
                  </a:lnTo>
                  <a:lnTo>
                    <a:pt x="215" y="0"/>
                  </a:lnTo>
                  <a:lnTo>
                    <a:pt x="216" y="0"/>
                  </a:lnTo>
                  <a:lnTo>
                    <a:pt x="216" y="0"/>
                  </a:lnTo>
                  <a:lnTo>
                    <a:pt x="216" y="0"/>
                  </a:lnTo>
                  <a:lnTo>
                    <a:pt x="217" y="1"/>
                  </a:lnTo>
                  <a:lnTo>
                    <a:pt x="217" y="2"/>
                  </a:lnTo>
                  <a:lnTo>
                    <a:pt x="218" y="2"/>
                  </a:lnTo>
                  <a:lnTo>
                    <a:pt x="218" y="3"/>
                  </a:lnTo>
                  <a:lnTo>
                    <a:pt x="218" y="4"/>
                  </a:lnTo>
                  <a:lnTo>
                    <a:pt x="219" y="4"/>
                  </a:lnTo>
                  <a:lnTo>
                    <a:pt x="219" y="5"/>
                  </a:lnTo>
                  <a:lnTo>
                    <a:pt x="219" y="6"/>
                  </a:lnTo>
                  <a:lnTo>
                    <a:pt x="219" y="6"/>
                  </a:lnTo>
                  <a:lnTo>
                    <a:pt x="219" y="7"/>
                  </a:lnTo>
                  <a:lnTo>
                    <a:pt x="219" y="8"/>
                  </a:lnTo>
                  <a:lnTo>
                    <a:pt x="219" y="9"/>
                  </a:lnTo>
                  <a:lnTo>
                    <a:pt x="219" y="9"/>
                  </a:lnTo>
                  <a:lnTo>
                    <a:pt x="219" y="10"/>
                  </a:lnTo>
                  <a:lnTo>
                    <a:pt x="218" y="11"/>
                  </a:lnTo>
                  <a:lnTo>
                    <a:pt x="218" y="12"/>
                  </a:lnTo>
                  <a:lnTo>
                    <a:pt x="220" y="12"/>
                  </a:lnTo>
                  <a:lnTo>
                    <a:pt x="221" y="13"/>
                  </a:lnTo>
                  <a:lnTo>
                    <a:pt x="223" y="13"/>
                  </a:lnTo>
                  <a:lnTo>
                    <a:pt x="224" y="13"/>
                  </a:lnTo>
                  <a:lnTo>
                    <a:pt x="227" y="14"/>
                  </a:lnTo>
                  <a:lnTo>
                    <a:pt x="231" y="15"/>
                  </a:lnTo>
                  <a:lnTo>
                    <a:pt x="232" y="15"/>
                  </a:lnTo>
                  <a:lnTo>
                    <a:pt x="234" y="16"/>
                  </a:lnTo>
                  <a:lnTo>
                    <a:pt x="235" y="17"/>
                  </a:lnTo>
                  <a:lnTo>
                    <a:pt x="237" y="17"/>
                  </a:lnTo>
                  <a:lnTo>
                    <a:pt x="238" y="18"/>
                  </a:lnTo>
                  <a:lnTo>
                    <a:pt x="239" y="19"/>
                  </a:lnTo>
                  <a:lnTo>
                    <a:pt x="240" y="20"/>
                  </a:lnTo>
                  <a:lnTo>
                    <a:pt x="241" y="21"/>
                  </a:lnTo>
                  <a:lnTo>
                    <a:pt x="241" y="21"/>
                  </a:lnTo>
                  <a:lnTo>
                    <a:pt x="242" y="22"/>
                  </a:lnTo>
                  <a:lnTo>
                    <a:pt x="242" y="23"/>
                  </a:lnTo>
                  <a:lnTo>
                    <a:pt x="242" y="24"/>
                  </a:lnTo>
                  <a:lnTo>
                    <a:pt x="242" y="25"/>
                  </a:lnTo>
                  <a:lnTo>
                    <a:pt x="242" y="25"/>
                  </a:lnTo>
                  <a:lnTo>
                    <a:pt x="241" y="26"/>
                  </a:lnTo>
                  <a:lnTo>
                    <a:pt x="241" y="26"/>
                  </a:lnTo>
                  <a:lnTo>
                    <a:pt x="241" y="27"/>
                  </a:lnTo>
                  <a:lnTo>
                    <a:pt x="241" y="27"/>
                  </a:lnTo>
                  <a:lnTo>
                    <a:pt x="241" y="28"/>
                  </a:lnTo>
                  <a:lnTo>
                    <a:pt x="241" y="28"/>
                  </a:lnTo>
                  <a:lnTo>
                    <a:pt x="241" y="28"/>
                  </a:lnTo>
                  <a:lnTo>
                    <a:pt x="242" y="28"/>
                  </a:lnTo>
                  <a:lnTo>
                    <a:pt x="242" y="28"/>
                  </a:lnTo>
                  <a:lnTo>
                    <a:pt x="242" y="29"/>
                  </a:lnTo>
                  <a:lnTo>
                    <a:pt x="242" y="29"/>
                  </a:lnTo>
                  <a:lnTo>
                    <a:pt x="243" y="29"/>
                  </a:lnTo>
                  <a:lnTo>
                    <a:pt x="243" y="29"/>
                  </a:lnTo>
                  <a:lnTo>
                    <a:pt x="243" y="29"/>
                  </a:lnTo>
                  <a:lnTo>
                    <a:pt x="244" y="29"/>
                  </a:lnTo>
                  <a:lnTo>
                    <a:pt x="244" y="29"/>
                  </a:lnTo>
                  <a:lnTo>
                    <a:pt x="244" y="29"/>
                  </a:lnTo>
                  <a:lnTo>
                    <a:pt x="244" y="29"/>
                  </a:lnTo>
                  <a:lnTo>
                    <a:pt x="245" y="28"/>
                  </a:lnTo>
                  <a:lnTo>
                    <a:pt x="245" y="28"/>
                  </a:lnTo>
                  <a:lnTo>
                    <a:pt x="246" y="27"/>
                  </a:lnTo>
                  <a:lnTo>
                    <a:pt x="246" y="27"/>
                  </a:lnTo>
                  <a:lnTo>
                    <a:pt x="247" y="26"/>
                  </a:lnTo>
                  <a:lnTo>
                    <a:pt x="248" y="25"/>
                  </a:lnTo>
                  <a:lnTo>
                    <a:pt x="248" y="24"/>
                  </a:lnTo>
                  <a:lnTo>
                    <a:pt x="249" y="23"/>
                  </a:lnTo>
                  <a:lnTo>
                    <a:pt x="250" y="22"/>
                  </a:lnTo>
                  <a:lnTo>
                    <a:pt x="250" y="22"/>
                  </a:lnTo>
                  <a:lnTo>
                    <a:pt x="251" y="21"/>
                  </a:lnTo>
                  <a:lnTo>
                    <a:pt x="252" y="21"/>
                  </a:lnTo>
                  <a:lnTo>
                    <a:pt x="252" y="21"/>
                  </a:lnTo>
                  <a:lnTo>
                    <a:pt x="253" y="20"/>
                  </a:lnTo>
                  <a:lnTo>
                    <a:pt x="253" y="20"/>
                  </a:lnTo>
                  <a:lnTo>
                    <a:pt x="258" y="20"/>
                  </a:lnTo>
                  <a:lnTo>
                    <a:pt x="263" y="20"/>
                  </a:lnTo>
                  <a:lnTo>
                    <a:pt x="264" y="20"/>
                  </a:lnTo>
                  <a:lnTo>
                    <a:pt x="264" y="20"/>
                  </a:lnTo>
                  <a:lnTo>
                    <a:pt x="265" y="19"/>
                  </a:lnTo>
                  <a:lnTo>
                    <a:pt x="266" y="18"/>
                  </a:lnTo>
                  <a:lnTo>
                    <a:pt x="267" y="17"/>
                  </a:lnTo>
                  <a:lnTo>
                    <a:pt x="268" y="16"/>
                  </a:lnTo>
                  <a:lnTo>
                    <a:pt x="268" y="15"/>
                  </a:lnTo>
                  <a:lnTo>
                    <a:pt x="269" y="14"/>
                  </a:lnTo>
                  <a:lnTo>
                    <a:pt x="270" y="13"/>
                  </a:lnTo>
                  <a:lnTo>
                    <a:pt x="270" y="12"/>
                  </a:lnTo>
                  <a:lnTo>
                    <a:pt x="271" y="10"/>
                  </a:lnTo>
                  <a:lnTo>
                    <a:pt x="271" y="9"/>
                  </a:lnTo>
                  <a:lnTo>
                    <a:pt x="272" y="8"/>
                  </a:lnTo>
                  <a:lnTo>
                    <a:pt x="273" y="7"/>
                  </a:lnTo>
                  <a:lnTo>
                    <a:pt x="274" y="7"/>
                  </a:lnTo>
                  <a:lnTo>
                    <a:pt x="274" y="6"/>
                  </a:lnTo>
                  <a:lnTo>
                    <a:pt x="275" y="6"/>
                  </a:lnTo>
                  <a:lnTo>
                    <a:pt x="276" y="6"/>
                  </a:lnTo>
                  <a:lnTo>
                    <a:pt x="276" y="5"/>
                  </a:lnTo>
                  <a:lnTo>
                    <a:pt x="278" y="5"/>
                  </a:lnTo>
                  <a:lnTo>
                    <a:pt x="280" y="6"/>
                  </a:lnTo>
                  <a:lnTo>
                    <a:pt x="282" y="6"/>
                  </a:lnTo>
                  <a:lnTo>
                    <a:pt x="284" y="7"/>
                  </a:lnTo>
                  <a:lnTo>
                    <a:pt x="285" y="7"/>
                  </a:lnTo>
                  <a:lnTo>
                    <a:pt x="287" y="8"/>
                  </a:lnTo>
                  <a:lnTo>
                    <a:pt x="288" y="9"/>
                  </a:lnTo>
                  <a:lnTo>
                    <a:pt x="289" y="10"/>
                  </a:lnTo>
                  <a:lnTo>
                    <a:pt x="290" y="11"/>
                  </a:lnTo>
                  <a:lnTo>
                    <a:pt x="291" y="12"/>
                  </a:lnTo>
                  <a:lnTo>
                    <a:pt x="292" y="14"/>
                  </a:lnTo>
                  <a:lnTo>
                    <a:pt x="293" y="15"/>
                  </a:lnTo>
                  <a:lnTo>
                    <a:pt x="293" y="17"/>
                  </a:lnTo>
                  <a:lnTo>
                    <a:pt x="294" y="19"/>
                  </a:lnTo>
                  <a:lnTo>
                    <a:pt x="294" y="20"/>
                  </a:lnTo>
                  <a:lnTo>
                    <a:pt x="294" y="22"/>
                  </a:lnTo>
                  <a:lnTo>
                    <a:pt x="294" y="23"/>
                  </a:lnTo>
                  <a:lnTo>
                    <a:pt x="293" y="23"/>
                  </a:lnTo>
                  <a:lnTo>
                    <a:pt x="293" y="24"/>
                  </a:lnTo>
                  <a:lnTo>
                    <a:pt x="292" y="24"/>
                  </a:lnTo>
                  <a:lnTo>
                    <a:pt x="292" y="25"/>
                  </a:lnTo>
                  <a:lnTo>
                    <a:pt x="291" y="25"/>
                  </a:lnTo>
                  <a:lnTo>
                    <a:pt x="291" y="27"/>
                  </a:lnTo>
                  <a:lnTo>
                    <a:pt x="290" y="28"/>
                  </a:lnTo>
                  <a:lnTo>
                    <a:pt x="289" y="29"/>
                  </a:lnTo>
                  <a:lnTo>
                    <a:pt x="289" y="31"/>
                  </a:lnTo>
                  <a:lnTo>
                    <a:pt x="288" y="31"/>
                  </a:lnTo>
                  <a:lnTo>
                    <a:pt x="288" y="32"/>
                  </a:lnTo>
                  <a:lnTo>
                    <a:pt x="288" y="32"/>
                  </a:lnTo>
                  <a:lnTo>
                    <a:pt x="287" y="33"/>
                  </a:lnTo>
                  <a:lnTo>
                    <a:pt x="286" y="33"/>
                  </a:lnTo>
                  <a:lnTo>
                    <a:pt x="285" y="34"/>
                  </a:lnTo>
                  <a:lnTo>
                    <a:pt x="285" y="35"/>
                  </a:lnTo>
                  <a:lnTo>
                    <a:pt x="284" y="35"/>
                  </a:lnTo>
                  <a:lnTo>
                    <a:pt x="284" y="35"/>
                  </a:lnTo>
                  <a:lnTo>
                    <a:pt x="284" y="36"/>
                  </a:lnTo>
                  <a:lnTo>
                    <a:pt x="284" y="36"/>
                  </a:lnTo>
                  <a:lnTo>
                    <a:pt x="284" y="37"/>
                  </a:lnTo>
                  <a:lnTo>
                    <a:pt x="284" y="37"/>
                  </a:lnTo>
                  <a:lnTo>
                    <a:pt x="284" y="38"/>
                  </a:lnTo>
                  <a:lnTo>
                    <a:pt x="284" y="39"/>
                  </a:lnTo>
                  <a:lnTo>
                    <a:pt x="285" y="39"/>
                  </a:lnTo>
                  <a:lnTo>
                    <a:pt x="286" y="40"/>
                  </a:lnTo>
                  <a:lnTo>
                    <a:pt x="287" y="41"/>
                  </a:lnTo>
                  <a:lnTo>
                    <a:pt x="287" y="41"/>
                  </a:lnTo>
                  <a:lnTo>
                    <a:pt x="288" y="42"/>
                  </a:lnTo>
                  <a:lnTo>
                    <a:pt x="288" y="43"/>
                  </a:lnTo>
                  <a:lnTo>
                    <a:pt x="289" y="44"/>
                  </a:lnTo>
                  <a:lnTo>
                    <a:pt x="289" y="44"/>
                  </a:lnTo>
                  <a:lnTo>
                    <a:pt x="289" y="45"/>
                  </a:lnTo>
                  <a:lnTo>
                    <a:pt x="290" y="46"/>
                  </a:lnTo>
                  <a:lnTo>
                    <a:pt x="290" y="48"/>
                  </a:lnTo>
                  <a:lnTo>
                    <a:pt x="290" y="50"/>
                  </a:lnTo>
                  <a:lnTo>
                    <a:pt x="290" y="52"/>
                  </a:lnTo>
                  <a:lnTo>
                    <a:pt x="290" y="54"/>
                  </a:lnTo>
                  <a:lnTo>
                    <a:pt x="291" y="56"/>
                  </a:lnTo>
                  <a:lnTo>
                    <a:pt x="291" y="58"/>
                  </a:lnTo>
                  <a:lnTo>
                    <a:pt x="291" y="60"/>
                  </a:lnTo>
                  <a:lnTo>
                    <a:pt x="291" y="61"/>
                  </a:lnTo>
                  <a:lnTo>
                    <a:pt x="291" y="61"/>
                  </a:lnTo>
                  <a:lnTo>
                    <a:pt x="292" y="62"/>
                  </a:lnTo>
                  <a:lnTo>
                    <a:pt x="292" y="63"/>
                  </a:lnTo>
                  <a:lnTo>
                    <a:pt x="292" y="64"/>
                  </a:lnTo>
                  <a:lnTo>
                    <a:pt x="293" y="65"/>
                  </a:lnTo>
                  <a:lnTo>
                    <a:pt x="293" y="66"/>
                  </a:lnTo>
                  <a:lnTo>
                    <a:pt x="294" y="67"/>
                  </a:lnTo>
                  <a:lnTo>
                    <a:pt x="294" y="68"/>
                  </a:lnTo>
                  <a:lnTo>
                    <a:pt x="294" y="68"/>
                  </a:lnTo>
                  <a:lnTo>
                    <a:pt x="294" y="69"/>
                  </a:lnTo>
                  <a:lnTo>
                    <a:pt x="295" y="69"/>
                  </a:lnTo>
                  <a:lnTo>
                    <a:pt x="295" y="69"/>
                  </a:lnTo>
                  <a:lnTo>
                    <a:pt x="295" y="70"/>
                  </a:lnTo>
                  <a:lnTo>
                    <a:pt x="295" y="70"/>
                  </a:lnTo>
                  <a:lnTo>
                    <a:pt x="294" y="71"/>
                  </a:lnTo>
                  <a:lnTo>
                    <a:pt x="294" y="72"/>
                  </a:lnTo>
                  <a:lnTo>
                    <a:pt x="294" y="73"/>
                  </a:lnTo>
                  <a:lnTo>
                    <a:pt x="293" y="73"/>
                  </a:lnTo>
                  <a:lnTo>
                    <a:pt x="293" y="74"/>
                  </a:lnTo>
                  <a:lnTo>
                    <a:pt x="291" y="76"/>
                  </a:lnTo>
                  <a:lnTo>
                    <a:pt x="291" y="77"/>
                  </a:lnTo>
                  <a:lnTo>
                    <a:pt x="290" y="77"/>
                  </a:lnTo>
                  <a:lnTo>
                    <a:pt x="290" y="78"/>
                  </a:lnTo>
                  <a:lnTo>
                    <a:pt x="290" y="79"/>
                  </a:lnTo>
                  <a:lnTo>
                    <a:pt x="290" y="79"/>
                  </a:lnTo>
                  <a:lnTo>
                    <a:pt x="290" y="80"/>
                  </a:lnTo>
                  <a:lnTo>
                    <a:pt x="290" y="80"/>
                  </a:lnTo>
                  <a:lnTo>
                    <a:pt x="290" y="80"/>
                  </a:lnTo>
                  <a:lnTo>
                    <a:pt x="290" y="81"/>
                  </a:lnTo>
                  <a:lnTo>
                    <a:pt x="290" y="82"/>
                  </a:lnTo>
                  <a:lnTo>
                    <a:pt x="291" y="83"/>
                  </a:lnTo>
                  <a:lnTo>
                    <a:pt x="291" y="83"/>
                  </a:lnTo>
                  <a:lnTo>
                    <a:pt x="292" y="84"/>
                  </a:lnTo>
                  <a:lnTo>
                    <a:pt x="293" y="84"/>
                  </a:lnTo>
                  <a:lnTo>
                    <a:pt x="294" y="85"/>
                  </a:lnTo>
                  <a:lnTo>
                    <a:pt x="295" y="86"/>
                  </a:lnTo>
                  <a:lnTo>
                    <a:pt x="295" y="87"/>
                  </a:lnTo>
                  <a:lnTo>
                    <a:pt x="296" y="87"/>
                  </a:lnTo>
                  <a:lnTo>
                    <a:pt x="297" y="88"/>
                  </a:lnTo>
                  <a:lnTo>
                    <a:pt x="297" y="89"/>
                  </a:lnTo>
                  <a:lnTo>
                    <a:pt x="298" y="90"/>
                  </a:lnTo>
                  <a:lnTo>
                    <a:pt x="298" y="91"/>
                  </a:lnTo>
                  <a:lnTo>
                    <a:pt x="298" y="92"/>
                  </a:lnTo>
                  <a:lnTo>
                    <a:pt x="298" y="92"/>
                  </a:lnTo>
                  <a:lnTo>
                    <a:pt x="298" y="93"/>
                  </a:lnTo>
                  <a:lnTo>
                    <a:pt x="297" y="93"/>
                  </a:lnTo>
                  <a:lnTo>
                    <a:pt x="297" y="94"/>
                  </a:lnTo>
                  <a:lnTo>
                    <a:pt x="296" y="94"/>
                  </a:lnTo>
                  <a:lnTo>
                    <a:pt x="296" y="95"/>
                  </a:lnTo>
                  <a:lnTo>
                    <a:pt x="295" y="95"/>
                  </a:lnTo>
                  <a:lnTo>
                    <a:pt x="295" y="95"/>
                  </a:lnTo>
                  <a:lnTo>
                    <a:pt x="294" y="95"/>
                  </a:lnTo>
                  <a:lnTo>
                    <a:pt x="294" y="95"/>
                  </a:lnTo>
                  <a:lnTo>
                    <a:pt x="293" y="96"/>
                  </a:lnTo>
                  <a:lnTo>
                    <a:pt x="293" y="96"/>
                  </a:lnTo>
                  <a:lnTo>
                    <a:pt x="292" y="96"/>
                  </a:lnTo>
                  <a:lnTo>
                    <a:pt x="292" y="97"/>
                  </a:lnTo>
                  <a:lnTo>
                    <a:pt x="292" y="97"/>
                  </a:lnTo>
                  <a:lnTo>
                    <a:pt x="292" y="98"/>
                  </a:lnTo>
                  <a:lnTo>
                    <a:pt x="292" y="101"/>
                  </a:lnTo>
                  <a:lnTo>
                    <a:pt x="292" y="103"/>
                  </a:lnTo>
                  <a:lnTo>
                    <a:pt x="292" y="105"/>
                  </a:lnTo>
                  <a:lnTo>
                    <a:pt x="291" y="107"/>
                  </a:lnTo>
                  <a:lnTo>
                    <a:pt x="291" y="110"/>
                  </a:lnTo>
                  <a:lnTo>
                    <a:pt x="291" y="112"/>
                  </a:lnTo>
                  <a:lnTo>
                    <a:pt x="291" y="115"/>
                  </a:lnTo>
                  <a:lnTo>
                    <a:pt x="291" y="117"/>
                  </a:lnTo>
                  <a:lnTo>
                    <a:pt x="292" y="117"/>
                  </a:lnTo>
                  <a:lnTo>
                    <a:pt x="293" y="117"/>
                  </a:lnTo>
                  <a:lnTo>
                    <a:pt x="293" y="117"/>
                  </a:lnTo>
                  <a:lnTo>
                    <a:pt x="294" y="116"/>
                  </a:lnTo>
                  <a:lnTo>
                    <a:pt x="295" y="116"/>
                  </a:lnTo>
                  <a:lnTo>
                    <a:pt x="295" y="115"/>
                  </a:lnTo>
                  <a:lnTo>
                    <a:pt x="296" y="115"/>
                  </a:lnTo>
                  <a:lnTo>
                    <a:pt x="297" y="114"/>
                  </a:lnTo>
                  <a:lnTo>
                    <a:pt x="297" y="114"/>
                  </a:lnTo>
                  <a:lnTo>
                    <a:pt x="298" y="114"/>
                  </a:lnTo>
                  <a:lnTo>
                    <a:pt x="299" y="113"/>
                  </a:lnTo>
                  <a:lnTo>
                    <a:pt x="300" y="113"/>
                  </a:lnTo>
                  <a:lnTo>
                    <a:pt x="301" y="113"/>
                  </a:lnTo>
                  <a:lnTo>
                    <a:pt x="302" y="113"/>
                  </a:lnTo>
                  <a:lnTo>
                    <a:pt x="302" y="113"/>
                  </a:lnTo>
                  <a:lnTo>
                    <a:pt x="303" y="114"/>
                  </a:lnTo>
                  <a:lnTo>
                    <a:pt x="303" y="114"/>
                  </a:lnTo>
                  <a:lnTo>
                    <a:pt x="304" y="115"/>
                  </a:lnTo>
                  <a:lnTo>
                    <a:pt x="304" y="116"/>
                  </a:lnTo>
                  <a:lnTo>
                    <a:pt x="304" y="116"/>
                  </a:lnTo>
                  <a:lnTo>
                    <a:pt x="304" y="117"/>
                  </a:lnTo>
                  <a:lnTo>
                    <a:pt x="304" y="117"/>
                  </a:lnTo>
                  <a:lnTo>
                    <a:pt x="304" y="118"/>
                  </a:lnTo>
                  <a:lnTo>
                    <a:pt x="304" y="118"/>
                  </a:lnTo>
                  <a:lnTo>
                    <a:pt x="304" y="119"/>
                  </a:lnTo>
                  <a:lnTo>
                    <a:pt x="304" y="119"/>
                  </a:lnTo>
                  <a:lnTo>
                    <a:pt x="304" y="120"/>
                  </a:lnTo>
                  <a:lnTo>
                    <a:pt x="303" y="121"/>
                  </a:lnTo>
                  <a:lnTo>
                    <a:pt x="302" y="122"/>
                  </a:lnTo>
                  <a:lnTo>
                    <a:pt x="302" y="123"/>
                  </a:lnTo>
                  <a:lnTo>
                    <a:pt x="301" y="124"/>
                  </a:lnTo>
                  <a:lnTo>
                    <a:pt x="300" y="125"/>
                  </a:lnTo>
                  <a:lnTo>
                    <a:pt x="300" y="126"/>
                  </a:lnTo>
                  <a:lnTo>
                    <a:pt x="300" y="127"/>
                  </a:lnTo>
                  <a:lnTo>
                    <a:pt x="300" y="128"/>
                  </a:lnTo>
                  <a:lnTo>
                    <a:pt x="299" y="128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0"/>
                  </a:lnTo>
                  <a:lnTo>
                    <a:pt x="299" y="131"/>
                  </a:lnTo>
                  <a:lnTo>
                    <a:pt x="299" y="132"/>
                  </a:lnTo>
                  <a:lnTo>
                    <a:pt x="290" y="132"/>
                  </a:lnTo>
                  <a:lnTo>
                    <a:pt x="281" y="132"/>
                  </a:lnTo>
                  <a:lnTo>
                    <a:pt x="272" y="132"/>
                  </a:lnTo>
                  <a:lnTo>
                    <a:pt x="263" y="132"/>
                  </a:lnTo>
                  <a:lnTo>
                    <a:pt x="260" y="133"/>
                  </a:lnTo>
                  <a:lnTo>
                    <a:pt x="256" y="134"/>
                  </a:lnTo>
                  <a:lnTo>
                    <a:pt x="253" y="136"/>
                  </a:lnTo>
                  <a:lnTo>
                    <a:pt x="250" y="137"/>
                  </a:lnTo>
                  <a:lnTo>
                    <a:pt x="247" y="139"/>
                  </a:lnTo>
                  <a:lnTo>
                    <a:pt x="244" y="140"/>
                  </a:lnTo>
                  <a:lnTo>
                    <a:pt x="243" y="141"/>
                  </a:lnTo>
                  <a:lnTo>
                    <a:pt x="242" y="142"/>
                  </a:lnTo>
                  <a:lnTo>
                    <a:pt x="240" y="143"/>
                  </a:lnTo>
                  <a:lnTo>
                    <a:pt x="239" y="144"/>
                  </a:lnTo>
                  <a:lnTo>
                    <a:pt x="238" y="145"/>
                  </a:lnTo>
                  <a:lnTo>
                    <a:pt x="237" y="146"/>
                  </a:lnTo>
                  <a:lnTo>
                    <a:pt x="236" y="147"/>
                  </a:lnTo>
                  <a:lnTo>
                    <a:pt x="235" y="148"/>
                  </a:lnTo>
                  <a:lnTo>
                    <a:pt x="234" y="150"/>
                  </a:lnTo>
                  <a:lnTo>
                    <a:pt x="233" y="151"/>
                  </a:lnTo>
                  <a:lnTo>
                    <a:pt x="232" y="152"/>
                  </a:lnTo>
                  <a:lnTo>
                    <a:pt x="231" y="153"/>
                  </a:lnTo>
                  <a:lnTo>
                    <a:pt x="230" y="155"/>
                  </a:lnTo>
                  <a:lnTo>
                    <a:pt x="230" y="156"/>
                  </a:lnTo>
                  <a:lnTo>
                    <a:pt x="229" y="157"/>
                  </a:lnTo>
                  <a:lnTo>
                    <a:pt x="229" y="159"/>
                  </a:lnTo>
                  <a:lnTo>
                    <a:pt x="228" y="161"/>
                  </a:lnTo>
                  <a:lnTo>
                    <a:pt x="228" y="162"/>
                  </a:lnTo>
                  <a:lnTo>
                    <a:pt x="228" y="164"/>
                  </a:lnTo>
                  <a:lnTo>
                    <a:pt x="228" y="165"/>
                  </a:lnTo>
                  <a:lnTo>
                    <a:pt x="222" y="166"/>
                  </a:lnTo>
                  <a:lnTo>
                    <a:pt x="216" y="167"/>
                  </a:lnTo>
                  <a:lnTo>
                    <a:pt x="211" y="168"/>
                  </a:lnTo>
                  <a:lnTo>
                    <a:pt x="205" y="168"/>
                  </a:lnTo>
                  <a:lnTo>
                    <a:pt x="199" y="169"/>
                  </a:lnTo>
                  <a:lnTo>
                    <a:pt x="193" y="169"/>
                  </a:lnTo>
                  <a:lnTo>
                    <a:pt x="187" y="170"/>
                  </a:lnTo>
                  <a:lnTo>
                    <a:pt x="181" y="171"/>
                  </a:lnTo>
                  <a:lnTo>
                    <a:pt x="175" y="171"/>
                  </a:lnTo>
                  <a:lnTo>
                    <a:pt x="169" y="171"/>
                  </a:lnTo>
                  <a:lnTo>
                    <a:pt x="163" y="172"/>
                  </a:lnTo>
                  <a:lnTo>
                    <a:pt x="157" y="172"/>
                  </a:lnTo>
                  <a:lnTo>
                    <a:pt x="150" y="172"/>
                  </a:lnTo>
                  <a:lnTo>
                    <a:pt x="144" y="172"/>
                  </a:lnTo>
                  <a:lnTo>
                    <a:pt x="138" y="172"/>
                  </a:lnTo>
                  <a:lnTo>
                    <a:pt x="131" y="172"/>
                  </a:lnTo>
                  <a:lnTo>
                    <a:pt x="131" y="171"/>
                  </a:lnTo>
                  <a:lnTo>
                    <a:pt x="131" y="171"/>
                  </a:lnTo>
                  <a:lnTo>
                    <a:pt x="130" y="170"/>
                  </a:lnTo>
                  <a:lnTo>
                    <a:pt x="130" y="170"/>
                  </a:lnTo>
                  <a:lnTo>
                    <a:pt x="130" y="169"/>
                  </a:lnTo>
                  <a:lnTo>
                    <a:pt x="129" y="169"/>
                  </a:lnTo>
                  <a:lnTo>
                    <a:pt x="128" y="169"/>
                  </a:lnTo>
                  <a:lnTo>
                    <a:pt x="128" y="169"/>
                  </a:lnTo>
                  <a:lnTo>
                    <a:pt x="125" y="169"/>
                  </a:lnTo>
                  <a:lnTo>
                    <a:pt x="123" y="169"/>
                  </a:lnTo>
                  <a:lnTo>
                    <a:pt x="120" y="169"/>
                  </a:lnTo>
                  <a:lnTo>
                    <a:pt x="118" y="169"/>
                  </a:lnTo>
                  <a:lnTo>
                    <a:pt x="112" y="168"/>
                  </a:lnTo>
                  <a:lnTo>
                    <a:pt x="107" y="168"/>
                  </a:lnTo>
                  <a:lnTo>
                    <a:pt x="104" y="168"/>
                  </a:lnTo>
                  <a:lnTo>
                    <a:pt x="102" y="168"/>
                  </a:lnTo>
                  <a:lnTo>
                    <a:pt x="99" y="168"/>
                  </a:lnTo>
                  <a:lnTo>
                    <a:pt x="97" y="168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90" y="169"/>
                  </a:lnTo>
                  <a:lnTo>
                    <a:pt x="89" y="170"/>
                  </a:lnTo>
                  <a:lnTo>
                    <a:pt x="88" y="170"/>
                  </a:lnTo>
                  <a:lnTo>
                    <a:pt x="86" y="170"/>
                  </a:lnTo>
                  <a:lnTo>
                    <a:pt x="84" y="169"/>
                  </a:lnTo>
                  <a:lnTo>
                    <a:pt x="82" y="169"/>
                  </a:lnTo>
                  <a:lnTo>
                    <a:pt x="80" y="169"/>
                  </a:lnTo>
                  <a:lnTo>
                    <a:pt x="78" y="168"/>
                  </a:lnTo>
                  <a:lnTo>
                    <a:pt x="75" y="168"/>
                  </a:lnTo>
                  <a:lnTo>
                    <a:pt x="73" y="168"/>
                  </a:lnTo>
                  <a:lnTo>
                    <a:pt x="71" y="168"/>
                  </a:lnTo>
                  <a:lnTo>
                    <a:pt x="66" y="168"/>
                  </a:lnTo>
                  <a:lnTo>
                    <a:pt x="61" y="168"/>
                  </a:lnTo>
                  <a:lnTo>
                    <a:pt x="58" y="169"/>
                  </a:lnTo>
                  <a:lnTo>
                    <a:pt x="56" y="169"/>
                  </a:lnTo>
                  <a:lnTo>
                    <a:pt x="54" y="169"/>
                  </a:lnTo>
                  <a:lnTo>
                    <a:pt x="51" y="169"/>
                  </a:lnTo>
                  <a:lnTo>
                    <a:pt x="50" y="167"/>
                  </a:lnTo>
                  <a:lnTo>
                    <a:pt x="48" y="166"/>
                  </a:lnTo>
                  <a:lnTo>
                    <a:pt x="46" y="165"/>
                  </a:lnTo>
                  <a:lnTo>
                    <a:pt x="44" y="163"/>
                  </a:lnTo>
                  <a:lnTo>
                    <a:pt x="40" y="161"/>
                  </a:lnTo>
                  <a:lnTo>
                    <a:pt x="36" y="158"/>
                  </a:lnTo>
                  <a:lnTo>
                    <a:pt x="33" y="156"/>
                  </a:lnTo>
                  <a:lnTo>
                    <a:pt x="29" y="154"/>
                  </a:lnTo>
                  <a:lnTo>
                    <a:pt x="27" y="152"/>
                  </a:lnTo>
                  <a:lnTo>
                    <a:pt x="25" y="151"/>
                  </a:lnTo>
                  <a:lnTo>
                    <a:pt x="23" y="150"/>
                  </a:lnTo>
                  <a:lnTo>
                    <a:pt x="22" y="149"/>
                  </a:lnTo>
                  <a:lnTo>
                    <a:pt x="20" y="148"/>
                  </a:lnTo>
                  <a:lnTo>
                    <a:pt x="18" y="148"/>
                  </a:lnTo>
                  <a:lnTo>
                    <a:pt x="16" y="148"/>
                  </a:lnTo>
                  <a:lnTo>
                    <a:pt x="14" y="147"/>
                  </a:lnTo>
                  <a:lnTo>
                    <a:pt x="12" y="147"/>
                  </a:lnTo>
                  <a:lnTo>
                    <a:pt x="11" y="146"/>
                  </a:lnTo>
                  <a:lnTo>
                    <a:pt x="9" y="145"/>
                  </a:lnTo>
                  <a:lnTo>
                    <a:pt x="8" y="145"/>
                  </a:lnTo>
                  <a:lnTo>
                    <a:pt x="6" y="144"/>
                  </a:lnTo>
                  <a:lnTo>
                    <a:pt x="5" y="143"/>
                  </a:lnTo>
                  <a:lnTo>
                    <a:pt x="4" y="142"/>
                  </a:lnTo>
                  <a:lnTo>
                    <a:pt x="3" y="141"/>
                  </a:lnTo>
                  <a:lnTo>
                    <a:pt x="2" y="140"/>
                  </a:lnTo>
                  <a:lnTo>
                    <a:pt x="1" y="138"/>
                  </a:lnTo>
                  <a:lnTo>
                    <a:pt x="0" y="137"/>
                  </a:lnTo>
                  <a:lnTo>
                    <a:pt x="0" y="135"/>
                  </a:lnTo>
                  <a:lnTo>
                    <a:pt x="0" y="134"/>
                  </a:lnTo>
                  <a:lnTo>
                    <a:pt x="1" y="133"/>
                  </a:lnTo>
                  <a:lnTo>
                    <a:pt x="2" y="132"/>
                  </a:lnTo>
                  <a:lnTo>
                    <a:pt x="2" y="131"/>
                  </a:lnTo>
                  <a:lnTo>
                    <a:pt x="3" y="130"/>
                  </a:lnTo>
                  <a:lnTo>
                    <a:pt x="4" y="130"/>
                  </a:lnTo>
                  <a:lnTo>
                    <a:pt x="5" y="129"/>
                  </a:lnTo>
                  <a:lnTo>
                    <a:pt x="6" y="128"/>
                  </a:lnTo>
                  <a:lnTo>
                    <a:pt x="8" y="127"/>
                  </a:lnTo>
                  <a:lnTo>
                    <a:pt x="10" y="126"/>
                  </a:lnTo>
                  <a:lnTo>
                    <a:pt x="12" y="124"/>
                  </a:lnTo>
                  <a:lnTo>
                    <a:pt x="14" y="123"/>
                  </a:lnTo>
                  <a:lnTo>
                    <a:pt x="16" y="122"/>
                  </a:lnTo>
                  <a:lnTo>
                    <a:pt x="18" y="120"/>
                  </a:lnTo>
                  <a:lnTo>
                    <a:pt x="20" y="119"/>
                  </a:lnTo>
                  <a:lnTo>
                    <a:pt x="21" y="118"/>
                  </a:lnTo>
                  <a:lnTo>
                    <a:pt x="22" y="117"/>
                  </a:lnTo>
                  <a:lnTo>
                    <a:pt x="23" y="117"/>
                  </a:lnTo>
                  <a:lnTo>
                    <a:pt x="23" y="116"/>
                  </a:lnTo>
                  <a:lnTo>
                    <a:pt x="24" y="115"/>
                  </a:lnTo>
                  <a:lnTo>
                    <a:pt x="25" y="114"/>
                  </a:lnTo>
                  <a:lnTo>
                    <a:pt x="25" y="112"/>
                  </a:lnTo>
                  <a:lnTo>
                    <a:pt x="26" y="111"/>
                  </a:lnTo>
                  <a:lnTo>
                    <a:pt x="26" y="110"/>
                  </a:lnTo>
                  <a:lnTo>
                    <a:pt x="26" y="109"/>
                  </a:lnTo>
                  <a:lnTo>
                    <a:pt x="26" y="108"/>
                  </a:lnTo>
                  <a:lnTo>
                    <a:pt x="26" y="108"/>
                  </a:lnTo>
                  <a:lnTo>
                    <a:pt x="25" y="107"/>
                  </a:lnTo>
                  <a:lnTo>
                    <a:pt x="25" y="106"/>
                  </a:lnTo>
                  <a:lnTo>
                    <a:pt x="25" y="106"/>
                  </a:lnTo>
                  <a:lnTo>
                    <a:pt x="25" y="105"/>
                  </a:lnTo>
                  <a:lnTo>
                    <a:pt x="25" y="104"/>
                  </a:lnTo>
                  <a:lnTo>
                    <a:pt x="24" y="102"/>
                  </a:lnTo>
                  <a:lnTo>
                    <a:pt x="24" y="102"/>
                  </a:lnTo>
                  <a:lnTo>
                    <a:pt x="24" y="101"/>
                  </a:lnTo>
                  <a:lnTo>
                    <a:pt x="24" y="100"/>
                  </a:lnTo>
                  <a:lnTo>
                    <a:pt x="24" y="100"/>
                  </a:lnTo>
                  <a:lnTo>
                    <a:pt x="23" y="99"/>
                  </a:lnTo>
                  <a:lnTo>
                    <a:pt x="23" y="99"/>
                  </a:lnTo>
                  <a:lnTo>
                    <a:pt x="24" y="98"/>
                  </a:lnTo>
                  <a:lnTo>
                    <a:pt x="26" y="97"/>
                  </a:lnTo>
                  <a:lnTo>
                    <a:pt x="27" y="96"/>
                  </a:lnTo>
                  <a:lnTo>
                    <a:pt x="28" y="95"/>
                  </a:lnTo>
                  <a:lnTo>
                    <a:pt x="29" y="95"/>
                  </a:lnTo>
                  <a:lnTo>
                    <a:pt x="30" y="94"/>
                  </a:lnTo>
                  <a:lnTo>
                    <a:pt x="31" y="93"/>
                  </a:lnTo>
                  <a:lnTo>
                    <a:pt x="32" y="91"/>
                  </a:lnTo>
                  <a:lnTo>
                    <a:pt x="33" y="89"/>
                  </a:lnTo>
                  <a:lnTo>
                    <a:pt x="35" y="87"/>
                  </a:lnTo>
                  <a:lnTo>
                    <a:pt x="36" y="84"/>
                  </a:lnTo>
                  <a:lnTo>
                    <a:pt x="38" y="82"/>
                  </a:lnTo>
                  <a:lnTo>
                    <a:pt x="39" y="82"/>
                  </a:lnTo>
                  <a:lnTo>
                    <a:pt x="40" y="81"/>
                  </a:lnTo>
                  <a:lnTo>
                    <a:pt x="41" y="81"/>
                  </a:lnTo>
                  <a:lnTo>
                    <a:pt x="42" y="81"/>
                  </a:lnTo>
                  <a:lnTo>
                    <a:pt x="43" y="81"/>
                  </a:lnTo>
                  <a:lnTo>
                    <a:pt x="44" y="81"/>
                  </a:lnTo>
                  <a:lnTo>
                    <a:pt x="46" y="82"/>
                  </a:lnTo>
                  <a:lnTo>
                    <a:pt x="47" y="82"/>
                  </a:lnTo>
                  <a:lnTo>
                    <a:pt x="48" y="82"/>
                  </a:lnTo>
                  <a:lnTo>
                    <a:pt x="49" y="82"/>
                  </a:lnTo>
                  <a:lnTo>
                    <a:pt x="51" y="82"/>
                  </a:lnTo>
                  <a:lnTo>
                    <a:pt x="52" y="82"/>
                  </a:lnTo>
                  <a:lnTo>
                    <a:pt x="54" y="82"/>
                  </a:lnTo>
                  <a:lnTo>
                    <a:pt x="55" y="82"/>
                  </a:lnTo>
                  <a:lnTo>
                    <a:pt x="56" y="82"/>
                  </a:lnTo>
                  <a:lnTo>
                    <a:pt x="57" y="81"/>
                  </a:lnTo>
                  <a:lnTo>
                    <a:pt x="58" y="81"/>
                  </a:lnTo>
                  <a:lnTo>
                    <a:pt x="60" y="80"/>
                  </a:lnTo>
                  <a:lnTo>
                    <a:pt x="62" y="78"/>
                  </a:lnTo>
                  <a:lnTo>
                    <a:pt x="64" y="77"/>
                  </a:lnTo>
                  <a:lnTo>
                    <a:pt x="66" y="76"/>
                  </a:lnTo>
                  <a:lnTo>
                    <a:pt x="67" y="74"/>
                  </a:lnTo>
                  <a:lnTo>
                    <a:pt x="69" y="73"/>
                  </a:lnTo>
                  <a:lnTo>
                    <a:pt x="70" y="72"/>
                  </a:lnTo>
                  <a:lnTo>
                    <a:pt x="71" y="72"/>
                  </a:lnTo>
                  <a:lnTo>
                    <a:pt x="71" y="71"/>
                  </a:lnTo>
                  <a:lnTo>
                    <a:pt x="71" y="70"/>
                  </a:lnTo>
                  <a:lnTo>
                    <a:pt x="71" y="70"/>
                  </a:lnTo>
                  <a:lnTo>
                    <a:pt x="71" y="69"/>
                  </a:lnTo>
                  <a:lnTo>
                    <a:pt x="71" y="68"/>
                  </a:lnTo>
                  <a:lnTo>
                    <a:pt x="72" y="68"/>
                  </a:lnTo>
                  <a:lnTo>
                    <a:pt x="72" y="67"/>
                  </a:lnTo>
                  <a:lnTo>
                    <a:pt x="73" y="66"/>
                  </a:lnTo>
                  <a:lnTo>
                    <a:pt x="73" y="66"/>
                  </a:lnTo>
                  <a:lnTo>
                    <a:pt x="73" y="65"/>
                  </a:lnTo>
                  <a:lnTo>
                    <a:pt x="73" y="64"/>
                  </a:lnTo>
                  <a:lnTo>
                    <a:pt x="73" y="64"/>
                  </a:lnTo>
                  <a:lnTo>
                    <a:pt x="73" y="63"/>
                  </a:lnTo>
                  <a:lnTo>
                    <a:pt x="73" y="62"/>
                  </a:lnTo>
                  <a:lnTo>
                    <a:pt x="74" y="61"/>
                  </a:lnTo>
                  <a:lnTo>
                    <a:pt x="75" y="61"/>
                  </a:lnTo>
                  <a:lnTo>
                    <a:pt x="78" y="59"/>
                  </a:lnTo>
                  <a:lnTo>
                    <a:pt x="79" y="58"/>
                  </a:lnTo>
                  <a:lnTo>
                    <a:pt x="81" y="56"/>
                  </a:lnTo>
                  <a:lnTo>
                    <a:pt x="83" y="54"/>
                  </a:lnTo>
                  <a:lnTo>
                    <a:pt x="85" y="53"/>
                  </a:lnTo>
                  <a:lnTo>
                    <a:pt x="86" y="51"/>
                  </a:lnTo>
                  <a:lnTo>
                    <a:pt x="88" y="49"/>
                  </a:lnTo>
                  <a:lnTo>
                    <a:pt x="91" y="45"/>
                  </a:lnTo>
                  <a:lnTo>
                    <a:pt x="93" y="43"/>
                  </a:lnTo>
                  <a:lnTo>
                    <a:pt x="94" y="42"/>
                  </a:lnTo>
                  <a:lnTo>
                    <a:pt x="96" y="40"/>
                  </a:lnTo>
                  <a:lnTo>
                    <a:pt x="98" y="38"/>
                  </a:lnTo>
                  <a:lnTo>
                    <a:pt x="99" y="37"/>
                  </a:lnTo>
                  <a:lnTo>
                    <a:pt x="101" y="35"/>
                  </a:lnTo>
                  <a:lnTo>
                    <a:pt x="101" y="35"/>
                  </a:lnTo>
                  <a:lnTo>
                    <a:pt x="101" y="34"/>
                  </a:lnTo>
                  <a:lnTo>
                    <a:pt x="101" y="33"/>
                  </a:lnTo>
                  <a:lnTo>
                    <a:pt x="101" y="32"/>
                  </a:lnTo>
                  <a:lnTo>
                    <a:pt x="101" y="32"/>
                  </a:lnTo>
                  <a:lnTo>
                    <a:pt x="102" y="31"/>
                  </a:lnTo>
                  <a:lnTo>
                    <a:pt x="102" y="30"/>
                  </a:lnTo>
                  <a:lnTo>
                    <a:pt x="103" y="29"/>
                  </a:lnTo>
                  <a:lnTo>
                    <a:pt x="103" y="29"/>
                  </a:lnTo>
                  <a:lnTo>
                    <a:pt x="103" y="28"/>
                  </a:lnTo>
                  <a:lnTo>
                    <a:pt x="103" y="28"/>
                  </a:lnTo>
                  <a:lnTo>
                    <a:pt x="103" y="27"/>
                  </a:lnTo>
                  <a:lnTo>
                    <a:pt x="103" y="26"/>
                  </a:lnTo>
                  <a:lnTo>
                    <a:pt x="103" y="25"/>
                  </a:lnTo>
                  <a:lnTo>
                    <a:pt x="104" y="25"/>
                  </a:lnTo>
                  <a:lnTo>
                    <a:pt x="105" y="25"/>
                  </a:lnTo>
                  <a:lnTo>
                    <a:pt x="106" y="25"/>
                  </a:lnTo>
                  <a:lnTo>
                    <a:pt x="107" y="25"/>
                  </a:lnTo>
                  <a:lnTo>
                    <a:pt x="107" y="24"/>
                  </a:lnTo>
                  <a:lnTo>
                    <a:pt x="108" y="24"/>
                  </a:lnTo>
                  <a:lnTo>
                    <a:pt x="109" y="23"/>
                  </a:lnTo>
                  <a:lnTo>
                    <a:pt x="110" y="22"/>
                  </a:lnTo>
                  <a:lnTo>
                    <a:pt x="111" y="22"/>
                  </a:lnTo>
                  <a:lnTo>
                    <a:pt x="111" y="21"/>
                  </a:lnTo>
                  <a:lnTo>
                    <a:pt x="112" y="21"/>
                  </a:lnTo>
                  <a:lnTo>
                    <a:pt x="113" y="21"/>
                  </a:lnTo>
                  <a:lnTo>
                    <a:pt x="114" y="20"/>
                  </a:lnTo>
                  <a:lnTo>
                    <a:pt x="115" y="20"/>
                  </a:lnTo>
                  <a:lnTo>
                    <a:pt x="115" y="21"/>
                  </a:lnTo>
                  <a:lnTo>
                    <a:pt x="116" y="21"/>
                  </a:lnTo>
                  <a:lnTo>
                    <a:pt x="117" y="22"/>
                  </a:lnTo>
                  <a:lnTo>
                    <a:pt x="117" y="23"/>
                  </a:lnTo>
                  <a:lnTo>
                    <a:pt x="118" y="24"/>
                  </a:lnTo>
                  <a:lnTo>
                    <a:pt x="119" y="25"/>
                  </a:lnTo>
                  <a:lnTo>
                    <a:pt x="120" y="26"/>
                  </a:lnTo>
                  <a:lnTo>
                    <a:pt x="120" y="26"/>
                  </a:lnTo>
                  <a:lnTo>
                    <a:pt x="121" y="27"/>
                  </a:lnTo>
                  <a:lnTo>
                    <a:pt x="122" y="27"/>
                  </a:lnTo>
                  <a:lnTo>
                    <a:pt x="123" y="27"/>
                  </a:lnTo>
                  <a:lnTo>
                    <a:pt x="124" y="27"/>
                  </a:lnTo>
                  <a:lnTo>
                    <a:pt x="124" y="27"/>
                  </a:lnTo>
                  <a:lnTo>
                    <a:pt x="125" y="27"/>
                  </a:lnTo>
                  <a:lnTo>
                    <a:pt x="126" y="27"/>
                  </a:lnTo>
                  <a:lnTo>
                    <a:pt x="126" y="27"/>
                  </a:lnTo>
                  <a:lnTo>
                    <a:pt x="127" y="27"/>
                  </a:lnTo>
                  <a:lnTo>
                    <a:pt x="128" y="27"/>
                  </a:lnTo>
                  <a:lnTo>
                    <a:pt x="128" y="28"/>
                  </a:lnTo>
                  <a:lnTo>
                    <a:pt x="128" y="29"/>
                  </a:lnTo>
                  <a:lnTo>
                    <a:pt x="128" y="29"/>
                  </a:lnTo>
                  <a:lnTo>
                    <a:pt x="128" y="30"/>
                  </a:lnTo>
                  <a:lnTo>
                    <a:pt x="128" y="30"/>
                  </a:lnTo>
                  <a:lnTo>
                    <a:pt x="129" y="31"/>
                  </a:lnTo>
                  <a:lnTo>
                    <a:pt x="129" y="32"/>
                  </a:lnTo>
                  <a:lnTo>
                    <a:pt x="130" y="32"/>
                  </a:lnTo>
                  <a:lnTo>
                    <a:pt x="130" y="33"/>
                  </a:lnTo>
                  <a:lnTo>
                    <a:pt x="131" y="34"/>
                  </a:lnTo>
                  <a:lnTo>
                    <a:pt x="131" y="35"/>
                  </a:lnTo>
                  <a:lnTo>
                    <a:pt x="131" y="35"/>
                  </a:lnTo>
                  <a:lnTo>
                    <a:pt x="133" y="35"/>
                  </a:lnTo>
                  <a:lnTo>
                    <a:pt x="134" y="35"/>
                  </a:lnTo>
                  <a:lnTo>
                    <a:pt x="136" y="35"/>
                  </a:lnTo>
                  <a:lnTo>
                    <a:pt x="137" y="35"/>
                  </a:lnTo>
                  <a:lnTo>
                    <a:pt x="138" y="36"/>
                  </a:lnTo>
                  <a:lnTo>
                    <a:pt x="140" y="36"/>
                  </a:lnTo>
                  <a:lnTo>
                    <a:pt x="142" y="36"/>
                  </a:lnTo>
                  <a:lnTo>
                    <a:pt x="144" y="37"/>
                  </a:lnTo>
                  <a:lnTo>
                    <a:pt x="146" y="37"/>
                  </a:lnTo>
                  <a:lnTo>
                    <a:pt x="147" y="37"/>
                  </a:lnTo>
                  <a:lnTo>
                    <a:pt x="148" y="37"/>
                  </a:lnTo>
                  <a:lnTo>
                    <a:pt x="150" y="37"/>
                  </a:lnTo>
                  <a:lnTo>
                    <a:pt x="151" y="37"/>
                  </a:lnTo>
                  <a:lnTo>
                    <a:pt x="153" y="37"/>
                  </a:lnTo>
                  <a:lnTo>
                    <a:pt x="154" y="36"/>
                  </a:lnTo>
                  <a:lnTo>
                    <a:pt x="154" y="35"/>
                  </a:lnTo>
                  <a:lnTo>
                    <a:pt x="155" y="35"/>
                  </a:lnTo>
                  <a:lnTo>
                    <a:pt x="155" y="34"/>
                  </a:lnTo>
                  <a:lnTo>
                    <a:pt x="156" y="33"/>
                  </a:lnTo>
                  <a:lnTo>
                    <a:pt x="156" y="31"/>
                  </a:lnTo>
                  <a:lnTo>
                    <a:pt x="157" y="29"/>
                  </a:lnTo>
                  <a:lnTo>
                    <a:pt x="157" y="27"/>
                  </a:lnTo>
                  <a:lnTo>
                    <a:pt x="158" y="26"/>
                  </a:lnTo>
                  <a:lnTo>
                    <a:pt x="158" y="25"/>
                  </a:lnTo>
                  <a:lnTo>
                    <a:pt x="159" y="24"/>
                  </a:lnTo>
                  <a:lnTo>
                    <a:pt x="160" y="23"/>
                  </a:lnTo>
                  <a:lnTo>
                    <a:pt x="160" y="23"/>
                  </a:lnTo>
                  <a:lnTo>
                    <a:pt x="161" y="22"/>
                  </a:lnTo>
                  <a:lnTo>
                    <a:pt x="162" y="22"/>
                  </a:lnTo>
                  <a:lnTo>
                    <a:pt x="163" y="22"/>
                  </a:lnTo>
                  <a:lnTo>
                    <a:pt x="164" y="22"/>
                  </a:lnTo>
                  <a:lnTo>
                    <a:pt x="165" y="22"/>
                  </a:lnTo>
                  <a:lnTo>
                    <a:pt x="165" y="22"/>
                  </a:lnTo>
                  <a:lnTo>
                    <a:pt x="166" y="22"/>
                  </a:lnTo>
                  <a:lnTo>
                    <a:pt x="167" y="21"/>
                  </a:lnTo>
                  <a:lnTo>
                    <a:pt x="168" y="20"/>
                  </a:lnTo>
                  <a:lnTo>
                    <a:pt x="169" y="20"/>
                  </a:lnTo>
                  <a:lnTo>
                    <a:pt x="170" y="19"/>
                  </a:lnTo>
                  <a:lnTo>
                    <a:pt x="171" y="19"/>
                  </a:lnTo>
                  <a:lnTo>
                    <a:pt x="171" y="19"/>
                  </a:lnTo>
                  <a:lnTo>
                    <a:pt x="171" y="20"/>
                  </a:lnTo>
                  <a:lnTo>
                    <a:pt x="171" y="22"/>
                  </a:lnTo>
                  <a:lnTo>
                    <a:pt x="171" y="23"/>
                  </a:lnTo>
                  <a:lnTo>
                    <a:pt x="171" y="24"/>
                  </a:lnTo>
                  <a:lnTo>
                    <a:pt x="171" y="24"/>
                  </a:lnTo>
                  <a:lnTo>
                    <a:pt x="172" y="25"/>
                  </a:lnTo>
                  <a:lnTo>
                    <a:pt x="172" y="25"/>
                  </a:lnTo>
                  <a:lnTo>
                    <a:pt x="172" y="26"/>
                  </a:lnTo>
                  <a:lnTo>
                    <a:pt x="173" y="26"/>
                  </a:lnTo>
                  <a:lnTo>
                    <a:pt x="173" y="27"/>
                  </a:lnTo>
                  <a:lnTo>
                    <a:pt x="174" y="27"/>
                  </a:lnTo>
                  <a:lnTo>
                    <a:pt x="175" y="27"/>
                  </a:lnTo>
                  <a:lnTo>
                    <a:pt x="175" y="27"/>
                  </a:lnTo>
                  <a:lnTo>
                    <a:pt x="176" y="27"/>
                  </a:lnTo>
                  <a:lnTo>
                    <a:pt x="177" y="27"/>
                  </a:lnTo>
                  <a:lnTo>
                    <a:pt x="178" y="27"/>
                  </a:lnTo>
                  <a:lnTo>
                    <a:pt x="179" y="27"/>
                  </a:lnTo>
                  <a:lnTo>
                    <a:pt x="180" y="27"/>
                  </a:lnTo>
                  <a:lnTo>
                    <a:pt x="181" y="27"/>
                  </a:lnTo>
                  <a:lnTo>
                    <a:pt x="181" y="26"/>
                  </a:lnTo>
                  <a:lnTo>
                    <a:pt x="182" y="26"/>
                  </a:lnTo>
                  <a:lnTo>
                    <a:pt x="182" y="26"/>
                  </a:lnTo>
                  <a:lnTo>
                    <a:pt x="183" y="25"/>
                  </a:lnTo>
                  <a:lnTo>
                    <a:pt x="183" y="25"/>
                  </a:lnTo>
                  <a:lnTo>
                    <a:pt x="184" y="24"/>
                  </a:lnTo>
                  <a:lnTo>
                    <a:pt x="184" y="23"/>
                  </a:lnTo>
                  <a:lnTo>
                    <a:pt x="184" y="23"/>
                  </a:lnTo>
                  <a:lnTo>
                    <a:pt x="184" y="22"/>
                  </a:lnTo>
                  <a:lnTo>
                    <a:pt x="185" y="21"/>
                  </a:lnTo>
                  <a:lnTo>
                    <a:pt x="185" y="20"/>
                  </a:lnTo>
                  <a:lnTo>
                    <a:pt x="186" y="20"/>
                  </a:lnTo>
                  <a:lnTo>
                    <a:pt x="187" y="20"/>
                  </a:lnTo>
                  <a:lnTo>
                    <a:pt x="187" y="20"/>
                  </a:lnTo>
                  <a:lnTo>
                    <a:pt x="188" y="20"/>
                  </a:lnTo>
                  <a:lnTo>
                    <a:pt x="189" y="19"/>
                  </a:lnTo>
                  <a:lnTo>
                    <a:pt x="189" y="19"/>
                  </a:lnTo>
                  <a:lnTo>
                    <a:pt x="190" y="18"/>
                  </a:lnTo>
                  <a:lnTo>
                    <a:pt x="190" y="18"/>
                  </a:lnTo>
                  <a:lnTo>
                    <a:pt x="191" y="16"/>
                  </a:lnTo>
                  <a:lnTo>
                    <a:pt x="191" y="16"/>
                  </a:lnTo>
                  <a:lnTo>
                    <a:pt x="192" y="15"/>
                  </a:lnTo>
                  <a:lnTo>
                    <a:pt x="192" y="15"/>
                  </a:lnTo>
                  <a:lnTo>
                    <a:pt x="193" y="14"/>
                  </a:lnTo>
                  <a:lnTo>
                    <a:pt x="194" y="14"/>
                  </a:lnTo>
                  <a:lnTo>
                    <a:pt x="195" y="14"/>
                  </a:lnTo>
                  <a:lnTo>
                    <a:pt x="196" y="13"/>
                  </a:lnTo>
                  <a:lnTo>
                    <a:pt x="197" y="12"/>
                  </a:lnTo>
                  <a:lnTo>
                    <a:pt x="198" y="11"/>
                  </a:lnTo>
                  <a:lnTo>
                    <a:pt x="199" y="10"/>
                  </a:lnTo>
                  <a:lnTo>
                    <a:pt x="201" y="8"/>
                  </a:lnTo>
                  <a:lnTo>
                    <a:pt x="204" y="6"/>
                  </a:lnTo>
                  <a:lnTo>
                    <a:pt x="205" y="5"/>
                  </a:lnTo>
                  <a:lnTo>
                    <a:pt x="206" y="5"/>
                  </a:lnTo>
                  <a:lnTo>
                    <a:pt x="207" y="4"/>
                  </a:lnTo>
                  <a:lnTo>
                    <a:pt x="209" y="3"/>
                  </a:lnTo>
                  <a:lnTo>
                    <a:pt x="210" y="2"/>
                  </a:lnTo>
                  <a:lnTo>
                    <a:pt x="211" y="1"/>
                  </a:lnTo>
                  <a:lnTo>
                    <a:pt x="213" y="1"/>
                  </a:lnTo>
                  <a:lnTo>
                    <a:pt x="215" y="0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57279" y="3112806"/>
              <a:ext cx="1366857" cy="884285"/>
            </a:xfrm>
            <a:custGeom>
              <a:avLst/>
              <a:gdLst/>
              <a:ahLst/>
              <a:cxnLst>
                <a:cxn ang="0">
                  <a:pos x="142" y="5"/>
                </a:cxn>
                <a:cxn ang="0">
                  <a:pos x="152" y="18"/>
                </a:cxn>
                <a:cxn ang="0">
                  <a:pos x="160" y="17"/>
                </a:cxn>
                <a:cxn ang="0">
                  <a:pos x="164" y="26"/>
                </a:cxn>
                <a:cxn ang="0">
                  <a:pos x="163" y="42"/>
                </a:cxn>
                <a:cxn ang="0">
                  <a:pos x="167" y="48"/>
                </a:cxn>
                <a:cxn ang="0">
                  <a:pos x="162" y="56"/>
                </a:cxn>
                <a:cxn ang="0">
                  <a:pos x="161" y="77"/>
                </a:cxn>
                <a:cxn ang="0">
                  <a:pos x="177" y="89"/>
                </a:cxn>
                <a:cxn ang="0">
                  <a:pos x="183" y="104"/>
                </a:cxn>
                <a:cxn ang="0">
                  <a:pos x="177" y="109"/>
                </a:cxn>
                <a:cxn ang="0">
                  <a:pos x="162" y="97"/>
                </a:cxn>
                <a:cxn ang="0">
                  <a:pos x="157" y="99"/>
                </a:cxn>
                <a:cxn ang="0">
                  <a:pos x="141" y="95"/>
                </a:cxn>
                <a:cxn ang="0">
                  <a:pos x="123" y="98"/>
                </a:cxn>
                <a:cxn ang="0">
                  <a:pos x="116" y="93"/>
                </a:cxn>
                <a:cxn ang="0">
                  <a:pos x="118" y="88"/>
                </a:cxn>
                <a:cxn ang="0">
                  <a:pos x="117" y="80"/>
                </a:cxn>
                <a:cxn ang="0">
                  <a:pos x="115" y="69"/>
                </a:cxn>
                <a:cxn ang="0">
                  <a:pos x="110" y="65"/>
                </a:cxn>
                <a:cxn ang="0">
                  <a:pos x="103" y="63"/>
                </a:cxn>
                <a:cxn ang="0">
                  <a:pos x="98" y="66"/>
                </a:cxn>
                <a:cxn ang="0">
                  <a:pos x="94" y="65"/>
                </a:cxn>
                <a:cxn ang="0">
                  <a:pos x="90" y="63"/>
                </a:cxn>
                <a:cxn ang="0">
                  <a:pos x="87" y="59"/>
                </a:cxn>
                <a:cxn ang="0">
                  <a:pos x="83" y="57"/>
                </a:cxn>
                <a:cxn ang="0">
                  <a:pos x="80" y="55"/>
                </a:cxn>
                <a:cxn ang="0">
                  <a:pos x="70" y="55"/>
                </a:cxn>
                <a:cxn ang="0">
                  <a:pos x="65" y="58"/>
                </a:cxn>
                <a:cxn ang="0">
                  <a:pos x="60" y="59"/>
                </a:cxn>
                <a:cxn ang="0">
                  <a:pos x="55" y="60"/>
                </a:cxn>
                <a:cxn ang="0">
                  <a:pos x="50" y="62"/>
                </a:cxn>
                <a:cxn ang="0">
                  <a:pos x="42" y="65"/>
                </a:cxn>
                <a:cxn ang="0">
                  <a:pos x="27" y="65"/>
                </a:cxn>
                <a:cxn ang="0">
                  <a:pos x="20" y="60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29" y="51"/>
                </a:cxn>
                <a:cxn ang="0">
                  <a:pos x="28" y="42"/>
                </a:cxn>
                <a:cxn ang="0">
                  <a:pos x="26" y="34"/>
                </a:cxn>
                <a:cxn ang="0">
                  <a:pos x="23" y="27"/>
                </a:cxn>
                <a:cxn ang="0">
                  <a:pos x="16" y="20"/>
                </a:cxn>
                <a:cxn ang="0">
                  <a:pos x="11" y="18"/>
                </a:cxn>
                <a:cxn ang="0">
                  <a:pos x="7" y="16"/>
                </a:cxn>
                <a:cxn ang="0">
                  <a:pos x="2" y="17"/>
                </a:cxn>
                <a:cxn ang="0">
                  <a:pos x="0" y="11"/>
                </a:cxn>
                <a:cxn ang="0">
                  <a:pos x="2" y="5"/>
                </a:cxn>
                <a:cxn ang="0">
                  <a:pos x="16" y="7"/>
                </a:cxn>
                <a:cxn ang="0">
                  <a:pos x="27" y="6"/>
                </a:cxn>
                <a:cxn ang="0">
                  <a:pos x="46" y="13"/>
                </a:cxn>
                <a:cxn ang="0">
                  <a:pos x="60" y="14"/>
                </a:cxn>
                <a:cxn ang="0">
                  <a:pos x="69" y="8"/>
                </a:cxn>
                <a:cxn ang="0">
                  <a:pos x="86" y="5"/>
                </a:cxn>
                <a:cxn ang="0">
                  <a:pos x="100" y="4"/>
                </a:cxn>
                <a:cxn ang="0">
                  <a:pos x="105" y="7"/>
                </a:cxn>
                <a:cxn ang="0">
                  <a:pos x="113" y="16"/>
                </a:cxn>
                <a:cxn ang="0">
                  <a:pos x="120" y="9"/>
                </a:cxn>
                <a:cxn ang="0">
                  <a:pos x="123" y="3"/>
                </a:cxn>
                <a:cxn ang="0">
                  <a:pos x="133" y="2"/>
                </a:cxn>
              </a:cxnLst>
              <a:rect l="0" t="0" r="r" b="b"/>
              <a:pathLst>
                <a:path w="183" h="110">
                  <a:moveTo>
                    <a:pt x="138" y="2"/>
                  </a:moveTo>
                  <a:lnTo>
                    <a:pt x="138" y="2"/>
                  </a:lnTo>
                  <a:lnTo>
                    <a:pt x="138" y="2"/>
                  </a:lnTo>
                  <a:lnTo>
                    <a:pt x="138" y="3"/>
                  </a:lnTo>
                  <a:lnTo>
                    <a:pt x="138" y="3"/>
                  </a:lnTo>
                  <a:lnTo>
                    <a:pt x="139" y="3"/>
                  </a:lnTo>
                  <a:lnTo>
                    <a:pt x="140" y="4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42" y="4"/>
                  </a:lnTo>
                  <a:lnTo>
                    <a:pt x="142" y="5"/>
                  </a:lnTo>
                  <a:lnTo>
                    <a:pt x="143" y="5"/>
                  </a:lnTo>
                  <a:lnTo>
                    <a:pt x="144" y="6"/>
                  </a:lnTo>
                  <a:lnTo>
                    <a:pt x="145" y="7"/>
                  </a:lnTo>
                  <a:lnTo>
                    <a:pt x="146" y="9"/>
                  </a:lnTo>
                  <a:lnTo>
                    <a:pt x="146" y="10"/>
                  </a:lnTo>
                  <a:lnTo>
                    <a:pt x="148" y="12"/>
                  </a:lnTo>
                  <a:lnTo>
                    <a:pt x="148" y="14"/>
                  </a:lnTo>
                  <a:lnTo>
                    <a:pt x="149" y="15"/>
                  </a:lnTo>
                  <a:lnTo>
                    <a:pt x="150" y="16"/>
                  </a:lnTo>
                  <a:lnTo>
                    <a:pt x="151" y="17"/>
                  </a:lnTo>
                  <a:lnTo>
                    <a:pt x="152" y="18"/>
                  </a:lnTo>
                  <a:lnTo>
                    <a:pt x="152" y="18"/>
                  </a:lnTo>
                  <a:lnTo>
                    <a:pt x="153" y="18"/>
                  </a:lnTo>
                  <a:lnTo>
                    <a:pt x="153" y="18"/>
                  </a:lnTo>
                  <a:lnTo>
                    <a:pt x="154" y="18"/>
                  </a:lnTo>
                  <a:lnTo>
                    <a:pt x="154" y="17"/>
                  </a:lnTo>
                  <a:lnTo>
                    <a:pt x="155" y="17"/>
                  </a:lnTo>
                  <a:lnTo>
                    <a:pt x="156" y="17"/>
                  </a:lnTo>
                  <a:lnTo>
                    <a:pt x="157" y="17"/>
                  </a:lnTo>
                  <a:lnTo>
                    <a:pt x="158" y="17"/>
                  </a:lnTo>
                  <a:lnTo>
                    <a:pt x="159" y="17"/>
                  </a:lnTo>
                  <a:lnTo>
                    <a:pt x="160" y="17"/>
                  </a:lnTo>
                  <a:lnTo>
                    <a:pt x="161" y="18"/>
                  </a:lnTo>
                  <a:lnTo>
                    <a:pt x="162" y="18"/>
                  </a:lnTo>
                  <a:lnTo>
                    <a:pt x="163" y="19"/>
                  </a:lnTo>
                  <a:lnTo>
                    <a:pt x="164" y="19"/>
                  </a:lnTo>
                  <a:lnTo>
                    <a:pt x="165" y="20"/>
                  </a:lnTo>
                  <a:lnTo>
                    <a:pt x="165" y="20"/>
                  </a:lnTo>
                  <a:lnTo>
                    <a:pt x="166" y="21"/>
                  </a:lnTo>
                  <a:lnTo>
                    <a:pt x="166" y="21"/>
                  </a:lnTo>
                  <a:lnTo>
                    <a:pt x="166" y="22"/>
                  </a:lnTo>
                  <a:lnTo>
                    <a:pt x="165" y="24"/>
                  </a:lnTo>
                  <a:lnTo>
                    <a:pt x="164" y="26"/>
                  </a:lnTo>
                  <a:lnTo>
                    <a:pt x="164" y="28"/>
                  </a:lnTo>
                  <a:lnTo>
                    <a:pt x="163" y="30"/>
                  </a:lnTo>
                  <a:lnTo>
                    <a:pt x="163" y="31"/>
                  </a:lnTo>
                  <a:lnTo>
                    <a:pt x="163" y="32"/>
                  </a:lnTo>
                  <a:lnTo>
                    <a:pt x="163" y="33"/>
                  </a:lnTo>
                  <a:lnTo>
                    <a:pt x="162" y="35"/>
                  </a:lnTo>
                  <a:lnTo>
                    <a:pt x="162" y="36"/>
                  </a:lnTo>
                  <a:lnTo>
                    <a:pt x="162" y="37"/>
                  </a:lnTo>
                  <a:lnTo>
                    <a:pt x="163" y="39"/>
                  </a:lnTo>
                  <a:lnTo>
                    <a:pt x="163" y="40"/>
                  </a:lnTo>
                  <a:lnTo>
                    <a:pt x="163" y="42"/>
                  </a:lnTo>
                  <a:lnTo>
                    <a:pt x="163" y="42"/>
                  </a:lnTo>
                  <a:lnTo>
                    <a:pt x="163" y="43"/>
                  </a:lnTo>
                  <a:lnTo>
                    <a:pt x="164" y="43"/>
                  </a:lnTo>
                  <a:lnTo>
                    <a:pt x="164" y="44"/>
                  </a:lnTo>
                  <a:lnTo>
                    <a:pt x="165" y="45"/>
                  </a:lnTo>
                  <a:lnTo>
                    <a:pt x="166" y="46"/>
                  </a:lnTo>
                  <a:lnTo>
                    <a:pt x="166" y="46"/>
                  </a:lnTo>
                  <a:lnTo>
                    <a:pt x="166" y="47"/>
                  </a:lnTo>
                  <a:lnTo>
                    <a:pt x="167" y="47"/>
                  </a:lnTo>
                  <a:lnTo>
                    <a:pt x="167" y="48"/>
                  </a:lnTo>
                  <a:lnTo>
                    <a:pt x="167" y="48"/>
                  </a:lnTo>
                  <a:lnTo>
                    <a:pt x="167" y="49"/>
                  </a:lnTo>
                  <a:lnTo>
                    <a:pt x="167" y="49"/>
                  </a:lnTo>
                  <a:lnTo>
                    <a:pt x="166" y="50"/>
                  </a:lnTo>
                  <a:lnTo>
                    <a:pt x="166" y="51"/>
                  </a:lnTo>
                  <a:lnTo>
                    <a:pt x="165" y="51"/>
                  </a:lnTo>
                  <a:lnTo>
                    <a:pt x="164" y="52"/>
                  </a:lnTo>
                  <a:lnTo>
                    <a:pt x="164" y="53"/>
                  </a:lnTo>
                  <a:lnTo>
                    <a:pt x="163" y="54"/>
                  </a:lnTo>
                  <a:lnTo>
                    <a:pt x="163" y="54"/>
                  </a:lnTo>
                  <a:lnTo>
                    <a:pt x="163" y="55"/>
                  </a:lnTo>
                  <a:lnTo>
                    <a:pt x="162" y="56"/>
                  </a:lnTo>
                  <a:lnTo>
                    <a:pt x="162" y="58"/>
                  </a:lnTo>
                  <a:lnTo>
                    <a:pt x="161" y="59"/>
                  </a:lnTo>
                  <a:lnTo>
                    <a:pt x="161" y="61"/>
                  </a:lnTo>
                  <a:lnTo>
                    <a:pt x="161" y="62"/>
                  </a:lnTo>
                  <a:lnTo>
                    <a:pt x="161" y="64"/>
                  </a:lnTo>
                  <a:lnTo>
                    <a:pt x="161" y="66"/>
                  </a:lnTo>
                  <a:lnTo>
                    <a:pt x="161" y="68"/>
                  </a:lnTo>
                  <a:lnTo>
                    <a:pt x="161" y="70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63" y="81"/>
                  </a:lnTo>
                  <a:lnTo>
                    <a:pt x="164" y="82"/>
                  </a:lnTo>
                  <a:lnTo>
                    <a:pt x="165" y="83"/>
                  </a:lnTo>
                  <a:lnTo>
                    <a:pt x="167" y="84"/>
                  </a:lnTo>
                  <a:lnTo>
                    <a:pt x="168" y="84"/>
                  </a:lnTo>
                  <a:lnTo>
                    <a:pt x="170" y="85"/>
                  </a:lnTo>
                  <a:lnTo>
                    <a:pt x="173" y="87"/>
                  </a:lnTo>
                  <a:lnTo>
                    <a:pt x="174" y="87"/>
                  </a:lnTo>
                  <a:lnTo>
                    <a:pt x="176" y="88"/>
                  </a:lnTo>
                  <a:lnTo>
                    <a:pt x="177" y="89"/>
                  </a:lnTo>
                  <a:lnTo>
                    <a:pt x="179" y="90"/>
                  </a:lnTo>
                  <a:lnTo>
                    <a:pt x="180" y="91"/>
                  </a:lnTo>
                  <a:lnTo>
                    <a:pt x="181" y="92"/>
                  </a:lnTo>
                  <a:lnTo>
                    <a:pt x="182" y="94"/>
                  </a:lnTo>
                  <a:lnTo>
                    <a:pt x="183" y="95"/>
                  </a:lnTo>
                  <a:lnTo>
                    <a:pt x="183" y="96"/>
                  </a:lnTo>
                  <a:lnTo>
                    <a:pt x="183" y="97"/>
                  </a:lnTo>
                  <a:lnTo>
                    <a:pt x="183" y="99"/>
                  </a:lnTo>
                  <a:lnTo>
                    <a:pt x="183" y="101"/>
                  </a:lnTo>
                  <a:lnTo>
                    <a:pt x="183" y="103"/>
                  </a:lnTo>
                  <a:lnTo>
                    <a:pt x="183" y="104"/>
                  </a:lnTo>
                  <a:lnTo>
                    <a:pt x="183" y="105"/>
                  </a:lnTo>
                  <a:lnTo>
                    <a:pt x="183" y="106"/>
                  </a:lnTo>
                  <a:lnTo>
                    <a:pt x="183" y="107"/>
                  </a:lnTo>
                  <a:lnTo>
                    <a:pt x="182" y="108"/>
                  </a:lnTo>
                  <a:lnTo>
                    <a:pt x="182" y="109"/>
                  </a:lnTo>
                  <a:lnTo>
                    <a:pt x="182" y="109"/>
                  </a:lnTo>
                  <a:lnTo>
                    <a:pt x="181" y="110"/>
                  </a:lnTo>
                  <a:lnTo>
                    <a:pt x="180" y="110"/>
                  </a:lnTo>
                  <a:lnTo>
                    <a:pt x="179" y="110"/>
                  </a:lnTo>
                  <a:lnTo>
                    <a:pt x="178" y="110"/>
                  </a:lnTo>
                  <a:lnTo>
                    <a:pt x="177" y="109"/>
                  </a:lnTo>
                  <a:lnTo>
                    <a:pt x="175" y="109"/>
                  </a:lnTo>
                  <a:lnTo>
                    <a:pt x="174" y="108"/>
                  </a:lnTo>
                  <a:lnTo>
                    <a:pt x="172" y="107"/>
                  </a:lnTo>
                  <a:lnTo>
                    <a:pt x="171" y="107"/>
                  </a:lnTo>
                  <a:lnTo>
                    <a:pt x="169" y="106"/>
                  </a:lnTo>
                  <a:lnTo>
                    <a:pt x="168" y="105"/>
                  </a:lnTo>
                  <a:lnTo>
                    <a:pt x="167" y="103"/>
                  </a:lnTo>
                  <a:lnTo>
                    <a:pt x="166" y="102"/>
                  </a:lnTo>
                  <a:lnTo>
                    <a:pt x="165" y="101"/>
                  </a:lnTo>
                  <a:lnTo>
                    <a:pt x="164" y="100"/>
                  </a:lnTo>
                  <a:lnTo>
                    <a:pt x="162" y="97"/>
                  </a:lnTo>
                  <a:lnTo>
                    <a:pt x="161" y="96"/>
                  </a:lnTo>
                  <a:lnTo>
                    <a:pt x="160" y="95"/>
                  </a:lnTo>
                  <a:lnTo>
                    <a:pt x="159" y="95"/>
                  </a:lnTo>
                  <a:lnTo>
                    <a:pt x="159" y="95"/>
                  </a:lnTo>
                  <a:lnTo>
                    <a:pt x="158" y="95"/>
                  </a:lnTo>
                  <a:lnTo>
                    <a:pt x="158" y="96"/>
                  </a:lnTo>
                  <a:lnTo>
                    <a:pt x="158" y="96"/>
                  </a:lnTo>
                  <a:lnTo>
                    <a:pt x="158" y="97"/>
                  </a:lnTo>
                  <a:lnTo>
                    <a:pt x="157" y="98"/>
                  </a:lnTo>
                  <a:lnTo>
                    <a:pt x="157" y="98"/>
                  </a:lnTo>
                  <a:lnTo>
                    <a:pt x="157" y="99"/>
                  </a:lnTo>
                  <a:lnTo>
                    <a:pt x="156" y="99"/>
                  </a:lnTo>
                  <a:lnTo>
                    <a:pt x="156" y="100"/>
                  </a:lnTo>
                  <a:lnTo>
                    <a:pt x="156" y="100"/>
                  </a:lnTo>
                  <a:lnTo>
                    <a:pt x="155" y="100"/>
                  </a:lnTo>
                  <a:lnTo>
                    <a:pt x="155" y="100"/>
                  </a:lnTo>
                  <a:lnTo>
                    <a:pt x="151" y="99"/>
                  </a:lnTo>
                  <a:lnTo>
                    <a:pt x="148" y="98"/>
                  </a:lnTo>
                  <a:lnTo>
                    <a:pt x="146" y="97"/>
                  </a:lnTo>
                  <a:lnTo>
                    <a:pt x="144" y="96"/>
                  </a:lnTo>
                  <a:lnTo>
                    <a:pt x="143" y="96"/>
                  </a:lnTo>
                  <a:lnTo>
                    <a:pt x="141" y="95"/>
                  </a:lnTo>
                  <a:lnTo>
                    <a:pt x="139" y="96"/>
                  </a:lnTo>
                  <a:lnTo>
                    <a:pt x="136" y="97"/>
                  </a:lnTo>
                  <a:lnTo>
                    <a:pt x="135" y="97"/>
                  </a:lnTo>
                  <a:lnTo>
                    <a:pt x="134" y="97"/>
                  </a:lnTo>
                  <a:lnTo>
                    <a:pt x="132" y="98"/>
                  </a:lnTo>
                  <a:lnTo>
                    <a:pt x="131" y="98"/>
                  </a:lnTo>
                  <a:lnTo>
                    <a:pt x="129" y="98"/>
                  </a:lnTo>
                  <a:lnTo>
                    <a:pt x="128" y="98"/>
                  </a:lnTo>
                  <a:lnTo>
                    <a:pt x="126" y="98"/>
                  </a:lnTo>
                  <a:lnTo>
                    <a:pt x="125" y="98"/>
                  </a:lnTo>
                  <a:lnTo>
                    <a:pt x="123" y="98"/>
                  </a:lnTo>
                  <a:lnTo>
                    <a:pt x="121" y="98"/>
                  </a:lnTo>
                  <a:lnTo>
                    <a:pt x="120" y="98"/>
                  </a:lnTo>
                  <a:lnTo>
                    <a:pt x="118" y="98"/>
                  </a:lnTo>
                  <a:lnTo>
                    <a:pt x="118" y="97"/>
                  </a:lnTo>
                  <a:lnTo>
                    <a:pt x="117" y="97"/>
                  </a:lnTo>
                  <a:lnTo>
                    <a:pt x="117" y="96"/>
                  </a:lnTo>
                  <a:lnTo>
                    <a:pt x="117" y="95"/>
                  </a:lnTo>
                  <a:lnTo>
                    <a:pt x="116" y="95"/>
                  </a:lnTo>
                  <a:lnTo>
                    <a:pt x="116" y="94"/>
                  </a:lnTo>
                  <a:lnTo>
                    <a:pt x="116" y="93"/>
                  </a:lnTo>
                  <a:lnTo>
                    <a:pt x="116" y="93"/>
                  </a:lnTo>
                  <a:lnTo>
                    <a:pt x="116" y="92"/>
                  </a:lnTo>
                  <a:lnTo>
                    <a:pt x="116" y="91"/>
                  </a:lnTo>
                  <a:lnTo>
                    <a:pt x="117" y="91"/>
                  </a:lnTo>
                  <a:lnTo>
                    <a:pt x="117" y="91"/>
                  </a:lnTo>
                  <a:lnTo>
                    <a:pt x="117" y="91"/>
                  </a:lnTo>
                  <a:lnTo>
                    <a:pt x="117" y="91"/>
                  </a:lnTo>
                  <a:lnTo>
                    <a:pt x="118" y="90"/>
                  </a:lnTo>
                  <a:lnTo>
                    <a:pt x="118" y="90"/>
                  </a:lnTo>
                  <a:lnTo>
                    <a:pt x="118" y="89"/>
                  </a:lnTo>
                  <a:lnTo>
                    <a:pt x="118" y="89"/>
                  </a:lnTo>
                  <a:lnTo>
                    <a:pt x="118" y="88"/>
                  </a:lnTo>
                  <a:lnTo>
                    <a:pt x="118" y="87"/>
                  </a:lnTo>
                  <a:lnTo>
                    <a:pt x="118" y="85"/>
                  </a:lnTo>
                  <a:lnTo>
                    <a:pt x="118" y="83"/>
                  </a:lnTo>
                  <a:lnTo>
                    <a:pt x="118" y="82"/>
                  </a:lnTo>
                  <a:lnTo>
                    <a:pt x="118" y="81"/>
                  </a:lnTo>
                  <a:lnTo>
                    <a:pt x="118" y="81"/>
                  </a:lnTo>
                  <a:lnTo>
                    <a:pt x="118" y="81"/>
                  </a:lnTo>
                  <a:lnTo>
                    <a:pt x="118" y="80"/>
                  </a:lnTo>
                  <a:lnTo>
                    <a:pt x="117" y="80"/>
                  </a:lnTo>
                  <a:lnTo>
                    <a:pt x="117" y="80"/>
                  </a:lnTo>
                  <a:lnTo>
                    <a:pt x="117" y="80"/>
                  </a:lnTo>
                  <a:lnTo>
                    <a:pt x="116" y="80"/>
                  </a:lnTo>
                  <a:lnTo>
                    <a:pt x="116" y="77"/>
                  </a:lnTo>
                  <a:lnTo>
                    <a:pt x="116" y="76"/>
                  </a:lnTo>
                  <a:lnTo>
                    <a:pt x="116" y="75"/>
                  </a:lnTo>
                  <a:lnTo>
                    <a:pt x="116" y="74"/>
                  </a:lnTo>
                  <a:lnTo>
                    <a:pt x="116" y="73"/>
                  </a:lnTo>
                  <a:lnTo>
                    <a:pt x="116" y="72"/>
                  </a:lnTo>
                  <a:lnTo>
                    <a:pt x="116" y="71"/>
                  </a:lnTo>
                  <a:lnTo>
                    <a:pt x="116" y="70"/>
                  </a:lnTo>
                  <a:lnTo>
                    <a:pt x="115" y="70"/>
                  </a:lnTo>
                  <a:lnTo>
                    <a:pt x="115" y="69"/>
                  </a:lnTo>
                  <a:lnTo>
                    <a:pt x="114" y="68"/>
                  </a:lnTo>
                  <a:lnTo>
                    <a:pt x="114" y="68"/>
                  </a:lnTo>
                  <a:lnTo>
                    <a:pt x="113" y="67"/>
                  </a:lnTo>
                  <a:lnTo>
                    <a:pt x="112" y="67"/>
                  </a:lnTo>
                  <a:lnTo>
                    <a:pt x="111" y="67"/>
                  </a:lnTo>
                  <a:lnTo>
                    <a:pt x="111" y="66"/>
                  </a:lnTo>
                  <a:lnTo>
                    <a:pt x="111" y="66"/>
                  </a:lnTo>
                  <a:lnTo>
                    <a:pt x="111" y="65"/>
                  </a:lnTo>
                  <a:lnTo>
                    <a:pt x="111" y="65"/>
                  </a:lnTo>
                  <a:lnTo>
                    <a:pt x="111" y="65"/>
                  </a:lnTo>
                  <a:lnTo>
                    <a:pt x="110" y="65"/>
                  </a:lnTo>
                  <a:lnTo>
                    <a:pt x="110" y="65"/>
                  </a:lnTo>
                  <a:lnTo>
                    <a:pt x="110" y="65"/>
                  </a:lnTo>
                  <a:lnTo>
                    <a:pt x="109" y="65"/>
                  </a:lnTo>
                  <a:lnTo>
                    <a:pt x="108" y="65"/>
                  </a:lnTo>
                  <a:lnTo>
                    <a:pt x="107" y="64"/>
                  </a:lnTo>
                  <a:lnTo>
                    <a:pt x="106" y="64"/>
                  </a:lnTo>
                  <a:lnTo>
                    <a:pt x="105" y="64"/>
                  </a:lnTo>
                  <a:lnTo>
                    <a:pt x="104" y="63"/>
                  </a:lnTo>
                  <a:lnTo>
                    <a:pt x="104" y="63"/>
                  </a:lnTo>
                  <a:lnTo>
                    <a:pt x="103" y="63"/>
                  </a:lnTo>
                  <a:lnTo>
                    <a:pt x="103" y="63"/>
                  </a:lnTo>
                  <a:lnTo>
                    <a:pt x="102" y="63"/>
                  </a:lnTo>
                  <a:lnTo>
                    <a:pt x="101" y="64"/>
                  </a:lnTo>
                  <a:lnTo>
                    <a:pt x="101" y="64"/>
                  </a:lnTo>
                  <a:lnTo>
                    <a:pt x="100" y="64"/>
                  </a:lnTo>
                  <a:lnTo>
                    <a:pt x="100" y="65"/>
                  </a:lnTo>
                  <a:lnTo>
                    <a:pt x="99" y="65"/>
                  </a:lnTo>
                  <a:lnTo>
                    <a:pt x="99" y="65"/>
                  </a:lnTo>
                  <a:lnTo>
                    <a:pt x="99" y="65"/>
                  </a:lnTo>
                  <a:lnTo>
                    <a:pt x="98" y="65"/>
                  </a:lnTo>
                  <a:lnTo>
                    <a:pt x="98" y="65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98" y="67"/>
                  </a:lnTo>
                  <a:lnTo>
                    <a:pt x="97" y="67"/>
                  </a:lnTo>
                  <a:lnTo>
                    <a:pt x="96" y="67"/>
                  </a:lnTo>
                  <a:lnTo>
                    <a:pt x="96" y="67"/>
                  </a:lnTo>
                  <a:lnTo>
                    <a:pt x="95" y="67"/>
                  </a:lnTo>
                  <a:lnTo>
                    <a:pt x="95" y="66"/>
                  </a:lnTo>
                  <a:lnTo>
                    <a:pt x="95" y="66"/>
                  </a:lnTo>
                  <a:lnTo>
                    <a:pt x="95" y="65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3" y="65"/>
                  </a:lnTo>
                  <a:lnTo>
                    <a:pt x="93" y="65"/>
                  </a:lnTo>
                  <a:lnTo>
                    <a:pt x="93" y="65"/>
                  </a:lnTo>
                  <a:lnTo>
                    <a:pt x="92" y="65"/>
                  </a:lnTo>
                  <a:lnTo>
                    <a:pt x="92" y="64"/>
                  </a:lnTo>
                  <a:lnTo>
                    <a:pt x="91" y="64"/>
                  </a:lnTo>
                  <a:lnTo>
                    <a:pt x="91" y="64"/>
                  </a:lnTo>
                  <a:lnTo>
                    <a:pt x="90" y="63"/>
                  </a:lnTo>
                  <a:lnTo>
                    <a:pt x="90" y="63"/>
                  </a:lnTo>
                  <a:lnTo>
                    <a:pt x="90" y="63"/>
                  </a:lnTo>
                  <a:lnTo>
                    <a:pt x="90" y="62"/>
                  </a:lnTo>
                  <a:lnTo>
                    <a:pt x="89" y="62"/>
                  </a:lnTo>
                  <a:lnTo>
                    <a:pt x="89" y="62"/>
                  </a:lnTo>
                  <a:lnTo>
                    <a:pt x="89" y="62"/>
                  </a:lnTo>
                  <a:lnTo>
                    <a:pt x="89" y="62"/>
                  </a:lnTo>
                  <a:lnTo>
                    <a:pt x="88" y="62"/>
                  </a:lnTo>
                  <a:lnTo>
                    <a:pt x="88" y="62"/>
                  </a:lnTo>
                  <a:lnTo>
                    <a:pt x="88" y="61"/>
                  </a:lnTo>
                  <a:lnTo>
                    <a:pt x="88" y="60"/>
                  </a:lnTo>
                  <a:lnTo>
                    <a:pt x="87" y="60"/>
                  </a:lnTo>
                  <a:lnTo>
                    <a:pt x="87" y="59"/>
                  </a:lnTo>
                  <a:lnTo>
                    <a:pt x="86" y="59"/>
                  </a:lnTo>
                  <a:lnTo>
                    <a:pt x="86" y="59"/>
                  </a:lnTo>
                  <a:lnTo>
                    <a:pt x="85" y="59"/>
                  </a:lnTo>
                  <a:lnTo>
                    <a:pt x="85" y="58"/>
                  </a:lnTo>
                  <a:lnTo>
                    <a:pt x="85" y="58"/>
                  </a:lnTo>
                  <a:lnTo>
                    <a:pt x="85" y="58"/>
                  </a:lnTo>
                  <a:lnTo>
                    <a:pt x="85" y="57"/>
                  </a:lnTo>
                  <a:lnTo>
                    <a:pt x="84" y="57"/>
                  </a:lnTo>
                  <a:lnTo>
                    <a:pt x="84" y="57"/>
                  </a:lnTo>
                  <a:lnTo>
                    <a:pt x="84" y="57"/>
                  </a:lnTo>
                  <a:lnTo>
                    <a:pt x="83" y="57"/>
                  </a:lnTo>
                  <a:lnTo>
                    <a:pt x="83" y="57"/>
                  </a:lnTo>
                  <a:lnTo>
                    <a:pt x="83" y="57"/>
                  </a:lnTo>
                  <a:lnTo>
                    <a:pt x="82" y="57"/>
                  </a:lnTo>
                  <a:lnTo>
                    <a:pt x="82" y="57"/>
                  </a:lnTo>
                  <a:lnTo>
                    <a:pt x="81" y="57"/>
                  </a:lnTo>
                  <a:lnTo>
                    <a:pt x="82" y="56"/>
                  </a:lnTo>
                  <a:lnTo>
                    <a:pt x="81" y="56"/>
                  </a:lnTo>
                  <a:lnTo>
                    <a:pt x="81" y="55"/>
                  </a:lnTo>
                  <a:lnTo>
                    <a:pt x="81" y="55"/>
                  </a:lnTo>
                  <a:lnTo>
                    <a:pt x="81" y="55"/>
                  </a:lnTo>
                  <a:lnTo>
                    <a:pt x="80" y="55"/>
                  </a:lnTo>
                  <a:lnTo>
                    <a:pt x="80" y="55"/>
                  </a:lnTo>
                  <a:lnTo>
                    <a:pt x="80" y="55"/>
                  </a:lnTo>
                  <a:lnTo>
                    <a:pt x="78" y="55"/>
                  </a:lnTo>
                  <a:lnTo>
                    <a:pt x="76" y="55"/>
                  </a:lnTo>
                  <a:lnTo>
                    <a:pt x="74" y="55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0" y="55"/>
                  </a:lnTo>
                  <a:lnTo>
                    <a:pt x="70" y="55"/>
                  </a:lnTo>
                  <a:lnTo>
                    <a:pt x="70" y="55"/>
                  </a:lnTo>
                  <a:lnTo>
                    <a:pt x="70" y="56"/>
                  </a:lnTo>
                  <a:lnTo>
                    <a:pt x="70" y="56"/>
                  </a:lnTo>
                  <a:lnTo>
                    <a:pt x="70" y="57"/>
                  </a:lnTo>
                  <a:lnTo>
                    <a:pt x="69" y="56"/>
                  </a:lnTo>
                  <a:lnTo>
                    <a:pt x="68" y="56"/>
                  </a:lnTo>
                  <a:lnTo>
                    <a:pt x="68" y="56"/>
                  </a:lnTo>
                  <a:lnTo>
                    <a:pt x="67" y="56"/>
                  </a:lnTo>
                  <a:lnTo>
                    <a:pt x="67" y="56"/>
                  </a:lnTo>
                  <a:lnTo>
                    <a:pt x="66" y="57"/>
                  </a:lnTo>
                  <a:lnTo>
                    <a:pt x="65" y="57"/>
                  </a:lnTo>
                  <a:lnTo>
                    <a:pt x="65" y="58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63" y="58"/>
                  </a:lnTo>
                  <a:lnTo>
                    <a:pt x="63" y="58"/>
                  </a:lnTo>
                  <a:lnTo>
                    <a:pt x="62" y="58"/>
                  </a:lnTo>
                  <a:lnTo>
                    <a:pt x="61" y="58"/>
                  </a:lnTo>
                  <a:lnTo>
                    <a:pt x="61" y="58"/>
                  </a:lnTo>
                  <a:lnTo>
                    <a:pt x="61" y="58"/>
                  </a:lnTo>
                  <a:lnTo>
                    <a:pt x="60" y="58"/>
                  </a:lnTo>
                  <a:lnTo>
                    <a:pt x="60" y="59"/>
                  </a:lnTo>
                  <a:lnTo>
                    <a:pt x="60" y="59"/>
                  </a:lnTo>
                  <a:lnTo>
                    <a:pt x="60" y="59"/>
                  </a:lnTo>
                  <a:lnTo>
                    <a:pt x="60" y="60"/>
                  </a:lnTo>
                  <a:lnTo>
                    <a:pt x="60" y="60"/>
                  </a:lnTo>
                  <a:lnTo>
                    <a:pt x="59" y="60"/>
                  </a:lnTo>
                  <a:lnTo>
                    <a:pt x="58" y="60"/>
                  </a:lnTo>
                  <a:lnTo>
                    <a:pt x="57" y="60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6" y="60"/>
                  </a:lnTo>
                  <a:lnTo>
                    <a:pt x="55" y="60"/>
                  </a:lnTo>
                  <a:lnTo>
                    <a:pt x="55" y="60"/>
                  </a:lnTo>
                  <a:lnTo>
                    <a:pt x="55" y="60"/>
                  </a:lnTo>
                  <a:lnTo>
                    <a:pt x="55" y="61"/>
                  </a:lnTo>
                  <a:lnTo>
                    <a:pt x="55" y="61"/>
                  </a:lnTo>
                  <a:lnTo>
                    <a:pt x="55" y="62"/>
                  </a:lnTo>
                  <a:lnTo>
                    <a:pt x="54" y="62"/>
                  </a:lnTo>
                  <a:lnTo>
                    <a:pt x="53" y="62"/>
                  </a:lnTo>
                  <a:lnTo>
                    <a:pt x="52" y="62"/>
                  </a:lnTo>
                  <a:lnTo>
                    <a:pt x="51" y="62"/>
                  </a:lnTo>
                  <a:lnTo>
                    <a:pt x="51" y="61"/>
                  </a:lnTo>
                  <a:lnTo>
                    <a:pt x="51" y="61"/>
                  </a:lnTo>
                  <a:lnTo>
                    <a:pt x="50" y="62"/>
                  </a:lnTo>
                  <a:lnTo>
                    <a:pt x="50" y="62"/>
                  </a:lnTo>
                  <a:lnTo>
                    <a:pt x="50" y="62"/>
                  </a:lnTo>
                  <a:lnTo>
                    <a:pt x="50" y="62"/>
                  </a:lnTo>
                  <a:lnTo>
                    <a:pt x="50" y="63"/>
                  </a:lnTo>
                  <a:lnTo>
                    <a:pt x="50" y="63"/>
                  </a:lnTo>
                  <a:lnTo>
                    <a:pt x="49" y="64"/>
                  </a:lnTo>
                  <a:lnTo>
                    <a:pt x="48" y="64"/>
                  </a:lnTo>
                  <a:lnTo>
                    <a:pt x="46" y="64"/>
                  </a:lnTo>
                  <a:lnTo>
                    <a:pt x="45" y="65"/>
                  </a:lnTo>
                  <a:lnTo>
                    <a:pt x="43" y="65"/>
                  </a:lnTo>
                  <a:lnTo>
                    <a:pt x="42" y="65"/>
                  </a:lnTo>
                  <a:lnTo>
                    <a:pt x="39" y="65"/>
                  </a:lnTo>
                  <a:lnTo>
                    <a:pt x="36" y="65"/>
                  </a:lnTo>
                  <a:lnTo>
                    <a:pt x="35" y="65"/>
                  </a:lnTo>
                  <a:lnTo>
                    <a:pt x="33" y="65"/>
                  </a:lnTo>
                  <a:lnTo>
                    <a:pt x="32" y="65"/>
                  </a:lnTo>
                  <a:lnTo>
                    <a:pt x="30" y="66"/>
                  </a:lnTo>
                  <a:lnTo>
                    <a:pt x="29" y="66"/>
                  </a:lnTo>
                  <a:lnTo>
                    <a:pt x="28" y="67"/>
                  </a:lnTo>
                  <a:lnTo>
                    <a:pt x="28" y="66"/>
                  </a:lnTo>
                  <a:lnTo>
                    <a:pt x="28" y="65"/>
                  </a:lnTo>
                  <a:lnTo>
                    <a:pt x="27" y="65"/>
                  </a:lnTo>
                  <a:lnTo>
                    <a:pt x="27" y="64"/>
                  </a:lnTo>
                  <a:lnTo>
                    <a:pt x="26" y="64"/>
                  </a:lnTo>
                  <a:lnTo>
                    <a:pt x="26" y="64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4" y="63"/>
                  </a:lnTo>
                  <a:lnTo>
                    <a:pt x="23" y="62"/>
                  </a:lnTo>
                  <a:lnTo>
                    <a:pt x="22" y="62"/>
                  </a:lnTo>
                  <a:lnTo>
                    <a:pt x="21" y="61"/>
                  </a:lnTo>
                  <a:lnTo>
                    <a:pt x="21" y="61"/>
                  </a:lnTo>
                  <a:lnTo>
                    <a:pt x="20" y="60"/>
                  </a:lnTo>
                  <a:lnTo>
                    <a:pt x="20" y="60"/>
                  </a:lnTo>
                  <a:lnTo>
                    <a:pt x="20" y="59"/>
                  </a:lnTo>
                  <a:lnTo>
                    <a:pt x="20" y="59"/>
                  </a:lnTo>
                  <a:lnTo>
                    <a:pt x="20" y="58"/>
                  </a:lnTo>
                  <a:lnTo>
                    <a:pt x="20" y="57"/>
                  </a:lnTo>
                  <a:lnTo>
                    <a:pt x="20" y="57"/>
                  </a:lnTo>
                  <a:lnTo>
                    <a:pt x="21" y="57"/>
                  </a:lnTo>
                  <a:lnTo>
                    <a:pt x="21" y="57"/>
                  </a:lnTo>
                  <a:lnTo>
                    <a:pt x="22" y="57"/>
                  </a:lnTo>
                  <a:lnTo>
                    <a:pt x="23" y="58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5" y="59"/>
                  </a:lnTo>
                  <a:lnTo>
                    <a:pt x="26" y="59"/>
                  </a:lnTo>
                  <a:lnTo>
                    <a:pt x="26" y="60"/>
                  </a:lnTo>
                  <a:lnTo>
                    <a:pt x="27" y="60"/>
                  </a:lnTo>
                  <a:lnTo>
                    <a:pt x="28" y="60"/>
                  </a:lnTo>
                  <a:lnTo>
                    <a:pt x="28" y="60"/>
                  </a:lnTo>
                  <a:lnTo>
                    <a:pt x="29" y="60"/>
                  </a:lnTo>
                  <a:lnTo>
                    <a:pt x="29" y="60"/>
                  </a:lnTo>
                  <a:lnTo>
                    <a:pt x="29" y="60"/>
                  </a:lnTo>
                  <a:lnTo>
                    <a:pt x="30" y="60"/>
                  </a:lnTo>
                  <a:lnTo>
                    <a:pt x="30" y="59"/>
                  </a:lnTo>
                  <a:lnTo>
                    <a:pt x="31" y="59"/>
                  </a:lnTo>
                  <a:lnTo>
                    <a:pt x="31" y="59"/>
                  </a:lnTo>
                  <a:lnTo>
                    <a:pt x="31" y="58"/>
                  </a:lnTo>
                  <a:lnTo>
                    <a:pt x="31" y="57"/>
                  </a:lnTo>
                  <a:lnTo>
                    <a:pt x="31" y="56"/>
                  </a:lnTo>
                  <a:lnTo>
                    <a:pt x="31" y="55"/>
                  </a:lnTo>
                  <a:lnTo>
                    <a:pt x="31" y="54"/>
                  </a:lnTo>
                  <a:lnTo>
                    <a:pt x="31" y="53"/>
                  </a:lnTo>
                  <a:lnTo>
                    <a:pt x="30" y="52"/>
                  </a:lnTo>
                  <a:lnTo>
                    <a:pt x="29" y="51"/>
                  </a:lnTo>
                  <a:lnTo>
                    <a:pt x="29" y="50"/>
                  </a:lnTo>
                  <a:lnTo>
                    <a:pt x="29" y="49"/>
                  </a:lnTo>
                  <a:lnTo>
                    <a:pt x="28" y="49"/>
                  </a:lnTo>
                  <a:lnTo>
                    <a:pt x="28" y="48"/>
                  </a:lnTo>
                  <a:lnTo>
                    <a:pt x="28" y="47"/>
                  </a:lnTo>
                  <a:lnTo>
                    <a:pt x="28" y="46"/>
                  </a:lnTo>
                  <a:lnTo>
                    <a:pt x="28" y="44"/>
                  </a:lnTo>
                  <a:lnTo>
                    <a:pt x="28" y="44"/>
                  </a:lnTo>
                  <a:lnTo>
                    <a:pt x="28" y="43"/>
                  </a:lnTo>
                  <a:lnTo>
                    <a:pt x="28" y="43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28" y="42"/>
                  </a:lnTo>
                  <a:lnTo>
                    <a:pt x="27" y="42"/>
                  </a:lnTo>
                  <a:lnTo>
                    <a:pt x="27" y="42"/>
                  </a:lnTo>
                  <a:lnTo>
                    <a:pt x="27" y="42"/>
                  </a:lnTo>
                  <a:lnTo>
                    <a:pt x="26" y="42"/>
                  </a:lnTo>
                  <a:lnTo>
                    <a:pt x="26" y="40"/>
                  </a:lnTo>
                  <a:lnTo>
                    <a:pt x="26" y="38"/>
                  </a:lnTo>
                  <a:lnTo>
                    <a:pt x="26" y="37"/>
                  </a:lnTo>
                  <a:lnTo>
                    <a:pt x="26" y="35"/>
                  </a:lnTo>
                  <a:lnTo>
                    <a:pt x="26" y="34"/>
                  </a:lnTo>
                  <a:lnTo>
                    <a:pt x="26" y="34"/>
                  </a:lnTo>
                  <a:lnTo>
                    <a:pt x="26" y="33"/>
                  </a:lnTo>
                  <a:lnTo>
                    <a:pt x="25" y="33"/>
                  </a:lnTo>
                  <a:lnTo>
                    <a:pt x="25" y="32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3" y="32"/>
                  </a:lnTo>
                  <a:lnTo>
                    <a:pt x="23" y="30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3" y="27"/>
                  </a:lnTo>
                  <a:lnTo>
                    <a:pt x="23" y="26"/>
                  </a:lnTo>
                  <a:lnTo>
                    <a:pt x="22" y="25"/>
                  </a:lnTo>
                  <a:lnTo>
                    <a:pt x="22" y="24"/>
                  </a:lnTo>
                  <a:lnTo>
                    <a:pt x="21" y="23"/>
                  </a:lnTo>
                  <a:lnTo>
                    <a:pt x="21" y="23"/>
                  </a:lnTo>
                  <a:lnTo>
                    <a:pt x="20" y="22"/>
                  </a:lnTo>
                  <a:lnTo>
                    <a:pt x="19" y="22"/>
                  </a:lnTo>
                  <a:lnTo>
                    <a:pt x="18" y="21"/>
                  </a:lnTo>
                  <a:lnTo>
                    <a:pt x="18" y="21"/>
                  </a:lnTo>
                  <a:lnTo>
                    <a:pt x="17" y="20"/>
                  </a:lnTo>
                  <a:lnTo>
                    <a:pt x="16" y="20"/>
                  </a:lnTo>
                  <a:lnTo>
                    <a:pt x="15" y="20"/>
                  </a:lnTo>
                  <a:lnTo>
                    <a:pt x="15" y="20"/>
                  </a:lnTo>
                  <a:lnTo>
                    <a:pt x="15" y="19"/>
                  </a:lnTo>
                  <a:lnTo>
                    <a:pt x="14" y="19"/>
                  </a:lnTo>
                  <a:lnTo>
                    <a:pt x="14" y="19"/>
                  </a:lnTo>
                  <a:lnTo>
                    <a:pt x="14" y="19"/>
                  </a:lnTo>
                  <a:lnTo>
                    <a:pt x="13" y="19"/>
                  </a:lnTo>
                  <a:lnTo>
                    <a:pt x="13" y="18"/>
                  </a:lnTo>
                  <a:lnTo>
                    <a:pt x="12" y="18"/>
                  </a:lnTo>
                  <a:lnTo>
                    <a:pt x="11" y="18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0" y="17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9" y="16"/>
                  </a:lnTo>
                  <a:lnTo>
                    <a:pt x="9" y="16"/>
                  </a:lnTo>
                  <a:lnTo>
                    <a:pt x="9" y="16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7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4" y="17"/>
                  </a:lnTo>
                  <a:lnTo>
                    <a:pt x="3" y="17"/>
                  </a:lnTo>
                  <a:lnTo>
                    <a:pt x="3" y="17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2" y="16"/>
                  </a:lnTo>
                  <a:lnTo>
                    <a:pt x="2" y="15"/>
                  </a:lnTo>
                  <a:lnTo>
                    <a:pt x="2" y="14"/>
                  </a:lnTo>
                  <a:lnTo>
                    <a:pt x="1" y="13"/>
                  </a:lnTo>
                  <a:lnTo>
                    <a:pt x="1" y="13"/>
                  </a:lnTo>
                  <a:lnTo>
                    <a:pt x="1" y="12"/>
                  </a:lnTo>
                  <a:lnTo>
                    <a:pt x="1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9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7"/>
                  </a:lnTo>
                  <a:lnTo>
                    <a:pt x="1" y="6"/>
                  </a:lnTo>
                  <a:lnTo>
                    <a:pt x="1" y="6"/>
                  </a:lnTo>
                  <a:lnTo>
                    <a:pt x="2" y="5"/>
                  </a:lnTo>
                  <a:lnTo>
                    <a:pt x="2" y="5"/>
                  </a:lnTo>
                  <a:lnTo>
                    <a:pt x="2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13" y="5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4" y="7"/>
                  </a:lnTo>
                  <a:lnTo>
                    <a:pt x="14" y="7"/>
                  </a:lnTo>
                  <a:lnTo>
                    <a:pt x="15" y="7"/>
                  </a:lnTo>
                  <a:lnTo>
                    <a:pt x="16" y="7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19" y="7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1" y="6"/>
                  </a:lnTo>
                  <a:lnTo>
                    <a:pt x="21" y="7"/>
                  </a:lnTo>
                  <a:lnTo>
                    <a:pt x="23" y="6"/>
                  </a:lnTo>
                  <a:lnTo>
                    <a:pt x="25" y="6"/>
                  </a:lnTo>
                  <a:lnTo>
                    <a:pt x="26" y="6"/>
                  </a:lnTo>
                  <a:lnTo>
                    <a:pt x="27" y="6"/>
                  </a:lnTo>
                  <a:lnTo>
                    <a:pt x="29" y="7"/>
                  </a:lnTo>
                  <a:lnTo>
                    <a:pt x="30" y="7"/>
                  </a:lnTo>
                  <a:lnTo>
                    <a:pt x="31" y="7"/>
                  </a:lnTo>
                  <a:lnTo>
                    <a:pt x="32" y="7"/>
                  </a:lnTo>
                  <a:lnTo>
                    <a:pt x="34" y="8"/>
                  </a:lnTo>
                  <a:lnTo>
                    <a:pt x="36" y="9"/>
                  </a:lnTo>
                  <a:lnTo>
                    <a:pt x="38" y="10"/>
                  </a:lnTo>
                  <a:lnTo>
                    <a:pt x="40" y="11"/>
                  </a:lnTo>
                  <a:lnTo>
                    <a:pt x="42" y="11"/>
                  </a:lnTo>
                  <a:lnTo>
                    <a:pt x="44" y="12"/>
                  </a:lnTo>
                  <a:lnTo>
                    <a:pt x="46" y="13"/>
                  </a:lnTo>
                  <a:lnTo>
                    <a:pt x="48" y="14"/>
                  </a:lnTo>
                  <a:lnTo>
                    <a:pt x="49" y="14"/>
                  </a:lnTo>
                  <a:lnTo>
                    <a:pt x="50" y="14"/>
                  </a:lnTo>
                  <a:lnTo>
                    <a:pt x="51" y="15"/>
                  </a:lnTo>
                  <a:lnTo>
                    <a:pt x="53" y="15"/>
                  </a:lnTo>
                  <a:lnTo>
                    <a:pt x="54" y="15"/>
                  </a:lnTo>
                  <a:lnTo>
                    <a:pt x="55" y="15"/>
                  </a:lnTo>
                  <a:lnTo>
                    <a:pt x="56" y="15"/>
                  </a:lnTo>
                  <a:lnTo>
                    <a:pt x="58" y="15"/>
                  </a:lnTo>
                  <a:lnTo>
                    <a:pt x="59" y="15"/>
                  </a:lnTo>
                  <a:lnTo>
                    <a:pt x="60" y="14"/>
                  </a:lnTo>
                  <a:lnTo>
                    <a:pt x="61" y="14"/>
                  </a:lnTo>
                  <a:lnTo>
                    <a:pt x="61" y="14"/>
                  </a:lnTo>
                  <a:lnTo>
                    <a:pt x="62" y="13"/>
                  </a:lnTo>
                  <a:lnTo>
                    <a:pt x="63" y="13"/>
                  </a:lnTo>
                  <a:lnTo>
                    <a:pt x="64" y="12"/>
                  </a:lnTo>
                  <a:lnTo>
                    <a:pt x="65" y="10"/>
                  </a:lnTo>
                  <a:lnTo>
                    <a:pt x="65" y="10"/>
                  </a:lnTo>
                  <a:lnTo>
                    <a:pt x="66" y="9"/>
                  </a:lnTo>
                  <a:lnTo>
                    <a:pt x="67" y="9"/>
                  </a:lnTo>
                  <a:lnTo>
                    <a:pt x="68" y="9"/>
                  </a:lnTo>
                  <a:lnTo>
                    <a:pt x="69" y="8"/>
                  </a:lnTo>
                  <a:lnTo>
                    <a:pt x="70" y="8"/>
                  </a:lnTo>
                  <a:lnTo>
                    <a:pt x="73" y="8"/>
                  </a:lnTo>
                  <a:lnTo>
                    <a:pt x="76" y="8"/>
                  </a:lnTo>
                  <a:lnTo>
                    <a:pt x="78" y="8"/>
                  </a:lnTo>
                  <a:lnTo>
                    <a:pt x="81" y="8"/>
                  </a:lnTo>
                  <a:lnTo>
                    <a:pt x="82" y="7"/>
                  </a:lnTo>
                  <a:lnTo>
                    <a:pt x="83" y="7"/>
                  </a:lnTo>
                  <a:lnTo>
                    <a:pt x="84" y="6"/>
                  </a:lnTo>
                  <a:lnTo>
                    <a:pt x="84" y="6"/>
                  </a:lnTo>
                  <a:lnTo>
                    <a:pt x="85" y="5"/>
                  </a:lnTo>
                  <a:lnTo>
                    <a:pt x="86" y="5"/>
                  </a:lnTo>
                  <a:lnTo>
                    <a:pt x="87" y="4"/>
                  </a:lnTo>
                  <a:lnTo>
                    <a:pt x="88" y="4"/>
                  </a:lnTo>
                  <a:lnTo>
                    <a:pt x="90" y="3"/>
                  </a:lnTo>
                  <a:lnTo>
                    <a:pt x="91" y="3"/>
                  </a:lnTo>
                  <a:lnTo>
                    <a:pt x="92" y="3"/>
                  </a:lnTo>
                  <a:lnTo>
                    <a:pt x="94" y="3"/>
                  </a:lnTo>
                  <a:lnTo>
                    <a:pt x="95" y="3"/>
                  </a:lnTo>
                  <a:lnTo>
                    <a:pt x="97" y="3"/>
                  </a:lnTo>
                  <a:lnTo>
                    <a:pt x="98" y="3"/>
                  </a:lnTo>
                  <a:lnTo>
                    <a:pt x="100" y="3"/>
                  </a:lnTo>
                  <a:lnTo>
                    <a:pt x="100" y="4"/>
                  </a:lnTo>
                  <a:lnTo>
                    <a:pt x="100" y="4"/>
                  </a:lnTo>
                  <a:lnTo>
                    <a:pt x="100" y="4"/>
                  </a:lnTo>
                  <a:lnTo>
                    <a:pt x="100" y="5"/>
                  </a:lnTo>
                  <a:lnTo>
                    <a:pt x="100" y="5"/>
                  </a:lnTo>
                  <a:lnTo>
                    <a:pt x="101" y="5"/>
                  </a:lnTo>
                  <a:lnTo>
                    <a:pt x="101" y="5"/>
                  </a:lnTo>
                  <a:lnTo>
                    <a:pt x="101" y="5"/>
                  </a:lnTo>
                  <a:lnTo>
                    <a:pt x="102" y="5"/>
                  </a:lnTo>
                  <a:lnTo>
                    <a:pt x="103" y="6"/>
                  </a:lnTo>
                  <a:lnTo>
                    <a:pt x="104" y="6"/>
                  </a:lnTo>
                  <a:lnTo>
                    <a:pt x="105" y="7"/>
                  </a:lnTo>
                  <a:lnTo>
                    <a:pt x="106" y="8"/>
                  </a:lnTo>
                  <a:lnTo>
                    <a:pt x="107" y="10"/>
                  </a:lnTo>
                  <a:lnTo>
                    <a:pt x="108" y="11"/>
                  </a:lnTo>
                  <a:lnTo>
                    <a:pt x="110" y="13"/>
                  </a:lnTo>
                  <a:lnTo>
                    <a:pt x="110" y="13"/>
                  </a:lnTo>
                  <a:lnTo>
                    <a:pt x="111" y="14"/>
                  </a:lnTo>
                  <a:lnTo>
                    <a:pt x="112" y="14"/>
                  </a:lnTo>
                  <a:lnTo>
                    <a:pt x="113" y="15"/>
                  </a:lnTo>
                  <a:lnTo>
                    <a:pt x="113" y="15"/>
                  </a:lnTo>
                  <a:lnTo>
                    <a:pt x="113" y="15"/>
                  </a:lnTo>
                  <a:lnTo>
                    <a:pt x="113" y="16"/>
                  </a:lnTo>
                  <a:lnTo>
                    <a:pt x="113" y="16"/>
                  </a:lnTo>
                  <a:lnTo>
                    <a:pt x="114" y="16"/>
                  </a:lnTo>
                  <a:lnTo>
                    <a:pt x="114" y="16"/>
                  </a:lnTo>
                  <a:lnTo>
                    <a:pt x="114" y="16"/>
                  </a:lnTo>
                  <a:lnTo>
                    <a:pt x="114" y="16"/>
                  </a:lnTo>
                  <a:lnTo>
                    <a:pt x="115" y="16"/>
                  </a:lnTo>
                  <a:lnTo>
                    <a:pt x="115" y="15"/>
                  </a:lnTo>
                  <a:lnTo>
                    <a:pt x="115" y="15"/>
                  </a:lnTo>
                  <a:lnTo>
                    <a:pt x="116" y="13"/>
                  </a:lnTo>
                  <a:lnTo>
                    <a:pt x="118" y="11"/>
                  </a:lnTo>
                  <a:lnTo>
                    <a:pt x="120" y="9"/>
                  </a:lnTo>
                  <a:lnTo>
                    <a:pt x="121" y="7"/>
                  </a:lnTo>
                  <a:lnTo>
                    <a:pt x="122" y="7"/>
                  </a:lnTo>
                  <a:lnTo>
                    <a:pt x="122" y="7"/>
                  </a:lnTo>
                  <a:lnTo>
                    <a:pt x="122" y="6"/>
                  </a:lnTo>
                  <a:lnTo>
                    <a:pt x="123" y="6"/>
                  </a:lnTo>
                  <a:lnTo>
                    <a:pt x="123" y="6"/>
                  </a:lnTo>
                  <a:lnTo>
                    <a:pt x="123" y="6"/>
                  </a:lnTo>
                  <a:lnTo>
                    <a:pt x="123" y="5"/>
                  </a:lnTo>
                  <a:lnTo>
                    <a:pt x="123" y="5"/>
                  </a:lnTo>
                  <a:lnTo>
                    <a:pt x="123" y="4"/>
                  </a:lnTo>
                  <a:lnTo>
                    <a:pt x="123" y="3"/>
                  </a:lnTo>
                  <a:lnTo>
                    <a:pt x="124" y="2"/>
                  </a:lnTo>
                  <a:lnTo>
                    <a:pt x="124" y="2"/>
                  </a:lnTo>
                  <a:lnTo>
                    <a:pt x="124" y="1"/>
                  </a:lnTo>
                  <a:lnTo>
                    <a:pt x="125" y="1"/>
                  </a:lnTo>
                  <a:lnTo>
                    <a:pt x="126" y="0"/>
                  </a:lnTo>
                  <a:lnTo>
                    <a:pt x="126" y="0"/>
                  </a:lnTo>
                  <a:lnTo>
                    <a:pt x="128" y="0"/>
                  </a:lnTo>
                  <a:lnTo>
                    <a:pt x="129" y="1"/>
                  </a:lnTo>
                  <a:lnTo>
                    <a:pt x="130" y="1"/>
                  </a:lnTo>
                  <a:lnTo>
                    <a:pt x="131" y="1"/>
                  </a:lnTo>
                  <a:lnTo>
                    <a:pt x="133" y="2"/>
                  </a:lnTo>
                  <a:lnTo>
                    <a:pt x="134" y="2"/>
                  </a:lnTo>
                  <a:lnTo>
                    <a:pt x="134" y="2"/>
                  </a:lnTo>
                  <a:lnTo>
                    <a:pt x="135" y="2"/>
                  </a:lnTo>
                  <a:lnTo>
                    <a:pt x="136" y="2"/>
                  </a:lnTo>
                  <a:lnTo>
                    <a:pt x="137" y="2"/>
                  </a:lnTo>
                  <a:lnTo>
                    <a:pt x="138" y="2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215092" y="3641866"/>
              <a:ext cx="1436241" cy="1165819"/>
            </a:xfrm>
            <a:custGeom>
              <a:avLst/>
              <a:gdLst/>
              <a:ahLst/>
              <a:cxnLst>
                <a:cxn ang="0">
                  <a:pos x="142" y="6"/>
                </a:cxn>
                <a:cxn ang="0">
                  <a:pos x="161" y="6"/>
                </a:cxn>
                <a:cxn ang="0">
                  <a:pos x="176" y="26"/>
                </a:cxn>
                <a:cxn ang="0">
                  <a:pos x="181" y="32"/>
                </a:cxn>
                <a:cxn ang="0">
                  <a:pos x="186" y="35"/>
                </a:cxn>
                <a:cxn ang="0">
                  <a:pos x="185" y="43"/>
                </a:cxn>
                <a:cxn ang="0">
                  <a:pos x="191" y="44"/>
                </a:cxn>
                <a:cxn ang="0">
                  <a:pos x="191" y="49"/>
                </a:cxn>
                <a:cxn ang="0">
                  <a:pos x="189" y="49"/>
                </a:cxn>
                <a:cxn ang="0">
                  <a:pos x="186" y="48"/>
                </a:cxn>
                <a:cxn ang="0">
                  <a:pos x="183" y="50"/>
                </a:cxn>
                <a:cxn ang="0">
                  <a:pos x="178" y="50"/>
                </a:cxn>
                <a:cxn ang="0">
                  <a:pos x="173" y="47"/>
                </a:cxn>
                <a:cxn ang="0">
                  <a:pos x="168" y="49"/>
                </a:cxn>
                <a:cxn ang="0">
                  <a:pos x="163" y="51"/>
                </a:cxn>
                <a:cxn ang="0">
                  <a:pos x="158" y="53"/>
                </a:cxn>
                <a:cxn ang="0">
                  <a:pos x="155" y="55"/>
                </a:cxn>
                <a:cxn ang="0">
                  <a:pos x="151" y="56"/>
                </a:cxn>
                <a:cxn ang="0">
                  <a:pos x="148" y="58"/>
                </a:cxn>
                <a:cxn ang="0">
                  <a:pos x="139" y="64"/>
                </a:cxn>
                <a:cxn ang="0">
                  <a:pos x="137" y="68"/>
                </a:cxn>
                <a:cxn ang="0">
                  <a:pos x="140" y="74"/>
                </a:cxn>
                <a:cxn ang="0">
                  <a:pos x="148" y="75"/>
                </a:cxn>
                <a:cxn ang="0">
                  <a:pos x="146" y="79"/>
                </a:cxn>
                <a:cxn ang="0">
                  <a:pos x="148" y="87"/>
                </a:cxn>
                <a:cxn ang="0">
                  <a:pos x="155" y="102"/>
                </a:cxn>
                <a:cxn ang="0">
                  <a:pos x="158" y="106"/>
                </a:cxn>
                <a:cxn ang="0">
                  <a:pos x="161" y="110"/>
                </a:cxn>
                <a:cxn ang="0">
                  <a:pos x="162" y="118"/>
                </a:cxn>
                <a:cxn ang="0">
                  <a:pos x="164" y="120"/>
                </a:cxn>
                <a:cxn ang="0">
                  <a:pos x="157" y="123"/>
                </a:cxn>
                <a:cxn ang="0">
                  <a:pos x="158" y="129"/>
                </a:cxn>
                <a:cxn ang="0">
                  <a:pos x="154" y="130"/>
                </a:cxn>
                <a:cxn ang="0">
                  <a:pos x="153" y="137"/>
                </a:cxn>
                <a:cxn ang="0">
                  <a:pos x="156" y="145"/>
                </a:cxn>
                <a:cxn ang="0">
                  <a:pos x="151" y="144"/>
                </a:cxn>
                <a:cxn ang="0">
                  <a:pos x="144" y="142"/>
                </a:cxn>
                <a:cxn ang="0">
                  <a:pos x="133" y="139"/>
                </a:cxn>
                <a:cxn ang="0">
                  <a:pos x="118" y="137"/>
                </a:cxn>
                <a:cxn ang="0">
                  <a:pos x="105" y="137"/>
                </a:cxn>
                <a:cxn ang="0">
                  <a:pos x="92" y="137"/>
                </a:cxn>
                <a:cxn ang="0">
                  <a:pos x="83" y="137"/>
                </a:cxn>
                <a:cxn ang="0">
                  <a:pos x="75" y="138"/>
                </a:cxn>
                <a:cxn ang="0">
                  <a:pos x="72" y="139"/>
                </a:cxn>
                <a:cxn ang="0">
                  <a:pos x="66" y="140"/>
                </a:cxn>
                <a:cxn ang="0">
                  <a:pos x="54" y="142"/>
                </a:cxn>
                <a:cxn ang="0">
                  <a:pos x="50" y="144"/>
                </a:cxn>
                <a:cxn ang="0">
                  <a:pos x="44" y="143"/>
                </a:cxn>
                <a:cxn ang="0">
                  <a:pos x="39" y="128"/>
                </a:cxn>
                <a:cxn ang="0">
                  <a:pos x="30" y="106"/>
                </a:cxn>
                <a:cxn ang="0">
                  <a:pos x="11" y="91"/>
                </a:cxn>
                <a:cxn ang="0">
                  <a:pos x="0" y="69"/>
                </a:cxn>
                <a:cxn ang="0">
                  <a:pos x="2" y="48"/>
                </a:cxn>
                <a:cxn ang="0">
                  <a:pos x="14" y="34"/>
                </a:cxn>
                <a:cxn ang="0">
                  <a:pos x="67" y="24"/>
                </a:cxn>
                <a:cxn ang="0">
                  <a:pos x="74" y="15"/>
                </a:cxn>
                <a:cxn ang="0">
                  <a:pos x="76" y="7"/>
                </a:cxn>
                <a:cxn ang="0">
                  <a:pos x="87" y="0"/>
                </a:cxn>
                <a:cxn ang="0">
                  <a:pos x="109" y="3"/>
                </a:cxn>
                <a:cxn ang="0">
                  <a:pos x="121" y="4"/>
                </a:cxn>
                <a:cxn ang="0">
                  <a:pos x="125" y="3"/>
                </a:cxn>
              </a:cxnLst>
              <a:rect l="0" t="0" r="r" b="b"/>
              <a:pathLst>
                <a:path w="192" h="145">
                  <a:moveTo>
                    <a:pt x="127" y="2"/>
                  </a:moveTo>
                  <a:lnTo>
                    <a:pt x="127" y="2"/>
                  </a:lnTo>
                  <a:lnTo>
                    <a:pt x="127" y="2"/>
                  </a:lnTo>
                  <a:lnTo>
                    <a:pt x="128" y="2"/>
                  </a:lnTo>
                  <a:lnTo>
                    <a:pt x="128" y="2"/>
                  </a:lnTo>
                  <a:lnTo>
                    <a:pt x="129" y="2"/>
                  </a:lnTo>
                  <a:lnTo>
                    <a:pt x="130" y="2"/>
                  </a:lnTo>
                  <a:lnTo>
                    <a:pt x="134" y="4"/>
                  </a:lnTo>
                  <a:lnTo>
                    <a:pt x="136" y="4"/>
                  </a:lnTo>
                  <a:lnTo>
                    <a:pt x="138" y="5"/>
                  </a:lnTo>
                  <a:lnTo>
                    <a:pt x="140" y="6"/>
                  </a:lnTo>
                  <a:lnTo>
                    <a:pt x="142" y="6"/>
                  </a:lnTo>
                  <a:lnTo>
                    <a:pt x="144" y="7"/>
                  </a:lnTo>
                  <a:lnTo>
                    <a:pt x="146" y="7"/>
                  </a:lnTo>
                  <a:lnTo>
                    <a:pt x="149" y="8"/>
                  </a:lnTo>
                  <a:lnTo>
                    <a:pt x="151" y="8"/>
                  </a:lnTo>
                  <a:lnTo>
                    <a:pt x="153" y="8"/>
                  </a:lnTo>
                  <a:lnTo>
                    <a:pt x="155" y="8"/>
                  </a:lnTo>
                  <a:lnTo>
                    <a:pt x="156" y="8"/>
                  </a:lnTo>
                  <a:lnTo>
                    <a:pt x="157" y="7"/>
                  </a:lnTo>
                  <a:lnTo>
                    <a:pt x="158" y="7"/>
                  </a:lnTo>
                  <a:lnTo>
                    <a:pt x="159" y="7"/>
                  </a:lnTo>
                  <a:lnTo>
                    <a:pt x="160" y="7"/>
                  </a:lnTo>
                  <a:lnTo>
                    <a:pt x="161" y="6"/>
                  </a:lnTo>
                  <a:lnTo>
                    <a:pt x="162" y="6"/>
                  </a:lnTo>
                  <a:lnTo>
                    <a:pt x="163" y="6"/>
                  </a:lnTo>
                  <a:lnTo>
                    <a:pt x="164" y="7"/>
                  </a:lnTo>
                  <a:lnTo>
                    <a:pt x="165" y="9"/>
                  </a:lnTo>
                  <a:lnTo>
                    <a:pt x="165" y="10"/>
                  </a:lnTo>
                  <a:lnTo>
                    <a:pt x="166" y="12"/>
                  </a:lnTo>
                  <a:lnTo>
                    <a:pt x="167" y="14"/>
                  </a:lnTo>
                  <a:lnTo>
                    <a:pt x="168" y="15"/>
                  </a:lnTo>
                  <a:lnTo>
                    <a:pt x="170" y="18"/>
                  </a:lnTo>
                  <a:lnTo>
                    <a:pt x="172" y="21"/>
                  </a:lnTo>
                  <a:lnTo>
                    <a:pt x="174" y="24"/>
                  </a:lnTo>
                  <a:lnTo>
                    <a:pt x="176" y="26"/>
                  </a:lnTo>
                  <a:lnTo>
                    <a:pt x="178" y="29"/>
                  </a:lnTo>
                  <a:lnTo>
                    <a:pt x="178" y="29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79" y="30"/>
                  </a:lnTo>
                  <a:lnTo>
                    <a:pt x="179" y="30"/>
                  </a:lnTo>
                  <a:lnTo>
                    <a:pt x="179" y="30"/>
                  </a:lnTo>
                  <a:lnTo>
                    <a:pt x="180" y="31"/>
                  </a:lnTo>
                  <a:lnTo>
                    <a:pt x="180" y="31"/>
                  </a:lnTo>
                  <a:lnTo>
                    <a:pt x="180" y="32"/>
                  </a:lnTo>
                  <a:lnTo>
                    <a:pt x="181" y="32"/>
                  </a:lnTo>
                  <a:lnTo>
                    <a:pt x="181" y="33"/>
                  </a:lnTo>
                  <a:lnTo>
                    <a:pt x="182" y="33"/>
                  </a:lnTo>
                  <a:lnTo>
                    <a:pt x="183" y="34"/>
                  </a:lnTo>
                  <a:lnTo>
                    <a:pt x="184" y="34"/>
                  </a:lnTo>
                  <a:lnTo>
                    <a:pt x="185" y="34"/>
                  </a:lnTo>
                  <a:lnTo>
                    <a:pt x="185" y="34"/>
                  </a:lnTo>
                  <a:lnTo>
                    <a:pt x="185" y="34"/>
                  </a:lnTo>
                  <a:lnTo>
                    <a:pt x="185" y="35"/>
                  </a:lnTo>
                  <a:lnTo>
                    <a:pt x="185" y="35"/>
                  </a:lnTo>
                  <a:lnTo>
                    <a:pt x="185" y="35"/>
                  </a:lnTo>
                  <a:lnTo>
                    <a:pt x="186" y="35"/>
                  </a:lnTo>
                  <a:lnTo>
                    <a:pt x="186" y="35"/>
                  </a:lnTo>
                  <a:lnTo>
                    <a:pt x="186" y="35"/>
                  </a:lnTo>
                  <a:lnTo>
                    <a:pt x="187" y="35"/>
                  </a:lnTo>
                  <a:lnTo>
                    <a:pt x="187" y="37"/>
                  </a:lnTo>
                  <a:lnTo>
                    <a:pt x="187" y="39"/>
                  </a:lnTo>
                  <a:lnTo>
                    <a:pt x="187" y="41"/>
                  </a:lnTo>
                  <a:lnTo>
                    <a:pt x="187" y="42"/>
                  </a:lnTo>
                  <a:lnTo>
                    <a:pt x="186" y="42"/>
                  </a:lnTo>
                  <a:lnTo>
                    <a:pt x="186" y="43"/>
                  </a:lnTo>
                  <a:lnTo>
                    <a:pt x="185" y="43"/>
                  </a:lnTo>
                  <a:lnTo>
                    <a:pt x="185" y="43"/>
                  </a:lnTo>
                  <a:lnTo>
                    <a:pt x="185" y="43"/>
                  </a:lnTo>
                  <a:lnTo>
                    <a:pt x="185" y="43"/>
                  </a:lnTo>
                  <a:lnTo>
                    <a:pt x="185" y="43"/>
                  </a:lnTo>
                  <a:lnTo>
                    <a:pt x="185" y="43"/>
                  </a:lnTo>
                  <a:lnTo>
                    <a:pt x="185" y="43"/>
                  </a:lnTo>
                  <a:lnTo>
                    <a:pt x="186" y="43"/>
                  </a:lnTo>
                  <a:lnTo>
                    <a:pt x="186" y="44"/>
                  </a:lnTo>
                  <a:lnTo>
                    <a:pt x="186" y="44"/>
                  </a:lnTo>
                  <a:lnTo>
                    <a:pt x="187" y="44"/>
                  </a:lnTo>
                  <a:lnTo>
                    <a:pt x="188" y="44"/>
                  </a:lnTo>
                  <a:lnTo>
                    <a:pt x="189" y="44"/>
                  </a:lnTo>
                  <a:lnTo>
                    <a:pt x="190" y="44"/>
                  </a:lnTo>
                  <a:lnTo>
                    <a:pt x="190" y="44"/>
                  </a:lnTo>
                  <a:lnTo>
                    <a:pt x="191" y="44"/>
                  </a:lnTo>
                  <a:lnTo>
                    <a:pt x="191" y="44"/>
                  </a:lnTo>
                  <a:lnTo>
                    <a:pt x="192" y="44"/>
                  </a:lnTo>
                  <a:lnTo>
                    <a:pt x="192" y="45"/>
                  </a:lnTo>
                  <a:lnTo>
                    <a:pt x="192" y="45"/>
                  </a:lnTo>
                  <a:lnTo>
                    <a:pt x="192" y="45"/>
                  </a:lnTo>
                  <a:lnTo>
                    <a:pt x="192" y="46"/>
                  </a:lnTo>
                  <a:lnTo>
                    <a:pt x="192" y="46"/>
                  </a:lnTo>
                  <a:lnTo>
                    <a:pt x="192" y="46"/>
                  </a:lnTo>
                  <a:lnTo>
                    <a:pt x="192" y="47"/>
                  </a:lnTo>
                  <a:lnTo>
                    <a:pt x="191" y="47"/>
                  </a:lnTo>
                  <a:lnTo>
                    <a:pt x="191" y="48"/>
                  </a:lnTo>
                  <a:lnTo>
                    <a:pt x="191" y="49"/>
                  </a:lnTo>
                  <a:lnTo>
                    <a:pt x="191" y="49"/>
                  </a:lnTo>
                  <a:lnTo>
                    <a:pt x="191" y="50"/>
                  </a:lnTo>
                  <a:lnTo>
                    <a:pt x="191" y="50"/>
                  </a:lnTo>
                  <a:lnTo>
                    <a:pt x="190" y="50"/>
                  </a:lnTo>
                  <a:lnTo>
                    <a:pt x="190" y="50"/>
                  </a:lnTo>
                  <a:lnTo>
                    <a:pt x="190" y="50"/>
                  </a:lnTo>
                  <a:lnTo>
                    <a:pt x="190" y="50"/>
                  </a:lnTo>
                  <a:lnTo>
                    <a:pt x="190" y="50"/>
                  </a:lnTo>
                  <a:lnTo>
                    <a:pt x="190" y="49"/>
                  </a:lnTo>
                  <a:lnTo>
                    <a:pt x="189" y="49"/>
                  </a:lnTo>
                  <a:lnTo>
                    <a:pt x="189" y="49"/>
                  </a:lnTo>
                  <a:lnTo>
                    <a:pt x="189" y="49"/>
                  </a:lnTo>
                  <a:lnTo>
                    <a:pt x="188" y="49"/>
                  </a:lnTo>
                  <a:lnTo>
                    <a:pt x="188" y="49"/>
                  </a:lnTo>
                  <a:lnTo>
                    <a:pt x="188" y="49"/>
                  </a:lnTo>
                  <a:lnTo>
                    <a:pt x="188" y="49"/>
                  </a:lnTo>
                  <a:lnTo>
                    <a:pt x="187" y="49"/>
                  </a:lnTo>
                  <a:lnTo>
                    <a:pt x="187" y="49"/>
                  </a:lnTo>
                  <a:lnTo>
                    <a:pt x="187" y="49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5" y="48"/>
                  </a:lnTo>
                  <a:lnTo>
                    <a:pt x="185" y="48"/>
                  </a:lnTo>
                  <a:lnTo>
                    <a:pt x="185" y="48"/>
                  </a:lnTo>
                  <a:lnTo>
                    <a:pt x="185" y="48"/>
                  </a:lnTo>
                  <a:lnTo>
                    <a:pt x="185" y="49"/>
                  </a:lnTo>
                  <a:lnTo>
                    <a:pt x="184" y="49"/>
                  </a:lnTo>
                  <a:lnTo>
                    <a:pt x="184" y="49"/>
                  </a:lnTo>
                  <a:lnTo>
                    <a:pt x="184" y="49"/>
                  </a:lnTo>
                  <a:lnTo>
                    <a:pt x="183" y="49"/>
                  </a:lnTo>
                  <a:lnTo>
                    <a:pt x="183" y="50"/>
                  </a:lnTo>
                  <a:lnTo>
                    <a:pt x="182" y="50"/>
                  </a:lnTo>
                  <a:lnTo>
                    <a:pt x="181" y="50"/>
                  </a:lnTo>
                  <a:lnTo>
                    <a:pt x="181" y="51"/>
                  </a:lnTo>
                  <a:lnTo>
                    <a:pt x="181" y="51"/>
                  </a:lnTo>
                  <a:lnTo>
                    <a:pt x="180" y="51"/>
                  </a:lnTo>
                  <a:lnTo>
                    <a:pt x="180" y="50"/>
                  </a:lnTo>
                  <a:lnTo>
                    <a:pt x="179" y="50"/>
                  </a:lnTo>
                  <a:lnTo>
                    <a:pt x="179" y="50"/>
                  </a:lnTo>
                  <a:lnTo>
                    <a:pt x="179" y="50"/>
                  </a:lnTo>
                  <a:lnTo>
                    <a:pt x="178" y="50"/>
                  </a:lnTo>
                  <a:lnTo>
                    <a:pt x="178" y="50"/>
                  </a:lnTo>
                  <a:lnTo>
                    <a:pt x="178" y="50"/>
                  </a:lnTo>
                  <a:lnTo>
                    <a:pt x="177" y="50"/>
                  </a:lnTo>
                  <a:lnTo>
                    <a:pt x="177" y="50"/>
                  </a:lnTo>
                  <a:lnTo>
                    <a:pt x="176" y="50"/>
                  </a:lnTo>
                  <a:lnTo>
                    <a:pt x="176" y="49"/>
                  </a:lnTo>
                  <a:lnTo>
                    <a:pt x="176" y="49"/>
                  </a:lnTo>
                  <a:lnTo>
                    <a:pt x="175" y="48"/>
                  </a:lnTo>
                  <a:lnTo>
                    <a:pt x="175" y="48"/>
                  </a:lnTo>
                  <a:lnTo>
                    <a:pt x="175" y="47"/>
                  </a:lnTo>
                  <a:lnTo>
                    <a:pt x="174" y="47"/>
                  </a:lnTo>
                  <a:lnTo>
                    <a:pt x="174" y="47"/>
                  </a:lnTo>
                  <a:lnTo>
                    <a:pt x="174" y="47"/>
                  </a:lnTo>
                  <a:lnTo>
                    <a:pt x="173" y="47"/>
                  </a:lnTo>
                  <a:lnTo>
                    <a:pt x="172" y="47"/>
                  </a:lnTo>
                  <a:lnTo>
                    <a:pt x="172" y="47"/>
                  </a:lnTo>
                  <a:lnTo>
                    <a:pt x="171" y="47"/>
                  </a:lnTo>
                  <a:lnTo>
                    <a:pt x="171" y="47"/>
                  </a:lnTo>
                  <a:lnTo>
                    <a:pt x="170" y="47"/>
                  </a:lnTo>
                  <a:lnTo>
                    <a:pt x="170" y="47"/>
                  </a:lnTo>
                  <a:lnTo>
                    <a:pt x="170" y="48"/>
                  </a:lnTo>
                  <a:lnTo>
                    <a:pt x="170" y="48"/>
                  </a:lnTo>
                  <a:lnTo>
                    <a:pt x="170" y="48"/>
                  </a:lnTo>
                  <a:lnTo>
                    <a:pt x="170" y="49"/>
                  </a:lnTo>
                  <a:lnTo>
                    <a:pt x="169" y="49"/>
                  </a:lnTo>
                  <a:lnTo>
                    <a:pt x="168" y="49"/>
                  </a:lnTo>
                  <a:lnTo>
                    <a:pt x="167" y="49"/>
                  </a:lnTo>
                  <a:lnTo>
                    <a:pt x="166" y="49"/>
                  </a:lnTo>
                  <a:lnTo>
                    <a:pt x="166" y="49"/>
                  </a:lnTo>
                  <a:lnTo>
                    <a:pt x="165" y="49"/>
                  </a:lnTo>
                  <a:lnTo>
                    <a:pt x="165" y="49"/>
                  </a:lnTo>
                  <a:lnTo>
                    <a:pt x="165" y="49"/>
                  </a:lnTo>
                  <a:lnTo>
                    <a:pt x="165" y="49"/>
                  </a:lnTo>
                  <a:lnTo>
                    <a:pt x="165" y="49"/>
                  </a:lnTo>
                  <a:lnTo>
                    <a:pt x="165" y="50"/>
                  </a:lnTo>
                  <a:lnTo>
                    <a:pt x="165" y="50"/>
                  </a:lnTo>
                  <a:lnTo>
                    <a:pt x="164" y="51"/>
                  </a:lnTo>
                  <a:lnTo>
                    <a:pt x="163" y="51"/>
                  </a:lnTo>
                  <a:lnTo>
                    <a:pt x="163" y="51"/>
                  </a:lnTo>
                  <a:lnTo>
                    <a:pt x="162" y="51"/>
                  </a:lnTo>
                  <a:lnTo>
                    <a:pt x="161" y="51"/>
                  </a:lnTo>
                  <a:lnTo>
                    <a:pt x="161" y="52"/>
                  </a:lnTo>
                  <a:lnTo>
                    <a:pt x="160" y="52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8" y="52"/>
                  </a:lnTo>
                  <a:lnTo>
                    <a:pt x="158" y="53"/>
                  </a:lnTo>
                  <a:lnTo>
                    <a:pt x="158" y="53"/>
                  </a:lnTo>
                  <a:lnTo>
                    <a:pt x="158" y="53"/>
                  </a:lnTo>
                  <a:lnTo>
                    <a:pt x="158" y="54"/>
                  </a:lnTo>
                  <a:lnTo>
                    <a:pt x="158" y="54"/>
                  </a:lnTo>
                  <a:lnTo>
                    <a:pt x="157" y="54"/>
                  </a:lnTo>
                  <a:lnTo>
                    <a:pt x="157" y="54"/>
                  </a:lnTo>
                  <a:lnTo>
                    <a:pt x="157" y="54"/>
                  </a:lnTo>
                  <a:lnTo>
                    <a:pt x="157" y="54"/>
                  </a:lnTo>
                  <a:lnTo>
                    <a:pt x="156" y="54"/>
                  </a:lnTo>
                  <a:lnTo>
                    <a:pt x="155" y="54"/>
                  </a:lnTo>
                  <a:lnTo>
                    <a:pt x="155" y="54"/>
                  </a:lnTo>
                  <a:lnTo>
                    <a:pt x="155" y="54"/>
                  </a:lnTo>
                  <a:lnTo>
                    <a:pt x="155" y="54"/>
                  </a:lnTo>
                  <a:lnTo>
                    <a:pt x="155" y="55"/>
                  </a:lnTo>
                  <a:lnTo>
                    <a:pt x="155" y="55"/>
                  </a:lnTo>
                  <a:lnTo>
                    <a:pt x="155" y="56"/>
                  </a:lnTo>
                  <a:lnTo>
                    <a:pt x="154" y="56"/>
                  </a:lnTo>
                  <a:lnTo>
                    <a:pt x="154" y="56"/>
                  </a:lnTo>
                  <a:lnTo>
                    <a:pt x="153" y="56"/>
                  </a:lnTo>
                  <a:lnTo>
                    <a:pt x="153" y="56"/>
                  </a:lnTo>
                  <a:lnTo>
                    <a:pt x="153" y="55"/>
                  </a:lnTo>
                  <a:lnTo>
                    <a:pt x="152" y="55"/>
                  </a:lnTo>
                  <a:lnTo>
                    <a:pt x="152" y="55"/>
                  </a:lnTo>
                  <a:lnTo>
                    <a:pt x="152" y="56"/>
                  </a:lnTo>
                  <a:lnTo>
                    <a:pt x="152" y="56"/>
                  </a:lnTo>
                  <a:lnTo>
                    <a:pt x="151" y="56"/>
                  </a:lnTo>
                  <a:lnTo>
                    <a:pt x="151" y="57"/>
                  </a:lnTo>
                  <a:lnTo>
                    <a:pt x="151" y="57"/>
                  </a:lnTo>
                  <a:lnTo>
                    <a:pt x="151" y="57"/>
                  </a:lnTo>
                  <a:lnTo>
                    <a:pt x="151" y="57"/>
                  </a:lnTo>
                  <a:lnTo>
                    <a:pt x="150" y="57"/>
                  </a:lnTo>
                  <a:lnTo>
                    <a:pt x="150" y="57"/>
                  </a:lnTo>
                  <a:lnTo>
                    <a:pt x="149" y="57"/>
                  </a:lnTo>
                  <a:lnTo>
                    <a:pt x="149" y="57"/>
                  </a:lnTo>
                  <a:lnTo>
                    <a:pt x="149" y="57"/>
                  </a:lnTo>
                  <a:lnTo>
                    <a:pt x="149" y="57"/>
                  </a:lnTo>
                  <a:lnTo>
                    <a:pt x="148" y="58"/>
                  </a:lnTo>
                  <a:lnTo>
                    <a:pt x="148" y="58"/>
                  </a:lnTo>
                  <a:lnTo>
                    <a:pt x="148" y="58"/>
                  </a:lnTo>
                  <a:lnTo>
                    <a:pt x="148" y="59"/>
                  </a:lnTo>
                  <a:lnTo>
                    <a:pt x="148" y="59"/>
                  </a:lnTo>
                  <a:lnTo>
                    <a:pt x="147" y="60"/>
                  </a:lnTo>
                  <a:lnTo>
                    <a:pt x="145" y="60"/>
                  </a:lnTo>
                  <a:lnTo>
                    <a:pt x="144" y="61"/>
                  </a:lnTo>
                  <a:lnTo>
                    <a:pt x="142" y="61"/>
                  </a:lnTo>
                  <a:lnTo>
                    <a:pt x="142" y="62"/>
                  </a:lnTo>
                  <a:lnTo>
                    <a:pt x="141" y="62"/>
                  </a:lnTo>
                  <a:lnTo>
                    <a:pt x="140" y="63"/>
                  </a:lnTo>
                  <a:lnTo>
                    <a:pt x="140" y="63"/>
                  </a:lnTo>
                  <a:lnTo>
                    <a:pt x="139" y="64"/>
                  </a:lnTo>
                  <a:lnTo>
                    <a:pt x="139" y="64"/>
                  </a:lnTo>
                  <a:lnTo>
                    <a:pt x="139" y="65"/>
                  </a:lnTo>
                  <a:lnTo>
                    <a:pt x="138" y="65"/>
                  </a:lnTo>
                  <a:lnTo>
                    <a:pt x="138" y="65"/>
                  </a:lnTo>
                  <a:lnTo>
                    <a:pt x="137" y="65"/>
                  </a:lnTo>
                  <a:lnTo>
                    <a:pt x="137" y="65"/>
                  </a:lnTo>
                  <a:lnTo>
                    <a:pt x="137" y="66"/>
                  </a:lnTo>
                  <a:lnTo>
                    <a:pt x="137" y="66"/>
                  </a:lnTo>
                  <a:lnTo>
                    <a:pt x="137" y="66"/>
                  </a:lnTo>
                  <a:lnTo>
                    <a:pt x="137" y="67"/>
                  </a:lnTo>
                  <a:lnTo>
                    <a:pt x="137" y="67"/>
                  </a:lnTo>
                  <a:lnTo>
                    <a:pt x="137" y="68"/>
                  </a:lnTo>
                  <a:lnTo>
                    <a:pt x="137" y="70"/>
                  </a:lnTo>
                  <a:lnTo>
                    <a:pt x="137" y="71"/>
                  </a:lnTo>
                  <a:lnTo>
                    <a:pt x="137" y="72"/>
                  </a:lnTo>
                  <a:lnTo>
                    <a:pt x="137" y="72"/>
                  </a:lnTo>
                  <a:lnTo>
                    <a:pt x="137" y="73"/>
                  </a:lnTo>
                  <a:lnTo>
                    <a:pt x="137" y="73"/>
                  </a:lnTo>
                  <a:lnTo>
                    <a:pt x="137" y="73"/>
                  </a:lnTo>
                  <a:lnTo>
                    <a:pt x="138" y="74"/>
                  </a:lnTo>
                  <a:lnTo>
                    <a:pt x="138" y="74"/>
                  </a:lnTo>
                  <a:lnTo>
                    <a:pt x="138" y="74"/>
                  </a:lnTo>
                  <a:lnTo>
                    <a:pt x="139" y="74"/>
                  </a:lnTo>
                  <a:lnTo>
                    <a:pt x="140" y="74"/>
                  </a:lnTo>
                  <a:lnTo>
                    <a:pt x="141" y="74"/>
                  </a:lnTo>
                  <a:lnTo>
                    <a:pt x="142" y="74"/>
                  </a:lnTo>
                  <a:lnTo>
                    <a:pt x="143" y="74"/>
                  </a:lnTo>
                  <a:lnTo>
                    <a:pt x="144" y="74"/>
                  </a:lnTo>
                  <a:lnTo>
                    <a:pt x="145" y="74"/>
                  </a:lnTo>
                  <a:lnTo>
                    <a:pt x="146" y="74"/>
                  </a:lnTo>
                  <a:lnTo>
                    <a:pt x="147" y="74"/>
                  </a:lnTo>
                  <a:lnTo>
                    <a:pt x="147" y="74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75"/>
                  </a:lnTo>
                  <a:lnTo>
                    <a:pt x="148" y="75"/>
                  </a:lnTo>
                  <a:lnTo>
                    <a:pt x="149" y="75"/>
                  </a:lnTo>
                  <a:lnTo>
                    <a:pt x="149" y="76"/>
                  </a:lnTo>
                  <a:lnTo>
                    <a:pt x="148" y="76"/>
                  </a:lnTo>
                  <a:lnTo>
                    <a:pt x="148" y="77"/>
                  </a:lnTo>
                  <a:lnTo>
                    <a:pt x="148" y="77"/>
                  </a:lnTo>
                  <a:lnTo>
                    <a:pt x="147" y="77"/>
                  </a:lnTo>
                  <a:lnTo>
                    <a:pt x="147" y="77"/>
                  </a:lnTo>
                  <a:lnTo>
                    <a:pt x="147" y="77"/>
                  </a:lnTo>
                  <a:lnTo>
                    <a:pt x="147" y="78"/>
                  </a:lnTo>
                  <a:lnTo>
                    <a:pt x="146" y="78"/>
                  </a:lnTo>
                  <a:lnTo>
                    <a:pt x="146" y="78"/>
                  </a:lnTo>
                  <a:lnTo>
                    <a:pt x="146" y="79"/>
                  </a:lnTo>
                  <a:lnTo>
                    <a:pt x="146" y="80"/>
                  </a:lnTo>
                  <a:lnTo>
                    <a:pt x="146" y="82"/>
                  </a:lnTo>
                  <a:lnTo>
                    <a:pt x="146" y="84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6" y="87"/>
                  </a:lnTo>
                  <a:lnTo>
                    <a:pt x="147" y="87"/>
                  </a:lnTo>
                  <a:lnTo>
                    <a:pt x="147" y="87"/>
                  </a:lnTo>
                  <a:lnTo>
                    <a:pt x="147" y="87"/>
                  </a:lnTo>
                  <a:lnTo>
                    <a:pt x="148" y="87"/>
                  </a:lnTo>
                  <a:lnTo>
                    <a:pt x="148" y="87"/>
                  </a:lnTo>
                  <a:lnTo>
                    <a:pt x="148" y="89"/>
                  </a:lnTo>
                  <a:lnTo>
                    <a:pt x="149" y="90"/>
                  </a:lnTo>
                  <a:lnTo>
                    <a:pt x="149" y="91"/>
                  </a:lnTo>
                  <a:lnTo>
                    <a:pt x="149" y="92"/>
                  </a:lnTo>
                  <a:lnTo>
                    <a:pt x="150" y="93"/>
                  </a:lnTo>
                  <a:lnTo>
                    <a:pt x="150" y="94"/>
                  </a:lnTo>
                  <a:lnTo>
                    <a:pt x="151" y="95"/>
                  </a:lnTo>
                  <a:lnTo>
                    <a:pt x="152" y="96"/>
                  </a:lnTo>
                  <a:lnTo>
                    <a:pt x="153" y="98"/>
                  </a:lnTo>
                  <a:lnTo>
                    <a:pt x="154" y="100"/>
                  </a:lnTo>
                  <a:lnTo>
                    <a:pt x="155" y="101"/>
                  </a:lnTo>
                  <a:lnTo>
                    <a:pt x="155" y="102"/>
                  </a:lnTo>
                  <a:lnTo>
                    <a:pt x="156" y="103"/>
                  </a:lnTo>
                  <a:lnTo>
                    <a:pt x="157" y="104"/>
                  </a:lnTo>
                  <a:lnTo>
                    <a:pt x="156" y="104"/>
                  </a:lnTo>
                  <a:lnTo>
                    <a:pt x="156" y="104"/>
                  </a:lnTo>
                  <a:lnTo>
                    <a:pt x="156" y="105"/>
                  </a:lnTo>
                  <a:lnTo>
                    <a:pt x="157" y="105"/>
                  </a:lnTo>
                  <a:lnTo>
                    <a:pt x="157" y="105"/>
                  </a:lnTo>
                  <a:lnTo>
                    <a:pt x="157" y="105"/>
                  </a:lnTo>
                  <a:lnTo>
                    <a:pt x="158" y="105"/>
                  </a:lnTo>
                  <a:lnTo>
                    <a:pt x="158" y="105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9" y="107"/>
                  </a:lnTo>
                  <a:lnTo>
                    <a:pt x="159" y="107"/>
                  </a:lnTo>
                  <a:lnTo>
                    <a:pt x="159" y="108"/>
                  </a:lnTo>
                  <a:lnTo>
                    <a:pt x="160" y="108"/>
                  </a:lnTo>
                  <a:lnTo>
                    <a:pt x="160" y="109"/>
                  </a:lnTo>
                  <a:lnTo>
                    <a:pt x="160" y="109"/>
                  </a:lnTo>
                  <a:lnTo>
                    <a:pt x="160" y="110"/>
                  </a:lnTo>
                  <a:lnTo>
                    <a:pt x="160" y="110"/>
                  </a:lnTo>
                  <a:lnTo>
                    <a:pt x="160" y="110"/>
                  </a:lnTo>
                  <a:lnTo>
                    <a:pt x="160" y="110"/>
                  </a:lnTo>
                  <a:lnTo>
                    <a:pt x="161" y="110"/>
                  </a:lnTo>
                  <a:lnTo>
                    <a:pt x="161" y="110"/>
                  </a:lnTo>
                  <a:lnTo>
                    <a:pt x="162" y="111"/>
                  </a:lnTo>
                  <a:lnTo>
                    <a:pt x="162" y="111"/>
                  </a:lnTo>
                  <a:lnTo>
                    <a:pt x="162" y="112"/>
                  </a:lnTo>
                  <a:lnTo>
                    <a:pt x="162" y="114"/>
                  </a:lnTo>
                  <a:lnTo>
                    <a:pt x="162" y="115"/>
                  </a:lnTo>
                  <a:lnTo>
                    <a:pt x="162" y="116"/>
                  </a:lnTo>
                  <a:lnTo>
                    <a:pt x="162" y="117"/>
                  </a:lnTo>
                  <a:lnTo>
                    <a:pt x="161" y="117"/>
                  </a:lnTo>
                  <a:lnTo>
                    <a:pt x="161" y="118"/>
                  </a:lnTo>
                  <a:lnTo>
                    <a:pt x="162" y="118"/>
                  </a:lnTo>
                  <a:lnTo>
                    <a:pt x="162" y="118"/>
                  </a:lnTo>
                  <a:lnTo>
                    <a:pt x="162" y="118"/>
                  </a:lnTo>
                  <a:lnTo>
                    <a:pt x="162" y="119"/>
                  </a:lnTo>
                  <a:lnTo>
                    <a:pt x="163" y="119"/>
                  </a:lnTo>
                  <a:lnTo>
                    <a:pt x="163" y="119"/>
                  </a:lnTo>
                  <a:lnTo>
                    <a:pt x="164" y="119"/>
                  </a:lnTo>
                  <a:lnTo>
                    <a:pt x="164" y="119"/>
                  </a:lnTo>
                  <a:lnTo>
                    <a:pt x="164" y="119"/>
                  </a:lnTo>
                  <a:lnTo>
                    <a:pt x="164" y="119"/>
                  </a:lnTo>
                  <a:lnTo>
                    <a:pt x="164" y="119"/>
                  </a:lnTo>
                  <a:lnTo>
                    <a:pt x="164" y="119"/>
                  </a:lnTo>
                  <a:lnTo>
                    <a:pt x="164" y="119"/>
                  </a:lnTo>
                  <a:lnTo>
                    <a:pt x="164" y="120"/>
                  </a:lnTo>
                  <a:lnTo>
                    <a:pt x="164" y="120"/>
                  </a:lnTo>
                  <a:lnTo>
                    <a:pt x="163" y="120"/>
                  </a:lnTo>
                  <a:lnTo>
                    <a:pt x="163" y="120"/>
                  </a:lnTo>
                  <a:lnTo>
                    <a:pt x="162" y="120"/>
                  </a:lnTo>
                  <a:lnTo>
                    <a:pt x="161" y="121"/>
                  </a:lnTo>
                  <a:lnTo>
                    <a:pt x="161" y="121"/>
                  </a:lnTo>
                  <a:lnTo>
                    <a:pt x="160" y="121"/>
                  </a:lnTo>
                  <a:lnTo>
                    <a:pt x="159" y="122"/>
                  </a:lnTo>
                  <a:lnTo>
                    <a:pt x="158" y="122"/>
                  </a:lnTo>
                  <a:lnTo>
                    <a:pt x="158" y="122"/>
                  </a:lnTo>
                  <a:lnTo>
                    <a:pt x="157" y="123"/>
                  </a:lnTo>
                  <a:lnTo>
                    <a:pt x="157" y="123"/>
                  </a:lnTo>
                  <a:lnTo>
                    <a:pt x="157" y="123"/>
                  </a:lnTo>
                  <a:lnTo>
                    <a:pt x="157" y="123"/>
                  </a:lnTo>
                  <a:lnTo>
                    <a:pt x="157" y="124"/>
                  </a:lnTo>
                  <a:lnTo>
                    <a:pt x="156" y="124"/>
                  </a:lnTo>
                  <a:lnTo>
                    <a:pt x="156" y="125"/>
                  </a:lnTo>
                  <a:lnTo>
                    <a:pt x="157" y="126"/>
                  </a:lnTo>
                  <a:lnTo>
                    <a:pt x="157" y="126"/>
                  </a:lnTo>
                  <a:lnTo>
                    <a:pt x="157" y="127"/>
                  </a:lnTo>
                  <a:lnTo>
                    <a:pt x="157" y="127"/>
                  </a:lnTo>
                  <a:lnTo>
                    <a:pt x="158" y="128"/>
                  </a:lnTo>
                  <a:lnTo>
                    <a:pt x="158" y="128"/>
                  </a:lnTo>
                  <a:lnTo>
                    <a:pt x="158" y="129"/>
                  </a:lnTo>
                  <a:lnTo>
                    <a:pt x="158" y="129"/>
                  </a:lnTo>
                  <a:lnTo>
                    <a:pt x="158" y="130"/>
                  </a:lnTo>
                  <a:lnTo>
                    <a:pt x="158" y="130"/>
                  </a:lnTo>
                  <a:lnTo>
                    <a:pt x="158" y="130"/>
                  </a:lnTo>
                  <a:lnTo>
                    <a:pt x="158" y="130"/>
                  </a:lnTo>
                  <a:lnTo>
                    <a:pt x="157" y="130"/>
                  </a:lnTo>
                  <a:lnTo>
                    <a:pt x="157" y="130"/>
                  </a:lnTo>
                  <a:lnTo>
                    <a:pt x="157" y="130"/>
                  </a:lnTo>
                  <a:lnTo>
                    <a:pt x="156" y="130"/>
                  </a:lnTo>
                  <a:lnTo>
                    <a:pt x="156" y="130"/>
                  </a:lnTo>
                  <a:lnTo>
                    <a:pt x="155" y="130"/>
                  </a:lnTo>
                  <a:lnTo>
                    <a:pt x="155" y="130"/>
                  </a:lnTo>
                  <a:lnTo>
                    <a:pt x="154" y="130"/>
                  </a:lnTo>
                  <a:lnTo>
                    <a:pt x="154" y="130"/>
                  </a:lnTo>
                  <a:lnTo>
                    <a:pt x="154" y="130"/>
                  </a:lnTo>
                  <a:lnTo>
                    <a:pt x="153" y="130"/>
                  </a:lnTo>
                  <a:lnTo>
                    <a:pt x="153" y="131"/>
                  </a:lnTo>
                  <a:lnTo>
                    <a:pt x="153" y="131"/>
                  </a:lnTo>
                  <a:lnTo>
                    <a:pt x="153" y="131"/>
                  </a:lnTo>
                  <a:lnTo>
                    <a:pt x="153" y="132"/>
                  </a:lnTo>
                  <a:lnTo>
                    <a:pt x="153" y="133"/>
                  </a:lnTo>
                  <a:lnTo>
                    <a:pt x="153" y="135"/>
                  </a:lnTo>
                  <a:lnTo>
                    <a:pt x="153" y="136"/>
                  </a:lnTo>
                  <a:lnTo>
                    <a:pt x="153" y="137"/>
                  </a:lnTo>
                  <a:lnTo>
                    <a:pt x="153" y="137"/>
                  </a:lnTo>
                  <a:lnTo>
                    <a:pt x="153" y="138"/>
                  </a:lnTo>
                  <a:lnTo>
                    <a:pt x="154" y="139"/>
                  </a:lnTo>
                  <a:lnTo>
                    <a:pt x="154" y="140"/>
                  </a:lnTo>
                  <a:lnTo>
                    <a:pt x="155" y="141"/>
                  </a:lnTo>
                  <a:lnTo>
                    <a:pt x="155" y="142"/>
                  </a:lnTo>
                  <a:lnTo>
                    <a:pt x="156" y="143"/>
                  </a:lnTo>
                  <a:lnTo>
                    <a:pt x="156" y="144"/>
                  </a:lnTo>
                  <a:lnTo>
                    <a:pt x="156" y="145"/>
                  </a:lnTo>
                  <a:lnTo>
                    <a:pt x="157" y="145"/>
                  </a:lnTo>
                  <a:lnTo>
                    <a:pt x="156" y="145"/>
                  </a:lnTo>
                  <a:lnTo>
                    <a:pt x="156" y="145"/>
                  </a:lnTo>
                  <a:lnTo>
                    <a:pt x="156" y="145"/>
                  </a:lnTo>
                  <a:lnTo>
                    <a:pt x="155" y="145"/>
                  </a:lnTo>
                  <a:lnTo>
                    <a:pt x="155" y="145"/>
                  </a:lnTo>
                  <a:lnTo>
                    <a:pt x="154" y="145"/>
                  </a:lnTo>
                  <a:lnTo>
                    <a:pt x="153" y="145"/>
                  </a:lnTo>
                  <a:lnTo>
                    <a:pt x="152" y="145"/>
                  </a:lnTo>
                  <a:lnTo>
                    <a:pt x="151" y="145"/>
                  </a:lnTo>
                  <a:lnTo>
                    <a:pt x="152" y="145"/>
                  </a:lnTo>
                  <a:lnTo>
                    <a:pt x="152" y="145"/>
                  </a:lnTo>
                  <a:lnTo>
                    <a:pt x="152" y="144"/>
                  </a:lnTo>
                  <a:lnTo>
                    <a:pt x="151" y="144"/>
                  </a:lnTo>
                  <a:lnTo>
                    <a:pt x="151" y="144"/>
                  </a:lnTo>
                  <a:lnTo>
                    <a:pt x="151" y="144"/>
                  </a:lnTo>
                  <a:lnTo>
                    <a:pt x="151" y="144"/>
                  </a:lnTo>
                  <a:lnTo>
                    <a:pt x="150" y="144"/>
                  </a:lnTo>
                  <a:lnTo>
                    <a:pt x="149" y="143"/>
                  </a:lnTo>
                  <a:lnTo>
                    <a:pt x="148" y="143"/>
                  </a:lnTo>
                  <a:lnTo>
                    <a:pt x="148" y="143"/>
                  </a:lnTo>
                  <a:lnTo>
                    <a:pt x="147" y="142"/>
                  </a:lnTo>
                  <a:lnTo>
                    <a:pt x="146" y="142"/>
                  </a:lnTo>
                  <a:lnTo>
                    <a:pt x="146" y="142"/>
                  </a:lnTo>
                  <a:lnTo>
                    <a:pt x="145" y="142"/>
                  </a:lnTo>
                  <a:lnTo>
                    <a:pt x="145" y="142"/>
                  </a:lnTo>
                  <a:lnTo>
                    <a:pt x="144" y="142"/>
                  </a:lnTo>
                  <a:lnTo>
                    <a:pt x="144" y="142"/>
                  </a:lnTo>
                  <a:lnTo>
                    <a:pt x="143" y="142"/>
                  </a:lnTo>
                  <a:lnTo>
                    <a:pt x="141" y="142"/>
                  </a:lnTo>
                  <a:lnTo>
                    <a:pt x="140" y="142"/>
                  </a:lnTo>
                  <a:lnTo>
                    <a:pt x="138" y="142"/>
                  </a:lnTo>
                  <a:lnTo>
                    <a:pt x="137" y="142"/>
                  </a:lnTo>
                  <a:lnTo>
                    <a:pt x="136" y="142"/>
                  </a:lnTo>
                  <a:lnTo>
                    <a:pt x="135" y="141"/>
                  </a:lnTo>
                  <a:lnTo>
                    <a:pt x="135" y="141"/>
                  </a:lnTo>
                  <a:lnTo>
                    <a:pt x="134" y="141"/>
                  </a:lnTo>
                  <a:lnTo>
                    <a:pt x="134" y="140"/>
                  </a:lnTo>
                  <a:lnTo>
                    <a:pt x="134" y="140"/>
                  </a:lnTo>
                  <a:lnTo>
                    <a:pt x="133" y="139"/>
                  </a:lnTo>
                  <a:lnTo>
                    <a:pt x="133" y="139"/>
                  </a:lnTo>
                  <a:lnTo>
                    <a:pt x="133" y="138"/>
                  </a:lnTo>
                  <a:lnTo>
                    <a:pt x="133" y="138"/>
                  </a:lnTo>
                  <a:lnTo>
                    <a:pt x="133" y="137"/>
                  </a:lnTo>
                  <a:lnTo>
                    <a:pt x="133" y="137"/>
                  </a:lnTo>
                  <a:lnTo>
                    <a:pt x="133" y="137"/>
                  </a:lnTo>
                  <a:lnTo>
                    <a:pt x="132" y="137"/>
                  </a:lnTo>
                  <a:lnTo>
                    <a:pt x="132" y="137"/>
                  </a:lnTo>
                  <a:lnTo>
                    <a:pt x="128" y="137"/>
                  </a:lnTo>
                  <a:lnTo>
                    <a:pt x="125" y="137"/>
                  </a:lnTo>
                  <a:lnTo>
                    <a:pt x="121" y="137"/>
                  </a:lnTo>
                  <a:lnTo>
                    <a:pt x="118" y="137"/>
                  </a:lnTo>
                  <a:lnTo>
                    <a:pt x="118" y="136"/>
                  </a:lnTo>
                  <a:lnTo>
                    <a:pt x="118" y="136"/>
                  </a:lnTo>
                  <a:lnTo>
                    <a:pt x="118" y="136"/>
                  </a:lnTo>
                  <a:lnTo>
                    <a:pt x="118" y="136"/>
                  </a:lnTo>
                  <a:lnTo>
                    <a:pt x="118" y="135"/>
                  </a:lnTo>
                  <a:lnTo>
                    <a:pt x="117" y="135"/>
                  </a:lnTo>
                  <a:lnTo>
                    <a:pt x="117" y="135"/>
                  </a:lnTo>
                  <a:lnTo>
                    <a:pt x="114" y="136"/>
                  </a:lnTo>
                  <a:lnTo>
                    <a:pt x="112" y="136"/>
                  </a:lnTo>
                  <a:lnTo>
                    <a:pt x="110" y="136"/>
                  </a:lnTo>
                  <a:lnTo>
                    <a:pt x="107" y="137"/>
                  </a:lnTo>
                  <a:lnTo>
                    <a:pt x="105" y="137"/>
                  </a:lnTo>
                  <a:lnTo>
                    <a:pt x="102" y="137"/>
                  </a:lnTo>
                  <a:lnTo>
                    <a:pt x="101" y="137"/>
                  </a:lnTo>
                  <a:lnTo>
                    <a:pt x="99" y="137"/>
                  </a:lnTo>
                  <a:lnTo>
                    <a:pt x="98" y="137"/>
                  </a:lnTo>
                  <a:lnTo>
                    <a:pt x="97" y="137"/>
                  </a:lnTo>
                  <a:lnTo>
                    <a:pt x="96" y="137"/>
                  </a:lnTo>
                  <a:lnTo>
                    <a:pt x="95" y="137"/>
                  </a:lnTo>
                  <a:lnTo>
                    <a:pt x="94" y="137"/>
                  </a:lnTo>
                  <a:lnTo>
                    <a:pt x="93" y="137"/>
                  </a:lnTo>
                  <a:lnTo>
                    <a:pt x="93" y="137"/>
                  </a:lnTo>
                  <a:lnTo>
                    <a:pt x="92" y="137"/>
                  </a:lnTo>
                  <a:lnTo>
                    <a:pt x="92" y="137"/>
                  </a:lnTo>
                  <a:lnTo>
                    <a:pt x="92" y="138"/>
                  </a:lnTo>
                  <a:lnTo>
                    <a:pt x="92" y="138"/>
                  </a:lnTo>
                  <a:lnTo>
                    <a:pt x="92" y="138"/>
                  </a:lnTo>
                  <a:lnTo>
                    <a:pt x="92" y="139"/>
                  </a:lnTo>
                  <a:lnTo>
                    <a:pt x="90" y="139"/>
                  </a:lnTo>
                  <a:lnTo>
                    <a:pt x="89" y="139"/>
                  </a:lnTo>
                  <a:lnTo>
                    <a:pt x="88" y="139"/>
                  </a:lnTo>
                  <a:lnTo>
                    <a:pt x="87" y="139"/>
                  </a:lnTo>
                  <a:lnTo>
                    <a:pt x="86" y="138"/>
                  </a:lnTo>
                  <a:lnTo>
                    <a:pt x="86" y="138"/>
                  </a:lnTo>
                  <a:lnTo>
                    <a:pt x="84" y="138"/>
                  </a:lnTo>
                  <a:lnTo>
                    <a:pt x="83" y="137"/>
                  </a:lnTo>
                  <a:lnTo>
                    <a:pt x="82" y="137"/>
                  </a:lnTo>
                  <a:lnTo>
                    <a:pt x="81" y="137"/>
                  </a:lnTo>
                  <a:lnTo>
                    <a:pt x="80" y="137"/>
                  </a:lnTo>
                  <a:lnTo>
                    <a:pt x="79" y="137"/>
                  </a:lnTo>
                  <a:lnTo>
                    <a:pt x="78" y="137"/>
                  </a:lnTo>
                  <a:lnTo>
                    <a:pt x="77" y="137"/>
                  </a:lnTo>
                  <a:lnTo>
                    <a:pt x="76" y="137"/>
                  </a:lnTo>
                  <a:lnTo>
                    <a:pt x="76" y="137"/>
                  </a:lnTo>
                  <a:lnTo>
                    <a:pt x="75" y="137"/>
                  </a:lnTo>
                  <a:lnTo>
                    <a:pt x="75" y="137"/>
                  </a:lnTo>
                  <a:lnTo>
                    <a:pt x="75" y="137"/>
                  </a:lnTo>
                  <a:lnTo>
                    <a:pt x="75" y="138"/>
                  </a:lnTo>
                  <a:lnTo>
                    <a:pt x="75" y="138"/>
                  </a:lnTo>
                  <a:lnTo>
                    <a:pt x="75" y="139"/>
                  </a:lnTo>
                  <a:lnTo>
                    <a:pt x="75" y="139"/>
                  </a:lnTo>
                  <a:lnTo>
                    <a:pt x="74" y="139"/>
                  </a:lnTo>
                  <a:lnTo>
                    <a:pt x="74" y="139"/>
                  </a:lnTo>
                  <a:lnTo>
                    <a:pt x="74" y="139"/>
                  </a:lnTo>
                  <a:lnTo>
                    <a:pt x="73" y="139"/>
                  </a:lnTo>
                  <a:lnTo>
                    <a:pt x="73" y="139"/>
                  </a:lnTo>
                  <a:lnTo>
                    <a:pt x="72" y="139"/>
                  </a:lnTo>
                  <a:lnTo>
                    <a:pt x="72" y="139"/>
                  </a:lnTo>
                  <a:lnTo>
                    <a:pt x="72" y="139"/>
                  </a:lnTo>
                  <a:lnTo>
                    <a:pt x="72" y="139"/>
                  </a:lnTo>
                  <a:lnTo>
                    <a:pt x="72" y="140"/>
                  </a:lnTo>
                  <a:lnTo>
                    <a:pt x="72" y="140"/>
                  </a:lnTo>
                  <a:lnTo>
                    <a:pt x="72" y="140"/>
                  </a:lnTo>
                  <a:lnTo>
                    <a:pt x="71" y="140"/>
                  </a:lnTo>
                  <a:lnTo>
                    <a:pt x="71" y="140"/>
                  </a:lnTo>
                  <a:lnTo>
                    <a:pt x="71" y="140"/>
                  </a:lnTo>
                  <a:lnTo>
                    <a:pt x="70" y="140"/>
                  </a:lnTo>
                  <a:lnTo>
                    <a:pt x="70" y="140"/>
                  </a:lnTo>
                  <a:lnTo>
                    <a:pt x="69" y="140"/>
                  </a:lnTo>
                  <a:lnTo>
                    <a:pt x="68" y="140"/>
                  </a:lnTo>
                  <a:lnTo>
                    <a:pt x="67" y="140"/>
                  </a:lnTo>
                  <a:lnTo>
                    <a:pt x="66" y="140"/>
                  </a:lnTo>
                  <a:lnTo>
                    <a:pt x="64" y="140"/>
                  </a:lnTo>
                  <a:lnTo>
                    <a:pt x="61" y="140"/>
                  </a:lnTo>
                  <a:lnTo>
                    <a:pt x="60" y="140"/>
                  </a:lnTo>
                  <a:lnTo>
                    <a:pt x="59" y="140"/>
                  </a:lnTo>
                  <a:lnTo>
                    <a:pt x="58" y="140"/>
                  </a:lnTo>
                  <a:lnTo>
                    <a:pt x="57" y="140"/>
                  </a:lnTo>
                  <a:lnTo>
                    <a:pt x="57" y="140"/>
                  </a:lnTo>
                  <a:lnTo>
                    <a:pt x="56" y="141"/>
                  </a:lnTo>
                  <a:lnTo>
                    <a:pt x="55" y="141"/>
                  </a:lnTo>
                  <a:lnTo>
                    <a:pt x="55" y="142"/>
                  </a:lnTo>
                  <a:lnTo>
                    <a:pt x="55" y="142"/>
                  </a:lnTo>
                  <a:lnTo>
                    <a:pt x="54" y="142"/>
                  </a:lnTo>
                  <a:lnTo>
                    <a:pt x="54" y="142"/>
                  </a:lnTo>
                  <a:lnTo>
                    <a:pt x="53" y="142"/>
                  </a:lnTo>
                  <a:lnTo>
                    <a:pt x="53" y="142"/>
                  </a:lnTo>
                  <a:lnTo>
                    <a:pt x="52" y="142"/>
                  </a:lnTo>
                  <a:lnTo>
                    <a:pt x="52" y="143"/>
                  </a:lnTo>
                  <a:lnTo>
                    <a:pt x="52" y="143"/>
                  </a:lnTo>
                  <a:lnTo>
                    <a:pt x="52" y="143"/>
                  </a:lnTo>
                  <a:lnTo>
                    <a:pt x="52" y="144"/>
                  </a:lnTo>
                  <a:lnTo>
                    <a:pt x="51" y="144"/>
                  </a:lnTo>
                  <a:lnTo>
                    <a:pt x="51" y="143"/>
                  </a:lnTo>
                  <a:lnTo>
                    <a:pt x="50" y="144"/>
                  </a:lnTo>
                  <a:lnTo>
                    <a:pt x="50" y="144"/>
                  </a:lnTo>
                  <a:lnTo>
                    <a:pt x="50" y="144"/>
                  </a:lnTo>
                  <a:lnTo>
                    <a:pt x="50" y="145"/>
                  </a:lnTo>
                  <a:lnTo>
                    <a:pt x="50" y="145"/>
                  </a:lnTo>
                  <a:lnTo>
                    <a:pt x="50" y="145"/>
                  </a:lnTo>
                  <a:lnTo>
                    <a:pt x="49" y="145"/>
                  </a:lnTo>
                  <a:lnTo>
                    <a:pt x="48" y="145"/>
                  </a:lnTo>
                  <a:lnTo>
                    <a:pt x="46" y="145"/>
                  </a:lnTo>
                  <a:lnTo>
                    <a:pt x="45" y="145"/>
                  </a:lnTo>
                  <a:lnTo>
                    <a:pt x="45" y="145"/>
                  </a:lnTo>
                  <a:lnTo>
                    <a:pt x="44" y="144"/>
                  </a:lnTo>
                  <a:lnTo>
                    <a:pt x="44" y="144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3" y="142"/>
                  </a:lnTo>
                  <a:lnTo>
                    <a:pt x="43" y="140"/>
                  </a:lnTo>
                  <a:lnTo>
                    <a:pt x="43" y="139"/>
                  </a:lnTo>
                  <a:lnTo>
                    <a:pt x="43" y="137"/>
                  </a:lnTo>
                  <a:lnTo>
                    <a:pt x="43" y="135"/>
                  </a:lnTo>
                  <a:lnTo>
                    <a:pt x="43" y="134"/>
                  </a:lnTo>
                  <a:lnTo>
                    <a:pt x="42" y="133"/>
                  </a:lnTo>
                  <a:lnTo>
                    <a:pt x="41" y="131"/>
                  </a:lnTo>
                  <a:lnTo>
                    <a:pt x="40" y="130"/>
                  </a:lnTo>
                  <a:lnTo>
                    <a:pt x="40" y="129"/>
                  </a:lnTo>
                  <a:lnTo>
                    <a:pt x="39" y="128"/>
                  </a:lnTo>
                  <a:lnTo>
                    <a:pt x="38" y="126"/>
                  </a:lnTo>
                  <a:lnTo>
                    <a:pt x="38" y="125"/>
                  </a:lnTo>
                  <a:lnTo>
                    <a:pt x="37" y="123"/>
                  </a:lnTo>
                  <a:lnTo>
                    <a:pt x="36" y="120"/>
                  </a:lnTo>
                  <a:lnTo>
                    <a:pt x="35" y="117"/>
                  </a:lnTo>
                  <a:lnTo>
                    <a:pt x="34" y="114"/>
                  </a:lnTo>
                  <a:lnTo>
                    <a:pt x="33" y="111"/>
                  </a:lnTo>
                  <a:lnTo>
                    <a:pt x="33" y="110"/>
                  </a:lnTo>
                  <a:lnTo>
                    <a:pt x="32" y="109"/>
                  </a:lnTo>
                  <a:lnTo>
                    <a:pt x="32" y="108"/>
                  </a:lnTo>
                  <a:lnTo>
                    <a:pt x="31" y="107"/>
                  </a:lnTo>
                  <a:lnTo>
                    <a:pt x="30" y="106"/>
                  </a:lnTo>
                  <a:lnTo>
                    <a:pt x="30" y="106"/>
                  </a:lnTo>
                  <a:lnTo>
                    <a:pt x="29" y="105"/>
                  </a:lnTo>
                  <a:lnTo>
                    <a:pt x="28" y="105"/>
                  </a:lnTo>
                  <a:lnTo>
                    <a:pt x="27" y="104"/>
                  </a:lnTo>
                  <a:lnTo>
                    <a:pt x="26" y="104"/>
                  </a:lnTo>
                  <a:lnTo>
                    <a:pt x="24" y="103"/>
                  </a:lnTo>
                  <a:lnTo>
                    <a:pt x="22" y="103"/>
                  </a:lnTo>
                  <a:lnTo>
                    <a:pt x="20" y="102"/>
                  </a:lnTo>
                  <a:lnTo>
                    <a:pt x="18" y="100"/>
                  </a:lnTo>
                  <a:lnTo>
                    <a:pt x="16" y="98"/>
                  </a:lnTo>
                  <a:lnTo>
                    <a:pt x="13" y="93"/>
                  </a:lnTo>
                  <a:lnTo>
                    <a:pt x="11" y="91"/>
                  </a:lnTo>
                  <a:lnTo>
                    <a:pt x="9" y="89"/>
                  </a:lnTo>
                  <a:lnTo>
                    <a:pt x="7" y="86"/>
                  </a:lnTo>
                  <a:lnTo>
                    <a:pt x="6" y="84"/>
                  </a:lnTo>
                  <a:lnTo>
                    <a:pt x="4" y="81"/>
                  </a:lnTo>
                  <a:lnTo>
                    <a:pt x="4" y="80"/>
                  </a:lnTo>
                  <a:lnTo>
                    <a:pt x="3" y="78"/>
                  </a:lnTo>
                  <a:lnTo>
                    <a:pt x="3" y="77"/>
                  </a:lnTo>
                  <a:lnTo>
                    <a:pt x="2" y="76"/>
                  </a:lnTo>
                  <a:lnTo>
                    <a:pt x="1" y="74"/>
                  </a:lnTo>
                  <a:lnTo>
                    <a:pt x="1" y="72"/>
                  </a:lnTo>
                  <a:lnTo>
                    <a:pt x="1" y="71"/>
                  </a:lnTo>
                  <a:lnTo>
                    <a:pt x="0" y="69"/>
                  </a:lnTo>
                  <a:lnTo>
                    <a:pt x="0" y="67"/>
                  </a:lnTo>
                  <a:lnTo>
                    <a:pt x="0" y="65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0" y="59"/>
                  </a:lnTo>
                  <a:lnTo>
                    <a:pt x="0" y="57"/>
                  </a:lnTo>
                  <a:lnTo>
                    <a:pt x="0" y="55"/>
                  </a:lnTo>
                  <a:lnTo>
                    <a:pt x="0" y="54"/>
                  </a:lnTo>
                  <a:lnTo>
                    <a:pt x="1" y="52"/>
                  </a:lnTo>
                  <a:lnTo>
                    <a:pt x="1" y="51"/>
                  </a:lnTo>
                  <a:lnTo>
                    <a:pt x="1" y="49"/>
                  </a:lnTo>
                  <a:lnTo>
                    <a:pt x="2" y="48"/>
                  </a:lnTo>
                  <a:lnTo>
                    <a:pt x="3" y="47"/>
                  </a:lnTo>
                  <a:lnTo>
                    <a:pt x="3" y="45"/>
                  </a:lnTo>
                  <a:lnTo>
                    <a:pt x="4" y="44"/>
                  </a:lnTo>
                  <a:lnTo>
                    <a:pt x="5" y="43"/>
                  </a:lnTo>
                  <a:lnTo>
                    <a:pt x="6" y="42"/>
                  </a:lnTo>
                  <a:lnTo>
                    <a:pt x="7" y="40"/>
                  </a:lnTo>
                  <a:lnTo>
                    <a:pt x="8" y="39"/>
                  </a:lnTo>
                  <a:lnTo>
                    <a:pt x="9" y="38"/>
                  </a:lnTo>
                  <a:lnTo>
                    <a:pt x="10" y="37"/>
                  </a:lnTo>
                  <a:lnTo>
                    <a:pt x="11" y="36"/>
                  </a:lnTo>
                  <a:lnTo>
                    <a:pt x="12" y="35"/>
                  </a:lnTo>
                  <a:lnTo>
                    <a:pt x="14" y="34"/>
                  </a:lnTo>
                  <a:lnTo>
                    <a:pt x="15" y="33"/>
                  </a:lnTo>
                  <a:lnTo>
                    <a:pt x="16" y="32"/>
                  </a:lnTo>
                  <a:lnTo>
                    <a:pt x="19" y="30"/>
                  </a:lnTo>
                  <a:lnTo>
                    <a:pt x="22" y="29"/>
                  </a:lnTo>
                  <a:lnTo>
                    <a:pt x="25" y="27"/>
                  </a:lnTo>
                  <a:lnTo>
                    <a:pt x="28" y="26"/>
                  </a:lnTo>
                  <a:lnTo>
                    <a:pt x="32" y="25"/>
                  </a:lnTo>
                  <a:lnTo>
                    <a:pt x="35" y="24"/>
                  </a:lnTo>
                  <a:lnTo>
                    <a:pt x="44" y="24"/>
                  </a:lnTo>
                  <a:lnTo>
                    <a:pt x="53" y="24"/>
                  </a:lnTo>
                  <a:lnTo>
                    <a:pt x="62" y="24"/>
                  </a:lnTo>
                  <a:lnTo>
                    <a:pt x="67" y="24"/>
                  </a:lnTo>
                  <a:lnTo>
                    <a:pt x="72" y="24"/>
                  </a:lnTo>
                  <a:lnTo>
                    <a:pt x="72" y="23"/>
                  </a:lnTo>
                  <a:lnTo>
                    <a:pt x="71" y="22"/>
                  </a:lnTo>
                  <a:lnTo>
                    <a:pt x="71" y="21"/>
                  </a:lnTo>
                  <a:lnTo>
                    <a:pt x="71" y="21"/>
                  </a:lnTo>
                  <a:lnTo>
                    <a:pt x="72" y="20"/>
                  </a:lnTo>
                  <a:lnTo>
                    <a:pt x="72" y="19"/>
                  </a:lnTo>
                  <a:lnTo>
                    <a:pt x="72" y="19"/>
                  </a:lnTo>
                  <a:lnTo>
                    <a:pt x="72" y="18"/>
                  </a:lnTo>
                  <a:lnTo>
                    <a:pt x="73" y="17"/>
                  </a:lnTo>
                  <a:lnTo>
                    <a:pt x="73" y="16"/>
                  </a:lnTo>
                  <a:lnTo>
                    <a:pt x="74" y="15"/>
                  </a:lnTo>
                  <a:lnTo>
                    <a:pt x="75" y="14"/>
                  </a:lnTo>
                  <a:lnTo>
                    <a:pt x="75" y="13"/>
                  </a:lnTo>
                  <a:lnTo>
                    <a:pt x="76" y="12"/>
                  </a:lnTo>
                  <a:lnTo>
                    <a:pt x="76" y="11"/>
                  </a:lnTo>
                  <a:lnTo>
                    <a:pt x="76" y="11"/>
                  </a:lnTo>
                  <a:lnTo>
                    <a:pt x="76" y="10"/>
                  </a:lnTo>
                  <a:lnTo>
                    <a:pt x="76" y="10"/>
                  </a:lnTo>
                  <a:lnTo>
                    <a:pt x="76" y="9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76" y="7"/>
                  </a:lnTo>
                  <a:lnTo>
                    <a:pt x="76" y="7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6" y="5"/>
                  </a:lnTo>
                  <a:lnTo>
                    <a:pt x="77" y="4"/>
                  </a:lnTo>
                  <a:lnTo>
                    <a:pt x="78" y="3"/>
                  </a:lnTo>
                  <a:lnTo>
                    <a:pt x="79" y="2"/>
                  </a:lnTo>
                  <a:lnTo>
                    <a:pt x="81" y="2"/>
                  </a:lnTo>
                  <a:lnTo>
                    <a:pt x="82" y="1"/>
                  </a:lnTo>
                  <a:lnTo>
                    <a:pt x="83" y="1"/>
                  </a:lnTo>
                  <a:lnTo>
                    <a:pt x="84" y="0"/>
                  </a:lnTo>
                  <a:lnTo>
                    <a:pt x="85" y="0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9" y="0"/>
                  </a:lnTo>
                  <a:lnTo>
                    <a:pt x="91" y="0"/>
                  </a:lnTo>
                  <a:lnTo>
                    <a:pt x="92" y="0"/>
                  </a:lnTo>
                  <a:lnTo>
                    <a:pt x="93" y="0"/>
                  </a:lnTo>
                  <a:lnTo>
                    <a:pt x="95" y="0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0" y="1"/>
                  </a:lnTo>
                  <a:lnTo>
                    <a:pt x="103" y="1"/>
                  </a:lnTo>
                  <a:lnTo>
                    <a:pt x="106" y="2"/>
                  </a:lnTo>
                  <a:lnTo>
                    <a:pt x="109" y="3"/>
                  </a:lnTo>
                  <a:lnTo>
                    <a:pt x="111" y="4"/>
                  </a:lnTo>
                  <a:lnTo>
                    <a:pt x="114" y="5"/>
                  </a:lnTo>
                  <a:lnTo>
                    <a:pt x="117" y="6"/>
                  </a:lnTo>
                  <a:lnTo>
                    <a:pt x="117" y="5"/>
                  </a:lnTo>
                  <a:lnTo>
                    <a:pt x="118" y="5"/>
                  </a:lnTo>
                  <a:lnTo>
                    <a:pt x="119" y="5"/>
                  </a:lnTo>
                  <a:lnTo>
                    <a:pt x="119" y="5"/>
                  </a:lnTo>
                  <a:lnTo>
                    <a:pt x="120" y="5"/>
                  </a:lnTo>
                  <a:lnTo>
                    <a:pt x="120" y="4"/>
                  </a:lnTo>
                  <a:lnTo>
                    <a:pt x="120" y="4"/>
                  </a:lnTo>
                  <a:lnTo>
                    <a:pt x="121" y="4"/>
                  </a:lnTo>
                  <a:lnTo>
                    <a:pt x="121" y="4"/>
                  </a:lnTo>
                  <a:lnTo>
                    <a:pt x="121" y="4"/>
                  </a:lnTo>
                  <a:lnTo>
                    <a:pt x="122" y="4"/>
                  </a:lnTo>
                  <a:lnTo>
                    <a:pt x="122" y="4"/>
                  </a:lnTo>
                  <a:lnTo>
                    <a:pt x="122" y="4"/>
                  </a:lnTo>
                  <a:lnTo>
                    <a:pt x="122" y="4"/>
                  </a:lnTo>
                  <a:lnTo>
                    <a:pt x="122" y="4"/>
                  </a:lnTo>
                  <a:lnTo>
                    <a:pt x="123" y="4"/>
                  </a:lnTo>
                  <a:lnTo>
                    <a:pt x="123" y="3"/>
                  </a:lnTo>
                  <a:lnTo>
                    <a:pt x="123" y="3"/>
                  </a:lnTo>
                  <a:lnTo>
                    <a:pt x="124" y="3"/>
                  </a:lnTo>
                  <a:lnTo>
                    <a:pt x="124" y="3"/>
                  </a:lnTo>
                  <a:lnTo>
                    <a:pt x="125" y="3"/>
                  </a:lnTo>
                  <a:lnTo>
                    <a:pt x="125" y="3"/>
                  </a:lnTo>
                  <a:lnTo>
                    <a:pt x="125" y="3"/>
                  </a:lnTo>
                  <a:lnTo>
                    <a:pt x="126" y="2"/>
                  </a:lnTo>
                  <a:lnTo>
                    <a:pt x="127" y="2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776259" y="3660761"/>
              <a:ext cx="1483074" cy="1339653"/>
            </a:xfrm>
            <a:custGeom>
              <a:avLst/>
              <a:gdLst/>
              <a:ahLst/>
              <a:cxnLst>
                <a:cxn ang="0">
                  <a:pos x="107" y="35"/>
                </a:cxn>
                <a:cxn ang="0">
                  <a:pos x="125" y="42"/>
                </a:cxn>
                <a:cxn ang="0">
                  <a:pos x="152" y="58"/>
                </a:cxn>
                <a:cxn ang="0">
                  <a:pos x="180" y="59"/>
                </a:cxn>
                <a:cxn ang="0">
                  <a:pos x="185" y="69"/>
                </a:cxn>
                <a:cxn ang="0">
                  <a:pos x="183" y="80"/>
                </a:cxn>
                <a:cxn ang="0">
                  <a:pos x="189" y="87"/>
                </a:cxn>
                <a:cxn ang="0">
                  <a:pos x="190" y="110"/>
                </a:cxn>
                <a:cxn ang="0">
                  <a:pos x="198" y="117"/>
                </a:cxn>
                <a:cxn ang="0">
                  <a:pos x="197" y="131"/>
                </a:cxn>
                <a:cxn ang="0">
                  <a:pos x="193" y="139"/>
                </a:cxn>
                <a:cxn ang="0">
                  <a:pos x="195" y="145"/>
                </a:cxn>
                <a:cxn ang="0">
                  <a:pos x="165" y="163"/>
                </a:cxn>
                <a:cxn ang="0">
                  <a:pos x="160" y="156"/>
                </a:cxn>
                <a:cxn ang="0">
                  <a:pos x="161" y="151"/>
                </a:cxn>
                <a:cxn ang="0">
                  <a:pos x="159" y="149"/>
                </a:cxn>
                <a:cxn ang="0">
                  <a:pos x="157" y="150"/>
                </a:cxn>
                <a:cxn ang="0">
                  <a:pos x="151" y="151"/>
                </a:cxn>
                <a:cxn ang="0">
                  <a:pos x="151" y="147"/>
                </a:cxn>
                <a:cxn ang="0">
                  <a:pos x="147" y="140"/>
                </a:cxn>
                <a:cxn ang="0">
                  <a:pos x="144" y="137"/>
                </a:cxn>
                <a:cxn ang="0">
                  <a:pos x="139" y="134"/>
                </a:cxn>
                <a:cxn ang="0">
                  <a:pos x="135" y="129"/>
                </a:cxn>
                <a:cxn ang="0">
                  <a:pos x="132" y="125"/>
                </a:cxn>
                <a:cxn ang="0">
                  <a:pos x="129" y="127"/>
                </a:cxn>
                <a:cxn ang="0">
                  <a:pos x="125" y="129"/>
                </a:cxn>
                <a:cxn ang="0">
                  <a:pos x="118" y="132"/>
                </a:cxn>
                <a:cxn ang="0">
                  <a:pos x="113" y="130"/>
                </a:cxn>
                <a:cxn ang="0">
                  <a:pos x="99" y="128"/>
                </a:cxn>
                <a:cxn ang="0">
                  <a:pos x="93" y="127"/>
                </a:cxn>
                <a:cxn ang="0">
                  <a:pos x="88" y="128"/>
                </a:cxn>
                <a:cxn ang="0">
                  <a:pos x="78" y="129"/>
                </a:cxn>
                <a:cxn ang="0">
                  <a:pos x="65" y="128"/>
                </a:cxn>
                <a:cxn ang="0">
                  <a:pos x="61" y="124"/>
                </a:cxn>
                <a:cxn ang="0">
                  <a:pos x="59" y="121"/>
                </a:cxn>
                <a:cxn ang="0">
                  <a:pos x="56" y="116"/>
                </a:cxn>
                <a:cxn ang="0">
                  <a:pos x="51" y="110"/>
                </a:cxn>
                <a:cxn ang="0">
                  <a:pos x="50" y="102"/>
                </a:cxn>
                <a:cxn ang="0">
                  <a:pos x="46" y="99"/>
                </a:cxn>
                <a:cxn ang="0">
                  <a:pos x="42" y="97"/>
                </a:cxn>
                <a:cxn ang="0">
                  <a:pos x="38" y="92"/>
                </a:cxn>
                <a:cxn ang="0">
                  <a:pos x="35" y="90"/>
                </a:cxn>
                <a:cxn ang="0">
                  <a:pos x="28" y="84"/>
                </a:cxn>
                <a:cxn ang="0">
                  <a:pos x="24" y="82"/>
                </a:cxn>
                <a:cxn ang="0">
                  <a:pos x="20" y="77"/>
                </a:cxn>
                <a:cxn ang="0">
                  <a:pos x="17" y="75"/>
                </a:cxn>
                <a:cxn ang="0">
                  <a:pos x="10" y="69"/>
                </a:cxn>
                <a:cxn ang="0">
                  <a:pos x="7" y="67"/>
                </a:cxn>
                <a:cxn ang="0">
                  <a:pos x="2" y="63"/>
                </a:cxn>
                <a:cxn ang="0">
                  <a:pos x="0" y="59"/>
                </a:cxn>
                <a:cxn ang="0">
                  <a:pos x="8" y="49"/>
                </a:cxn>
                <a:cxn ang="0">
                  <a:pos x="18" y="41"/>
                </a:cxn>
                <a:cxn ang="0">
                  <a:pos x="35" y="26"/>
                </a:cxn>
                <a:cxn ang="0">
                  <a:pos x="44" y="18"/>
                </a:cxn>
                <a:cxn ang="0">
                  <a:pos x="51" y="20"/>
                </a:cxn>
                <a:cxn ang="0">
                  <a:pos x="59" y="5"/>
                </a:cxn>
                <a:cxn ang="0">
                  <a:pos x="70" y="1"/>
                </a:cxn>
                <a:cxn ang="0">
                  <a:pos x="81" y="11"/>
                </a:cxn>
                <a:cxn ang="0">
                  <a:pos x="92" y="24"/>
                </a:cxn>
              </a:cxnLst>
              <a:rect l="0" t="0" r="r" b="b"/>
              <a:pathLst>
                <a:path w="198" h="167">
                  <a:moveTo>
                    <a:pt x="98" y="25"/>
                  </a:moveTo>
                  <a:lnTo>
                    <a:pt x="99" y="27"/>
                  </a:lnTo>
                  <a:lnTo>
                    <a:pt x="99" y="28"/>
                  </a:lnTo>
                  <a:lnTo>
                    <a:pt x="100" y="30"/>
                  </a:lnTo>
                  <a:lnTo>
                    <a:pt x="101" y="31"/>
                  </a:lnTo>
                  <a:lnTo>
                    <a:pt x="102" y="32"/>
                  </a:lnTo>
                  <a:lnTo>
                    <a:pt x="103" y="33"/>
                  </a:lnTo>
                  <a:lnTo>
                    <a:pt x="104" y="34"/>
                  </a:lnTo>
                  <a:lnTo>
                    <a:pt x="106" y="35"/>
                  </a:lnTo>
                  <a:lnTo>
                    <a:pt x="107" y="35"/>
                  </a:lnTo>
                  <a:lnTo>
                    <a:pt x="109" y="36"/>
                  </a:lnTo>
                  <a:lnTo>
                    <a:pt x="110" y="37"/>
                  </a:lnTo>
                  <a:lnTo>
                    <a:pt x="112" y="37"/>
                  </a:lnTo>
                  <a:lnTo>
                    <a:pt x="114" y="38"/>
                  </a:lnTo>
                  <a:lnTo>
                    <a:pt x="116" y="38"/>
                  </a:lnTo>
                  <a:lnTo>
                    <a:pt x="118" y="38"/>
                  </a:lnTo>
                  <a:lnTo>
                    <a:pt x="120" y="39"/>
                  </a:lnTo>
                  <a:lnTo>
                    <a:pt x="121" y="40"/>
                  </a:lnTo>
                  <a:lnTo>
                    <a:pt x="123" y="41"/>
                  </a:lnTo>
                  <a:lnTo>
                    <a:pt x="125" y="42"/>
                  </a:lnTo>
                  <a:lnTo>
                    <a:pt x="127" y="44"/>
                  </a:lnTo>
                  <a:lnTo>
                    <a:pt x="131" y="46"/>
                  </a:lnTo>
                  <a:lnTo>
                    <a:pt x="134" y="48"/>
                  </a:lnTo>
                  <a:lnTo>
                    <a:pt x="138" y="51"/>
                  </a:lnTo>
                  <a:lnTo>
                    <a:pt x="142" y="53"/>
                  </a:lnTo>
                  <a:lnTo>
                    <a:pt x="144" y="54"/>
                  </a:lnTo>
                  <a:lnTo>
                    <a:pt x="146" y="56"/>
                  </a:lnTo>
                  <a:lnTo>
                    <a:pt x="148" y="57"/>
                  </a:lnTo>
                  <a:lnTo>
                    <a:pt x="149" y="58"/>
                  </a:lnTo>
                  <a:lnTo>
                    <a:pt x="152" y="58"/>
                  </a:lnTo>
                  <a:lnTo>
                    <a:pt x="154" y="58"/>
                  </a:lnTo>
                  <a:lnTo>
                    <a:pt x="157" y="58"/>
                  </a:lnTo>
                  <a:lnTo>
                    <a:pt x="159" y="58"/>
                  </a:lnTo>
                  <a:lnTo>
                    <a:pt x="164" y="58"/>
                  </a:lnTo>
                  <a:lnTo>
                    <a:pt x="169" y="58"/>
                  </a:lnTo>
                  <a:lnTo>
                    <a:pt x="171" y="58"/>
                  </a:lnTo>
                  <a:lnTo>
                    <a:pt x="174" y="58"/>
                  </a:lnTo>
                  <a:lnTo>
                    <a:pt x="176" y="58"/>
                  </a:lnTo>
                  <a:lnTo>
                    <a:pt x="178" y="58"/>
                  </a:lnTo>
                  <a:lnTo>
                    <a:pt x="180" y="59"/>
                  </a:lnTo>
                  <a:lnTo>
                    <a:pt x="182" y="59"/>
                  </a:lnTo>
                  <a:lnTo>
                    <a:pt x="184" y="59"/>
                  </a:lnTo>
                  <a:lnTo>
                    <a:pt x="186" y="60"/>
                  </a:lnTo>
                  <a:lnTo>
                    <a:pt x="186" y="61"/>
                  </a:lnTo>
                  <a:lnTo>
                    <a:pt x="186" y="63"/>
                  </a:lnTo>
                  <a:lnTo>
                    <a:pt x="186" y="64"/>
                  </a:lnTo>
                  <a:lnTo>
                    <a:pt x="186" y="65"/>
                  </a:lnTo>
                  <a:lnTo>
                    <a:pt x="186" y="66"/>
                  </a:lnTo>
                  <a:lnTo>
                    <a:pt x="186" y="67"/>
                  </a:lnTo>
                  <a:lnTo>
                    <a:pt x="185" y="69"/>
                  </a:lnTo>
                  <a:lnTo>
                    <a:pt x="184" y="71"/>
                  </a:lnTo>
                  <a:lnTo>
                    <a:pt x="184" y="73"/>
                  </a:lnTo>
                  <a:lnTo>
                    <a:pt x="183" y="75"/>
                  </a:lnTo>
                  <a:lnTo>
                    <a:pt x="183" y="76"/>
                  </a:lnTo>
                  <a:lnTo>
                    <a:pt x="183" y="77"/>
                  </a:lnTo>
                  <a:lnTo>
                    <a:pt x="183" y="77"/>
                  </a:lnTo>
                  <a:lnTo>
                    <a:pt x="183" y="78"/>
                  </a:lnTo>
                  <a:lnTo>
                    <a:pt x="183" y="79"/>
                  </a:lnTo>
                  <a:lnTo>
                    <a:pt x="183" y="79"/>
                  </a:lnTo>
                  <a:lnTo>
                    <a:pt x="183" y="80"/>
                  </a:lnTo>
                  <a:lnTo>
                    <a:pt x="183" y="81"/>
                  </a:lnTo>
                  <a:lnTo>
                    <a:pt x="184" y="82"/>
                  </a:lnTo>
                  <a:lnTo>
                    <a:pt x="184" y="82"/>
                  </a:lnTo>
                  <a:lnTo>
                    <a:pt x="185" y="83"/>
                  </a:lnTo>
                  <a:lnTo>
                    <a:pt x="185" y="84"/>
                  </a:lnTo>
                  <a:lnTo>
                    <a:pt x="187" y="85"/>
                  </a:lnTo>
                  <a:lnTo>
                    <a:pt x="187" y="85"/>
                  </a:lnTo>
                  <a:lnTo>
                    <a:pt x="188" y="86"/>
                  </a:lnTo>
                  <a:lnTo>
                    <a:pt x="188" y="86"/>
                  </a:lnTo>
                  <a:lnTo>
                    <a:pt x="189" y="87"/>
                  </a:lnTo>
                  <a:lnTo>
                    <a:pt x="189" y="88"/>
                  </a:lnTo>
                  <a:lnTo>
                    <a:pt x="189" y="88"/>
                  </a:lnTo>
                  <a:lnTo>
                    <a:pt x="189" y="93"/>
                  </a:lnTo>
                  <a:lnTo>
                    <a:pt x="189" y="98"/>
                  </a:lnTo>
                  <a:lnTo>
                    <a:pt x="189" y="102"/>
                  </a:lnTo>
                  <a:lnTo>
                    <a:pt x="189" y="107"/>
                  </a:lnTo>
                  <a:lnTo>
                    <a:pt x="190" y="108"/>
                  </a:lnTo>
                  <a:lnTo>
                    <a:pt x="190" y="109"/>
                  </a:lnTo>
                  <a:lnTo>
                    <a:pt x="190" y="110"/>
                  </a:lnTo>
                  <a:lnTo>
                    <a:pt x="190" y="110"/>
                  </a:lnTo>
                  <a:lnTo>
                    <a:pt x="191" y="111"/>
                  </a:lnTo>
                  <a:lnTo>
                    <a:pt x="191" y="112"/>
                  </a:lnTo>
                  <a:lnTo>
                    <a:pt x="192" y="112"/>
                  </a:lnTo>
                  <a:lnTo>
                    <a:pt x="193" y="113"/>
                  </a:lnTo>
                  <a:lnTo>
                    <a:pt x="194" y="113"/>
                  </a:lnTo>
                  <a:lnTo>
                    <a:pt x="195" y="114"/>
                  </a:lnTo>
                  <a:lnTo>
                    <a:pt x="196" y="115"/>
                  </a:lnTo>
                  <a:lnTo>
                    <a:pt x="197" y="115"/>
                  </a:lnTo>
                  <a:lnTo>
                    <a:pt x="197" y="116"/>
                  </a:lnTo>
                  <a:lnTo>
                    <a:pt x="198" y="117"/>
                  </a:lnTo>
                  <a:lnTo>
                    <a:pt x="198" y="118"/>
                  </a:lnTo>
                  <a:lnTo>
                    <a:pt x="198" y="120"/>
                  </a:lnTo>
                  <a:lnTo>
                    <a:pt x="198" y="122"/>
                  </a:lnTo>
                  <a:lnTo>
                    <a:pt x="198" y="123"/>
                  </a:lnTo>
                  <a:lnTo>
                    <a:pt x="198" y="125"/>
                  </a:lnTo>
                  <a:lnTo>
                    <a:pt x="198" y="126"/>
                  </a:lnTo>
                  <a:lnTo>
                    <a:pt x="198" y="127"/>
                  </a:lnTo>
                  <a:lnTo>
                    <a:pt x="198" y="129"/>
                  </a:lnTo>
                  <a:lnTo>
                    <a:pt x="197" y="130"/>
                  </a:lnTo>
                  <a:lnTo>
                    <a:pt x="197" y="131"/>
                  </a:lnTo>
                  <a:lnTo>
                    <a:pt x="196" y="132"/>
                  </a:lnTo>
                  <a:lnTo>
                    <a:pt x="196" y="133"/>
                  </a:lnTo>
                  <a:lnTo>
                    <a:pt x="195" y="134"/>
                  </a:lnTo>
                  <a:lnTo>
                    <a:pt x="195" y="135"/>
                  </a:lnTo>
                  <a:lnTo>
                    <a:pt x="194" y="136"/>
                  </a:lnTo>
                  <a:lnTo>
                    <a:pt x="193" y="137"/>
                  </a:lnTo>
                  <a:lnTo>
                    <a:pt x="193" y="137"/>
                  </a:lnTo>
                  <a:lnTo>
                    <a:pt x="192" y="138"/>
                  </a:lnTo>
                  <a:lnTo>
                    <a:pt x="192" y="139"/>
                  </a:lnTo>
                  <a:lnTo>
                    <a:pt x="193" y="139"/>
                  </a:lnTo>
                  <a:lnTo>
                    <a:pt x="193" y="140"/>
                  </a:lnTo>
                  <a:lnTo>
                    <a:pt x="193" y="140"/>
                  </a:lnTo>
                  <a:lnTo>
                    <a:pt x="193" y="141"/>
                  </a:lnTo>
                  <a:lnTo>
                    <a:pt x="194" y="142"/>
                  </a:lnTo>
                  <a:lnTo>
                    <a:pt x="194" y="142"/>
                  </a:lnTo>
                  <a:lnTo>
                    <a:pt x="194" y="143"/>
                  </a:lnTo>
                  <a:lnTo>
                    <a:pt x="195" y="143"/>
                  </a:lnTo>
                  <a:lnTo>
                    <a:pt x="195" y="144"/>
                  </a:lnTo>
                  <a:lnTo>
                    <a:pt x="195" y="144"/>
                  </a:lnTo>
                  <a:lnTo>
                    <a:pt x="195" y="145"/>
                  </a:lnTo>
                  <a:lnTo>
                    <a:pt x="192" y="146"/>
                  </a:lnTo>
                  <a:lnTo>
                    <a:pt x="190" y="148"/>
                  </a:lnTo>
                  <a:lnTo>
                    <a:pt x="188" y="149"/>
                  </a:lnTo>
                  <a:lnTo>
                    <a:pt x="186" y="150"/>
                  </a:lnTo>
                  <a:lnTo>
                    <a:pt x="182" y="153"/>
                  </a:lnTo>
                  <a:lnTo>
                    <a:pt x="178" y="156"/>
                  </a:lnTo>
                  <a:lnTo>
                    <a:pt x="173" y="158"/>
                  </a:lnTo>
                  <a:lnTo>
                    <a:pt x="169" y="161"/>
                  </a:lnTo>
                  <a:lnTo>
                    <a:pt x="167" y="162"/>
                  </a:lnTo>
                  <a:lnTo>
                    <a:pt x="165" y="163"/>
                  </a:lnTo>
                  <a:lnTo>
                    <a:pt x="163" y="165"/>
                  </a:lnTo>
                  <a:lnTo>
                    <a:pt x="161" y="167"/>
                  </a:lnTo>
                  <a:lnTo>
                    <a:pt x="161" y="167"/>
                  </a:lnTo>
                  <a:lnTo>
                    <a:pt x="160" y="167"/>
                  </a:lnTo>
                  <a:lnTo>
                    <a:pt x="160" y="167"/>
                  </a:lnTo>
                  <a:lnTo>
                    <a:pt x="159" y="167"/>
                  </a:lnTo>
                  <a:lnTo>
                    <a:pt x="159" y="157"/>
                  </a:lnTo>
                  <a:lnTo>
                    <a:pt x="160" y="157"/>
                  </a:lnTo>
                  <a:lnTo>
                    <a:pt x="160" y="156"/>
                  </a:lnTo>
                  <a:lnTo>
                    <a:pt x="160" y="156"/>
                  </a:lnTo>
                  <a:lnTo>
                    <a:pt x="160" y="156"/>
                  </a:lnTo>
                  <a:lnTo>
                    <a:pt x="161" y="156"/>
                  </a:lnTo>
                  <a:lnTo>
                    <a:pt x="161" y="155"/>
                  </a:lnTo>
                  <a:lnTo>
                    <a:pt x="161" y="155"/>
                  </a:lnTo>
                  <a:lnTo>
                    <a:pt x="161" y="154"/>
                  </a:lnTo>
                  <a:lnTo>
                    <a:pt x="161" y="153"/>
                  </a:lnTo>
                  <a:lnTo>
                    <a:pt x="161" y="152"/>
                  </a:lnTo>
                  <a:lnTo>
                    <a:pt x="161" y="152"/>
                  </a:lnTo>
                  <a:lnTo>
                    <a:pt x="161" y="151"/>
                  </a:lnTo>
                  <a:lnTo>
                    <a:pt x="161" y="151"/>
                  </a:lnTo>
                  <a:lnTo>
                    <a:pt x="161" y="150"/>
                  </a:lnTo>
                  <a:lnTo>
                    <a:pt x="161" y="150"/>
                  </a:lnTo>
                  <a:lnTo>
                    <a:pt x="160" y="150"/>
                  </a:lnTo>
                  <a:lnTo>
                    <a:pt x="160" y="150"/>
                  </a:lnTo>
                  <a:lnTo>
                    <a:pt x="160" y="150"/>
                  </a:lnTo>
                  <a:lnTo>
                    <a:pt x="159" y="150"/>
                  </a:lnTo>
                  <a:lnTo>
                    <a:pt x="159" y="150"/>
                  </a:lnTo>
                  <a:lnTo>
                    <a:pt x="159" y="149"/>
                  </a:lnTo>
                  <a:lnTo>
                    <a:pt x="159" y="149"/>
                  </a:lnTo>
                  <a:lnTo>
                    <a:pt x="159" y="149"/>
                  </a:lnTo>
                  <a:lnTo>
                    <a:pt x="159" y="149"/>
                  </a:lnTo>
                  <a:lnTo>
                    <a:pt x="159" y="149"/>
                  </a:lnTo>
                  <a:lnTo>
                    <a:pt x="159" y="149"/>
                  </a:lnTo>
                  <a:lnTo>
                    <a:pt x="158" y="149"/>
                  </a:lnTo>
                  <a:lnTo>
                    <a:pt x="158" y="149"/>
                  </a:lnTo>
                  <a:lnTo>
                    <a:pt x="158" y="149"/>
                  </a:lnTo>
                  <a:lnTo>
                    <a:pt x="158" y="150"/>
                  </a:lnTo>
                  <a:lnTo>
                    <a:pt x="158" y="150"/>
                  </a:lnTo>
                  <a:lnTo>
                    <a:pt x="158" y="150"/>
                  </a:lnTo>
                  <a:lnTo>
                    <a:pt x="157" y="150"/>
                  </a:lnTo>
                  <a:lnTo>
                    <a:pt x="157" y="151"/>
                  </a:lnTo>
                  <a:lnTo>
                    <a:pt x="156" y="151"/>
                  </a:lnTo>
                  <a:lnTo>
                    <a:pt x="155" y="151"/>
                  </a:lnTo>
                  <a:lnTo>
                    <a:pt x="155" y="151"/>
                  </a:lnTo>
                  <a:lnTo>
                    <a:pt x="154" y="152"/>
                  </a:lnTo>
                  <a:lnTo>
                    <a:pt x="153" y="152"/>
                  </a:lnTo>
                  <a:lnTo>
                    <a:pt x="153" y="152"/>
                  </a:lnTo>
                  <a:lnTo>
                    <a:pt x="152" y="152"/>
                  </a:lnTo>
                  <a:lnTo>
                    <a:pt x="152" y="151"/>
                  </a:lnTo>
                  <a:lnTo>
                    <a:pt x="151" y="151"/>
                  </a:lnTo>
                  <a:lnTo>
                    <a:pt x="151" y="151"/>
                  </a:lnTo>
                  <a:lnTo>
                    <a:pt x="151" y="150"/>
                  </a:lnTo>
                  <a:lnTo>
                    <a:pt x="151" y="150"/>
                  </a:lnTo>
                  <a:lnTo>
                    <a:pt x="151" y="150"/>
                  </a:lnTo>
                  <a:lnTo>
                    <a:pt x="151" y="149"/>
                  </a:lnTo>
                  <a:lnTo>
                    <a:pt x="151" y="149"/>
                  </a:lnTo>
                  <a:lnTo>
                    <a:pt x="151" y="148"/>
                  </a:lnTo>
                  <a:lnTo>
                    <a:pt x="151" y="148"/>
                  </a:lnTo>
                  <a:lnTo>
                    <a:pt x="151" y="147"/>
                  </a:lnTo>
                  <a:lnTo>
                    <a:pt x="151" y="147"/>
                  </a:lnTo>
                  <a:lnTo>
                    <a:pt x="151" y="147"/>
                  </a:lnTo>
                  <a:lnTo>
                    <a:pt x="151" y="147"/>
                  </a:lnTo>
                  <a:lnTo>
                    <a:pt x="150" y="147"/>
                  </a:lnTo>
                  <a:lnTo>
                    <a:pt x="149" y="147"/>
                  </a:lnTo>
                  <a:lnTo>
                    <a:pt x="149" y="145"/>
                  </a:lnTo>
                  <a:lnTo>
                    <a:pt x="149" y="144"/>
                  </a:lnTo>
                  <a:lnTo>
                    <a:pt x="149" y="143"/>
                  </a:lnTo>
                  <a:lnTo>
                    <a:pt x="148" y="141"/>
                  </a:lnTo>
                  <a:lnTo>
                    <a:pt x="147" y="140"/>
                  </a:lnTo>
                  <a:lnTo>
                    <a:pt x="147" y="140"/>
                  </a:lnTo>
                  <a:lnTo>
                    <a:pt x="146" y="139"/>
                  </a:lnTo>
                  <a:lnTo>
                    <a:pt x="146" y="139"/>
                  </a:lnTo>
                  <a:lnTo>
                    <a:pt x="145" y="138"/>
                  </a:lnTo>
                  <a:lnTo>
                    <a:pt x="145" y="138"/>
                  </a:lnTo>
                  <a:lnTo>
                    <a:pt x="145" y="138"/>
                  </a:lnTo>
                  <a:lnTo>
                    <a:pt x="145" y="137"/>
                  </a:lnTo>
                  <a:lnTo>
                    <a:pt x="144" y="137"/>
                  </a:lnTo>
                  <a:lnTo>
                    <a:pt x="144" y="137"/>
                  </a:lnTo>
                  <a:lnTo>
                    <a:pt x="144" y="137"/>
                  </a:lnTo>
                  <a:lnTo>
                    <a:pt x="144" y="137"/>
                  </a:lnTo>
                  <a:lnTo>
                    <a:pt x="143" y="137"/>
                  </a:lnTo>
                  <a:lnTo>
                    <a:pt x="142" y="137"/>
                  </a:lnTo>
                  <a:lnTo>
                    <a:pt x="142" y="137"/>
                  </a:lnTo>
                  <a:lnTo>
                    <a:pt x="142" y="137"/>
                  </a:lnTo>
                  <a:lnTo>
                    <a:pt x="141" y="137"/>
                  </a:lnTo>
                  <a:lnTo>
                    <a:pt x="141" y="136"/>
                  </a:lnTo>
                  <a:lnTo>
                    <a:pt x="141" y="135"/>
                  </a:lnTo>
                  <a:lnTo>
                    <a:pt x="140" y="135"/>
                  </a:lnTo>
                  <a:lnTo>
                    <a:pt x="140" y="135"/>
                  </a:lnTo>
                  <a:lnTo>
                    <a:pt x="139" y="134"/>
                  </a:lnTo>
                  <a:lnTo>
                    <a:pt x="139" y="134"/>
                  </a:lnTo>
                  <a:lnTo>
                    <a:pt x="138" y="133"/>
                  </a:lnTo>
                  <a:lnTo>
                    <a:pt x="138" y="133"/>
                  </a:lnTo>
                  <a:lnTo>
                    <a:pt x="138" y="132"/>
                  </a:lnTo>
                  <a:lnTo>
                    <a:pt x="137" y="132"/>
                  </a:lnTo>
                  <a:lnTo>
                    <a:pt x="137" y="131"/>
                  </a:lnTo>
                  <a:lnTo>
                    <a:pt x="136" y="131"/>
                  </a:lnTo>
                  <a:lnTo>
                    <a:pt x="136" y="130"/>
                  </a:lnTo>
                  <a:lnTo>
                    <a:pt x="135" y="130"/>
                  </a:lnTo>
                  <a:lnTo>
                    <a:pt x="135" y="129"/>
                  </a:lnTo>
                  <a:lnTo>
                    <a:pt x="135" y="129"/>
                  </a:lnTo>
                  <a:lnTo>
                    <a:pt x="134" y="128"/>
                  </a:lnTo>
                  <a:lnTo>
                    <a:pt x="134" y="128"/>
                  </a:lnTo>
                  <a:lnTo>
                    <a:pt x="134" y="127"/>
                  </a:lnTo>
                  <a:lnTo>
                    <a:pt x="134" y="127"/>
                  </a:lnTo>
                  <a:lnTo>
                    <a:pt x="134" y="126"/>
                  </a:lnTo>
                  <a:lnTo>
                    <a:pt x="133" y="126"/>
                  </a:lnTo>
                  <a:lnTo>
                    <a:pt x="133" y="125"/>
                  </a:lnTo>
                  <a:lnTo>
                    <a:pt x="133" y="125"/>
                  </a:lnTo>
                  <a:lnTo>
                    <a:pt x="132" y="125"/>
                  </a:lnTo>
                  <a:lnTo>
                    <a:pt x="132" y="125"/>
                  </a:lnTo>
                  <a:lnTo>
                    <a:pt x="131" y="125"/>
                  </a:lnTo>
                  <a:lnTo>
                    <a:pt x="131" y="125"/>
                  </a:lnTo>
                  <a:lnTo>
                    <a:pt x="130" y="125"/>
                  </a:lnTo>
                  <a:lnTo>
                    <a:pt x="130" y="126"/>
                  </a:lnTo>
                  <a:lnTo>
                    <a:pt x="130" y="126"/>
                  </a:lnTo>
                  <a:lnTo>
                    <a:pt x="130" y="126"/>
                  </a:lnTo>
                  <a:lnTo>
                    <a:pt x="130" y="127"/>
                  </a:lnTo>
                  <a:lnTo>
                    <a:pt x="129" y="127"/>
                  </a:lnTo>
                  <a:lnTo>
                    <a:pt x="129" y="127"/>
                  </a:lnTo>
                  <a:lnTo>
                    <a:pt x="128" y="127"/>
                  </a:lnTo>
                  <a:lnTo>
                    <a:pt x="128" y="127"/>
                  </a:lnTo>
                  <a:lnTo>
                    <a:pt x="127" y="128"/>
                  </a:lnTo>
                  <a:lnTo>
                    <a:pt x="127" y="128"/>
                  </a:lnTo>
                  <a:lnTo>
                    <a:pt x="126" y="128"/>
                  </a:lnTo>
                  <a:lnTo>
                    <a:pt x="126" y="128"/>
                  </a:lnTo>
                  <a:lnTo>
                    <a:pt x="125" y="128"/>
                  </a:lnTo>
                  <a:lnTo>
                    <a:pt x="125" y="128"/>
                  </a:lnTo>
                  <a:lnTo>
                    <a:pt x="125" y="128"/>
                  </a:lnTo>
                  <a:lnTo>
                    <a:pt x="125" y="129"/>
                  </a:lnTo>
                  <a:lnTo>
                    <a:pt x="125" y="129"/>
                  </a:lnTo>
                  <a:lnTo>
                    <a:pt x="124" y="129"/>
                  </a:lnTo>
                  <a:lnTo>
                    <a:pt x="124" y="130"/>
                  </a:lnTo>
                  <a:lnTo>
                    <a:pt x="124" y="130"/>
                  </a:lnTo>
                  <a:lnTo>
                    <a:pt x="123" y="131"/>
                  </a:lnTo>
                  <a:lnTo>
                    <a:pt x="122" y="131"/>
                  </a:lnTo>
                  <a:lnTo>
                    <a:pt x="121" y="131"/>
                  </a:lnTo>
                  <a:lnTo>
                    <a:pt x="120" y="132"/>
                  </a:lnTo>
                  <a:lnTo>
                    <a:pt x="119" y="132"/>
                  </a:lnTo>
                  <a:lnTo>
                    <a:pt x="118" y="132"/>
                  </a:lnTo>
                  <a:lnTo>
                    <a:pt x="116" y="132"/>
                  </a:lnTo>
                  <a:lnTo>
                    <a:pt x="116" y="131"/>
                  </a:lnTo>
                  <a:lnTo>
                    <a:pt x="116" y="131"/>
                  </a:lnTo>
                  <a:lnTo>
                    <a:pt x="116" y="131"/>
                  </a:lnTo>
                  <a:lnTo>
                    <a:pt x="115" y="131"/>
                  </a:lnTo>
                  <a:lnTo>
                    <a:pt x="115" y="130"/>
                  </a:lnTo>
                  <a:lnTo>
                    <a:pt x="114" y="130"/>
                  </a:lnTo>
                  <a:lnTo>
                    <a:pt x="114" y="130"/>
                  </a:lnTo>
                  <a:lnTo>
                    <a:pt x="113" y="130"/>
                  </a:lnTo>
                  <a:lnTo>
                    <a:pt x="113" y="130"/>
                  </a:lnTo>
                  <a:lnTo>
                    <a:pt x="110" y="130"/>
                  </a:lnTo>
                  <a:lnTo>
                    <a:pt x="106" y="130"/>
                  </a:lnTo>
                  <a:lnTo>
                    <a:pt x="103" y="130"/>
                  </a:lnTo>
                  <a:lnTo>
                    <a:pt x="100" y="130"/>
                  </a:lnTo>
                  <a:lnTo>
                    <a:pt x="100" y="129"/>
                  </a:lnTo>
                  <a:lnTo>
                    <a:pt x="100" y="129"/>
                  </a:lnTo>
                  <a:lnTo>
                    <a:pt x="99" y="129"/>
                  </a:lnTo>
                  <a:lnTo>
                    <a:pt x="99" y="128"/>
                  </a:lnTo>
                  <a:lnTo>
                    <a:pt x="99" y="128"/>
                  </a:lnTo>
                  <a:lnTo>
                    <a:pt x="99" y="128"/>
                  </a:lnTo>
                  <a:lnTo>
                    <a:pt x="98" y="128"/>
                  </a:lnTo>
                  <a:lnTo>
                    <a:pt x="97" y="128"/>
                  </a:lnTo>
                  <a:lnTo>
                    <a:pt x="97" y="128"/>
                  </a:lnTo>
                  <a:lnTo>
                    <a:pt x="96" y="128"/>
                  </a:lnTo>
                  <a:lnTo>
                    <a:pt x="96" y="128"/>
                  </a:lnTo>
                  <a:lnTo>
                    <a:pt x="95" y="128"/>
                  </a:lnTo>
                  <a:lnTo>
                    <a:pt x="94" y="127"/>
                  </a:lnTo>
                  <a:lnTo>
                    <a:pt x="94" y="127"/>
                  </a:lnTo>
                  <a:lnTo>
                    <a:pt x="93" y="127"/>
                  </a:lnTo>
                  <a:lnTo>
                    <a:pt x="93" y="127"/>
                  </a:lnTo>
                  <a:lnTo>
                    <a:pt x="92" y="127"/>
                  </a:lnTo>
                  <a:lnTo>
                    <a:pt x="92" y="127"/>
                  </a:lnTo>
                  <a:lnTo>
                    <a:pt x="91" y="127"/>
                  </a:lnTo>
                  <a:lnTo>
                    <a:pt x="90" y="127"/>
                  </a:lnTo>
                  <a:lnTo>
                    <a:pt x="90" y="127"/>
                  </a:lnTo>
                  <a:lnTo>
                    <a:pt x="89" y="127"/>
                  </a:lnTo>
                  <a:lnTo>
                    <a:pt x="89" y="127"/>
                  </a:lnTo>
                  <a:lnTo>
                    <a:pt x="89" y="127"/>
                  </a:lnTo>
                  <a:lnTo>
                    <a:pt x="88" y="127"/>
                  </a:lnTo>
                  <a:lnTo>
                    <a:pt x="88" y="128"/>
                  </a:lnTo>
                  <a:lnTo>
                    <a:pt x="88" y="128"/>
                  </a:lnTo>
                  <a:lnTo>
                    <a:pt x="86" y="128"/>
                  </a:lnTo>
                  <a:lnTo>
                    <a:pt x="84" y="128"/>
                  </a:lnTo>
                  <a:lnTo>
                    <a:pt x="82" y="128"/>
                  </a:lnTo>
                  <a:lnTo>
                    <a:pt x="80" y="128"/>
                  </a:lnTo>
                  <a:lnTo>
                    <a:pt x="79" y="128"/>
                  </a:lnTo>
                  <a:lnTo>
                    <a:pt x="79" y="128"/>
                  </a:lnTo>
                  <a:lnTo>
                    <a:pt x="78" y="128"/>
                  </a:lnTo>
                  <a:lnTo>
                    <a:pt x="78" y="128"/>
                  </a:lnTo>
                  <a:lnTo>
                    <a:pt x="78" y="129"/>
                  </a:lnTo>
                  <a:lnTo>
                    <a:pt x="78" y="129"/>
                  </a:lnTo>
                  <a:lnTo>
                    <a:pt x="78" y="129"/>
                  </a:lnTo>
                  <a:lnTo>
                    <a:pt x="78" y="130"/>
                  </a:lnTo>
                  <a:lnTo>
                    <a:pt x="68" y="130"/>
                  </a:lnTo>
                  <a:lnTo>
                    <a:pt x="67" y="130"/>
                  </a:lnTo>
                  <a:lnTo>
                    <a:pt x="67" y="130"/>
                  </a:lnTo>
                  <a:lnTo>
                    <a:pt x="66" y="129"/>
                  </a:lnTo>
                  <a:lnTo>
                    <a:pt x="66" y="129"/>
                  </a:lnTo>
                  <a:lnTo>
                    <a:pt x="65" y="129"/>
                  </a:lnTo>
                  <a:lnTo>
                    <a:pt x="65" y="128"/>
                  </a:lnTo>
                  <a:lnTo>
                    <a:pt x="65" y="128"/>
                  </a:lnTo>
                  <a:lnTo>
                    <a:pt x="65" y="128"/>
                  </a:lnTo>
                  <a:lnTo>
                    <a:pt x="64" y="127"/>
                  </a:lnTo>
                  <a:lnTo>
                    <a:pt x="64" y="127"/>
                  </a:lnTo>
                  <a:lnTo>
                    <a:pt x="63" y="126"/>
                  </a:lnTo>
                  <a:lnTo>
                    <a:pt x="63" y="126"/>
                  </a:lnTo>
                  <a:lnTo>
                    <a:pt x="62" y="125"/>
                  </a:lnTo>
                  <a:lnTo>
                    <a:pt x="62" y="125"/>
                  </a:lnTo>
                  <a:lnTo>
                    <a:pt x="62" y="124"/>
                  </a:lnTo>
                  <a:lnTo>
                    <a:pt x="61" y="124"/>
                  </a:lnTo>
                  <a:lnTo>
                    <a:pt x="61" y="123"/>
                  </a:lnTo>
                  <a:lnTo>
                    <a:pt x="61" y="123"/>
                  </a:lnTo>
                  <a:lnTo>
                    <a:pt x="61" y="122"/>
                  </a:lnTo>
                  <a:lnTo>
                    <a:pt x="61" y="122"/>
                  </a:lnTo>
                  <a:lnTo>
                    <a:pt x="61" y="122"/>
                  </a:lnTo>
                  <a:lnTo>
                    <a:pt x="61" y="122"/>
                  </a:lnTo>
                  <a:lnTo>
                    <a:pt x="60" y="122"/>
                  </a:lnTo>
                  <a:lnTo>
                    <a:pt x="60" y="122"/>
                  </a:lnTo>
                  <a:lnTo>
                    <a:pt x="59" y="121"/>
                  </a:lnTo>
                  <a:lnTo>
                    <a:pt x="59" y="121"/>
                  </a:lnTo>
                  <a:lnTo>
                    <a:pt x="59" y="120"/>
                  </a:lnTo>
                  <a:lnTo>
                    <a:pt x="58" y="120"/>
                  </a:lnTo>
                  <a:lnTo>
                    <a:pt x="58" y="119"/>
                  </a:lnTo>
                  <a:lnTo>
                    <a:pt x="57" y="118"/>
                  </a:lnTo>
                  <a:lnTo>
                    <a:pt x="57" y="118"/>
                  </a:lnTo>
                  <a:lnTo>
                    <a:pt x="56" y="117"/>
                  </a:lnTo>
                  <a:lnTo>
                    <a:pt x="56" y="117"/>
                  </a:lnTo>
                  <a:lnTo>
                    <a:pt x="56" y="117"/>
                  </a:lnTo>
                  <a:lnTo>
                    <a:pt x="56" y="116"/>
                  </a:lnTo>
                  <a:lnTo>
                    <a:pt x="56" y="116"/>
                  </a:lnTo>
                  <a:lnTo>
                    <a:pt x="56" y="115"/>
                  </a:lnTo>
                  <a:lnTo>
                    <a:pt x="56" y="115"/>
                  </a:lnTo>
                  <a:lnTo>
                    <a:pt x="56" y="115"/>
                  </a:lnTo>
                  <a:lnTo>
                    <a:pt x="55" y="115"/>
                  </a:lnTo>
                  <a:lnTo>
                    <a:pt x="55" y="115"/>
                  </a:lnTo>
                  <a:lnTo>
                    <a:pt x="54" y="114"/>
                  </a:lnTo>
                  <a:lnTo>
                    <a:pt x="54" y="114"/>
                  </a:lnTo>
                  <a:lnTo>
                    <a:pt x="53" y="112"/>
                  </a:lnTo>
                  <a:lnTo>
                    <a:pt x="52" y="111"/>
                  </a:lnTo>
                  <a:lnTo>
                    <a:pt x="51" y="110"/>
                  </a:lnTo>
                  <a:lnTo>
                    <a:pt x="51" y="110"/>
                  </a:lnTo>
                  <a:lnTo>
                    <a:pt x="50" y="109"/>
                  </a:lnTo>
                  <a:lnTo>
                    <a:pt x="50" y="108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0" y="105"/>
                  </a:lnTo>
                  <a:lnTo>
                    <a:pt x="50" y="104"/>
                  </a:lnTo>
                  <a:lnTo>
                    <a:pt x="50" y="103"/>
                  </a:lnTo>
                  <a:lnTo>
                    <a:pt x="50" y="103"/>
                  </a:lnTo>
                  <a:lnTo>
                    <a:pt x="50" y="102"/>
                  </a:lnTo>
                  <a:lnTo>
                    <a:pt x="50" y="102"/>
                  </a:lnTo>
                  <a:lnTo>
                    <a:pt x="49" y="102"/>
                  </a:lnTo>
                  <a:lnTo>
                    <a:pt x="49" y="102"/>
                  </a:lnTo>
                  <a:lnTo>
                    <a:pt x="49" y="102"/>
                  </a:lnTo>
                  <a:lnTo>
                    <a:pt x="48" y="102"/>
                  </a:lnTo>
                  <a:lnTo>
                    <a:pt x="48" y="101"/>
                  </a:lnTo>
                  <a:lnTo>
                    <a:pt x="47" y="100"/>
                  </a:lnTo>
                  <a:lnTo>
                    <a:pt x="47" y="100"/>
                  </a:lnTo>
                  <a:lnTo>
                    <a:pt x="47" y="100"/>
                  </a:lnTo>
                  <a:lnTo>
                    <a:pt x="46" y="99"/>
                  </a:lnTo>
                  <a:lnTo>
                    <a:pt x="46" y="99"/>
                  </a:lnTo>
                  <a:lnTo>
                    <a:pt x="45" y="98"/>
                  </a:lnTo>
                  <a:lnTo>
                    <a:pt x="45" y="98"/>
                  </a:lnTo>
                  <a:lnTo>
                    <a:pt x="45" y="97"/>
                  </a:lnTo>
                  <a:lnTo>
                    <a:pt x="44" y="97"/>
                  </a:lnTo>
                  <a:lnTo>
                    <a:pt x="44" y="97"/>
                  </a:lnTo>
                  <a:lnTo>
                    <a:pt x="44" y="97"/>
                  </a:lnTo>
                  <a:lnTo>
                    <a:pt x="44" y="97"/>
                  </a:lnTo>
                  <a:lnTo>
                    <a:pt x="43" y="97"/>
                  </a:lnTo>
                  <a:lnTo>
                    <a:pt x="42" y="97"/>
                  </a:lnTo>
                  <a:lnTo>
                    <a:pt x="42" y="96"/>
                  </a:lnTo>
                  <a:lnTo>
                    <a:pt x="41" y="96"/>
                  </a:lnTo>
                  <a:lnTo>
                    <a:pt x="41" y="96"/>
                  </a:lnTo>
                  <a:lnTo>
                    <a:pt x="41" y="96"/>
                  </a:lnTo>
                  <a:lnTo>
                    <a:pt x="40" y="95"/>
                  </a:lnTo>
                  <a:lnTo>
                    <a:pt x="40" y="94"/>
                  </a:lnTo>
                  <a:lnTo>
                    <a:pt x="39" y="93"/>
                  </a:lnTo>
                  <a:lnTo>
                    <a:pt x="39" y="93"/>
                  </a:lnTo>
                  <a:lnTo>
                    <a:pt x="38" y="93"/>
                  </a:lnTo>
                  <a:lnTo>
                    <a:pt x="38" y="92"/>
                  </a:lnTo>
                  <a:lnTo>
                    <a:pt x="37" y="92"/>
                  </a:lnTo>
                  <a:lnTo>
                    <a:pt x="37" y="92"/>
                  </a:lnTo>
                  <a:lnTo>
                    <a:pt x="36" y="92"/>
                  </a:lnTo>
                  <a:lnTo>
                    <a:pt x="36" y="91"/>
                  </a:lnTo>
                  <a:lnTo>
                    <a:pt x="36" y="91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34" y="90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2" y="89"/>
                  </a:lnTo>
                  <a:lnTo>
                    <a:pt x="31" y="88"/>
                  </a:lnTo>
                  <a:lnTo>
                    <a:pt x="30" y="87"/>
                  </a:lnTo>
                  <a:lnTo>
                    <a:pt x="30" y="86"/>
                  </a:lnTo>
                  <a:lnTo>
                    <a:pt x="29" y="85"/>
                  </a:lnTo>
                  <a:lnTo>
                    <a:pt x="28" y="84"/>
                  </a:lnTo>
                  <a:lnTo>
                    <a:pt x="28" y="84"/>
                  </a:lnTo>
                  <a:lnTo>
                    <a:pt x="27" y="84"/>
                  </a:lnTo>
                  <a:lnTo>
                    <a:pt x="26" y="83"/>
                  </a:lnTo>
                  <a:lnTo>
                    <a:pt x="26" y="83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5" y="82"/>
                  </a:lnTo>
                  <a:lnTo>
                    <a:pt x="25" y="82"/>
                  </a:lnTo>
                  <a:lnTo>
                    <a:pt x="24" y="82"/>
                  </a:lnTo>
                  <a:lnTo>
                    <a:pt x="23" y="81"/>
                  </a:lnTo>
                  <a:lnTo>
                    <a:pt x="23" y="81"/>
                  </a:lnTo>
                  <a:lnTo>
                    <a:pt x="23" y="81"/>
                  </a:lnTo>
                  <a:lnTo>
                    <a:pt x="22" y="80"/>
                  </a:lnTo>
                  <a:lnTo>
                    <a:pt x="22" y="80"/>
                  </a:lnTo>
                  <a:lnTo>
                    <a:pt x="21" y="79"/>
                  </a:lnTo>
                  <a:lnTo>
                    <a:pt x="21" y="78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0" y="77"/>
                  </a:lnTo>
                  <a:lnTo>
                    <a:pt x="19" y="77"/>
                  </a:lnTo>
                  <a:lnTo>
                    <a:pt x="19" y="77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8" y="76"/>
                  </a:lnTo>
                  <a:lnTo>
                    <a:pt x="18" y="76"/>
                  </a:lnTo>
                  <a:lnTo>
                    <a:pt x="18" y="75"/>
                  </a:lnTo>
                  <a:lnTo>
                    <a:pt x="17" y="75"/>
                  </a:lnTo>
                  <a:lnTo>
                    <a:pt x="17" y="75"/>
                  </a:lnTo>
                  <a:lnTo>
                    <a:pt x="17" y="75"/>
                  </a:lnTo>
                  <a:lnTo>
                    <a:pt x="16" y="75"/>
                  </a:lnTo>
                  <a:lnTo>
                    <a:pt x="16" y="75"/>
                  </a:lnTo>
                  <a:lnTo>
                    <a:pt x="15" y="75"/>
                  </a:lnTo>
                  <a:lnTo>
                    <a:pt x="14" y="74"/>
                  </a:lnTo>
                  <a:lnTo>
                    <a:pt x="14" y="74"/>
                  </a:lnTo>
                  <a:lnTo>
                    <a:pt x="13" y="73"/>
                  </a:lnTo>
                  <a:lnTo>
                    <a:pt x="12" y="72"/>
                  </a:lnTo>
                  <a:lnTo>
                    <a:pt x="11" y="71"/>
                  </a:lnTo>
                  <a:lnTo>
                    <a:pt x="10" y="70"/>
                  </a:lnTo>
                  <a:lnTo>
                    <a:pt x="10" y="69"/>
                  </a:lnTo>
                  <a:lnTo>
                    <a:pt x="9" y="69"/>
                  </a:lnTo>
                  <a:lnTo>
                    <a:pt x="9" y="69"/>
                  </a:lnTo>
                  <a:lnTo>
                    <a:pt x="8" y="68"/>
                  </a:lnTo>
                  <a:lnTo>
                    <a:pt x="8" y="68"/>
                  </a:lnTo>
                  <a:lnTo>
                    <a:pt x="8" y="68"/>
                  </a:lnTo>
                  <a:lnTo>
                    <a:pt x="8" y="67"/>
                  </a:lnTo>
                  <a:lnTo>
                    <a:pt x="8" y="67"/>
                  </a:lnTo>
                  <a:lnTo>
                    <a:pt x="7" y="67"/>
                  </a:lnTo>
                  <a:lnTo>
                    <a:pt x="7" y="67"/>
                  </a:lnTo>
                  <a:lnTo>
                    <a:pt x="7" y="67"/>
                  </a:lnTo>
                  <a:lnTo>
                    <a:pt x="6" y="67"/>
                  </a:lnTo>
                  <a:lnTo>
                    <a:pt x="6" y="67"/>
                  </a:lnTo>
                  <a:lnTo>
                    <a:pt x="5" y="66"/>
                  </a:lnTo>
                  <a:lnTo>
                    <a:pt x="5" y="66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3" y="64"/>
                  </a:lnTo>
                  <a:lnTo>
                    <a:pt x="2" y="63"/>
                  </a:lnTo>
                  <a:lnTo>
                    <a:pt x="2" y="63"/>
                  </a:lnTo>
                  <a:lnTo>
                    <a:pt x="2" y="63"/>
                  </a:lnTo>
                  <a:lnTo>
                    <a:pt x="1" y="62"/>
                  </a:lnTo>
                  <a:lnTo>
                    <a:pt x="1" y="62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0" y="61"/>
                  </a:lnTo>
                  <a:lnTo>
                    <a:pt x="0" y="60"/>
                  </a:lnTo>
                  <a:lnTo>
                    <a:pt x="0" y="59"/>
                  </a:lnTo>
                  <a:lnTo>
                    <a:pt x="1" y="58"/>
                  </a:lnTo>
                  <a:lnTo>
                    <a:pt x="1" y="56"/>
                  </a:lnTo>
                  <a:lnTo>
                    <a:pt x="2" y="55"/>
                  </a:lnTo>
                  <a:lnTo>
                    <a:pt x="2" y="54"/>
                  </a:lnTo>
                  <a:lnTo>
                    <a:pt x="3" y="53"/>
                  </a:lnTo>
                  <a:lnTo>
                    <a:pt x="4" y="52"/>
                  </a:lnTo>
                  <a:lnTo>
                    <a:pt x="5" y="51"/>
                  </a:lnTo>
                  <a:lnTo>
                    <a:pt x="6" y="51"/>
                  </a:lnTo>
                  <a:lnTo>
                    <a:pt x="7" y="50"/>
                  </a:lnTo>
                  <a:lnTo>
                    <a:pt x="8" y="49"/>
                  </a:lnTo>
                  <a:lnTo>
                    <a:pt x="9" y="49"/>
                  </a:lnTo>
                  <a:lnTo>
                    <a:pt x="10" y="48"/>
                  </a:lnTo>
                  <a:lnTo>
                    <a:pt x="12" y="47"/>
                  </a:lnTo>
                  <a:lnTo>
                    <a:pt x="13" y="47"/>
                  </a:lnTo>
                  <a:lnTo>
                    <a:pt x="15" y="47"/>
                  </a:lnTo>
                  <a:lnTo>
                    <a:pt x="15" y="46"/>
                  </a:lnTo>
                  <a:lnTo>
                    <a:pt x="16" y="44"/>
                  </a:lnTo>
                  <a:lnTo>
                    <a:pt x="16" y="43"/>
                  </a:lnTo>
                  <a:lnTo>
                    <a:pt x="17" y="42"/>
                  </a:lnTo>
                  <a:lnTo>
                    <a:pt x="18" y="41"/>
                  </a:lnTo>
                  <a:lnTo>
                    <a:pt x="19" y="41"/>
                  </a:lnTo>
                  <a:lnTo>
                    <a:pt x="20" y="39"/>
                  </a:lnTo>
                  <a:lnTo>
                    <a:pt x="22" y="37"/>
                  </a:lnTo>
                  <a:lnTo>
                    <a:pt x="24" y="35"/>
                  </a:lnTo>
                  <a:lnTo>
                    <a:pt x="26" y="34"/>
                  </a:lnTo>
                  <a:lnTo>
                    <a:pt x="28" y="32"/>
                  </a:lnTo>
                  <a:lnTo>
                    <a:pt x="30" y="31"/>
                  </a:lnTo>
                  <a:lnTo>
                    <a:pt x="32" y="29"/>
                  </a:lnTo>
                  <a:lnTo>
                    <a:pt x="33" y="28"/>
                  </a:lnTo>
                  <a:lnTo>
                    <a:pt x="35" y="26"/>
                  </a:lnTo>
                  <a:lnTo>
                    <a:pt x="37" y="25"/>
                  </a:lnTo>
                  <a:lnTo>
                    <a:pt x="39" y="23"/>
                  </a:lnTo>
                  <a:lnTo>
                    <a:pt x="39" y="22"/>
                  </a:lnTo>
                  <a:lnTo>
                    <a:pt x="40" y="21"/>
                  </a:lnTo>
                  <a:lnTo>
                    <a:pt x="41" y="20"/>
                  </a:lnTo>
                  <a:lnTo>
                    <a:pt x="41" y="19"/>
                  </a:lnTo>
                  <a:lnTo>
                    <a:pt x="42" y="18"/>
                  </a:lnTo>
                  <a:lnTo>
                    <a:pt x="43" y="18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45" y="19"/>
                  </a:lnTo>
                  <a:lnTo>
                    <a:pt x="45" y="19"/>
                  </a:lnTo>
                  <a:lnTo>
                    <a:pt x="46" y="19"/>
                  </a:lnTo>
                  <a:lnTo>
                    <a:pt x="47" y="20"/>
                  </a:lnTo>
                  <a:lnTo>
                    <a:pt x="48" y="20"/>
                  </a:lnTo>
                  <a:lnTo>
                    <a:pt x="48" y="20"/>
                  </a:lnTo>
                  <a:lnTo>
                    <a:pt x="49" y="20"/>
                  </a:lnTo>
                  <a:lnTo>
                    <a:pt x="50" y="20"/>
                  </a:lnTo>
                  <a:lnTo>
                    <a:pt x="50" y="20"/>
                  </a:lnTo>
                  <a:lnTo>
                    <a:pt x="51" y="20"/>
                  </a:lnTo>
                  <a:lnTo>
                    <a:pt x="52" y="19"/>
                  </a:lnTo>
                  <a:lnTo>
                    <a:pt x="53" y="18"/>
                  </a:lnTo>
                  <a:lnTo>
                    <a:pt x="54" y="17"/>
                  </a:lnTo>
                  <a:lnTo>
                    <a:pt x="55" y="15"/>
                  </a:lnTo>
                  <a:lnTo>
                    <a:pt x="55" y="14"/>
                  </a:lnTo>
                  <a:lnTo>
                    <a:pt x="56" y="12"/>
                  </a:lnTo>
                  <a:lnTo>
                    <a:pt x="57" y="9"/>
                  </a:lnTo>
                  <a:lnTo>
                    <a:pt x="58" y="8"/>
                  </a:lnTo>
                  <a:lnTo>
                    <a:pt x="58" y="7"/>
                  </a:lnTo>
                  <a:lnTo>
                    <a:pt x="59" y="5"/>
                  </a:lnTo>
                  <a:lnTo>
                    <a:pt x="60" y="4"/>
                  </a:lnTo>
                  <a:lnTo>
                    <a:pt x="61" y="3"/>
                  </a:lnTo>
                  <a:lnTo>
                    <a:pt x="62" y="2"/>
                  </a:lnTo>
                  <a:lnTo>
                    <a:pt x="63" y="1"/>
                  </a:lnTo>
                  <a:lnTo>
                    <a:pt x="64" y="1"/>
                  </a:lnTo>
                  <a:lnTo>
                    <a:pt x="65" y="0"/>
                  </a:lnTo>
                  <a:lnTo>
                    <a:pt x="66" y="1"/>
                  </a:lnTo>
                  <a:lnTo>
                    <a:pt x="68" y="1"/>
                  </a:lnTo>
                  <a:lnTo>
                    <a:pt x="69" y="1"/>
                  </a:lnTo>
                  <a:lnTo>
                    <a:pt x="70" y="1"/>
                  </a:lnTo>
                  <a:lnTo>
                    <a:pt x="71" y="2"/>
                  </a:lnTo>
                  <a:lnTo>
                    <a:pt x="73" y="3"/>
                  </a:lnTo>
                  <a:lnTo>
                    <a:pt x="74" y="3"/>
                  </a:lnTo>
                  <a:lnTo>
                    <a:pt x="75" y="4"/>
                  </a:lnTo>
                  <a:lnTo>
                    <a:pt x="76" y="5"/>
                  </a:lnTo>
                  <a:lnTo>
                    <a:pt x="76" y="5"/>
                  </a:lnTo>
                  <a:lnTo>
                    <a:pt x="77" y="6"/>
                  </a:lnTo>
                  <a:lnTo>
                    <a:pt x="78" y="7"/>
                  </a:lnTo>
                  <a:lnTo>
                    <a:pt x="80" y="9"/>
                  </a:lnTo>
                  <a:lnTo>
                    <a:pt x="81" y="11"/>
                  </a:lnTo>
                  <a:lnTo>
                    <a:pt x="82" y="13"/>
                  </a:lnTo>
                  <a:lnTo>
                    <a:pt x="84" y="15"/>
                  </a:lnTo>
                  <a:lnTo>
                    <a:pt x="85" y="17"/>
                  </a:lnTo>
                  <a:lnTo>
                    <a:pt x="87" y="19"/>
                  </a:lnTo>
                  <a:lnTo>
                    <a:pt x="87" y="20"/>
                  </a:lnTo>
                  <a:lnTo>
                    <a:pt x="88" y="21"/>
                  </a:lnTo>
                  <a:lnTo>
                    <a:pt x="89" y="22"/>
                  </a:lnTo>
                  <a:lnTo>
                    <a:pt x="90" y="23"/>
                  </a:lnTo>
                  <a:lnTo>
                    <a:pt x="91" y="23"/>
                  </a:lnTo>
                  <a:lnTo>
                    <a:pt x="92" y="24"/>
                  </a:lnTo>
                  <a:lnTo>
                    <a:pt x="93" y="25"/>
                  </a:lnTo>
                  <a:lnTo>
                    <a:pt x="95" y="25"/>
                  </a:lnTo>
                  <a:lnTo>
                    <a:pt x="95" y="25"/>
                  </a:lnTo>
                  <a:lnTo>
                    <a:pt x="96" y="25"/>
                  </a:lnTo>
                  <a:lnTo>
                    <a:pt x="97" y="25"/>
                  </a:lnTo>
                  <a:lnTo>
                    <a:pt x="98" y="25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355629" y="3876163"/>
              <a:ext cx="1068508" cy="1252736"/>
            </a:xfrm>
            <a:custGeom>
              <a:avLst/>
              <a:gdLst/>
              <a:ahLst/>
              <a:cxnLst>
                <a:cxn ang="0">
                  <a:pos x="141" y="28"/>
                </a:cxn>
                <a:cxn ang="0">
                  <a:pos x="142" y="39"/>
                </a:cxn>
                <a:cxn ang="0">
                  <a:pos x="134" y="42"/>
                </a:cxn>
                <a:cxn ang="0">
                  <a:pos x="125" y="45"/>
                </a:cxn>
                <a:cxn ang="0">
                  <a:pos x="112" y="143"/>
                </a:cxn>
                <a:cxn ang="0">
                  <a:pos x="96" y="149"/>
                </a:cxn>
                <a:cxn ang="0">
                  <a:pos x="92" y="138"/>
                </a:cxn>
                <a:cxn ang="0">
                  <a:pos x="87" y="129"/>
                </a:cxn>
                <a:cxn ang="0">
                  <a:pos x="75" y="118"/>
                </a:cxn>
                <a:cxn ang="0">
                  <a:pos x="47" y="120"/>
                </a:cxn>
                <a:cxn ang="0">
                  <a:pos x="38" y="125"/>
                </a:cxn>
                <a:cxn ang="0">
                  <a:pos x="34" y="124"/>
                </a:cxn>
                <a:cxn ang="0">
                  <a:pos x="35" y="118"/>
                </a:cxn>
                <a:cxn ang="0">
                  <a:pos x="41" y="110"/>
                </a:cxn>
                <a:cxn ang="0">
                  <a:pos x="43" y="104"/>
                </a:cxn>
                <a:cxn ang="0">
                  <a:pos x="42" y="98"/>
                </a:cxn>
                <a:cxn ang="0">
                  <a:pos x="34" y="93"/>
                </a:cxn>
                <a:cxn ang="0">
                  <a:pos x="25" y="86"/>
                </a:cxn>
                <a:cxn ang="0">
                  <a:pos x="21" y="81"/>
                </a:cxn>
                <a:cxn ang="0">
                  <a:pos x="16" y="81"/>
                </a:cxn>
                <a:cxn ang="0">
                  <a:pos x="16" y="71"/>
                </a:cxn>
                <a:cxn ang="0">
                  <a:pos x="12" y="55"/>
                </a:cxn>
                <a:cxn ang="0">
                  <a:pos x="11" y="46"/>
                </a:cxn>
                <a:cxn ang="0">
                  <a:pos x="6" y="42"/>
                </a:cxn>
                <a:cxn ang="0">
                  <a:pos x="0" y="39"/>
                </a:cxn>
                <a:cxn ang="0">
                  <a:pos x="0" y="36"/>
                </a:cxn>
                <a:cxn ang="0">
                  <a:pos x="3" y="33"/>
                </a:cxn>
                <a:cxn ang="0">
                  <a:pos x="12" y="35"/>
                </a:cxn>
                <a:cxn ang="0">
                  <a:pos x="14" y="37"/>
                </a:cxn>
                <a:cxn ang="0">
                  <a:pos x="16" y="39"/>
                </a:cxn>
                <a:cxn ang="0">
                  <a:pos x="24" y="40"/>
                </a:cxn>
                <a:cxn ang="0">
                  <a:pos x="29" y="39"/>
                </a:cxn>
                <a:cxn ang="0">
                  <a:pos x="22" y="32"/>
                </a:cxn>
                <a:cxn ang="0">
                  <a:pos x="20" y="26"/>
                </a:cxn>
                <a:cxn ang="0">
                  <a:pos x="23" y="25"/>
                </a:cxn>
                <a:cxn ang="0">
                  <a:pos x="28" y="19"/>
                </a:cxn>
                <a:cxn ang="0">
                  <a:pos x="33" y="16"/>
                </a:cxn>
                <a:cxn ang="0">
                  <a:pos x="39" y="16"/>
                </a:cxn>
                <a:cxn ang="0">
                  <a:pos x="50" y="21"/>
                </a:cxn>
                <a:cxn ang="0">
                  <a:pos x="59" y="25"/>
                </a:cxn>
                <a:cxn ang="0">
                  <a:pos x="78" y="30"/>
                </a:cxn>
                <a:cxn ang="0">
                  <a:pos x="85" y="32"/>
                </a:cxn>
                <a:cxn ang="0">
                  <a:pos x="80" y="34"/>
                </a:cxn>
                <a:cxn ang="0">
                  <a:pos x="80" y="37"/>
                </a:cxn>
                <a:cxn ang="0">
                  <a:pos x="86" y="39"/>
                </a:cxn>
                <a:cxn ang="0">
                  <a:pos x="93" y="38"/>
                </a:cxn>
                <a:cxn ang="0">
                  <a:pos x="92" y="30"/>
                </a:cxn>
                <a:cxn ang="0">
                  <a:pos x="91" y="22"/>
                </a:cxn>
                <a:cxn ang="0">
                  <a:pos x="88" y="20"/>
                </a:cxn>
                <a:cxn ang="0">
                  <a:pos x="84" y="21"/>
                </a:cxn>
                <a:cxn ang="0">
                  <a:pos x="80" y="23"/>
                </a:cxn>
                <a:cxn ang="0">
                  <a:pos x="75" y="23"/>
                </a:cxn>
                <a:cxn ang="0">
                  <a:pos x="70" y="19"/>
                </a:cxn>
                <a:cxn ang="0">
                  <a:pos x="68" y="12"/>
                </a:cxn>
                <a:cxn ang="0">
                  <a:pos x="72" y="6"/>
                </a:cxn>
                <a:cxn ang="0">
                  <a:pos x="83" y="3"/>
                </a:cxn>
                <a:cxn ang="0">
                  <a:pos x="94" y="2"/>
                </a:cxn>
                <a:cxn ang="0">
                  <a:pos x="106" y="2"/>
                </a:cxn>
                <a:cxn ang="0">
                  <a:pos x="116" y="4"/>
                </a:cxn>
                <a:cxn ang="0">
                  <a:pos x="118" y="0"/>
                </a:cxn>
                <a:cxn ang="0">
                  <a:pos x="125" y="6"/>
                </a:cxn>
                <a:cxn ang="0">
                  <a:pos x="134" y="13"/>
                </a:cxn>
              </a:cxnLst>
              <a:rect l="0" t="0" r="r" b="b"/>
              <a:pathLst>
                <a:path w="143" h="156">
                  <a:moveTo>
                    <a:pt x="141" y="15"/>
                  </a:moveTo>
                  <a:lnTo>
                    <a:pt x="141" y="16"/>
                  </a:lnTo>
                  <a:lnTo>
                    <a:pt x="141" y="18"/>
                  </a:lnTo>
                  <a:lnTo>
                    <a:pt x="141" y="20"/>
                  </a:lnTo>
                  <a:lnTo>
                    <a:pt x="141" y="21"/>
                  </a:lnTo>
                  <a:lnTo>
                    <a:pt x="141" y="25"/>
                  </a:lnTo>
                  <a:lnTo>
                    <a:pt x="141" y="28"/>
                  </a:lnTo>
                  <a:lnTo>
                    <a:pt x="141" y="30"/>
                  </a:lnTo>
                  <a:lnTo>
                    <a:pt x="141" y="32"/>
                  </a:lnTo>
                  <a:lnTo>
                    <a:pt x="141" y="33"/>
                  </a:lnTo>
                  <a:lnTo>
                    <a:pt x="141" y="35"/>
                  </a:lnTo>
                  <a:lnTo>
                    <a:pt x="142" y="36"/>
                  </a:lnTo>
                  <a:lnTo>
                    <a:pt x="142" y="38"/>
                  </a:lnTo>
                  <a:lnTo>
                    <a:pt x="142" y="39"/>
                  </a:lnTo>
                  <a:lnTo>
                    <a:pt x="143" y="40"/>
                  </a:lnTo>
                  <a:lnTo>
                    <a:pt x="142" y="40"/>
                  </a:lnTo>
                  <a:lnTo>
                    <a:pt x="141" y="41"/>
                  </a:lnTo>
                  <a:lnTo>
                    <a:pt x="140" y="41"/>
                  </a:lnTo>
                  <a:lnTo>
                    <a:pt x="139" y="41"/>
                  </a:lnTo>
                  <a:lnTo>
                    <a:pt x="136" y="42"/>
                  </a:lnTo>
                  <a:lnTo>
                    <a:pt x="134" y="42"/>
                  </a:lnTo>
                  <a:lnTo>
                    <a:pt x="131" y="43"/>
                  </a:lnTo>
                  <a:lnTo>
                    <a:pt x="130" y="43"/>
                  </a:lnTo>
                  <a:lnTo>
                    <a:pt x="129" y="43"/>
                  </a:lnTo>
                  <a:lnTo>
                    <a:pt x="127" y="43"/>
                  </a:lnTo>
                  <a:lnTo>
                    <a:pt x="126" y="44"/>
                  </a:lnTo>
                  <a:lnTo>
                    <a:pt x="125" y="44"/>
                  </a:lnTo>
                  <a:lnTo>
                    <a:pt x="125" y="45"/>
                  </a:lnTo>
                  <a:lnTo>
                    <a:pt x="123" y="59"/>
                  </a:lnTo>
                  <a:lnTo>
                    <a:pt x="121" y="73"/>
                  </a:lnTo>
                  <a:lnTo>
                    <a:pt x="120" y="87"/>
                  </a:lnTo>
                  <a:lnTo>
                    <a:pt x="118" y="101"/>
                  </a:lnTo>
                  <a:lnTo>
                    <a:pt x="116" y="115"/>
                  </a:lnTo>
                  <a:lnTo>
                    <a:pt x="114" y="129"/>
                  </a:lnTo>
                  <a:lnTo>
                    <a:pt x="112" y="143"/>
                  </a:lnTo>
                  <a:lnTo>
                    <a:pt x="110" y="156"/>
                  </a:lnTo>
                  <a:lnTo>
                    <a:pt x="100" y="156"/>
                  </a:lnTo>
                  <a:lnTo>
                    <a:pt x="99" y="155"/>
                  </a:lnTo>
                  <a:lnTo>
                    <a:pt x="99" y="154"/>
                  </a:lnTo>
                  <a:lnTo>
                    <a:pt x="98" y="152"/>
                  </a:lnTo>
                  <a:lnTo>
                    <a:pt x="97" y="151"/>
                  </a:lnTo>
                  <a:lnTo>
                    <a:pt x="96" y="149"/>
                  </a:lnTo>
                  <a:lnTo>
                    <a:pt x="94" y="146"/>
                  </a:lnTo>
                  <a:lnTo>
                    <a:pt x="94" y="145"/>
                  </a:lnTo>
                  <a:lnTo>
                    <a:pt x="93" y="144"/>
                  </a:lnTo>
                  <a:lnTo>
                    <a:pt x="93" y="143"/>
                  </a:lnTo>
                  <a:lnTo>
                    <a:pt x="92" y="141"/>
                  </a:lnTo>
                  <a:lnTo>
                    <a:pt x="92" y="140"/>
                  </a:lnTo>
                  <a:lnTo>
                    <a:pt x="92" y="138"/>
                  </a:lnTo>
                  <a:lnTo>
                    <a:pt x="91" y="136"/>
                  </a:lnTo>
                  <a:lnTo>
                    <a:pt x="91" y="135"/>
                  </a:lnTo>
                  <a:lnTo>
                    <a:pt x="90" y="133"/>
                  </a:lnTo>
                  <a:lnTo>
                    <a:pt x="90" y="132"/>
                  </a:lnTo>
                  <a:lnTo>
                    <a:pt x="89" y="131"/>
                  </a:lnTo>
                  <a:lnTo>
                    <a:pt x="88" y="130"/>
                  </a:lnTo>
                  <a:lnTo>
                    <a:pt x="87" y="129"/>
                  </a:lnTo>
                  <a:lnTo>
                    <a:pt x="86" y="128"/>
                  </a:lnTo>
                  <a:lnTo>
                    <a:pt x="84" y="126"/>
                  </a:lnTo>
                  <a:lnTo>
                    <a:pt x="81" y="124"/>
                  </a:lnTo>
                  <a:lnTo>
                    <a:pt x="79" y="122"/>
                  </a:lnTo>
                  <a:lnTo>
                    <a:pt x="77" y="120"/>
                  </a:lnTo>
                  <a:lnTo>
                    <a:pt x="76" y="119"/>
                  </a:lnTo>
                  <a:lnTo>
                    <a:pt x="75" y="118"/>
                  </a:lnTo>
                  <a:lnTo>
                    <a:pt x="69" y="118"/>
                  </a:lnTo>
                  <a:lnTo>
                    <a:pt x="63" y="118"/>
                  </a:lnTo>
                  <a:lnTo>
                    <a:pt x="57" y="118"/>
                  </a:lnTo>
                  <a:lnTo>
                    <a:pt x="51" y="118"/>
                  </a:lnTo>
                  <a:lnTo>
                    <a:pt x="50" y="119"/>
                  </a:lnTo>
                  <a:lnTo>
                    <a:pt x="49" y="119"/>
                  </a:lnTo>
                  <a:lnTo>
                    <a:pt x="47" y="120"/>
                  </a:lnTo>
                  <a:lnTo>
                    <a:pt x="45" y="121"/>
                  </a:lnTo>
                  <a:lnTo>
                    <a:pt x="43" y="122"/>
                  </a:lnTo>
                  <a:lnTo>
                    <a:pt x="42" y="123"/>
                  </a:lnTo>
                  <a:lnTo>
                    <a:pt x="41" y="123"/>
                  </a:lnTo>
                  <a:lnTo>
                    <a:pt x="40" y="124"/>
                  </a:lnTo>
                  <a:lnTo>
                    <a:pt x="39" y="124"/>
                  </a:lnTo>
                  <a:lnTo>
                    <a:pt x="38" y="125"/>
                  </a:lnTo>
                  <a:lnTo>
                    <a:pt x="37" y="126"/>
                  </a:lnTo>
                  <a:lnTo>
                    <a:pt x="37" y="127"/>
                  </a:lnTo>
                  <a:lnTo>
                    <a:pt x="36" y="128"/>
                  </a:lnTo>
                  <a:lnTo>
                    <a:pt x="36" y="127"/>
                  </a:lnTo>
                  <a:lnTo>
                    <a:pt x="35" y="126"/>
                  </a:lnTo>
                  <a:lnTo>
                    <a:pt x="35" y="125"/>
                  </a:lnTo>
                  <a:lnTo>
                    <a:pt x="34" y="124"/>
                  </a:lnTo>
                  <a:lnTo>
                    <a:pt x="34" y="123"/>
                  </a:lnTo>
                  <a:lnTo>
                    <a:pt x="34" y="122"/>
                  </a:lnTo>
                  <a:lnTo>
                    <a:pt x="34" y="121"/>
                  </a:lnTo>
                  <a:lnTo>
                    <a:pt x="34" y="120"/>
                  </a:lnTo>
                  <a:lnTo>
                    <a:pt x="35" y="120"/>
                  </a:lnTo>
                  <a:lnTo>
                    <a:pt x="35" y="119"/>
                  </a:lnTo>
                  <a:lnTo>
                    <a:pt x="35" y="118"/>
                  </a:lnTo>
                  <a:lnTo>
                    <a:pt x="36" y="117"/>
                  </a:lnTo>
                  <a:lnTo>
                    <a:pt x="36" y="117"/>
                  </a:lnTo>
                  <a:lnTo>
                    <a:pt x="36" y="116"/>
                  </a:lnTo>
                  <a:lnTo>
                    <a:pt x="37" y="114"/>
                  </a:lnTo>
                  <a:lnTo>
                    <a:pt x="38" y="113"/>
                  </a:lnTo>
                  <a:lnTo>
                    <a:pt x="40" y="112"/>
                  </a:lnTo>
                  <a:lnTo>
                    <a:pt x="41" y="110"/>
                  </a:lnTo>
                  <a:lnTo>
                    <a:pt x="41" y="110"/>
                  </a:lnTo>
                  <a:lnTo>
                    <a:pt x="42" y="109"/>
                  </a:lnTo>
                  <a:lnTo>
                    <a:pt x="42" y="108"/>
                  </a:lnTo>
                  <a:lnTo>
                    <a:pt x="42" y="107"/>
                  </a:lnTo>
                  <a:lnTo>
                    <a:pt x="43" y="106"/>
                  </a:lnTo>
                  <a:lnTo>
                    <a:pt x="43" y="105"/>
                  </a:lnTo>
                  <a:lnTo>
                    <a:pt x="43" y="104"/>
                  </a:lnTo>
                  <a:lnTo>
                    <a:pt x="43" y="104"/>
                  </a:lnTo>
                  <a:lnTo>
                    <a:pt x="43" y="102"/>
                  </a:lnTo>
                  <a:lnTo>
                    <a:pt x="43" y="101"/>
                  </a:lnTo>
                  <a:lnTo>
                    <a:pt x="43" y="101"/>
                  </a:lnTo>
                  <a:lnTo>
                    <a:pt x="43" y="100"/>
                  </a:lnTo>
                  <a:lnTo>
                    <a:pt x="42" y="99"/>
                  </a:lnTo>
                  <a:lnTo>
                    <a:pt x="42" y="98"/>
                  </a:lnTo>
                  <a:lnTo>
                    <a:pt x="41" y="97"/>
                  </a:lnTo>
                  <a:lnTo>
                    <a:pt x="40" y="96"/>
                  </a:lnTo>
                  <a:lnTo>
                    <a:pt x="39" y="95"/>
                  </a:lnTo>
                  <a:lnTo>
                    <a:pt x="38" y="95"/>
                  </a:lnTo>
                  <a:lnTo>
                    <a:pt x="37" y="94"/>
                  </a:lnTo>
                  <a:lnTo>
                    <a:pt x="36" y="94"/>
                  </a:lnTo>
                  <a:lnTo>
                    <a:pt x="34" y="93"/>
                  </a:lnTo>
                  <a:lnTo>
                    <a:pt x="33" y="93"/>
                  </a:lnTo>
                  <a:lnTo>
                    <a:pt x="32" y="93"/>
                  </a:lnTo>
                  <a:lnTo>
                    <a:pt x="29" y="92"/>
                  </a:lnTo>
                  <a:lnTo>
                    <a:pt x="26" y="91"/>
                  </a:lnTo>
                  <a:lnTo>
                    <a:pt x="26" y="89"/>
                  </a:lnTo>
                  <a:lnTo>
                    <a:pt x="25" y="87"/>
                  </a:lnTo>
                  <a:lnTo>
                    <a:pt x="25" y="86"/>
                  </a:lnTo>
                  <a:lnTo>
                    <a:pt x="25" y="85"/>
                  </a:lnTo>
                  <a:lnTo>
                    <a:pt x="25" y="84"/>
                  </a:lnTo>
                  <a:lnTo>
                    <a:pt x="24" y="84"/>
                  </a:lnTo>
                  <a:lnTo>
                    <a:pt x="24" y="83"/>
                  </a:lnTo>
                  <a:lnTo>
                    <a:pt x="23" y="82"/>
                  </a:lnTo>
                  <a:lnTo>
                    <a:pt x="22" y="82"/>
                  </a:lnTo>
                  <a:lnTo>
                    <a:pt x="21" y="81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19" y="81"/>
                  </a:lnTo>
                  <a:lnTo>
                    <a:pt x="19" y="81"/>
                  </a:lnTo>
                  <a:lnTo>
                    <a:pt x="18" y="81"/>
                  </a:lnTo>
                  <a:lnTo>
                    <a:pt x="17" y="81"/>
                  </a:lnTo>
                  <a:lnTo>
                    <a:pt x="16" y="81"/>
                  </a:lnTo>
                  <a:lnTo>
                    <a:pt x="16" y="80"/>
                  </a:lnTo>
                  <a:lnTo>
                    <a:pt x="17" y="79"/>
                  </a:lnTo>
                  <a:lnTo>
                    <a:pt x="17" y="77"/>
                  </a:lnTo>
                  <a:lnTo>
                    <a:pt x="17" y="76"/>
                  </a:lnTo>
                  <a:lnTo>
                    <a:pt x="17" y="75"/>
                  </a:lnTo>
                  <a:lnTo>
                    <a:pt x="17" y="74"/>
                  </a:lnTo>
                  <a:lnTo>
                    <a:pt x="16" y="71"/>
                  </a:lnTo>
                  <a:lnTo>
                    <a:pt x="16" y="69"/>
                  </a:lnTo>
                  <a:lnTo>
                    <a:pt x="15" y="67"/>
                  </a:lnTo>
                  <a:lnTo>
                    <a:pt x="15" y="65"/>
                  </a:lnTo>
                  <a:lnTo>
                    <a:pt x="14" y="63"/>
                  </a:lnTo>
                  <a:lnTo>
                    <a:pt x="13" y="60"/>
                  </a:lnTo>
                  <a:lnTo>
                    <a:pt x="13" y="58"/>
                  </a:lnTo>
                  <a:lnTo>
                    <a:pt x="12" y="55"/>
                  </a:lnTo>
                  <a:lnTo>
                    <a:pt x="12" y="53"/>
                  </a:lnTo>
                  <a:lnTo>
                    <a:pt x="11" y="51"/>
                  </a:lnTo>
                  <a:lnTo>
                    <a:pt x="11" y="49"/>
                  </a:lnTo>
                  <a:lnTo>
                    <a:pt x="11" y="48"/>
                  </a:lnTo>
                  <a:lnTo>
                    <a:pt x="11" y="47"/>
                  </a:lnTo>
                  <a:lnTo>
                    <a:pt x="11" y="46"/>
                  </a:lnTo>
                  <a:lnTo>
                    <a:pt x="11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10" y="44"/>
                  </a:lnTo>
                  <a:lnTo>
                    <a:pt x="9" y="43"/>
                  </a:lnTo>
                  <a:lnTo>
                    <a:pt x="8" y="43"/>
                  </a:lnTo>
                  <a:lnTo>
                    <a:pt x="7" y="42"/>
                  </a:lnTo>
                  <a:lnTo>
                    <a:pt x="6" y="42"/>
                  </a:lnTo>
                  <a:lnTo>
                    <a:pt x="5" y="42"/>
                  </a:lnTo>
                  <a:lnTo>
                    <a:pt x="4" y="41"/>
                  </a:lnTo>
                  <a:lnTo>
                    <a:pt x="3" y="41"/>
                  </a:lnTo>
                  <a:lnTo>
                    <a:pt x="2" y="41"/>
                  </a:lnTo>
                  <a:lnTo>
                    <a:pt x="1" y="40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5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34"/>
                  </a:lnTo>
                  <a:lnTo>
                    <a:pt x="2" y="34"/>
                  </a:lnTo>
                  <a:lnTo>
                    <a:pt x="3" y="34"/>
                  </a:lnTo>
                  <a:lnTo>
                    <a:pt x="3" y="33"/>
                  </a:lnTo>
                  <a:lnTo>
                    <a:pt x="4" y="33"/>
                  </a:lnTo>
                  <a:lnTo>
                    <a:pt x="5" y="33"/>
                  </a:lnTo>
                  <a:lnTo>
                    <a:pt x="6" y="34"/>
                  </a:lnTo>
                  <a:lnTo>
                    <a:pt x="7" y="34"/>
                  </a:lnTo>
                  <a:lnTo>
                    <a:pt x="9" y="34"/>
                  </a:lnTo>
                  <a:lnTo>
                    <a:pt x="11" y="35"/>
                  </a:lnTo>
                  <a:lnTo>
                    <a:pt x="12" y="35"/>
                  </a:lnTo>
                  <a:lnTo>
                    <a:pt x="13" y="35"/>
                  </a:lnTo>
                  <a:lnTo>
                    <a:pt x="13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4" y="37"/>
                  </a:lnTo>
                  <a:lnTo>
                    <a:pt x="15" y="37"/>
                  </a:lnTo>
                  <a:lnTo>
                    <a:pt x="16" y="37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6" y="39"/>
                  </a:lnTo>
                  <a:lnTo>
                    <a:pt x="16" y="39"/>
                  </a:lnTo>
                  <a:lnTo>
                    <a:pt x="16" y="40"/>
                  </a:lnTo>
                  <a:lnTo>
                    <a:pt x="17" y="40"/>
                  </a:lnTo>
                  <a:lnTo>
                    <a:pt x="18" y="40"/>
                  </a:lnTo>
                  <a:lnTo>
                    <a:pt x="19" y="40"/>
                  </a:lnTo>
                  <a:lnTo>
                    <a:pt x="20" y="40"/>
                  </a:lnTo>
                  <a:lnTo>
                    <a:pt x="22" y="40"/>
                  </a:lnTo>
                  <a:lnTo>
                    <a:pt x="24" y="40"/>
                  </a:lnTo>
                  <a:lnTo>
                    <a:pt x="25" y="40"/>
                  </a:lnTo>
                  <a:lnTo>
                    <a:pt x="27" y="41"/>
                  </a:lnTo>
                  <a:lnTo>
                    <a:pt x="28" y="41"/>
                  </a:lnTo>
                  <a:lnTo>
                    <a:pt x="30" y="41"/>
                  </a:lnTo>
                  <a:lnTo>
                    <a:pt x="30" y="41"/>
                  </a:lnTo>
                  <a:lnTo>
                    <a:pt x="29" y="40"/>
                  </a:lnTo>
                  <a:lnTo>
                    <a:pt x="29" y="39"/>
                  </a:lnTo>
                  <a:lnTo>
                    <a:pt x="28" y="38"/>
                  </a:lnTo>
                  <a:lnTo>
                    <a:pt x="27" y="37"/>
                  </a:lnTo>
                  <a:lnTo>
                    <a:pt x="27" y="36"/>
                  </a:lnTo>
                  <a:lnTo>
                    <a:pt x="26" y="35"/>
                  </a:lnTo>
                  <a:lnTo>
                    <a:pt x="24" y="34"/>
                  </a:lnTo>
                  <a:lnTo>
                    <a:pt x="23" y="33"/>
                  </a:lnTo>
                  <a:lnTo>
                    <a:pt x="22" y="32"/>
                  </a:lnTo>
                  <a:lnTo>
                    <a:pt x="22" y="31"/>
                  </a:lnTo>
                  <a:lnTo>
                    <a:pt x="21" y="30"/>
                  </a:lnTo>
                  <a:lnTo>
                    <a:pt x="20" y="29"/>
                  </a:lnTo>
                  <a:lnTo>
                    <a:pt x="20" y="28"/>
                  </a:lnTo>
                  <a:lnTo>
                    <a:pt x="20" y="27"/>
                  </a:lnTo>
                  <a:lnTo>
                    <a:pt x="20" y="26"/>
                  </a:lnTo>
                  <a:lnTo>
                    <a:pt x="20" y="26"/>
                  </a:lnTo>
                  <a:lnTo>
                    <a:pt x="20" y="25"/>
                  </a:lnTo>
                  <a:lnTo>
                    <a:pt x="20" y="25"/>
                  </a:lnTo>
                  <a:lnTo>
                    <a:pt x="21" y="25"/>
                  </a:lnTo>
                  <a:lnTo>
                    <a:pt x="22" y="25"/>
                  </a:lnTo>
                  <a:lnTo>
                    <a:pt x="22" y="25"/>
                  </a:lnTo>
                  <a:lnTo>
                    <a:pt x="23" y="25"/>
                  </a:lnTo>
                  <a:lnTo>
                    <a:pt x="23" y="25"/>
                  </a:lnTo>
                  <a:lnTo>
                    <a:pt x="24" y="25"/>
                  </a:lnTo>
                  <a:lnTo>
                    <a:pt x="25" y="24"/>
                  </a:lnTo>
                  <a:lnTo>
                    <a:pt x="26" y="23"/>
                  </a:lnTo>
                  <a:lnTo>
                    <a:pt x="26" y="23"/>
                  </a:lnTo>
                  <a:lnTo>
                    <a:pt x="27" y="22"/>
                  </a:lnTo>
                  <a:lnTo>
                    <a:pt x="28" y="20"/>
                  </a:lnTo>
                  <a:lnTo>
                    <a:pt x="28" y="19"/>
                  </a:lnTo>
                  <a:lnTo>
                    <a:pt x="29" y="19"/>
                  </a:lnTo>
                  <a:lnTo>
                    <a:pt x="29" y="18"/>
                  </a:lnTo>
                  <a:lnTo>
                    <a:pt x="30" y="17"/>
                  </a:lnTo>
                  <a:lnTo>
                    <a:pt x="30" y="17"/>
                  </a:lnTo>
                  <a:lnTo>
                    <a:pt x="31" y="17"/>
                  </a:lnTo>
                  <a:lnTo>
                    <a:pt x="32" y="16"/>
                  </a:lnTo>
                  <a:lnTo>
                    <a:pt x="33" y="16"/>
                  </a:lnTo>
                  <a:lnTo>
                    <a:pt x="34" y="16"/>
                  </a:lnTo>
                  <a:lnTo>
                    <a:pt x="35" y="16"/>
                  </a:lnTo>
                  <a:lnTo>
                    <a:pt x="35" y="16"/>
                  </a:lnTo>
                  <a:lnTo>
                    <a:pt x="36" y="15"/>
                  </a:lnTo>
                  <a:lnTo>
                    <a:pt x="37" y="15"/>
                  </a:lnTo>
                  <a:lnTo>
                    <a:pt x="38" y="16"/>
                  </a:lnTo>
                  <a:lnTo>
                    <a:pt x="39" y="16"/>
                  </a:lnTo>
                  <a:lnTo>
                    <a:pt x="41" y="16"/>
                  </a:lnTo>
                  <a:lnTo>
                    <a:pt x="42" y="17"/>
                  </a:lnTo>
                  <a:lnTo>
                    <a:pt x="43" y="17"/>
                  </a:lnTo>
                  <a:lnTo>
                    <a:pt x="45" y="18"/>
                  </a:lnTo>
                  <a:lnTo>
                    <a:pt x="46" y="19"/>
                  </a:lnTo>
                  <a:lnTo>
                    <a:pt x="49" y="20"/>
                  </a:lnTo>
                  <a:lnTo>
                    <a:pt x="50" y="21"/>
                  </a:lnTo>
                  <a:lnTo>
                    <a:pt x="52" y="22"/>
                  </a:lnTo>
                  <a:lnTo>
                    <a:pt x="53" y="23"/>
                  </a:lnTo>
                  <a:lnTo>
                    <a:pt x="55" y="23"/>
                  </a:lnTo>
                  <a:lnTo>
                    <a:pt x="56" y="24"/>
                  </a:lnTo>
                  <a:lnTo>
                    <a:pt x="57" y="24"/>
                  </a:lnTo>
                  <a:lnTo>
                    <a:pt x="58" y="24"/>
                  </a:lnTo>
                  <a:lnTo>
                    <a:pt x="59" y="25"/>
                  </a:lnTo>
                  <a:lnTo>
                    <a:pt x="62" y="26"/>
                  </a:lnTo>
                  <a:lnTo>
                    <a:pt x="65" y="27"/>
                  </a:lnTo>
                  <a:lnTo>
                    <a:pt x="67" y="27"/>
                  </a:lnTo>
                  <a:lnTo>
                    <a:pt x="70" y="28"/>
                  </a:lnTo>
                  <a:lnTo>
                    <a:pt x="73" y="29"/>
                  </a:lnTo>
                  <a:lnTo>
                    <a:pt x="75" y="29"/>
                  </a:lnTo>
                  <a:lnTo>
                    <a:pt x="78" y="30"/>
                  </a:lnTo>
                  <a:lnTo>
                    <a:pt x="81" y="30"/>
                  </a:lnTo>
                  <a:lnTo>
                    <a:pt x="83" y="30"/>
                  </a:lnTo>
                  <a:lnTo>
                    <a:pt x="86" y="30"/>
                  </a:lnTo>
                  <a:lnTo>
                    <a:pt x="86" y="30"/>
                  </a:lnTo>
                  <a:lnTo>
                    <a:pt x="86" y="31"/>
                  </a:lnTo>
                  <a:lnTo>
                    <a:pt x="85" y="31"/>
                  </a:lnTo>
                  <a:lnTo>
                    <a:pt x="85" y="32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32"/>
                  </a:lnTo>
                  <a:lnTo>
                    <a:pt x="82" y="32"/>
                  </a:lnTo>
                  <a:lnTo>
                    <a:pt x="81" y="33"/>
                  </a:lnTo>
                  <a:lnTo>
                    <a:pt x="80" y="33"/>
                  </a:lnTo>
                  <a:lnTo>
                    <a:pt x="80" y="34"/>
                  </a:lnTo>
                  <a:lnTo>
                    <a:pt x="80" y="34"/>
                  </a:lnTo>
                  <a:lnTo>
                    <a:pt x="79" y="35"/>
                  </a:lnTo>
                  <a:lnTo>
                    <a:pt x="79" y="35"/>
                  </a:lnTo>
                  <a:lnTo>
                    <a:pt x="79" y="36"/>
                  </a:lnTo>
                  <a:lnTo>
                    <a:pt x="79" y="36"/>
                  </a:lnTo>
                  <a:lnTo>
                    <a:pt x="80" y="37"/>
                  </a:lnTo>
                  <a:lnTo>
                    <a:pt x="80" y="37"/>
                  </a:lnTo>
                  <a:lnTo>
                    <a:pt x="81" y="38"/>
                  </a:lnTo>
                  <a:lnTo>
                    <a:pt x="82" y="38"/>
                  </a:lnTo>
                  <a:lnTo>
                    <a:pt x="82" y="39"/>
                  </a:lnTo>
                  <a:lnTo>
                    <a:pt x="83" y="39"/>
                  </a:lnTo>
                  <a:lnTo>
                    <a:pt x="84" y="39"/>
                  </a:lnTo>
                  <a:lnTo>
                    <a:pt x="85" y="39"/>
                  </a:lnTo>
                  <a:lnTo>
                    <a:pt x="86" y="39"/>
                  </a:lnTo>
                  <a:lnTo>
                    <a:pt x="87" y="39"/>
                  </a:lnTo>
                  <a:lnTo>
                    <a:pt x="88" y="39"/>
                  </a:lnTo>
                  <a:lnTo>
                    <a:pt x="90" y="39"/>
                  </a:lnTo>
                  <a:lnTo>
                    <a:pt x="91" y="39"/>
                  </a:lnTo>
                  <a:lnTo>
                    <a:pt x="91" y="38"/>
                  </a:lnTo>
                  <a:lnTo>
                    <a:pt x="92" y="38"/>
                  </a:lnTo>
                  <a:lnTo>
                    <a:pt x="93" y="38"/>
                  </a:lnTo>
                  <a:lnTo>
                    <a:pt x="93" y="37"/>
                  </a:lnTo>
                  <a:lnTo>
                    <a:pt x="92" y="37"/>
                  </a:lnTo>
                  <a:lnTo>
                    <a:pt x="92" y="35"/>
                  </a:lnTo>
                  <a:lnTo>
                    <a:pt x="92" y="34"/>
                  </a:lnTo>
                  <a:lnTo>
                    <a:pt x="92" y="33"/>
                  </a:lnTo>
                  <a:lnTo>
                    <a:pt x="92" y="31"/>
                  </a:lnTo>
                  <a:lnTo>
                    <a:pt x="92" y="30"/>
                  </a:lnTo>
                  <a:lnTo>
                    <a:pt x="92" y="29"/>
                  </a:lnTo>
                  <a:lnTo>
                    <a:pt x="92" y="28"/>
                  </a:lnTo>
                  <a:lnTo>
                    <a:pt x="92" y="26"/>
                  </a:lnTo>
                  <a:lnTo>
                    <a:pt x="92" y="25"/>
                  </a:lnTo>
                  <a:lnTo>
                    <a:pt x="92" y="24"/>
                  </a:lnTo>
                  <a:lnTo>
                    <a:pt x="92" y="23"/>
                  </a:lnTo>
                  <a:lnTo>
                    <a:pt x="91" y="22"/>
                  </a:lnTo>
                  <a:lnTo>
                    <a:pt x="91" y="21"/>
                  </a:lnTo>
                  <a:lnTo>
                    <a:pt x="91" y="21"/>
                  </a:lnTo>
                  <a:lnTo>
                    <a:pt x="90" y="21"/>
                  </a:lnTo>
                  <a:lnTo>
                    <a:pt x="90" y="20"/>
                  </a:lnTo>
                  <a:lnTo>
                    <a:pt x="90" y="20"/>
                  </a:lnTo>
                  <a:lnTo>
                    <a:pt x="89" y="20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87" y="20"/>
                  </a:lnTo>
                  <a:lnTo>
                    <a:pt x="87" y="20"/>
                  </a:lnTo>
                  <a:lnTo>
                    <a:pt x="86" y="20"/>
                  </a:lnTo>
                  <a:lnTo>
                    <a:pt x="85" y="20"/>
                  </a:lnTo>
                  <a:lnTo>
                    <a:pt x="85" y="21"/>
                  </a:lnTo>
                  <a:lnTo>
                    <a:pt x="84" y="21"/>
                  </a:lnTo>
                  <a:lnTo>
                    <a:pt x="84" y="22"/>
                  </a:lnTo>
                  <a:lnTo>
                    <a:pt x="83" y="22"/>
                  </a:lnTo>
                  <a:lnTo>
                    <a:pt x="83" y="22"/>
                  </a:lnTo>
                  <a:lnTo>
                    <a:pt x="82" y="23"/>
                  </a:lnTo>
                  <a:lnTo>
                    <a:pt x="82" y="23"/>
                  </a:lnTo>
                  <a:lnTo>
                    <a:pt x="81" y="23"/>
                  </a:lnTo>
                  <a:lnTo>
                    <a:pt x="80" y="23"/>
                  </a:lnTo>
                  <a:lnTo>
                    <a:pt x="80" y="23"/>
                  </a:lnTo>
                  <a:lnTo>
                    <a:pt x="79" y="23"/>
                  </a:lnTo>
                  <a:lnTo>
                    <a:pt x="79" y="23"/>
                  </a:lnTo>
                  <a:lnTo>
                    <a:pt x="78" y="23"/>
                  </a:lnTo>
                  <a:lnTo>
                    <a:pt x="77" y="23"/>
                  </a:lnTo>
                  <a:lnTo>
                    <a:pt x="76" y="23"/>
                  </a:lnTo>
                  <a:lnTo>
                    <a:pt x="75" y="23"/>
                  </a:lnTo>
                  <a:lnTo>
                    <a:pt x="75" y="22"/>
                  </a:lnTo>
                  <a:lnTo>
                    <a:pt x="74" y="22"/>
                  </a:lnTo>
                  <a:lnTo>
                    <a:pt x="73" y="22"/>
                  </a:lnTo>
                  <a:lnTo>
                    <a:pt x="73" y="21"/>
                  </a:lnTo>
                  <a:lnTo>
                    <a:pt x="72" y="21"/>
                  </a:lnTo>
                  <a:lnTo>
                    <a:pt x="71" y="20"/>
                  </a:lnTo>
                  <a:lnTo>
                    <a:pt x="70" y="19"/>
                  </a:lnTo>
                  <a:lnTo>
                    <a:pt x="69" y="17"/>
                  </a:lnTo>
                  <a:lnTo>
                    <a:pt x="69" y="17"/>
                  </a:lnTo>
                  <a:lnTo>
                    <a:pt x="68" y="17"/>
                  </a:lnTo>
                  <a:lnTo>
                    <a:pt x="68" y="15"/>
                  </a:lnTo>
                  <a:lnTo>
                    <a:pt x="68" y="14"/>
                  </a:lnTo>
                  <a:lnTo>
                    <a:pt x="68" y="13"/>
                  </a:lnTo>
                  <a:lnTo>
                    <a:pt x="68" y="12"/>
                  </a:lnTo>
                  <a:lnTo>
                    <a:pt x="69" y="11"/>
                  </a:lnTo>
                  <a:lnTo>
                    <a:pt x="69" y="11"/>
                  </a:lnTo>
                  <a:lnTo>
                    <a:pt x="69" y="10"/>
                  </a:lnTo>
                  <a:lnTo>
                    <a:pt x="70" y="9"/>
                  </a:lnTo>
                  <a:lnTo>
                    <a:pt x="71" y="8"/>
                  </a:lnTo>
                  <a:lnTo>
                    <a:pt x="72" y="6"/>
                  </a:lnTo>
                  <a:lnTo>
                    <a:pt x="72" y="6"/>
                  </a:lnTo>
                  <a:lnTo>
                    <a:pt x="72" y="5"/>
                  </a:lnTo>
                  <a:lnTo>
                    <a:pt x="73" y="4"/>
                  </a:lnTo>
                  <a:lnTo>
                    <a:pt x="73" y="3"/>
                  </a:lnTo>
                  <a:lnTo>
                    <a:pt x="78" y="3"/>
                  </a:lnTo>
                  <a:lnTo>
                    <a:pt x="80" y="3"/>
                  </a:lnTo>
                  <a:lnTo>
                    <a:pt x="81" y="3"/>
                  </a:lnTo>
                  <a:lnTo>
                    <a:pt x="83" y="3"/>
                  </a:lnTo>
                  <a:lnTo>
                    <a:pt x="85" y="3"/>
                  </a:lnTo>
                  <a:lnTo>
                    <a:pt x="86" y="3"/>
                  </a:lnTo>
                  <a:lnTo>
                    <a:pt x="88" y="3"/>
                  </a:lnTo>
                  <a:lnTo>
                    <a:pt x="89" y="3"/>
                  </a:lnTo>
                  <a:lnTo>
                    <a:pt x="91" y="3"/>
                  </a:lnTo>
                  <a:lnTo>
                    <a:pt x="92" y="3"/>
                  </a:lnTo>
                  <a:lnTo>
                    <a:pt x="94" y="2"/>
                  </a:lnTo>
                  <a:lnTo>
                    <a:pt x="95" y="2"/>
                  </a:lnTo>
                  <a:lnTo>
                    <a:pt x="96" y="2"/>
                  </a:lnTo>
                  <a:lnTo>
                    <a:pt x="99" y="1"/>
                  </a:lnTo>
                  <a:lnTo>
                    <a:pt x="101" y="0"/>
                  </a:lnTo>
                  <a:lnTo>
                    <a:pt x="103" y="1"/>
                  </a:lnTo>
                  <a:lnTo>
                    <a:pt x="104" y="1"/>
                  </a:lnTo>
                  <a:lnTo>
                    <a:pt x="106" y="2"/>
                  </a:lnTo>
                  <a:lnTo>
                    <a:pt x="108" y="3"/>
                  </a:lnTo>
                  <a:lnTo>
                    <a:pt x="111" y="4"/>
                  </a:lnTo>
                  <a:lnTo>
                    <a:pt x="115" y="5"/>
                  </a:lnTo>
                  <a:lnTo>
                    <a:pt x="115" y="5"/>
                  </a:lnTo>
                  <a:lnTo>
                    <a:pt x="116" y="5"/>
                  </a:lnTo>
                  <a:lnTo>
                    <a:pt x="116" y="5"/>
                  </a:lnTo>
                  <a:lnTo>
                    <a:pt x="116" y="4"/>
                  </a:lnTo>
                  <a:lnTo>
                    <a:pt x="117" y="4"/>
                  </a:lnTo>
                  <a:lnTo>
                    <a:pt x="117" y="3"/>
                  </a:lnTo>
                  <a:lnTo>
                    <a:pt x="117" y="3"/>
                  </a:lnTo>
                  <a:lnTo>
                    <a:pt x="118" y="2"/>
                  </a:lnTo>
                  <a:lnTo>
                    <a:pt x="118" y="1"/>
                  </a:lnTo>
                  <a:lnTo>
                    <a:pt x="118" y="1"/>
                  </a:lnTo>
                  <a:lnTo>
                    <a:pt x="118" y="0"/>
                  </a:lnTo>
                  <a:lnTo>
                    <a:pt x="119" y="0"/>
                  </a:lnTo>
                  <a:lnTo>
                    <a:pt x="119" y="0"/>
                  </a:lnTo>
                  <a:lnTo>
                    <a:pt x="120" y="0"/>
                  </a:lnTo>
                  <a:lnTo>
                    <a:pt x="121" y="1"/>
                  </a:lnTo>
                  <a:lnTo>
                    <a:pt x="122" y="2"/>
                  </a:lnTo>
                  <a:lnTo>
                    <a:pt x="124" y="5"/>
                  </a:lnTo>
                  <a:lnTo>
                    <a:pt x="125" y="6"/>
                  </a:lnTo>
                  <a:lnTo>
                    <a:pt x="126" y="7"/>
                  </a:lnTo>
                  <a:lnTo>
                    <a:pt x="127" y="8"/>
                  </a:lnTo>
                  <a:lnTo>
                    <a:pt x="128" y="10"/>
                  </a:lnTo>
                  <a:lnTo>
                    <a:pt x="129" y="11"/>
                  </a:lnTo>
                  <a:lnTo>
                    <a:pt x="131" y="12"/>
                  </a:lnTo>
                  <a:lnTo>
                    <a:pt x="132" y="12"/>
                  </a:lnTo>
                  <a:lnTo>
                    <a:pt x="134" y="13"/>
                  </a:lnTo>
                  <a:lnTo>
                    <a:pt x="135" y="14"/>
                  </a:lnTo>
                  <a:lnTo>
                    <a:pt x="137" y="14"/>
                  </a:lnTo>
                  <a:lnTo>
                    <a:pt x="138" y="15"/>
                  </a:lnTo>
                  <a:lnTo>
                    <a:pt x="139" y="15"/>
                  </a:lnTo>
                  <a:lnTo>
                    <a:pt x="140" y="15"/>
                  </a:lnTo>
                  <a:lnTo>
                    <a:pt x="141" y="15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959249" y="4125577"/>
              <a:ext cx="822196" cy="1324537"/>
            </a:xfrm>
            <a:custGeom>
              <a:avLst/>
              <a:gdLst/>
              <a:ahLst/>
              <a:cxnLst>
                <a:cxn ang="0">
                  <a:pos x="77" y="17"/>
                </a:cxn>
                <a:cxn ang="0">
                  <a:pos x="84" y="37"/>
                </a:cxn>
                <a:cxn ang="0">
                  <a:pos x="86" y="57"/>
                </a:cxn>
                <a:cxn ang="0">
                  <a:pos x="81" y="75"/>
                </a:cxn>
                <a:cxn ang="0">
                  <a:pos x="91" y="84"/>
                </a:cxn>
                <a:cxn ang="0">
                  <a:pos x="97" y="94"/>
                </a:cxn>
                <a:cxn ang="0">
                  <a:pos x="102" y="104"/>
                </a:cxn>
                <a:cxn ang="0">
                  <a:pos x="109" y="109"/>
                </a:cxn>
                <a:cxn ang="0">
                  <a:pos x="109" y="115"/>
                </a:cxn>
                <a:cxn ang="0">
                  <a:pos x="108" y="117"/>
                </a:cxn>
                <a:cxn ang="0">
                  <a:pos x="106" y="119"/>
                </a:cxn>
                <a:cxn ang="0">
                  <a:pos x="102" y="120"/>
                </a:cxn>
                <a:cxn ang="0">
                  <a:pos x="101" y="119"/>
                </a:cxn>
                <a:cxn ang="0">
                  <a:pos x="98" y="121"/>
                </a:cxn>
                <a:cxn ang="0">
                  <a:pos x="94" y="125"/>
                </a:cxn>
                <a:cxn ang="0">
                  <a:pos x="93" y="128"/>
                </a:cxn>
                <a:cxn ang="0">
                  <a:pos x="88" y="130"/>
                </a:cxn>
                <a:cxn ang="0">
                  <a:pos x="85" y="132"/>
                </a:cxn>
                <a:cxn ang="0">
                  <a:pos x="83" y="134"/>
                </a:cxn>
                <a:cxn ang="0">
                  <a:pos x="78" y="136"/>
                </a:cxn>
                <a:cxn ang="0">
                  <a:pos x="72" y="140"/>
                </a:cxn>
                <a:cxn ang="0">
                  <a:pos x="70" y="144"/>
                </a:cxn>
                <a:cxn ang="0">
                  <a:pos x="66" y="148"/>
                </a:cxn>
                <a:cxn ang="0">
                  <a:pos x="63" y="151"/>
                </a:cxn>
                <a:cxn ang="0">
                  <a:pos x="59" y="158"/>
                </a:cxn>
                <a:cxn ang="0">
                  <a:pos x="54" y="165"/>
                </a:cxn>
                <a:cxn ang="0">
                  <a:pos x="51" y="162"/>
                </a:cxn>
                <a:cxn ang="0">
                  <a:pos x="49" y="160"/>
                </a:cxn>
                <a:cxn ang="0">
                  <a:pos x="50" y="157"/>
                </a:cxn>
                <a:cxn ang="0">
                  <a:pos x="47" y="152"/>
                </a:cxn>
                <a:cxn ang="0">
                  <a:pos x="43" y="148"/>
                </a:cxn>
                <a:cxn ang="0">
                  <a:pos x="40" y="147"/>
                </a:cxn>
                <a:cxn ang="0">
                  <a:pos x="37" y="148"/>
                </a:cxn>
                <a:cxn ang="0">
                  <a:pos x="24" y="149"/>
                </a:cxn>
                <a:cxn ang="0">
                  <a:pos x="17" y="146"/>
                </a:cxn>
                <a:cxn ang="0">
                  <a:pos x="15" y="139"/>
                </a:cxn>
                <a:cxn ang="0">
                  <a:pos x="13" y="135"/>
                </a:cxn>
                <a:cxn ang="0">
                  <a:pos x="11" y="129"/>
                </a:cxn>
                <a:cxn ang="0">
                  <a:pos x="9" y="123"/>
                </a:cxn>
                <a:cxn ang="0">
                  <a:pos x="3" y="122"/>
                </a:cxn>
                <a:cxn ang="0">
                  <a:pos x="1" y="118"/>
                </a:cxn>
                <a:cxn ang="0">
                  <a:pos x="0" y="110"/>
                </a:cxn>
                <a:cxn ang="0">
                  <a:pos x="1" y="109"/>
                </a:cxn>
                <a:cxn ang="0">
                  <a:pos x="11" y="103"/>
                </a:cxn>
                <a:cxn ang="0">
                  <a:pos x="36" y="87"/>
                </a:cxn>
                <a:cxn ang="0">
                  <a:pos x="35" y="82"/>
                </a:cxn>
                <a:cxn ang="0">
                  <a:pos x="36" y="77"/>
                </a:cxn>
                <a:cxn ang="0">
                  <a:pos x="40" y="68"/>
                </a:cxn>
                <a:cxn ang="0">
                  <a:pos x="39" y="57"/>
                </a:cxn>
                <a:cxn ang="0">
                  <a:pos x="32" y="52"/>
                </a:cxn>
                <a:cxn ang="0">
                  <a:pos x="31" y="31"/>
                </a:cxn>
                <a:cxn ang="0">
                  <a:pos x="27" y="25"/>
                </a:cxn>
                <a:cxn ang="0">
                  <a:pos x="25" y="20"/>
                </a:cxn>
                <a:cxn ang="0">
                  <a:pos x="28" y="8"/>
                </a:cxn>
                <a:cxn ang="0">
                  <a:pos x="34" y="1"/>
                </a:cxn>
                <a:cxn ang="0">
                  <a:pos x="60" y="1"/>
                </a:cxn>
                <a:cxn ang="0">
                  <a:pos x="70" y="2"/>
                </a:cxn>
              </a:cxnLst>
              <a:rect l="0" t="0" r="r" b="b"/>
              <a:pathLst>
                <a:path w="110" h="165">
                  <a:moveTo>
                    <a:pt x="71" y="4"/>
                  </a:moveTo>
                  <a:lnTo>
                    <a:pt x="72" y="6"/>
                  </a:lnTo>
                  <a:lnTo>
                    <a:pt x="73" y="7"/>
                  </a:lnTo>
                  <a:lnTo>
                    <a:pt x="74" y="9"/>
                  </a:lnTo>
                  <a:lnTo>
                    <a:pt x="75" y="11"/>
                  </a:lnTo>
                  <a:lnTo>
                    <a:pt x="76" y="13"/>
                  </a:lnTo>
                  <a:lnTo>
                    <a:pt x="77" y="15"/>
                  </a:lnTo>
                  <a:lnTo>
                    <a:pt x="77" y="17"/>
                  </a:lnTo>
                  <a:lnTo>
                    <a:pt x="78" y="19"/>
                  </a:lnTo>
                  <a:lnTo>
                    <a:pt x="79" y="21"/>
                  </a:lnTo>
                  <a:lnTo>
                    <a:pt x="80" y="23"/>
                  </a:lnTo>
                  <a:lnTo>
                    <a:pt x="82" y="28"/>
                  </a:lnTo>
                  <a:lnTo>
                    <a:pt x="82" y="30"/>
                  </a:lnTo>
                  <a:lnTo>
                    <a:pt x="83" y="33"/>
                  </a:lnTo>
                  <a:lnTo>
                    <a:pt x="84" y="35"/>
                  </a:lnTo>
                  <a:lnTo>
                    <a:pt x="84" y="37"/>
                  </a:lnTo>
                  <a:lnTo>
                    <a:pt x="85" y="40"/>
                  </a:lnTo>
                  <a:lnTo>
                    <a:pt x="85" y="42"/>
                  </a:lnTo>
                  <a:lnTo>
                    <a:pt x="86" y="45"/>
                  </a:lnTo>
                  <a:lnTo>
                    <a:pt x="86" y="47"/>
                  </a:lnTo>
                  <a:lnTo>
                    <a:pt x="86" y="49"/>
                  </a:lnTo>
                  <a:lnTo>
                    <a:pt x="86" y="52"/>
                  </a:lnTo>
                  <a:lnTo>
                    <a:pt x="86" y="54"/>
                  </a:lnTo>
                  <a:lnTo>
                    <a:pt x="86" y="57"/>
                  </a:lnTo>
                  <a:lnTo>
                    <a:pt x="86" y="59"/>
                  </a:lnTo>
                  <a:lnTo>
                    <a:pt x="86" y="62"/>
                  </a:lnTo>
                  <a:lnTo>
                    <a:pt x="85" y="64"/>
                  </a:lnTo>
                  <a:lnTo>
                    <a:pt x="85" y="66"/>
                  </a:lnTo>
                  <a:lnTo>
                    <a:pt x="84" y="69"/>
                  </a:lnTo>
                  <a:lnTo>
                    <a:pt x="83" y="71"/>
                  </a:lnTo>
                  <a:lnTo>
                    <a:pt x="83" y="73"/>
                  </a:lnTo>
                  <a:lnTo>
                    <a:pt x="81" y="75"/>
                  </a:lnTo>
                  <a:lnTo>
                    <a:pt x="82" y="76"/>
                  </a:lnTo>
                  <a:lnTo>
                    <a:pt x="83" y="77"/>
                  </a:lnTo>
                  <a:lnTo>
                    <a:pt x="84" y="78"/>
                  </a:lnTo>
                  <a:lnTo>
                    <a:pt x="85" y="79"/>
                  </a:lnTo>
                  <a:lnTo>
                    <a:pt x="86" y="80"/>
                  </a:lnTo>
                  <a:lnTo>
                    <a:pt x="88" y="82"/>
                  </a:lnTo>
                  <a:lnTo>
                    <a:pt x="90" y="83"/>
                  </a:lnTo>
                  <a:lnTo>
                    <a:pt x="91" y="84"/>
                  </a:lnTo>
                  <a:lnTo>
                    <a:pt x="92" y="85"/>
                  </a:lnTo>
                  <a:lnTo>
                    <a:pt x="93" y="86"/>
                  </a:lnTo>
                  <a:lnTo>
                    <a:pt x="94" y="87"/>
                  </a:lnTo>
                  <a:lnTo>
                    <a:pt x="94" y="88"/>
                  </a:lnTo>
                  <a:lnTo>
                    <a:pt x="95" y="89"/>
                  </a:lnTo>
                  <a:lnTo>
                    <a:pt x="95" y="90"/>
                  </a:lnTo>
                  <a:lnTo>
                    <a:pt x="96" y="92"/>
                  </a:lnTo>
                  <a:lnTo>
                    <a:pt x="97" y="94"/>
                  </a:lnTo>
                  <a:lnTo>
                    <a:pt x="97" y="95"/>
                  </a:lnTo>
                  <a:lnTo>
                    <a:pt x="98" y="97"/>
                  </a:lnTo>
                  <a:lnTo>
                    <a:pt x="99" y="99"/>
                  </a:lnTo>
                  <a:lnTo>
                    <a:pt x="99" y="100"/>
                  </a:lnTo>
                  <a:lnTo>
                    <a:pt x="100" y="102"/>
                  </a:lnTo>
                  <a:lnTo>
                    <a:pt x="100" y="103"/>
                  </a:lnTo>
                  <a:lnTo>
                    <a:pt x="101" y="103"/>
                  </a:lnTo>
                  <a:lnTo>
                    <a:pt x="102" y="104"/>
                  </a:lnTo>
                  <a:lnTo>
                    <a:pt x="103" y="104"/>
                  </a:lnTo>
                  <a:lnTo>
                    <a:pt x="104" y="105"/>
                  </a:lnTo>
                  <a:lnTo>
                    <a:pt x="106" y="106"/>
                  </a:lnTo>
                  <a:lnTo>
                    <a:pt x="107" y="106"/>
                  </a:lnTo>
                  <a:lnTo>
                    <a:pt x="107" y="107"/>
                  </a:lnTo>
                  <a:lnTo>
                    <a:pt x="108" y="107"/>
                  </a:lnTo>
                  <a:lnTo>
                    <a:pt x="108" y="108"/>
                  </a:lnTo>
                  <a:lnTo>
                    <a:pt x="109" y="109"/>
                  </a:lnTo>
                  <a:lnTo>
                    <a:pt x="109" y="110"/>
                  </a:lnTo>
                  <a:lnTo>
                    <a:pt x="110" y="111"/>
                  </a:lnTo>
                  <a:lnTo>
                    <a:pt x="110" y="112"/>
                  </a:lnTo>
                  <a:lnTo>
                    <a:pt x="110" y="113"/>
                  </a:lnTo>
                  <a:lnTo>
                    <a:pt x="110" y="114"/>
                  </a:lnTo>
                  <a:lnTo>
                    <a:pt x="110" y="114"/>
                  </a:lnTo>
                  <a:lnTo>
                    <a:pt x="110" y="115"/>
                  </a:lnTo>
                  <a:lnTo>
                    <a:pt x="109" y="115"/>
                  </a:lnTo>
                  <a:lnTo>
                    <a:pt x="109" y="115"/>
                  </a:lnTo>
                  <a:lnTo>
                    <a:pt x="108" y="115"/>
                  </a:lnTo>
                  <a:lnTo>
                    <a:pt x="108" y="116"/>
                  </a:lnTo>
                  <a:lnTo>
                    <a:pt x="108" y="116"/>
                  </a:lnTo>
                  <a:lnTo>
                    <a:pt x="108" y="116"/>
                  </a:lnTo>
                  <a:lnTo>
                    <a:pt x="108" y="117"/>
                  </a:lnTo>
                  <a:lnTo>
                    <a:pt x="108" y="117"/>
                  </a:lnTo>
                  <a:lnTo>
                    <a:pt x="108" y="117"/>
                  </a:lnTo>
                  <a:lnTo>
                    <a:pt x="107" y="117"/>
                  </a:lnTo>
                  <a:lnTo>
                    <a:pt x="107" y="117"/>
                  </a:lnTo>
                  <a:lnTo>
                    <a:pt x="107" y="117"/>
                  </a:lnTo>
                  <a:lnTo>
                    <a:pt x="106" y="117"/>
                  </a:lnTo>
                  <a:lnTo>
                    <a:pt x="106" y="118"/>
                  </a:lnTo>
                  <a:lnTo>
                    <a:pt x="106" y="118"/>
                  </a:lnTo>
                  <a:lnTo>
                    <a:pt x="106" y="119"/>
                  </a:lnTo>
                  <a:lnTo>
                    <a:pt x="106" y="119"/>
                  </a:lnTo>
                  <a:lnTo>
                    <a:pt x="105" y="119"/>
                  </a:lnTo>
                  <a:lnTo>
                    <a:pt x="105" y="119"/>
                  </a:lnTo>
                  <a:lnTo>
                    <a:pt x="105" y="119"/>
                  </a:lnTo>
                  <a:lnTo>
                    <a:pt x="104" y="120"/>
                  </a:lnTo>
                  <a:lnTo>
                    <a:pt x="104" y="120"/>
                  </a:lnTo>
                  <a:lnTo>
                    <a:pt x="103" y="120"/>
                  </a:lnTo>
                  <a:lnTo>
                    <a:pt x="103" y="120"/>
                  </a:lnTo>
                  <a:lnTo>
                    <a:pt x="102" y="120"/>
                  </a:lnTo>
                  <a:lnTo>
                    <a:pt x="102" y="120"/>
                  </a:lnTo>
                  <a:lnTo>
                    <a:pt x="101" y="120"/>
                  </a:lnTo>
                  <a:lnTo>
                    <a:pt x="101" y="120"/>
                  </a:lnTo>
                  <a:lnTo>
                    <a:pt x="101" y="120"/>
                  </a:lnTo>
                  <a:lnTo>
                    <a:pt x="101" y="119"/>
                  </a:lnTo>
                  <a:lnTo>
                    <a:pt x="101" y="119"/>
                  </a:lnTo>
                  <a:lnTo>
                    <a:pt x="101" y="119"/>
                  </a:lnTo>
                  <a:lnTo>
                    <a:pt x="101" y="119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100" y="120"/>
                  </a:lnTo>
                  <a:lnTo>
                    <a:pt x="100" y="120"/>
                  </a:lnTo>
                  <a:lnTo>
                    <a:pt x="100" y="120"/>
                  </a:lnTo>
                  <a:lnTo>
                    <a:pt x="99" y="121"/>
                  </a:lnTo>
                  <a:lnTo>
                    <a:pt x="98" y="121"/>
                  </a:lnTo>
                  <a:lnTo>
                    <a:pt x="97" y="122"/>
                  </a:lnTo>
                  <a:lnTo>
                    <a:pt x="97" y="122"/>
                  </a:lnTo>
                  <a:lnTo>
                    <a:pt x="96" y="123"/>
                  </a:lnTo>
                  <a:lnTo>
                    <a:pt x="96" y="124"/>
                  </a:lnTo>
                  <a:lnTo>
                    <a:pt x="95" y="124"/>
                  </a:lnTo>
                  <a:lnTo>
                    <a:pt x="95" y="125"/>
                  </a:lnTo>
                  <a:lnTo>
                    <a:pt x="94" y="125"/>
                  </a:lnTo>
                  <a:lnTo>
                    <a:pt x="94" y="125"/>
                  </a:lnTo>
                  <a:lnTo>
                    <a:pt x="94" y="125"/>
                  </a:lnTo>
                  <a:lnTo>
                    <a:pt x="93" y="126"/>
                  </a:lnTo>
                  <a:lnTo>
                    <a:pt x="93" y="126"/>
                  </a:lnTo>
                  <a:lnTo>
                    <a:pt x="93" y="126"/>
                  </a:lnTo>
                  <a:lnTo>
                    <a:pt x="93" y="127"/>
                  </a:lnTo>
                  <a:lnTo>
                    <a:pt x="93" y="127"/>
                  </a:lnTo>
                  <a:lnTo>
                    <a:pt x="93" y="128"/>
                  </a:lnTo>
                  <a:lnTo>
                    <a:pt x="93" y="128"/>
                  </a:lnTo>
                  <a:lnTo>
                    <a:pt x="92" y="128"/>
                  </a:lnTo>
                  <a:lnTo>
                    <a:pt x="92" y="129"/>
                  </a:lnTo>
                  <a:lnTo>
                    <a:pt x="91" y="130"/>
                  </a:lnTo>
                  <a:lnTo>
                    <a:pt x="90" y="130"/>
                  </a:lnTo>
                  <a:lnTo>
                    <a:pt x="89" y="130"/>
                  </a:lnTo>
                  <a:lnTo>
                    <a:pt x="89" y="130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88" y="131"/>
                  </a:lnTo>
                  <a:lnTo>
                    <a:pt x="88" y="131"/>
                  </a:lnTo>
                  <a:lnTo>
                    <a:pt x="88" y="131"/>
                  </a:lnTo>
                  <a:lnTo>
                    <a:pt x="88" y="132"/>
                  </a:lnTo>
                  <a:lnTo>
                    <a:pt x="87" y="132"/>
                  </a:lnTo>
                  <a:lnTo>
                    <a:pt x="86" y="132"/>
                  </a:lnTo>
                  <a:lnTo>
                    <a:pt x="86" y="132"/>
                  </a:lnTo>
                  <a:lnTo>
                    <a:pt x="85" y="132"/>
                  </a:lnTo>
                  <a:lnTo>
                    <a:pt x="84" y="132"/>
                  </a:lnTo>
                  <a:lnTo>
                    <a:pt x="84" y="132"/>
                  </a:lnTo>
                  <a:lnTo>
                    <a:pt x="84" y="132"/>
                  </a:lnTo>
                  <a:lnTo>
                    <a:pt x="83" y="132"/>
                  </a:lnTo>
                  <a:lnTo>
                    <a:pt x="83" y="132"/>
                  </a:lnTo>
                  <a:lnTo>
                    <a:pt x="83" y="133"/>
                  </a:lnTo>
                  <a:lnTo>
                    <a:pt x="83" y="133"/>
                  </a:lnTo>
                  <a:lnTo>
                    <a:pt x="83" y="134"/>
                  </a:lnTo>
                  <a:lnTo>
                    <a:pt x="82" y="134"/>
                  </a:lnTo>
                  <a:lnTo>
                    <a:pt x="81" y="134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79" y="135"/>
                  </a:lnTo>
                  <a:lnTo>
                    <a:pt x="78" y="135"/>
                  </a:lnTo>
                  <a:lnTo>
                    <a:pt x="78" y="136"/>
                  </a:lnTo>
                  <a:lnTo>
                    <a:pt x="78" y="136"/>
                  </a:lnTo>
                  <a:lnTo>
                    <a:pt x="77" y="138"/>
                  </a:lnTo>
                  <a:lnTo>
                    <a:pt x="76" y="138"/>
                  </a:lnTo>
                  <a:lnTo>
                    <a:pt x="76" y="139"/>
                  </a:lnTo>
                  <a:lnTo>
                    <a:pt x="75" y="139"/>
                  </a:lnTo>
                  <a:lnTo>
                    <a:pt x="75" y="140"/>
                  </a:lnTo>
                  <a:lnTo>
                    <a:pt x="74" y="140"/>
                  </a:lnTo>
                  <a:lnTo>
                    <a:pt x="73" y="140"/>
                  </a:lnTo>
                  <a:lnTo>
                    <a:pt x="72" y="140"/>
                  </a:lnTo>
                  <a:lnTo>
                    <a:pt x="72" y="141"/>
                  </a:lnTo>
                  <a:lnTo>
                    <a:pt x="71" y="141"/>
                  </a:lnTo>
                  <a:lnTo>
                    <a:pt x="71" y="141"/>
                  </a:lnTo>
                  <a:lnTo>
                    <a:pt x="71" y="142"/>
                  </a:lnTo>
                  <a:lnTo>
                    <a:pt x="70" y="142"/>
                  </a:lnTo>
                  <a:lnTo>
                    <a:pt x="70" y="143"/>
                  </a:lnTo>
                  <a:lnTo>
                    <a:pt x="70" y="144"/>
                  </a:lnTo>
                  <a:lnTo>
                    <a:pt x="70" y="144"/>
                  </a:lnTo>
                  <a:lnTo>
                    <a:pt x="69" y="145"/>
                  </a:lnTo>
                  <a:lnTo>
                    <a:pt x="69" y="145"/>
                  </a:lnTo>
                  <a:lnTo>
                    <a:pt x="69" y="146"/>
                  </a:lnTo>
                  <a:lnTo>
                    <a:pt x="68" y="146"/>
                  </a:lnTo>
                  <a:lnTo>
                    <a:pt x="67" y="147"/>
                  </a:lnTo>
                  <a:lnTo>
                    <a:pt x="67" y="147"/>
                  </a:lnTo>
                  <a:lnTo>
                    <a:pt x="67" y="148"/>
                  </a:lnTo>
                  <a:lnTo>
                    <a:pt x="66" y="148"/>
                  </a:lnTo>
                  <a:lnTo>
                    <a:pt x="66" y="149"/>
                  </a:lnTo>
                  <a:lnTo>
                    <a:pt x="66" y="149"/>
                  </a:lnTo>
                  <a:lnTo>
                    <a:pt x="65" y="149"/>
                  </a:lnTo>
                  <a:lnTo>
                    <a:pt x="65" y="149"/>
                  </a:lnTo>
                  <a:lnTo>
                    <a:pt x="64" y="150"/>
                  </a:lnTo>
                  <a:lnTo>
                    <a:pt x="64" y="150"/>
                  </a:lnTo>
                  <a:lnTo>
                    <a:pt x="64" y="151"/>
                  </a:lnTo>
                  <a:lnTo>
                    <a:pt x="63" y="151"/>
                  </a:lnTo>
                  <a:lnTo>
                    <a:pt x="63" y="152"/>
                  </a:lnTo>
                  <a:lnTo>
                    <a:pt x="62" y="152"/>
                  </a:lnTo>
                  <a:lnTo>
                    <a:pt x="62" y="153"/>
                  </a:lnTo>
                  <a:lnTo>
                    <a:pt x="61" y="154"/>
                  </a:lnTo>
                  <a:lnTo>
                    <a:pt x="61" y="154"/>
                  </a:lnTo>
                  <a:lnTo>
                    <a:pt x="60" y="155"/>
                  </a:lnTo>
                  <a:lnTo>
                    <a:pt x="60" y="156"/>
                  </a:lnTo>
                  <a:lnTo>
                    <a:pt x="59" y="158"/>
                  </a:lnTo>
                  <a:lnTo>
                    <a:pt x="58" y="160"/>
                  </a:lnTo>
                  <a:lnTo>
                    <a:pt x="58" y="162"/>
                  </a:lnTo>
                  <a:lnTo>
                    <a:pt x="57" y="163"/>
                  </a:lnTo>
                  <a:lnTo>
                    <a:pt x="56" y="165"/>
                  </a:lnTo>
                  <a:lnTo>
                    <a:pt x="56" y="165"/>
                  </a:lnTo>
                  <a:lnTo>
                    <a:pt x="55" y="165"/>
                  </a:lnTo>
                  <a:lnTo>
                    <a:pt x="54" y="165"/>
                  </a:lnTo>
                  <a:lnTo>
                    <a:pt x="54" y="165"/>
                  </a:lnTo>
                  <a:lnTo>
                    <a:pt x="53" y="165"/>
                  </a:lnTo>
                  <a:lnTo>
                    <a:pt x="53" y="165"/>
                  </a:lnTo>
                  <a:lnTo>
                    <a:pt x="53" y="164"/>
                  </a:lnTo>
                  <a:lnTo>
                    <a:pt x="53" y="164"/>
                  </a:lnTo>
                  <a:lnTo>
                    <a:pt x="52" y="163"/>
                  </a:lnTo>
                  <a:lnTo>
                    <a:pt x="52" y="163"/>
                  </a:lnTo>
                  <a:lnTo>
                    <a:pt x="52" y="163"/>
                  </a:lnTo>
                  <a:lnTo>
                    <a:pt x="51" y="162"/>
                  </a:lnTo>
                  <a:lnTo>
                    <a:pt x="51" y="162"/>
                  </a:lnTo>
                  <a:lnTo>
                    <a:pt x="50" y="162"/>
                  </a:lnTo>
                  <a:lnTo>
                    <a:pt x="50" y="162"/>
                  </a:lnTo>
                  <a:lnTo>
                    <a:pt x="50" y="161"/>
                  </a:lnTo>
                  <a:lnTo>
                    <a:pt x="50" y="161"/>
                  </a:lnTo>
                  <a:lnTo>
                    <a:pt x="50" y="161"/>
                  </a:lnTo>
                  <a:lnTo>
                    <a:pt x="49" y="160"/>
                  </a:lnTo>
                  <a:lnTo>
                    <a:pt x="49" y="160"/>
                  </a:lnTo>
                  <a:lnTo>
                    <a:pt x="49" y="160"/>
                  </a:lnTo>
                  <a:lnTo>
                    <a:pt x="48" y="160"/>
                  </a:lnTo>
                  <a:lnTo>
                    <a:pt x="48" y="160"/>
                  </a:lnTo>
                  <a:lnTo>
                    <a:pt x="49" y="159"/>
                  </a:lnTo>
                  <a:lnTo>
                    <a:pt x="49" y="159"/>
                  </a:lnTo>
                  <a:lnTo>
                    <a:pt x="49" y="158"/>
                  </a:lnTo>
                  <a:lnTo>
                    <a:pt x="49" y="158"/>
                  </a:lnTo>
                  <a:lnTo>
                    <a:pt x="50" y="157"/>
                  </a:lnTo>
                  <a:lnTo>
                    <a:pt x="50" y="157"/>
                  </a:lnTo>
                  <a:lnTo>
                    <a:pt x="50" y="157"/>
                  </a:lnTo>
                  <a:lnTo>
                    <a:pt x="50" y="156"/>
                  </a:lnTo>
                  <a:lnTo>
                    <a:pt x="49" y="155"/>
                  </a:lnTo>
                  <a:lnTo>
                    <a:pt x="49" y="154"/>
                  </a:lnTo>
                  <a:lnTo>
                    <a:pt x="49" y="153"/>
                  </a:lnTo>
                  <a:lnTo>
                    <a:pt x="48" y="152"/>
                  </a:lnTo>
                  <a:lnTo>
                    <a:pt x="47" y="152"/>
                  </a:lnTo>
                  <a:lnTo>
                    <a:pt x="47" y="151"/>
                  </a:lnTo>
                  <a:lnTo>
                    <a:pt x="46" y="150"/>
                  </a:lnTo>
                  <a:lnTo>
                    <a:pt x="45" y="150"/>
                  </a:lnTo>
                  <a:lnTo>
                    <a:pt x="44" y="149"/>
                  </a:lnTo>
                  <a:lnTo>
                    <a:pt x="44" y="149"/>
                  </a:lnTo>
                  <a:lnTo>
                    <a:pt x="43" y="149"/>
                  </a:lnTo>
                  <a:lnTo>
                    <a:pt x="43" y="148"/>
                  </a:lnTo>
                  <a:lnTo>
                    <a:pt x="43" y="148"/>
                  </a:lnTo>
                  <a:lnTo>
                    <a:pt x="43" y="147"/>
                  </a:lnTo>
                  <a:lnTo>
                    <a:pt x="43" y="147"/>
                  </a:lnTo>
                  <a:lnTo>
                    <a:pt x="42" y="147"/>
                  </a:lnTo>
                  <a:lnTo>
                    <a:pt x="42" y="147"/>
                  </a:lnTo>
                  <a:lnTo>
                    <a:pt x="41" y="147"/>
                  </a:lnTo>
                  <a:lnTo>
                    <a:pt x="41" y="147"/>
                  </a:lnTo>
                  <a:lnTo>
                    <a:pt x="41" y="147"/>
                  </a:lnTo>
                  <a:lnTo>
                    <a:pt x="40" y="147"/>
                  </a:lnTo>
                  <a:lnTo>
                    <a:pt x="40" y="147"/>
                  </a:lnTo>
                  <a:lnTo>
                    <a:pt x="39" y="147"/>
                  </a:lnTo>
                  <a:lnTo>
                    <a:pt x="38" y="147"/>
                  </a:lnTo>
                  <a:lnTo>
                    <a:pt x="38" y="147"/>
                  </a:lnTo>
                  <a:lnTo>
                    <a:pt x="37" y="147"/>
                  </a:lnTo>
                  <a:lnTo>
                    <a:pt x="37" y="147"/>
                  </a:lnTo>
                  <a:lnTo>
                    <a:pt x="37" y="148"/>
                  </a:lnTo>
                  <a:lnTo>
                    <a:pt x="37" y="148"/>
                  </a:lnTo>
                  <a:lnTo>
                    <a:pt x="36" y="149"/>
                  </a:lnTo>
                  <a:lnTo>
                    <a:pt x="35" y="148"/>
                  </a:lnTo>
                  <a:lnTo>
                    <a:pt x="34" y="148"/>
                  </a:lnTo>
                  <a:lnTo>
                    <a:pt x="32" y="148"/>
                  </a:lnTo>
                  <a:lnTo>
                    <a:pt x="31" y="148"/>
                  </a:lnTo>
                  <a:lnTo>
                    <a:pt x="28" y="149"/>
                  </a:lnTo>
                  <a:lnTo>
                    <a:pt x="25" y="149"/>
                  </a:lnTo>
                  <a:lnTo>
                    <a:pt x="24" y="149"/>
                  </a:lnTo>
                  <a:lnTo>
                    <a:pt x="22" y="149"/>
                  </a:lnTo>
                  <a:lnTo>
                    <a:pt x="21" y="149"/>
                  </a:lnTo>
                  <a:lnTo>
                    <a:pt x="20" y="149"/>
                  </a:lnTo>
                  <a:lnTo>
                    <a:pt x="19" y="148"/>
                  </a:lnTo>
                  <a:lnTo>
                    <a:pt x="18" y="148"/>
                  </a:lnTo>
                  <a:lnTo>
                    <a:pt x="17" y="148"/>
                  </a:lnTo>
                  <a:lnTo>
                    <a:pt x="16" y="147"/>
                  </a:lnTo>
                  <a:lnTo>
                    <a:pt x="17" y="146"/>
                  </a:lnTo>
                  <a:lnTo>
                    <a:pt x="17" y="146"/>
                  </a:lnTo>
                  <a:lnTo>
                    <a:pt x="16" y="145"/>
                  </a:lnTo>
                  <a:lnTo>
                    <a:pt x="16" y="145"/>
                  </a:lnTo>
                  <a:lnTo>
                    <a:pt x="16" y="144"/>
                  </a:lnTo>
                  <a:lnTo>
                    <a:pt x="16" y="144"/>
                  </a:lnTo>
                  <a:lnTo>
                    <a:pt x="15" y="144"/>
                  </a:lnTo>
                  <a:lnTo>
                    <a:pt x="15" y="144"/>
                  </a:lnTo>
                  <a:lnTo>
                    <a:pt x="15" y="139"/>
                  </a:lnTo>
                  <a:lnTo>
                    <a:pt x="15" y="138"/>
                  </a:lnTo>
                  <a:lnTo>
                    <a:pt x="15" y="137"/>
                  </a:lnTo>
                  <a:lnTo>
                    <a:pt x="15" y="137"/>
                  </a:lnTo>
                  <a:lnTo>
                    <a:pt x="15" y="136"/>
                  </a:lnTo>
                  <a:lnTo>
                    <a:pt x="14" y="136"/>
                  </a:lnTo>
                  <a:lnTo>
                    <a:pt x="14" y="136"/>
                  </a:lnTo>
                  <a:lnTo>
                    <a:pt x="13" y="135"/>
                  </a:lnTo>
                  <a:lnTo>
                    <a:pt x="13" y="135"/>
                  </a:lnTo>
                  <a:lnTo>
                    <a:pt x="13" y="130"/>
                  </a:lnTo>
                  <a:lnTo>
                    <a:pt x="13" y="130"/>
                  </a:lnTo>
                  <a:lnTo>
                    <a:pt x="13" y="129"/>
                  </a:lnTo>
                  <a:lnTo>
                    <a:pt x="13" y="129"/>
                  </a:lnTo>
                  <a:lnTo>
                    <a:pt x="13" y="129"/>
                  </a:lnTo>
                  <a:lnTo>
                    <a:pt x="12" y="129"/>
                  </a:lnTo>
                  <a:lnTo>
                    <a:pt x="12" y="129"/>
                  </a:lnTo>
                  <a:lnTo>
                    <a:pt x="11" y="129"/>
                  </a:lnTo>
                  <a:lnTo>
                    <a:pt x="11" y="124"/>
                  </a:lnTo>
                  <a:lnTo>
                    <a:pt x="11" y="124"/>
                  </a:lnTo>
                  <a:lnTo>
                    <a:pt x="11" y="124"/>
                  </a:lnTo>
                  <a:lnTo>
                    <a:pt x="10" y="124"/>
                  </a:lnTo>
                  <a:lnTo>
                    <a:pt x="10" y="124"/>
                  </a:lnTo>
                  <a:lnTo>
                    <a:pt x="10" y="123"/>
                  </a:lnTo>
                  <a:lnTo>
                    <a:pt x="9" y="123"/>
                  </a:lnTo>
                  <a:lnTo>
                    <a:pt x="9" y="123"/>
                  </a:lnTo>
                  <a:lnTo>
                    <a:pt x="9" y="123"/>
                  </a:lnTo>
                  <a:lnTo>
                    <a:pt x="9" y="122"/>
                  </a:lnTo>
                  <a:lnTo>
                    <a:pt x="8" y="122"/>
                  </a:lnTo>
                  <a:lnTo>
                    <a:pt x="7" y="122"/>
                  </a:lnTo>
                  <a:lnTo>
                    <a:pt x="6" y="122"/>
                  </a:lnTo>
                  <a:lnTo>
                    <a:pt x="5" y="122"/>
                  </a:lnTo>
                  <a:lnTo>
                    <a:pt x="4" y="122"/>
                  </a:lnTo>
                  <a:lnTo>
                    <a:pt x="3" y="122"/>
                  </a:lnTo>
                  <a:lnTo>
                    <a:pt x="2" y="122"/>
                  </a:lnTo>
                  <a:lnTo>
                    <a:pt x="1" y="122"/>
                  </a:lnTo>
                  <a:lnTo>
                    <a:pt x="1" y="121"/>
                  </a:lnTo>
                  <a:lnTo>
                    <a:pt x="1" y="120"/>
                  </a:lnTo>
                  <a:lnTo>
                    <a:pt x="1" y="119"/>
                  </a:lnTo>
                  <a:lnTo>
                    <a:pt x="1" y="119"/>
                  </a:lnTo>
                  <a:lnTo>
                    <a:pt x="1" y="118"/>
                  </a:lnTo>
                  <a:lnTo>
                    <a:pt x="1" y="118"/>
                  </a:lnTo>
                  <a:lnTo>
                    <a:pt x="1" y="117"/>
                  </a:lnTo>
                  <a:lnTo>
                    <a:pt x="1" y="116"/>
                  </a:lnTo>
                  <a:lnTo>
                    <a:pt x="1" y="116"/>
                  </a:lnTo>
                  <a:lnTo>
                    <a:pt x="1" y="116"/>
                  </a:lnTo>
                  <a:lnTo>
                    <a:pt x="0" y="115"/>
                  </a:lnTo>
                  <a:lnTo>
                    <a:pt x="0" y="115"/>
                  </a:lnTo>
                  <a:lnTo>
                    <a:pt x="0" y="115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1" y="110"/>
                  </a:lnTo>
                  <a:lnTo>
                    <a:pt x="1" y="110"/>
                  </a:lnTo>
                  <a:lnTo>
                    <a:pt x="1" y="110"/>
                  </a:lnTo>
                  <a:lnTo>
                    <a:pt x="1" y="110"/>
                  </a:lnTo>
                  <a:lnTo>
                    <a:pt x="1" y="109"/>
                  </a:lnTo>
                  <a:lnTo>
                    <a:pt x="1" y="109"/>
                  </a:lnTo>
                  <a:lnTo>
                    <a:pt x="2" y="109"/>
                  </a:lnTo>
                  <a:lnTo>
                    <a:pt x="2" y="109"/>
                  </a:lnTo>
                  <a:lnTo>
                    <a:pt x="3" y="109"/>
                  </a:lnTo>
                  <a:lnTo>
                    <a:pt x="3" y="109"/>
                  </a:lnTo>
                  <a:lnTo>
                    <a:pt x="5" y="107"/>
                  </a:lnTo>
                  <a:lnTo>
                    <a:pt x="7" y="106"/>
                  </a:lnTo>
                  <a:lnTo>
                    <a:pt x="9" y="104"/>
                  </a:lnTo>
                  <a:lnTo>
                    <a:pt x="11" y="103"/>
                  </a:lnTo>
                  <a:lnTo>
                    <a:pt x="15" y="100"/>
                  </a:lnTo>
                  <a:lnTo>
                    <a:pt x="20" y="98"/>
                  </a:lnTo>
                  <a:lnTo>
                    <a:pt x="24" y="95"/>
                  </a:lnTo>
                  <a:lnTo>
                    <a:pt x="28" y="93"/>
                  </a:lnTo>
                  <a:lnTo>
                    <a:pt x="30" y="91"/>
                  </a:lnTo>
                  <a:lnTo>
                    <a:pt x="32" y="90"/>
                  </a:lnTo>
                  <a:lnTo>
                    <a:pt x="34" y="89"/>
                  </a:lnTo>
                  <a:lnTo>
                    <a:pt x="36" y="87"/>
                  </a:lnTo>
                  <a:lnTo>
                    <a:pt x="37" y="86"/>
                  </a:lnTo>
                  <a:lnTo>
                    <a:pt x="37" y="86"/>
                  </a:lnTo>
                  <a:lnTo>
                    <a:pt x="37" y="85"/>
                  </a:lnTo>
                  <a:lnTo>
                    <a:pt x="36" y="85"/>
                  </a:lnTo>
                  <a:lnTo>
                    <a:pt x="36" y="84"/>
                  </a:lnTo>
                  <a:lnTo>
                    <a:pt x="36" y="84"/>
                  </a:lnTo>
                  <a:lnTo>
                    <a:pt x="35" y="83"/>
                  </a:lnTo>
                  <a:lnTo>
                    <a:pt x="35" y="82"/>
                  </a:lnTo>
                  <a:lnTo>
                    <a:pt x="35" y="82"/>
                  </a:lnTo>
                  <a:lnTo>
                    <a:pt x="35" y="81"/>
                  </a:lnTo>
                  <a:lnTo>
                    <a:pt x="34" y="81"/>
                  </a:lnTo>
                  <a:lnTo>
                    <a:pt x="34" y="80"/>
                  </a:lnTo>
                  <a:lnTo>
                    <a:pt x="34" y="80"/>
                  </a:lnTo>
                  <a:lnTo>
                    <a:pt x="35" y="79"/>
                  </a:lnTo>
                  <a:lnTo>
                    <a:pt x="36" y="78"/>
                  </a:lnTo>
                  <a:lnTo>
                    <a:pt x="36" y="77"/>
                  </a:lnTo>
                  <a:lnTo>
                    <a:pt x="37" y="76"/>
                  </a:lnTo>
                  <a:lnTo>
                    <a:pt x="38" y="76"/>
                  </a:lnTo>
                  <a:lnTo>
                    <a:pt x="38" y="75"/>
                  </a:lnTo>
                  <a:lnTo>
                    <a:pt x="39" y="73"/>
                  </a:lnTo>
                  <a:lnTo>
                    <a:pt x="39" y="72"/>
                  </a:lnTo>
                  <a:lnTo>
                    <a:pt x="39" y="71"/>
                  </a:lnTo>
                  <a:lnTo>
                    <a:pt x="40" y="70"/>
                  </a:lnTo>
                  <a:lnTo>
                    <a:pt x="40" y="68"/>
                  </a:lnTo>
                  <a:lnTo>
                    <a:pt x="40" y="67"/>
                  </a:lnTo>
                  <a:lnTo>
                    <a:pt x="40" y="65"/>
                  </a:lnTo>
                  <a:lnTo>
                    <a:pt x="40" y="64"/>
                  </a:lnTo>
                  <a:lnTo>
                    <a:pt x="40" y="62"/>
                  </a:lnTo>
                  <a:lnTo>
                    <a:pt x="40" y="60"/>
                  </a:lnTo>
                  <a:lnTo>
                    <a:pt x="40" y="59"/>
                  </a:lnTo>
                  <a:lnTo>
                    <a:pt x="39" y="58"/>
                  </a:lnTo>
                  <a:lnTo>
                    <a:pt x="39" y="57"/>
                  </a:lnTo>
                  <a:lnTo>
                    <a:pt x="38" y="57"/>
                  </a:lnTo>
                  <a:lnTo>
                    <a:pt x="37" y="56"/>
                  </a:lnTo>
                  <a:lnTo>
                    <a:pt x="36" y="56"/>
                  </a:lnTo>
                  <a:lnTo>
                    <a:pt x="35" y="55"/>
                  </a:lnTo>
                  <a:lnTo>
                    <a:pt x="34" y="54"/>
                  </a:lnTo>
                  <a:lnTo>
                    <a:pt x="33" y="54"/>
                  </a:lnTo>
                  <a:lnTo>
                    <a:pt x="33" y="53"/>
                  </a:lnTo>
                  <a:lnTo>
                    <a:pt x="32" y="52"/>
                  </a:lnTo>
                  <a:lnTo>
                    <a:pt x="32" y="52"/>
                  </a:lnTo>
                  <a:lnTo>
                    <a:pt x="32" y="51"/>
                  </a:lnTo>
                  <a:lnTo>
                    <a:pt x="31" y="50"/>
                  </a:lnTo>
                  <a:lnTo>
                    <a:pt x="31" y="49"/>
                  </a:lnTo>
                  <a:lnTo>
                    <a:pt x="31" y="44"/>
                  </a:lnTo>
                  <a:lnTo>
                    <a:pt x="31" y="40"/>
                  </a:lnTo>
                  <a:lnTo>
                    <a:pt x="31" y="35"/>
                  </a:lnTo>
                  <a:lnTo>
                    <a:pt x="31" y="31"/>
                  </a:lnTo>
                  <a:lnTo>
                    <a:pt x="31" y="30"/>
                  </a:lnTo>
                  <a:lnTo>
                    <a:pt x="31" y="29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29" y="27"/>
                  </a:lnTo>
                  <a:lnTo>
                    <a:pt x="28" y="27"/>
                  </a:lnTo>
                  <a:lnTo>
                    <a:pt x="27" y="26"/>
                  </a:lnTo>
                  <a:lnTo>
                    <a:pt x="27" y="25"/>
                  </a:lnTo>
                  <a:lnTo>
                    <a:pt x="26" y="24"/>
                  </a:lnTo>
                  <a:lnTo>
                    <a:pt x="26" y="24"/>
                  </a:lnTo>
                  <a:lnTo>
                    <a:pt x="25" y="23"/>
                  </a:lnTo>
                  <a:lnTo>
                    <a:pt x="25" y="22"/>
                  </a:lnTo>
                  <a:lnTo>
                    <a:pt x="25" y="21"/>
                  </a:lnTo>
                  <a:lnTo>
                    <a:pt x="24" y="21"/>
                  </a:lnTo>
                  <a:lnTo>
                    <a:pt x="25" y="20"/>
                  </a:lnTo>
                  <a:lnTo>
                    <a:pt x="25" y="20"/>
                  </a:lnTo>
                  <a:lnTo>
                    <a:pt x="25" y="19"/>
                  </a:lnTo>
                  <a:lnTo>
                    <a:pt x="25" y="18"/>
                  </a:lnTo>
                  <a:lnTo>
                    <a:pt x="25" y="17"/>
                  </a:lnTo>
                  <a:lnTo>
                    <a:pt x="26" y="15"/>
                  </a:lnTo>
                  <a:lnTo>
                    <a:pt x="26" y="13"/>
                  </a:lnTo>
                  <a:lnTo>
                    <a:pt x="27" y="11"/>
                  </a:lnTo>
                  <a:lnTo>
                    <a:pt x="27" y="9"/>
                  </a:lnTo>
                  <a:lnTo>
                    <a:pt x="28" y="8"/>
                  </a:lnTo>
                  <a:lnTo>
                    <a:pt x="28" y="7"/>
                  </a:lnTo>
                  <a:lnTo>
                    <a:pt x="28" y="6"/>
                  </a:lnTo>
                  <a:lnTo>
                    <a:pt x="28" y="5"/>
                  </a:lnTo>
                  <a:lnTo>
                    <a:pt x="28" y="4"/>
                  </a:lnTo>
                  <a:lnTo>
                    <a:pt x="28" y="2"/>
                  </a:lnTo>
                  <a:lnTo>
                    <a:pt x="30" y="2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7" y="0"/>
                  </a:lnTo>
                  <a:lnTo>
                    <a:pt x="52" y="0"/>
                  </a:lnTo>
                  <a:lnTo>
                    <a:pt x="58" y="1"/>
                  </a:lnTo>
                  <a:lnTo>
                    <a:pt x="60" y="1"/>
                  </a:lnTo>
                  <a:lnTo>
                    <a:pt x="63" y="1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9" y="1"/>
                  </a:lnTo>
                  <a:lnTo>
                    <a:pt x="69" y="1"/>
                  </a:lnTo>
                  <a:lnTo>
                    <a:pt x="70" y="1"/>
                  </a:lnTo>
                  <a:lnTo>
                    <a:pt x="70" y="2"/>
                  </a:lnTo>
                  <a:lnTo>
                    <a:pt x="70" y="2"/>
                  </a:lnTo>
                  <a:lnTo>
                    <a:pt x="71" y="3"/>
                  </a:lnTo>
                  <a:lnTo>
                    <a:pt x="71" y="3"/>
                  </a:lnTo>
                  <a:lnTo>
                    <a:pt x="71" y="4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4005206" y="1924312"/>
              <a:ext cx="867295" cy="1084572"/>
            </a:xfrm>
            <a:custGeom>
              <a:avLst/>
              <a:gdLst/>
              <a:ahLst/>
              <a:cxnLst>
                <a:cxn ang="0">
                  <a:pos x="111" y="79"/>
                </a:cxn>
                <a:cxn ang="0">
                  <a:pos x="102" y="88"/>
                </a:cxn>
                <a:cxn ang="0">
                  <a:pos x="98" y="95"/>
                </a:cxn>
                <a:cxn ang="0">
                  <a:pos x="99" y="104"/>
                </a:cxn>
                <a:cxn ang="0">
                  <a:pos x="107" y="113"/>
                </a:cxn>
                <a:cxn ang="0">
                  <a:pos x="109" y="121"/>
                </a:cxn>
                <a:cxn ang="0">
                  <a:pos x="105" y="126"/>
                </a:cxn>
                <a:cxn ang="0">
                  <a:pos x="96" y="128"/>
                </a:cxn>
                <a:cxn ang="0">
                  <a:pos x="91" y="118"/>
                </a:cxn>
                <a:cxn ang="0">
                  <a:pos x="82" y="112"/>
                </a:cxn>
                <a:cxn ang="0">
                  <a:pos x="74" y="113"/>
                </a:cxn>
                <a:cxn ang="0">
                  <a:pos x="69" y="120"/>
                </a:cxn>
                <a:cxn ang="0">
                  <a:pos x="64" y="126"/>
                </a:cxn>
                <a:cxn ang="0">
                  <a:pos x="50" y="128"/>
                </a:cxn>
                <a:cxn ang="0">
                  <a:pos x="45" y="133"/>
                </a:cxn>
                <a:cxn ang="0">
                  <a:pos x="43" y="135"/>
                </a:cxn>
                <a:cxn ang="0">
                  <a:pos x="41" y="130"/>
                </a:cxn>
                <a:cxn ang="0">
                  <a:pos x="40" y="126"/>
                </a:cxn>
                <a:cxn ang="0">
                  <a:pos x="34" y="122"/>
                </a:cxn>
                <a:cxn ang="0">
                  <a:pos x="21" y="119"/>
                </a:cxn>
                <a:cxn ang="0">
                  <a:pos x="19" y="113"/>
                </a:cxn>
                <a:cxn ang="0">
                  <a:pos x="18" y="108"/>
                </a:cxn>
                <a:cxn ang="0">
                  <a:pos x="15" y="106"/>
                </a:cxn>
                <a:cxn ang="0">
                  <a:pos x="14" y="102"/>
                </a:cxn>
                <a:cxn ang="0">
                  <a:pos x="11" y="98"/>
                </a:cxn>
                <a:cxn ang="0">
                  <a:pos x="14" y="96"/>
                </a:cxn>
                <a:cxn ang="0">
                  <a:pos x="14" y="89"/>
                </a:cxn>
                <a:cxn ang="0">
                  <a:pos x="16" y="82"/>
                </a:cxn>
                <a:cxn ang="0">
                  <a:pos x="18" y="73"/>
                </a:cxn>
                <a:cxn ang="0">
                  <a:pos x="16" y="64"/>
                </a:cxn>
                <a:cxn ang="0">
                  <a:pos x="12" y="59"/>
                </a:cxn>
                <a:cxn ang="0">
                  <a:pos x="6" y="56"/>
                </a:cxn>
                <a:cxn ang="0">
                  <a:pos x="5" y="55"/>
                </a:cxn>
                <a:cxn ang="0">
                  <a:pos x="4" y="50"/>
                </a:cxn>
                <a:cxn ang="0">
                  <a:pos x="0" y="48"/>
                </a:cxn>
                <a:cxn ang="0">
                  <a:pos x="1" y="43"/>
                </a:cxn>
                <a:cxn ang="0">
                  <a:pos x="3" y="38"/>
                </a:cxn>
                <a:cxn ang="0">
                  <a:pos x="2" y="35"/>
                </a:cxn>
                <a:cxn ang="0">
                  <a:pos x="4" y="32"/>
                </a:cxn>
                <a:cxn ang="0">
                  <a:pos x="10" y="30"/>
                </a:cxn>
                <a:cxn ang="0">
                  <a:pos x="14" y="32"/>
                </a:cxn>
                <a:cxn ang="0">
                  <a:pos x="18" y="30"/>
                </a:cxn>
                <a:cxn ang="0">
                  <a:pos x="24" y="24"/>
                </a:cxn>
                <a:cxn ang="0">
                  <a:pos x="33" y="19"/>
                </a:cxn>
                <a:cxn ang="0">
                  <a:pos x="36" y="13"/>
                </a:cxn>
                <a:cxn ang="0">
                  <a:pos x="44" y="10"/>
                </a:cxn>
                <a:cxn ang="0">
                  <a:pos x="48" y="4"/>
                </a:cxn>
                <a:cxn ang="0">
                  <a:pos x="54" y="3"/>
                </a:cxn>
                <a:cxn ang="0">
                  <a:pos x="59" y="0"/>
                </a:cxn>
                <a:cxn ang="0">
                  <a:pos x="61" y="6"/>
                </a:cxn>
                <a:cxn ang="0">
                  <a:pos x="58" y="10"/>
                </a:cxn>
                <a:cxn ang="0">
                  <a:pos x="55" y="13"/>
                </a:cxn>
                <a:cxn ang="0">
                  <a:pos x="60" y="17"/>
                </a:cxn>
                <a:cxn ang="0">
                  <a:pos x="70" y="22"/>
                </a:cxn>
                <a:cxn ang="0">
                  <a:pos x="77" y="26"/>
                </a:cxn>
                <a:cxn ang="0">
                  <a:pos x="101" y="54"/>
                </a:cxn>
              </a:cxnLst>
              <a:rect l="0" t="0" r="r" b="b"/>
              <a:pathLst>
                <a:path w="116" h="135">
                  <a:moveTo>
                    <a:pt x="116" y="77"/>
                  </a:moveTo>
                  <a:lnTo>
                    <a:pt x="115" y="77"/>
                  </a:lnTo>
                  <a:lnTo>
                    <a:pt x="115" y="76"/>
                  </a:lnTo>
                  <a:lnTo>
                    <a:pt x="114" y="76"/>
                  </a:lnTo>
                  <a:lnTo>
                    <a:pt x="113" y="77"/>
                  </a:lnTo>
                  <a:lnTo>
                    <a:pt x="112" y="78"/>
                  </a:lnTo>
                  <a:lnTo>
                    <a:pt x="111" y="79"/>
                  </a:lnTo>
                  <a:lnTo>
                    <a:pt x="109" y="80"/>
                  </a:lnTo>
                  <a:lnTo>
                    <a:pt x="108" y="81"/>
                  </a:lnTo>
                  <a:lnTo>
                    <a:pt x="106" y="83"/>
                  </a:lnTo>
                  <a:lnTo>
                    <a:pt x="105" y="84"/>
                  </a:lnTo>
                  <a:lnTo>
                    <a:pt x="104" y="85"/>
                  </a:lnTo>
                  <a:lnTo>
                    <a:pt x="103" y="87"/>
                  </a:lnTo>
                  <a:lnTo>
                    <a:pt x="102" y="88"/>
                  </a:lnTo>
                  <a:lnTo>
                    <a:pt x="101" y="89"/>
                  </a:lnTo>
                  <a:lnTo>
                    <a:pt x="100" y="91"/>
                  </a:lnTo>
                  <a:lnTo>
                    <a:pt x="99" y="92"/>
                  </a:lnTo>
                  <a:lnTo>
                    <a:pt x="99" y="93"/>
                  </a:lnTo>
                  <a:lnTo>
                    <a:pt x="99" y="94"/>
                  </a:lnTo>
                  <a:lnTo>
                    <a:pt x="98" y="94"/>
                  </a:lnTo>
                  <a:lnTo>
                    <a:pt x="98" y="95"/>
                  </a:lnTo>
                  <a:lnTo>
                    <a:pt x="98" y="97"/>
                  </a:lnTo>
                  <a:lnTo>
                    <a:pt x="98" y="98"/>
                  </a:lnTo>
                  <a:lnTo>
                    <a:pt x="98" y="99"/>
                  </a:lnTo>
                  <a:lnTo>
                    <a:pt x="98" y="100"/>
                  </a:lnTo>
                  <a:lnTo>
                    <a:pt x="98" y="101"/>
                  </a:lnTo>
                  <a:lnTo>
                    <a:pt x="99" y="103"/>
                  </a:lnTo>
                  <a:lnTo>
                    <a:pt x="99" y="104"/>
                  </a:lnTo>
                  <a:lnTo>
                    <a:pt x="100" y="105"/>
                  </a:lnTo>
                  <a:lnTo>
                    <a:pt x="101" y="106"/>
                  </a:lnTo>
                  <a:lnTo>
                    <a:pt x="103" y="107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1"/>
                  </a:lnTo>
                  <a:lnTo>
                    <a:pt x="107" y="113"/>
                  </a:lnTo>
                  <a:lnTo>
                    <a:pt x="108" y="114"/>
                  </a:lnTo>
                  <a:lnTo>
                    <a:pt x="109" y="115"/>
                  </a:lnTo>
                  <a:lnTo>
                    <a:pt x="109" y="116"/>
                  </a:lnTo>
                  <a:lnTo>
                    <a:pt x="110" y="118"/>
                  </a:lnTo>
                  <a:lnTo>
                    <a:pt x="110" y="119"/>
                  </a:lnTo>
                  <a:lnTo>
                    <a:pt x="110" y="120"/>
                  </a:lnTo>
                  <a:lnTo>
                    <a:pt x="109" y="121"/>
                  </a:lnTo>
                  <a:lnTo>
                    <a:pt x="109" y="122"/>
                  </a:lnTo>
                  <a:lnTo>
                    <a:pt x="108" y="123"/>
                  </a:lnTo>
                  <a:lnTo>
                    <a:pt x="108" y="124"/>
                  </a:lnTo>
                  <a:lnTo>
                    <a:pt x="107" y="124"/>
                  </a:lnTo>
                  <a:lnTo>
                    <a:pt x="106" y="125"/>
                  </a:lnTo>
                  <a:lnTo>
                    <a:pt x="105" y="126"/>
                  </a:lnTo>
                  <a:lnTo>
                    <a:pt x="105" y="126"/>
                  </a:lnTo>
                  <a:lnTo>
                    <a:pt x="104" y="127"/>
                  </a:lnTo>
                  <a:lnTo>
                    <a:pt x="103" y="127"/>
                  </a:lnTo>
                  <a:lnTo>
                    <a:pt x="102" y="128"/>
                  </a:lnTo>
                  <a:lnTo>
                    <a:pt x="100" y="128"/>
                  </a:lnTo>
                  <a:lnTo>
                    <a:pt x="99" y="128"/>
                  </a:lnTo>
                  <a:lnTo>
                    <a:pt x="98" y="128"/>
                  </a:lnTo>
                  <a:lnTo>
                    <a:pt x="96" y="128"/>
                  </a:lnTo>
                  <a:lnTo>
                    <a:pt x="95" y="128"/>
                  </a:lnTo>
                  <a:lnTo>
                    <a:pt x="94" y="126"/>
                  </a:lnTo>
                  <a:lnTo>
                    <a:pt x="94" y="125"/>
                  </a:lnTo>
                  <a:lnTo>
                    <a:pt x="93" y="123"/>
                  </a:lnTo>
                  <a:lnTo>
                    <a:pt x="93" y="121"/>
                  </a:lnTo>
                  <a:lnTo>
                    <a:pt x="92" y="120"/>
                  </a:lnTo>
                  <a:lnTo>
                    <a:pt x="91" y="118"/>
                  </a:lnTo>
                  <a:lnTo>
                    <a:pt x="90" y="117"/>
                  </a:lnTo>
                  <a:lnTo>
                    <a:pt x="89" y="116"/>
                  </a:lnTo>
                  <a:lnTo>
                    <a:pt x="88" y="115"/>
                  </a:lnTo>
                  <a:lnTo>
                    <a:pt x="87" y="114"/>
                  </a:lnTo>
                  <a:lnTo>
                    <a:pt x="85" y="113"/>
                  </a:lnTo>
                  <a:lnTo>
                    <a:pt x="84" y="113"/>
                  </a:lnTo>
                  <a:lnTo>
                    <a:pt x="82" y="112"/>
                  </a:lnTo>
                  <a:lnTo>
                    <a:pt x="80" y="112"/>
                  </a:lnTo>
                  <a:lnTo>
                    <a:pt x="78" y="112"/>
                  </a:lnTo>
                  <a:lnTo>
                    <a:pt x="76" y="111"/>
                  </a:lnTo>
                  <a:lnTo>
                    <a:pt x="76" y="112"/>
                  </a:lnTo>
                  <a:lnTo>
                    <a:pt x="75" y="112"/>
                  </a:lnTo>
                  <a:lnTo>
                    <a:pt x="75" y="112"/>
                  </a:lnTo>
                  <a:lnTo>
                    <a:pt x="74" y="113"/>
                  </a:lnTo>
                  <a:lnTo>
                    <a:pt x="73" y="113"/>
                  </a:lnTo>
                  <a:lnTo>
                    <a:pt x="72" y="114"/>
                  </a:lnTo>
                  <a:lnTo>
                    <a:pt x="71" y="115"/>
                  </a:lnTo>
                  <a:lnTo>
                    <a:pt x="71" y="116"/>
                  </a:lnTo>
                  <a:lnTo>
                    <a:pt x="70" y="118"/>
                  </a:lnTo>
                  <a:lnTo>
                    <a:pt x="70" y="119"/>
                  </a:lnTo>
                  <a:lnTo>
                    <a:pt x="69" y="120"/>
                  </a:lnTo>
                  <a:lnTo>
                    <a:pt x="68" y="121"/>
                  </a:lnTo>
                  <a:lnTo>
                    <a:pt x="68" y="122"/>
                  </a:lnTo>
                  <a:lnTo>
                    <a:pt x="67" y="123"/>
                  </a:lnTo>
                  <a:lnTo>
                    <a:pt x="66" y="124"/>
                  </a:lnTo>
                  <a:lnTo>
                    <a:pt x="65" y="125"/>
                  </a:lnTo>
                  <a:lnTo>
                    <a:pt x="64" y="126"/>
                  </a:lnTo>
                  <a:lnTo>
                    <a:pt x="64" y="126"/>
                  </a:lnTo>
                  <a:lnTo>
                    <a:pt x="63" y="126"/>
                  </a:lnTo>
                  <a:lnTo>
                    <a:pt x="53" y="126"/>
                  </a:lnTo>
                  <a:lnTo>
                    <a:pt x="53" y="126"/>
                  </a:lnTo>
                  <a:lnTo>
                    <a:pt x="52" y="127"/>
                  </a:lnTo>
                  <a:lnTo>
                    <a:pt x="52" y="127"/>
                  </a:lnTo>
                  <a:lnTo>
                    <a:pt x="51" y="127"/>
                  </a:lnTo>
                  <a:lnTo>
                    <a:pt x="50" y="128"/>
                  </a:lnTo>
                  <a:lnTo>
                    <a:pt x="50" y="128"/>
                  </a:lnTo>
                  <a:lnTo>
                    <a:pt x="49" y="129"/>
                  </a:lnTo>
                  <a:lnTo>
                    <a:pt x="48" y="130"/>
                  </a:lnTo>
                  <a:lnTo>
                    <a:pt x="47" y="131"/>
                  </a:lnTo>
                  <a:lnTo>
                    <a:pt x="47" y="132"/>
                  </a:lnTo>
                  <a:lnTo>
                    <a:pt x="46" y="133"/>
                  </a:lnTo>
                  <a:lnTo>
                    <a:pt x="45" y="133"/>
                  </a:lnTo>
                  <a:lnTo>
                    <a:pt x="44" y="134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3" y="135"/>
                  </a:lnTo>
                  <a:lnTo>
                    <a:pt x="43" y="135"/>
                  </a:lnTo>
                  <a:lnTo>
                    <a:pt x="43" y="135"/>
                  </a:lnTo>
                  <a:lnTo>
                    <a:pt x="43" y="135"/>
                  </a:lnTo>
                  <a:lnTo>
                    <a:pt x="42" y="135"/>
                  </a:lnTo>
                  <a:lnTo>
                    <a:pt x="42" y="135"/>
                  </a:lnTo>
                  <a:lnTo>
                    <a:pt x="42" y="135"/>
                  </a:lnTo>
                  <a:lnTo>
                    <a:pt x="41" y="135"/>
                  </a:lnTo>
                  <a:lnTo>
                    <a:pt x="41" y="133"/>
                  </a:lnTo>
                  <a:lnTo>
                    <a:pt x="41" y="131"/>
                  </a:lnTo>
                  <a:lnTo>
                    <a:pt x="41" y="130"/>
                  </a:lnTo>
                  <a:lnTo>
                    <a:pt x="41" y="128"/>
                  </a:lnTo>
                  <a:lnTo>
                    <a:pt x="42" y="128"/>
                  </a:lnTo>
                  <a:lnTo>
                    <a:pt x="41" y="127"/>
                  </a:lnTo>
                  <a:lnTo>
                    <a:pt x="41" y="127"/>
                  </a:lnTo>
                  <a:lnTo>
                    <a:pt x="41" y="127"/>
                  </a:lnTo>
                  <a:lnTo>
                    <a:pt x="41" y="127"/>
                  </a:lnTo>
                  <a:lnTo>
                    <a:pt x="40" y="126"/>
                  </a:lnTo>
                  <a:lnTo>
                    <a:pt x="40" y="126"/>
                  </a:lnTo>
                  <a:lnTo>
                    <a:pt x="40" y="126"/>
                  </a:lnTo>
                  <a:lnTo>
                    <a:pt x="39" y="125"/>
                  </a:lnTo>
                  <a:lnTo>
                    <a:pt x="38" y="125"/>
                  </a:lnTo>
                  <a:lnTo>
                    <a:pt x="37" y="124"/>
                  </a:lnTo>
                  <a:lnTo>
                    <a:pt x="35" y="123"/>
                  </a:lnTo>
                  <a:lnTo>
                    <a:pt x="34" y="122"/>
                  </a:lnTo>
                  <a:lnTo>
                    <a:pt x="33" y="122"/>
                  </a:lnTo>
                  <a:lnTo>
                    <a:pt x="32" y="121"/>
                  </a:lnTo>
                  <a:lnTo>
                    <a:pt x="30" y="121"/>
                  </a:lnTo>
                  <a:lnTo>
                    <a:pt x="29" y="120"/>
                  </a:lnTo>
                  <a:lnTo>
                    <a:pt x="27" y="120"/>
                  </a:lnTo>
                  <a:lnTo>
                    <a:pt x="24" y="119"/>
                  </a:lnTo>
                  <a:lnTo>
                    <a:pt x="21" y="119"/>
                  </a:lnTo>
                  <a:lnTo>
                    <a:pt x="18" y="118"/>
                  </a:lnTo>
                  <a:lnTo>
                    <a:pt x="18" y="117"/>
                  </a:lnTo>
                  <a:lnTo>
                    <a:pt x="19" y="116"/>
                  </a:lnTo>
                  <a:lnTo>
                    <a:pt x="19" y="115"/>
                  </a:lnTo>
                  <a:lnTo>
                    <a:pt x="19" y="115"/>
                  </a:lnTo>
                  <a:lnTo>
                    <a:pt x="19" y="114"/>
                  </a:lnTo>
                  <a:lnTo>
                    <a:pt x="19" y="113"/>
                  </a:lnTo>
                  <a:lnTo>
                    <a:pt x="19" y="112"/>
                  </a:lnTo>
                  <a:lnTo>
                    <a:pt x="19" y="112"/>
                  </a:lnTo>
                  <a:lnTo>
                    <a:pt x="19" y="111"/>
                  </a:lnTo>
                  <a:lnTo>
                    <a:pt x="19" y="110"/>
                  </a:lnTo>
                  <a:lnTo>
                    <a:pt x="19" y="109"/>
                  </a:lnTo>
                  <a:lnTo>
                    <a:pt x="18" y="109"/>
                  </a:lnTo>
                  <a:lnTo>
                    <a:pt x="18" y="108"/>
                  </a:lnTo>
                  <a:lnTo>
                    <a:pt x="17" y="108"/>
                  </a:lnTo>
                  <a:lnTo>
                    <a:pt x="17" y="107"/>
                  </a:lnTo>
                  <a:lnTo>
                    <a:pt x="16" y="106"/>
                  </a:lnTo>
                  <a:lnTo>
                    <a:pt x="16" y="106"/>
                  </a:lnTo>
                  <a:lnTo>
                    <a:pt x="15" y="106"/>
                  </a:lnTo>
                  <a:lnTo>
                    <a:pt x="15" y="106"/>
                  </a:lnTo>
                  <a:lnTo>
                    <a:pt x="15" y="106"/>
                  </a:lnTo>
                  <a:lnTo>
                    <a:pt x="15" y="105"/>
                  </a:lnTo>
                  <a:lnTo>
                    <a:pt x="15" y="105"/>
                  </a:lnTo>
                  <a:lnTo>
                    <a:pt x="15" y="104"/>
                  </a:lnTo>
                  <a:lnTo>
                    <a:pt x="15" y="103"/>
                  </a:lnTo>
                  <a:lnTo>
                    <a:pt x="15" y="103"/>
                  </a:lnTo>
                  <a:lnTo>
                    <a:pt x="14" y="102"/>
                  </a:lnTo>
                  <a:lnTo>
                    <a:pt x="14" y="102"/>
                  </a:lnTo>
                  <a:lnTo>
                    <a:pt x="14" y="102"/>
                  </a:lnTo>
                  <a:lnTo>
                    <a:pt x="13" y="101"/>
                  </a:lnTo>
                  <a:lnTo>
                    <a:pt x="12" y="100"/>
                  </a:lnTo>
                  <a:lnTo>
                    <a:pt x="12" y="100"/>
                  </a:lnTo>
                  <a:lnTo>
                    <a:pt x="12" y="99"/>
                  </a:lnTo>
                  <a:lnTo>
                    <a:pt x="12" y="99"/>
                  </a:lnTo>
                  <a:lnTo>
                    <a:pt x="11" y="98"/>
                  </a:lnTo>
                  <a:lnTo>
                    <a:pt x="12" y="98"/>
                  </a:lnTo>
                  <a:lnTo>
                    <a:pt x="12" y="98"/>
                  </a:lnTo>
                  <a:lnTo>
                    <a:pt x="13" y="98"/>
                  </a:lnTo>
                  <a:lnTo>
                    <a:pt x="13" y="97"/>
                  </a:lnTo>
                  <a:lnTo>
                    <a:pt x="14" y="97"/>
                  </a:lnTo>
                  <a:lnTo>
                    <a:pt x="14" y="96"/>
                  </a:lnTo>
                  <a:lnTo>
                    <a:pt x="14" y="96"/>
                  </a:lnTo>
                  <a:lnTo>
                    <a:pt x="14" y="95"/>
                  </a:lnTo>
                  <a:lnTo>
                    <a:pt x="15" y="94"/>
                  </a:lnTo>
                  <a:lnTo>
                    <a:pt x="15" y="94"/>
                  </a:lnTo>
                  <a:lnTo>
                    <a:pt x="15" y="93"/>
                  </a:lnTo>
                  <a:lnTo>
                    <a:pt x="14" y="92"/>
                  </a:lnTo>
                  <a:lnTo>
                    <a:pt x="14" y="90"/>
                  </a:lnTo>
                  <a:lnTo>
                    <a:pt x="14" y="89"/>
                  </a:lnTo>
                  <a:lnTo>
                    <a:pt x="14" y="88"/>
                  </a:lnTo>
                  <a:lnTo>
                    <a:pt x="14" y="87"/>
                  </a:lnTo>
                  <a:lnTo>
                    <a:pt x="15" y="87"/>
                  </a:lnTo>
                  <a:lnTo>
                    <a:pt x="15" y="85"/>
                  </a:lnTo>
                  <a:lnTo>
                    <a:pt x="15" y="84"/>
                  </a:lnTo>
                  <a:lnTo>
                    <a:pt x="16" y="83"/>
                  </a:lnTo>
                  <a:lnTo>
                    <a:pt x="16" y="82"/>
                  </a:lnTo>
                  <a:lnTo>
                    <a:pt x="16" y="81"/>
                  </a:lnTo>
                  <a:lnTo>
                    <a:pt x="17" y="80"/>
                  </a:lnTo>
                  <a:lnTo>
                    <a:pt x="17" y="79"/>
                  </a:lnTo>
                  <a:lnTo>
                    <a:pt x="18" y="78"/>
                  </a:lnTo>
                  <a:lnTo>
                    <a:pt x="18" y="76"/>
                  </a:lnTo>
                  <a:lnTo>
                    <a:pt x="18" y="75"/>
                  </a:lnTo>
                  <a:lnTo>
                    <a:pt x="18" y="73"/>
                  </a:lnTo>
                  <a:lnTo>
                    <a:pt x="18" y="72"/>
                  </a:lnTo>
                  <a:lnTo>
                    <a:pt x="19" y="70"/>
                  </a:lnTo>
                  <a:lnTo>
                    <a:pt x="18" y="68"/>
                  </a:lnTo>
                  <a:lnTo>
                    <a:pt x="18" y="67"/>
                  </a:lnTo>
                  <a:lnTo>
                    <a:pt x="18" y="65"/>
                  </a:lnTo>
                  <a:lnTo>
                    <a:pt x="17" y="64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15" y="63"/>
                  </a:lnTo>
                  <a:lnTo>
                    <a:pt x="14" y="62"/>
                  </a:lnTo>
                  <a:lnTo>
                    <a:pt x="14" y="61"/>
                  </a:lnTo>
                  <a:lnTo>
                    <a:pt x="13" y="60"/>
                  </a:lnTo>
                  <a:lnTo>
                    <a:pt x="12" y="59"/>
                  </a:lnTo>
                  <a:lnTo>
                    <a:pt x="12" y="59"/>
                  </a:lnTo>
                  <a:lnTo>
                    <a:pt x="11" y="58"/>
                  </a:lnTo>
                  <a:lnTo>
                    <a:pt x="10" y="58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7" y="57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6" y="55"/>
                  </a:lnTo>
                  <a:lnTo>
                    <a:pt x="6" y="55"/>
                  </a:lnTo>
                  <a:lnTo>
                    <a:pt x="6" y="55"/>
                  </a:lnTo>
                  <a:lnTo>
                    <a:pt x="5" y="55"/>
                  </a:lnTo>
                  <a:lnTo>
                    <a:pt x="5" y="55"/>
                  </a:lnTo>
                  <a:lnTo>
                    <a:pt x="5" y="55"/>
                  </a:lnTo>
                  <a:lnTo>
                    <a:pt x="5" y="54"/>
                  </a:lnTo>
                  <a:lnTo>
                    <a:pt x="5" y="53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5" y="51"/>
                  </a:lnTo>
                  <a:lnTo>
                    <a:pt x="4" y="51"/>
                  </a:lnTo>
                  <a:lnTo>
                    <a:pt x="4" y="50"/>
                  </a:lnTo>
                  <a:lnTo>
                    <a:pt x="4" y="50"/>
                  </a:lnTo>
                  <a:lnTo>
                    <a:pt x="3" y="50"/>
                  </a:lnTo>
                  <a:lnTo>
                    <a:pt x="3" y="49"/>
                  </a:lnTo>
                  <a:lnTo>
                    <a:pt x="2" y="49"/>
                  </a:lnTo>
                  <a:lnTo>
                    <a:pt x="1" y="49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1" y="42"/>
                  </a:lnTo>
                  <a:lnTo>
                    <a:pt x="2" y="41"/>
                  </a:lnTo>
                  <a:lnTo>
                    <a:pt x="2" y="41"/>
                  </a:lnTo>
                  <a:lnTo>
                    <a:pt x="3" y="40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3" y="38"/>
                  </a:lnTo>
                  <a:lnTo>
                    <a:pt x="3" y="38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3" y="37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35"/>
                  </a:lnTo>
                  <a:lnTo>
                    <a:pt x="1" y="35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3" y="33"/>
                  </a:lnTo>
                  <a:lnTo>
                    <a:pt x="4" y="33"/>
                  </a:lnTo>
                  <a:lnTo>
                    <a:pt x="4" y="33"/>
                  </a:lnTo>
                  <a:lnTo>
                    <a:pt x="4" y="32"/>
                  </a:lnTo>
                  <a:lnTo>
                    <a:pt x="5" y="32"/>
                  </a:lnTo>
                  <a:lnTo>
                    <a:pt x="6" y="31"/>
                  </a:lnTo>
                  <a:lnTo>
                    <a:pt x="6" y="31"/>
                  </a:lnTo>
                  <a:lnTo>
                    <a:pt x="7" y="31"/>
                  </a:lnTo>
                  <a:lnTo>
                    <a:pt x="8" y="30"/>
                  </a:lnTo>
                  <a:lnTo>
                    <a:pt x="9" y="30"/>
                  </a:lnTo>
                  <a:lnTo>
                    <a:pt x="10" y="30"/>
                  </a:lnTo>
                  <a:lnTo>
                    <a:pt x="10" y="30"/>
                  </a:lnTo>
                  <a:lnTo>
                    <a:pt x="11" y="30"/>
                  </a:lnTo>
                  <a:lnTo>
                    <a:pt x="12" y="30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4" y="31"/>
                  </a:lnTo>
                  <a:lnTo>
                    <a:pt x="14" y="32"/>
                  </a:lnTo>
                  <a:lnTo>
                    <a:pt x="15" y="32"/>
                  </a:lnTo>
                  <a:lnTo>
                    <a:pt x="16" y="33"/>
                  </a:lnTo>
                  <a:lnTo>
                    <a:pt x="16" y="33"/>
                  </a:lnTo>
                  <a:lnTo>
                    <a:pt x="17" y="32"/>
                  </a:lnTo>
                  <a:lnTo>
                    <a:pt x="17" y="31"/>
                  </a:lnTo>
                  <a:lnTo>
                    <a:pt x="17" y="31"/>
                  </a:lnTo>
                  <a:lnTo>
                    <a:pt x="18" y="30"/>
                  </a:lnTo>
                  <a:lnTo>
                    <a:pt x="18" y="29"/>
                  </a:lnTo>
                  <a:lnTo>
                    <a:pt x="19" y="29"/>
                  </a:lnTo>
                  <a:lnTo>
                    <a:pt x="20" y="28"/>
                  </a:lnTo>
                  <a:lnTo>
                    <a:pt x="20" y="27"/>
                  </a:lnTo>
                  <a:lnTo>
                    <a:pt x="21" y="26"/>
                  </a:lnTo>
                  <a:lnTo>
                    <a:pt x="23" y="25"/>
                  </a:lnTo>
                  <a:lnTo>
                    <a:pt x="24" y="24"/>
                  </a:lnTo>
                  <a:lnTo>
                    <a:pt x="26" y="24"/>
                  </a:lnTo>
                  <a:lnTo>
                    <a:pt x="27" y="23"/>
                  </a:lnTo>
                  <a:lnTo>
                    <a:pt x="29" y="22"/>
                  </a:lnTo>
                  <a:lnTo>
                    <a:pt x="30" y="21"/>
                  </a:lnTo>
                  <a:lnTo>
                    <a:pt x="32" y="20"/>
                  </a:lnTo>
                  <a:lnTo>
                    <a:pt x="32" y="19"/>
                  </a:lnTo>
                  <a:lnTo>
                    <a:pt x="33" y="19"/>
                  </a:lnTo>
                  <a:lnTo>
                    <a:pt x="33" y="18"/>
                  </a:lnTo>
                  <a:lnTo>
                    <a:pt x="34" y="17"/>
                  </a:lnTo>
                  <a:lnTo>
                    <a:pt x="34" y="16"/>
                  </a:lnTo>
                  <a:lnTo>
                    <a:pt x="34" y="15"/>
                  </a:lnTo>
                  <a:lnTo>
                    <a:pt x="35" y="14"/>
                  </a:lnTo>
                  <a:lnTo>
                    <a:pt x="35" y="13"/>
                  </a:lnTo>
                  <a:lnTo>
                    <a:pt x="36" y="13"/>
                  </a:lnTo>
                  <a:lnTo>
                    <a:pt x="37" y="13"/>
                  </a:lnTo>
                  <a:lnTo>
                    <a:pt x="38" y="13"/>
                  </a:lnTo>
                  <a:lnTo>
                    <a:pt x="40" y="12"/>
                  </a:lnTo>
                  <a:lnTo>
                    <a:pt x="41" y="12"/>
                  </a:lnTo>
                  <a:lnTo>
                    <a:pt x="42" y="11"/>
                  </a:lnTo>
                  <a:lnTo>
                    <a:pt x="43" y="11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45" y="9"/>
                  </a:lnTo>
                  <a:lnTo>
                    <a:pt x="46" y="8"/>
                  </a:lnTo>
                  <a:lnTo>
                    <a:pt x="46" y="7"/>
                  </a:lnTo>
                  <a:lnTo>
                    <a:pt x="47" y="6"/>
                  </a:lnTo>
                  <a:lnTo>
                    <a:pt x="47" y="5"/>
                  </a:lnTo>
                  <a:lnTo>
                    <a:pt x="48" y="4"/>
                  </a:lnTo>
                  <a:lnTo>
                    <a:pt x="48" y="3"/>
                  </a:lnTo>
                  <a:lnTo>
                    <a:pt x="49" y="3"/>
                  </a:lnTo>
                  <a:lnTo>
                    <a:pt x="50" y="3"/>
                  </a:lnTo>
                  <a:lnTo>
                    <a:pt x="51" y="3"/>
                  </a:lnTo>
                  <a:lnTo>
                    <a:pt x="52" y="3"/>
                  </a:lnTo>
                  <a:lnTo>
                    <a:pt x="53" y="3"/>
                  </a:lnTo>
                  <a:lnTo>
                    <a:pt x="54" y="3"/>
                  </a:lnTo>
                  <a:lnTo>
                    <a:pt x="55" y="2"/>
                  </a:lnTo>
                  <a:lnTo>
                    <a:pt x="55" y="2"/>
                  </a:lnTo>
                  <a:lnTo>
                    <a:pt x="57" y="1"/>
                  </a:lnTo>
                  <a:lnTo>
                    <a:pt x="57" y="1"/>
                  </a:lnTo>
                  <a:lnTo>
                    <a:pt x="58" y="1"/>
                  </a:lnTo>
                  <a:lnTo>
                    <a:pt x="59" y="0"/>
                  </a:lnTo>
                  <a:lnTo>
                    <a:pt x="59" y="0"/>
                  </a:lnTo>
                  <a:lnTo>
                    <a:pt x="60" y="0"/>
                  </a:lnTo>
                  <a:lnTo>
                    <a:pt x="61" y="0"/>
                  </a:lnTo>
                  <a:lnTo>
                    <a:pt x="61" y="2"/>
                  </a:lnTo>
                  <a:lnTo>
                    <a:pt x="61" y="3"/>
                  </a:lnTo>
                  <a:lnTo>
                    <a:pt x="61" y="4"/>
                  </a:lnTo>
                  <a:lnTo>
                    <a:pt x="61" y="5"/>
                  </a:lnTo>
                  <a:lnTo>
                    <a:pt x="61" y="6"/>
                  </a:lnTo>
                  <a:lnTo>
                    <a:pt x="61" y="7"/>
                  </a:lnTo>
                  <a:lnTo>
                    <a:pt x="61" y="8"/>
                  </a:lnTo>
                  <a:lnTo>
                    <a:pt x="60" y="8"/>
                  </a:lnTo>
                  <a:lnTo>
                    <a:pt x="60" y="9"/>
                  </a:lnTo>
                  <a:lnTo>
                    <a:pt x="59" y="9"/>
                  </a:lnTo>
                  <a:lnTo>
                    <a:pt x="59" y="10"/>
                  </a:lnTo>
                  <a:lnTo>
                    <a:pt x="58" y="10"/>
                  </a:lnTo>
                  <a:lnTo>
                    <a:pt x="57" y="10"/>
                  </a:lnTo>
                  <a:lnTo>
                    <a:pt x="56" y="10"/>
                  </a:lnTo>
                  <a:lnTo>
                    <a:pt x="55" y="10"/>
                  </a:lnTo>
                  <a:lnTo>
                    <a:pt x="55" y="10"/>
                  </a:lnTo>
                  <a:lnTo>
                    <a:pt x="55" y="11"/>
                  </a:lnTo>
                  <a:lnTo>
                    <a:pt x="55" y="12"/>
                  </a:lnTo>
                  <a:lnTo>
                    <a:pt x="55" y="13"/>
                  </a:lnTo>
                  <a:lnTo>
                    <a:pt x="56" y="14"/>
                  </a:lnTo>
                  <a:lnTo>
                    <a:pt x="56" y="14"/>
                  </a:lnTo>
                  <a:lnTo>
                    <a:pt x="57" y="15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59" y="17"/>
                  </a:lnTo>
                  <a:lnTo>
                    <a:pt x="60" y="17"/>
                  </a:lnTo>
                  <a:lnTo>
                    <a:pt x="61" y="18"/>
                  </a:lnTo>
                  <a:lnTo>
                    <a:pt x="63" y="19"/>
                  </a:lnTo>
                  <a:lnTo>
                    <a:pt x="65" y="20"/>
                  </a:lnTo>
                  <a:lnTo>
                    <a:pt x="66" y="20"/>
                  </a:lnTo>
                  <a:lnTo>
                    <a:pt x="66" y="21"/>
                  </a:lnTo>
                  <a:lnTo>
                    <a:pt x="68" y="21"/>
                  </a:lnTo>
                  <a:lnTo>
                    <a:pt x="70" y="22"/>
                  </a:lnTo>
                  <a:lnTo>
                    <a:pt x="71" y="23"/>
                  </a:lnTo>
                  <a:lnTo>
                    <a:pt x="72" y="24"/>
                  </a:lnTo>
                  <a:lnTo>
                    <a:pt x="73" y="25"/>
                  </a:lnTo>
                  <a:lnTo>
                    <a:pt x="74" y="25"/>
                  </a:lnTo>
                  <a:lnTo>
                    <a:pt x="75" y="26"/>
                  </a:lnTo>
                  <a:lnTo>
                    <a:pt x="76" y="26"/>
                  </a:lnTo>
                  <a:lnTo>
                    <a:pt x="77" y="26"/>
                  </a:lnTo>
                  <a:lnTo>
                    <a:pt x="78" y="26"/>
                  </a:lnTo>
                  <a:lnTo>
                    <a:pt x="82" y="31"/>
                  </a:lnTo>
                  <a:lnTo>
                    <a:pt x="86" y="35"/>
                  </a:lnTo>
                  <a:lnTo>
                    <a:pt x="90" y="40"/>
                  </a:lnTo>
                  <a:lnTo>
                    <a:pt x="93" y="44"/>
                  </a:lnTo>
                  <a:lnTo>
                    <a:pt x="97" y="49"/>
                  </a:lnTo>
                  <a:lnTo>
                    <a:pt x="101" y="54"/>
                  </a:lnTo>
                  <a:lnTo>
                    <a:pt x="104" y="58"/>
                  </a:lnTo>
                  <a:lnTo>
                    <a:pt x="108" y="63"/>
                  </a:lnTo>
                  <a:lnTo>
                    <a:pt x="115" y="73"/>
                  </a:lnTo>
                  <a:lnTo>
                    <a:pt x="116" y="77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3002613" y="1780710"/>
              <a:ext cx="1040754" cy="723678"/>
            </a:xfrm>
            <a:custGeom>
              <a:avLst/>
              <a:gdLst/>
              <a:ahLst/>
              <a:cxnLst>
                <a:cxn ang="0">
                  <a:pos x="134" y="44"/>
                </a:cxn>
                <a:cxn ang="0">
                  <a:pos x="132" y="48"/>
                </a:cxn>
                <a:cxn ang="0">
                  <a:pos x="131" y="53"/>
                </a:cxn>
                <a:cxn ang="0">
                  <a:pos x="136" y="54"/>
                </a:cxn>
                <a:cxn ang="0">
                  <a:pos x="135" y="60"/>
                </a:cxn>
                <a:cxn ang="0">
                  <a:pos x="137" y="67"/>
                </a:cxn>
                <a:cxn ang="0">
                  <a:pos x="139" y="74"/>
                </a:cxn>
                <a:cxn ang="0">
                  <a:pos x="128" y="71"/>
                </a:cxn>
                <a:cxn ang="0">
                  <a:pos x="123" y="67"/>
                </a:cxn>
                <a:cxn ang="0">
                  <a:pos x="114" y="68"/>
                </a:cxn>
                <a:cxn ang="0">
                  <a:pos x="106" y="65"/>
                </a:cxn>
                <a:cxn ang="0">
                  <a:pos x="94" y="59"/>
                </a:cxn>
                <a:cxn ang="0">
                  <a:pos x="76" y="56"/>
                </a:cxn>
                <a:cxn ang="0">
                  <a:pos x="65" y="49"/>
                </a:cxn>
                <a:cxn ang="0">
                  <a:pos x="59" y="51"/>
                </a:cxn>
                <a:cxn ang="0">
                  <a:pos x="44" y="54"/>
                </a:cxn>
                <a:cxn ang="0">
                  <a:pos x="41" y="60"/>
                </a:cxn>
                <a:cxn ang="0">
                  <a:pos x="42" y="65"/>
                </a:cxn>
                <a:cxn ang="0">
                  <a:pos x="45" y="73"/>
                </a:cxn>
                <a:cxn ang="0">
                  <a:pos x="31" y="85"/>
                </a:cxn>
                <a:cxn ang="0">
                  <a:pos x="23" y="85"/>
                </a:cxn>
                <a:cxn ang="0">
                  <a:pos x="14" y="89"/>
                </a:cxn>
                <a:cxn ang="0">
                  <a:pos x="2" y="89"/>
                </a:cxn>
                <a:cxn ang="0">
                  <a:pos x="1" y="72"/>
                </a:cxn>
                <a:cxn ang="0">
                  <a:pos x="7" y="68"/>
                </a:cxn>
                <a:cxn ang="0">
                  <a:pos x="7" y="59"/>
                </a:cxn>
                <a:cxn ang="0">
                  <a:pos x="6" y="55"/>
                </a:cxn>
                <a:cxn ang="0">
                  <a:pos x="6" y="50"/>
                </a:cxn>
                <a:cxn ang="0">
                  <a:pos x="5" y="44"/>
                </a:cxn>
                <a:cxn ang="0">
                  <a:pos x="7" y="39"/>
                </a:cxn>
                <a:cxn ang="0">
                  <a:pos x="5" y="29"/>
                </a:cxn>
                <a:cxn ang="0">
                  <a:pos x="10" y="23"/>
                </a:cxn>
                <a:cxn ang="0">
                  <a:pos x="15" y="21"/>
                </a:cxn>
                <a:cxn ang="0">
                  <a:pos x="20" y="18"/>
                </a:cxn>
                <a:cxn ang="0">
                  <a:pos x="24" y="17"/>
                </a:cxn>
                <a:cxn ang="0">
                  <a:pos x="30" y="15"/>
                </a:cxn>
                <a:cxn ang="0">
                  <a:pos x="37" y="13"/>
                </a:cxn>
                <a:cxn ang="0">
                  <a:pos x="42" y="8"/>
                </a:cxn>
                <a:cxn ang="0">
                  <a:pos x="48" y="3"/>
                </a:cxn>
                <a:cxn ang="0">
                  <a:pos x="53" y="0"/>
                </a:cxn>
                <a:cxn ang="0">
                  <a:pos x="57" y="1"/>
                </a:cxn>
                <a:cxn ang="0">
                  <a:pos x="62" y="3"/>
                </a:cxn>
                <a:cxn ang="0">
                  <a:pos x="70" y="6"/>
                </a:cxn>
                <a:cxn ang="0">
                  <a:pos x="73" y="7"/>
                </a:cxn>
                <a:cxn ang="0">
                  <a:pos x="78" y="3"/>
                </a:cxn>
                <a:cxn ang="0">
                  <a:pos x="82" y="1"/>
                </a:cxn>
                <a:cxn ang="0">
                  <a:pos x="85" y="5"/>
                </a:cxn>
                <a:cxn ang="0">
                  <a:pos x="86" y="12"/>
                </a:cxn>
                <a:cxn ang="0">
                  <a:pos x="89" y="19"/>
                </a:cxn>
                <a:cxn ang="0">
                  <a:pos x="88" y="30"/>
                </a:cxn>
                <a:cxn ang="0">
                  <a:pos x="92" y="37"/>
                </a:cxn>
                <a:cxn ang="0">
                  <a:pos x="103" y="36"/>
                </a:cxn>
                <a:cxn ang="0">
                  <a:pos x="107" y="33"/>
                </a:cxn>
                <a:cxn ang="0">
                  <a:pos x="110" y="31"/>
                </a:cxn>
                <a:cxn ang="0">
                  <a:pos x="114" y="41"/>
                </a:cxn>
                <a:cxn ang="0">
                  <a:pos x="119" y="42"/>
                </a:cxn>
                <a:cxn ang="0">
                  <a:pos x="121" y="38"/>
                </a:cxn>
                <a:cxn ang="0">
                  <a:pos x="127" y="38"/>
                </a:cxn>
                <a:cxn ang="0">
                  <a:pos x="131" y="41"/>
                </a:cxn>
                <a:cxn ang="0">
                  <a:pos x="135" y="40"/>
                </a:cxn>
                <a:cxn ang="0">
                  <a:pos x="139" y="39"/>
                </a:cxn>
              </a:cxnLst>
              <a:rect l="0" t="0" r="r" b="b"/>
              <a:pathLst>
                <a:path w="139" h="90">
                  <a:moveTo>
                    <a:pt x="139" y="40"/>
                  </a:moveTo>
                  <a:lnTo>
                    <a:pt x="139" y="40"/>
                  </a:lnTo>
                  <a:lnTo>
                    <a:pt x="139" y="40"/>
                  </a:lnTo>
                  <a:lnTo>
                    <a:pt x="139" y="41"/>
                  </a:lnTo>
                  <a:lnTo>
                    <a:pt x="139" y="41"/>
                  </a:lnTo>
                  <a:lnTo>
                    <a:pt x="138" y="41"/>
                  </a:lnTo>
                  <a:lnTo>
                    <a:pt x="137" y="41"/>
                  </a:lnTo>
                  <a:lnTo>
                    <a:pt x="136" y="42"/>
                  </a:lnTo>
                  <a:lnTo>
                    <a:pt x="135" y="42"/>
                  </a:lnTo>
                  <a:lnTo>
                    <a:pt x="135" y="43"/>
                  </a:lnTo>
                  <a:lnTo>
                    <a:pt x="134" y="43"/>
                  </a:lnTo>
                  <a:lnTo>
                    <a:pt x="134" y="44"/>
                  </a:lnTo>
                  <a:lnTo>
                    <a:pt x="134" y="44"/>
                  </a:lnTo>
                  <a:lnTo>
                    <a:pt x="133" y="44"/>
                  </a:lnTo>
                  <a:lnTo>
                    <a:pt x="133" y="44"/>
                  </a:lnTo>
                  <a:lnTo>
                    <a:pt x="133" y="45"/>
                  </a:lnTo>
                  <a:lnTo>
                    <a:pt x="132" y="45"/>
                  </a:lnTo>
                  <a:lnTo>
                    <a:pt x="132" y="45"/>
                  </a:lnTo>
                  <a:lnTo>
                    <a:pt x="132" y="46"/>
                  </a:lnTo>
                  <a:lnTo>
                    <a:pt x="132" y="46"/>
                  </a:lnTo>
                  <a:lnTo>
                    <a:pt x="132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1" y="48"/>
                  </a:lnTo>
                  <a:lnTo>
                    <a:pt x="131" y="48"/>
                  </a:lnTo>
                  <a:lnTo>
                    <a:pt x="131" y="48"/>
                  </a:lnTo>
                  <a:lnTo>
                    <a:pt x="131" y="49"/>
                  </a:lnTo>
                  <a:lnTo>
                    <a:pt x="130" y="49"/>
                  </a:lnTo>
                  <a:lnTo>
                    <a:pt x="130" y="50"/>
                  </a:lnTo>
                  <a:lnTo>
                    <a:pt x="130" y="50"/>
                  </a:lnTo>
                  <a:lnTo>
                    <a:pt x="131" y="51"/>
                  </a:lnTo>
                  <a:lnTo>
                    <a:pt x="131" y="52"/>
                  </a:lnTo>
                  <a:lnTo>
                    <a:pt x="131" y="52"/>
                  </a:lnTo>
                  <a:lnTo>
                    <a:pt x="131" y="53"/>
                  </a:lnTo>
                  <a:lnTo>
                    <a:pt x="132" y="53"/>
                  </a:lnTo>
                  <a:lnTo>
                    <a:pt x="132" y="53"/>
                  </a:lnTo>
                  <a:lnTo>
                    <a:pt x="132" y="53"/>
                  </a:lnTo>
                  <a:lnTo>
                    <a:pt x="133" y="53"/>
                  </a:lnTo>
                  <a:lnTo>
                    <a:pt x="133" y="53"/>
                  </a:lnTo>
                  <a:lnTo>
                    <a:pt x="134" y="53"/>
                  </a:lnTo>
                  <a:lnTo>
                    <a:pt x="134" y="53"/>
                  </a:lnTo>
                  <a:lnTo>
                    <a:pt x="135" y="53"/>
                  </a:lnTo>
                  <a:lnTo>
                    <a:pt x="135" y="53"/>
                  </a:lnTo>
                  <a:lnTo>
                    <a:pt x="135" y="53"/>
                  </a:lnTo>
                  <a:lnTo>
                    <a:pt x="136" y="53"/>
                  </a:lnTo>
                  <a:lnTo>
                    <a:pt x="136" y="54"/>
                  </a:lnTo>
                  <a:lnTo>
                    <a:pt x="136" y="54"/>
                  </a:lnTo>
                  <a:lnTo>
                    <a:pt x="137" y="55"/>
                  </a:lnTo>
                  <a:lnTo>
                    <a:pt x="137" y="55"/>
                  </a:lnTo>
                  <a:lnTo>
                    <a:pt x="137" y="55"/>
                  </a:lnTo>
                  <a:lnTo>
                    <a:pt x="137" y="56"/>
                  </a:lnTo>
                  <a:lnTo>
                    <a:pt x="137" y="56"/>
                  </a:lnTo>
                  <a:lnTo>
                    <a:pt x="137" y="57"/>
                  </a:lnTo>
                  <a:lnTo>
                    <a:pt x="137" y="57"/>
                  </a:lnTo>
                  <a:lnTo>
                    <a:pt x="137" y="58"/>
                  </a:lnTo>
                  <a:lnTo>
                    <a:pt x="136" y="59"/>
                  </a:lnTo>
                  <a:lnTo>
                    <a:pt x="136" y="59"/>
                  </a:lnTo>
                  <a:lnTo>
                    <a:pt x="135" y="60"/>
                  </a:lnTo>
                  <a:lnTo>
                    <a:pt x="135" y="61"/>
                  </a:lnTo>
                  <a:lnTo>
                    <a:pt x="135" y="61"/>
                  </a:lnTo>
                  <a:lnTo>
                    <a:pt x="134" y="62"/>
                  </a:lnTo>
                  <a:lnTo>
                    <a:pt x="134" y="63"/>
                  </a:lnTo>
                  <a:lnTo>
                    <a:pt x="134" y="64"/>
                  </a:lnTo>
                  <a:lnTo>
                    <a:pt x="134" y="64"/>
                  </a:lnTo>
                  <a:lnTo>
                    <a:pt x="134" y="65"/>
                  </a:lnTo>
                  <a:lnTo>
                    <a:pt x="134" y="66"/>
                  </a:lnTo>
                  <a:lnTo>
                    <a:pt x="134" y="66"/>
                  </a:lnTo>
                  <a:lnTo>
                    <a:pt x="135" y="67"/>
                  </a:lnTo>
                  <a:lnTo>
                    <a:pt x="136" y="67"/>
                  </a:lnTo>
                  <a:lnTo>
                    <a:pt x="137" y="67"/>
                  </a:lnTo>
                  <a:lnTo>
                    <a:pt x="137" y="68"/>
                  </a:lnTo>
                  <a:lnTo>
                    <a:pt x="138" y="68"/>
                  </a:lnTo>
                  <a:lnTo>
                    <a:pt x="138" y="68"/>
                  </a:lnTo>
                  <a:lnTo>
                    <a:pt x="138" y="69"/>
                  </a:lnTo>
                  <a:lnTo>
                    <a:pt x="139" y="69"/>
                  </a:lnTo>
                  <a:lnTo>
                    <a:pt x="139" y="70"/>
                  </a:lnTo>
                  <a:lnTo>
                    <a:pt x="139" y="70"/>
                  </a:lnTo>
                  <a:lnTo>
                    <a:pt x="139" y="71"/>
                  </a:lnTo>
                  <a:lnTo>
                    <a:pt x="139" y="72"/>
                  </a:lnTo>
                  <a:lnTo>
                    <a:pt x="139" y="73"/>
                  </a:lnTo>
                  <a:lnTo>
                    <a:pt x="139" y="73"/>
                  </a:lnTo>
                  <a:lnTo>
                    <a:pt x="139" y="74"/>
                  </a:lnTo>
                  <a:lnTo>
                    <a:pt x="139" y="74"/>
                  </a:lnTo>
                  <a:lnTo>
                    <a:pt x="139" y="74"/>
                  </a:lnTo>
                  <a:lnTo>
                    <a:pt x="137" y="75"/>
                  </a:lnTo>
                  <a:lnTo>
                    <a:pt x="136" y="75"/>
                  </a:lnTo>
                  <a:lnTo>
                    <a:pt x="135" y="75"/>
                  </a:lnTo>
                  <a:lnTo>
                    <a:pt x="134" y="74"/>
                  </a:lnTo>
                  <a:lnTo>
                    <a:pt x="133" y="74"/>
                  </a:lnTo>
                  <a:lnTo>
                    <a:pt x="132" y="74"/>
                  </a:lnTo>
                  <a:lnTo>
                    <a:pt x="131" y="73"/>
                  </a:lnTo>
                  <a:lnTo>
                    <a:pt x="130" y="73"/>
                  </a:lnTo>
                  <a:lnTo>
                    <a:pt x="129" y="72"/>
                  </a:lnTo>
                  <a:lnTo>
                    <a:pt x="128" y="71"/>
                  </a:lnTo>
                  <a:lnTo>
                    <a:pt x="127" y="70"/>
                  </a:lnTo>
                  <a:lnTo>
                    <a:pt x="125" y="69"/>
                  </a:lnTo>
                  <a:lnTo>
                    <a:pt x="125" y="68"/>
                  </a:lnTo>
                  <a:lnTo>
                    <a:pt x="124" y="68"/>
                  </a:lnTo>
                  <a:lnTo>
                    <a:pt x="124" y="67"/>
                  </a:lnTo>
                  <a:lnTo>
                    <a:pt x="124" y="67"/>
                  </a:lnTo>
                  <a:lnTo>
                    <a:pt x="123" y="67"/>
                  </a:lnTo>
                  <a:lnTo>
                    <a:pt x="123" y="67"/>
                  </a:lnTo>
                  <a:lnTo>
                    <a:pt x="123" y="67"/>
                  </a:lnTo>
                  <a:lnTo>
                    <a:pt x="123" y="67"/>
                  </a:lnTo>
                  <a:lnTo>
                    <a:pt x="123" y="67"/>
                  </a:lnTo>
                  <a:lnTo>
                    <a:pt x="123" y="67"/>
                  </a:lnTo>
                  <a:lnTo>
                    <a:pt x="123" y="67"/>
                  </a:lnTo>
                  <a:lnTo>
                    <a:pt x="122" y="67"/>
                  </a:lnTo>
                  <a:lnTo>
                    <a:pt x="122" y="67"/>
                  </a:lnTo>
                  <a:lnTo>
                    <a:pt x="122" y="68"/>
                  </a:lnTo>
                  <a:lnTo>
                    <a:pt x="120" y="68"/>
                  </a:lnTo>
                  <a:lnTo>
                    <a:pt x="119" y="68"/>
                  </a:lnTo>
                  <a:lnTo>
                    <a:pt x="117" y="68"/>
                  </a:lnTo>
                  <a:lnTo>
                    <a:pt x="115" y="68"/>
                  </a:lnTo>
                  <a:lnTo>
                    <a:pt x="115" y="68"/>
                  </a:lnTo>
                  <a:lnTo>
                    <a:pt x="114" y="68"/>
                  </a:lnTo>
                  <a:lnTo>
                    <a:pt x="114" y="68"/>
                  </a:lnTo>
                  <a:lnTo>
                    <a:pt x="114" y="68"/>
                  </a:lnTo>
                  <a:lnTo>
                    <a:pt x="114" y="68"/>
                  </a:lnTo>
                  <a:lnTo>
                    <a:pt x="114" y="69"/>
                  </a:lnTo>
                  <a:lnTo>
                    <a:pt x="114" y="70"/>
                  </a:lnTo>
                  <a:lnTo>
                    <a:pt x="112" y="70"/>
                  </a:lnTo>
                  <a:lnTo>
                    <a:pt x="110" y="70"/>
                  </a:lnTo>
                  <a:lnTo>
                    <a:pt x="109" y="70"/>
                  </a:lnTo>
                  <a:lnTo>
                    <a:pt x="107" y="70"/>
                  </a:lnTo>
                  <a:lnTo>
                    <a:pt x="107" y="68"/>
                  </a:lnTo>
                  <a:lnTo>
                    <a:pt x="107" y="67"/>
                  </a:lnTo>
                  <a:lnTo>
                    <a:pt x="107" y="66"/>
                  </a:lnTo>
                  <a:lnTo>
                    <a:pt x="106" y="65"/>
                  </a:lnTo>
                  <a:lnTo>
                    <a:pt x="106" y="65"/>
                  </a:lnTo>
                  <a:lnTo>
                    <a:pt x="105" y="64"/>
                  </a:lnTo>
                  <a:lnTo>
                    <a:pt x="105" y="63"/>
                  </a:lnTo>
                  <a:lnTo>
                    <a:pt x="104" y="63"/>
                  </a:lnTo>
                  <a:lnTo>
                    <a:pt x="104" y="62"/>
                  </a:lnTo>
                  <a:lnTo>
                    <a:pt x="103" y="62"/>
                  </a:lnTo>
                  <a:lnTo>
                    <a:pt x="102" y="61"/>
                  </a:lnTo>
                  <a:lnTo>
                    <a:pt x="101" y="61"/>
                  </a:lnTo>
                  <a:lnTo>
                    <a:pt x="101" y="60"/>
                  </a:lnTo>
                  <a:lnTo>
                    <a:pt x="100" y="60"/>
                  </a:lnTo>
                  <a:lnTo>
                    <a:pt x="98" y="60"/>
                  </a:lnTo>
                  <a:lnTo>
                    <a:pt x="96" y="59"/>
                  </a:lnTo>
                  <a:lnTo>
                    <a:pt x="94" y="59"/>
                  </a:lnTo>
                  <a:lnTo>
                    <a:pt x="92" y="59"/>
                  </a:lnTo>
                  <a:lnTo>
                    <a:pt x="89" y="59"/>
                  </a:lnTo>
                  <a:lnTo>
                    <a:pt x="85" y="58"/>
                  </a:lnTo>
                  <a:lnTo>
                    <a:pt x="83" y="58"/>
                  </a:lnTo>
                  <a:lnTo>
                    <a:pt x="80" y="58"/>
                  </a:lnTo>
                  <a:lnTo>
                    <a:pt x="80" y="58"/>
                  </a:lnTo>
                  <a:lnTo>
                    <a:pt x="80" y="58"/>
                  </a:lnTo>
                  <a:lnTo>
                    <a:pt x="79" y="58"/>
                  </a:lnTo>
                  <a:lnTo>
                    <a:pt x="79" y="58"/>
                  </a:lnTo>
                  <a:lnTo>
                    <a:pt x="78" y="57"/>
                  </a:lnTo>
                  <a:lnTo>
                    <a:pt x="77" y="57"/>
                  </a:lnTo>
                  <a:lnTo>
                    <a:pt x="76" y="56"/>
                  </a:lnTo>
                  <a:lnTo>
                    <a:pt x="75" y="55"/>
                  </a:lnTo>
                  <a:lnTo>
                    <a:pt x="74" y="55"/>
                  </a:lnTo>
                  <a:lnTo>
                    <a:pt x="73" y="54"/>
                  </a:lnTo>
                  <a:lnTo>
                    <a:pt x="72" y="53"/>
                  </a:lnTo>
                  <a:lnTo>
                    <a:pt x="72" y="52"/>
                  </a:lnTo>
                  <a:lnTo>
                    <a:pt x="71" y="52"/>
                  </a:lnTo>
                  <a:lnTo>
                    <a:pt x="70" y="51"/>
                  </a:lnTo>
                  <a:lnTo>
                    <a:pt x="69" y="50"/>
                  </a:lnTo>
                  <a:lnTo>
                    <a:pt x="68" y="50"/>
                  </a:lnTo>
                  <a:lnTo>
                    <a:pt x="67" y="50"/>
                  </a:lnTo>
                  <a:lnTo>
                    <a:pt x="66" y="49"/>
                  </a:lnTo>
                  <a:lnTo>
                    <a:pt x="65" y="49"/>
                  </a:lnTo>
                  <a:lnTo>
                    <a:pt x="65" y="49"/>
                  </a:lnTo>
                  <a:lnTo>
                    <a:pt x="64" y="49"/>
                  </a:lnTo>
                  <a:lnTo>
                    <a:pt x="63" y="49"/>
                  </a:lnTo>
                  <a:lnTo>
                    <a:pt x="62" y="50"/>
                  </a:lnTo>
                  <a:lnTo>
                    <a:pt x="62" y="49"/>
                  </a:lnTo>
                  <a:lnTo>
                    <a:pt x="61" y="50"/>
                  </a:lnTo>
                  <a:lnTo>
                    <a:pt x="61" y="50"/>
                  </a:lnTo>
                  <a:lnTo>
                    <a:pt x="61" y="50"/>
                  </a:lnTo>
                  <a:lnTo>
                    <a:pt x="61" y="50"/>
                  </a:lnTo>
                  <a:lnTo>
                    <a:pt x="60" y="51"/>
                  </a:lnTo>
                  <a:lnTo>
                    <a:pt x="60" y="51"/>
                  </a:lnTo>
                  <a:lnTo>
                    <a:pt x="59" y="51"/>
                  </a:lnTo>
                  <a:lnTo>
                    <a:pt x="57" y="51"/>
                  </a:lnTo>
                  <a:lnTo>
                    <a:pt x="56" y="51"/>
                  </a:lnTo>
                  <a:lnTo>
                    <a:pt x="54" y="51"/>
                  </a:lnTo>
                  <a:lnTo>
                    <a:pt x="53" y="51"/>
                  </a:lnTo>
                  <a:lnTo>
                    <a:pt x="52" y="51"/>
                  </a:lnTo>
                  <a:lnTo>
                    <a:pt x="50" y="51"/>
                  </a:lnTo>
                  <a:lnTo>
                    <a:pt x="49" y="52"/>
                  </a:lnTo>
                  <a:lnTo>
                    <a:pt x="48" y="52"/>
                  </a:lnTo>
                  <a:lnTo>
                    <a:pt x="47" y="52"/>
                  </a:lnTo>
                  <a:lnTo>
                    <a:pt x="46" y="53"/>
                  </a:lnTo>
                  <a:lnTo>
                    <a:pt x="45" y="53"/>
                  </a:lnTo>
                  <a:lnTo>
                    <a:pt x="44" y="54"/>
                  </a:lnTo>
                  <a:lnTo>
                    <a:pt x="44" y="55"/>
                  </a:lnTo>
                  <a:lnTo>
                    <a:pt x="43" y="55"/>
                  </a:lnTo>
                  <a:lnTo>
                    <a:pt x="42" y="56"/>
                  </a:lnTo>
                  <a:lnTo>
                    <a:pt x="42" y="57"/>
                  </a:lnTo>
                  <a:lnTo>
                    <a:pt x="42" y="58"/>
                  </a:lnTo>
                  <a:lnTo>
                    <a:pt x="42" y="59"/>
                  </a:lnTo>
                  <a:lnTo>
                    <a:pt x="42" y="60"/>
                  </a:lnTo>
                  <a:lnTo>
                    <a:pt x="42" y="60"/>
                  </a:lnTo>
                  <a:lnTo>
                    <a:pt x="42" y="60"/>
                  </a:lnTo>
                  <a:lnTo>
                    <a:pt x="41" y="60"/>
                  </a:lnTo>
                  <a:lnTo>
                    <a:pt x="41" y="60"/>
                  </a:lnTo>
                  <a:lnTo>
                    <a:pt x="41" y="60"/>
                  </a:lnTo>
                  <a:lnTo>
                    <a:pt x="41" y="60"/>
                  </a:lnTo>
                  <a:lnTo>
                    <a:pt x="41" y="60"/>
                  </a:lnTo>
                  <a:lnTo>
                    <a:pt x="41" y="61"/>
                  </a:lnTo>
                  <a:lnTo>
                    <a:pt x="41" y="61"/>
                  </a:lnTo>
                  <a:lnTo>
                    <a:pt x="42" y="61"/>
                  </a:lnTo>
                  <a:lnTo>
                    <a:pt x="42" y="61"/>
                  </a:lnTo>
                  <a:lnTo>
                    <a:pt x="42" y="61"/>
                  </a:lnTo>
                  <a:lnTo>
                    <a:pt x="42" y="62"/>
                  </a:lnTo>
                  <a:lnTo>
                    <a:pt x="42" y="62"/>
                  </a:lnTo>
                  <a:lnTo>
                    <a:pt x="42" y="63"/>
                  </a:lnTo>
                  <a:lnTo>
                    <a:pt x="42" y="64"/>
                  </a:lnTo>
                  <a:lnTo>
                    <a:pt x="42" y="65"/>
                  </a:lnTo>
                  <a:lnTo>
                    <a:pt x="42" y="66"/>
                  </a:lnTo>
                  <a:lnTo>
                    <a:pt x="42" y="67"/>
                  </a:lnTo>
                  <a:lnTo>
                    <a:pt x="43" y="67"/>
                  </a:lnTo>
                  <a:lnTo>
                    <a:pt x="43" y="68"/>
                  </a:lnTo>
                  <a:lnTo>
                    <a:pt x="44" y="69"/>
                  </a:lnTo>
                  <a:lnTo>
                    <a:pt x="44" y="69"/>
                  </a:lnTo>
                  <a:lnTo>
                    <a:pt x="45" y="70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5" y="72"/>
                  </a:lnTo>
                  <a:lnTo>
                    <a:pt x="45" y="73"/>
                  </a:lnTo>
                  <a:lnTo>
                    <a:pt x="45" y="73"/>
                  </a:lnTo>
                  <a:lnTo>
                    <a:pt x="45" y="74"/>
                  </a:lnTo>
                  <a:lnTo>
                    <a:pt x="45" y="74"/>
                  </a:lnTo>
                  <a:lnTo>
                    <a:pt x="45" y="74"/>
                  </a:lnTo>
                  <a:lnTo>
                    <a:pt x="43" y="76"/>
                  </a:lnTo>
                  <a:lnTo>
                    <a:pt x="41" y="78"/>
                  </a:lnTo>
                  <a:lnTo>
                    <a:pt x="39" y="80"/>
                  </a:lnTo>
                  <a:lnTo>
                    <a:pt x="37" y="81"/>
                  </a:lnTo>
                  <a:lnTo>
                    <a:pt x="36" y="82"/>
                  </a:lnTo>
                  <a:lnTo>
                    <a:pt x="35" y="83"/>
                  </a:lnTo>
                  <a:lnTo>
                    <a:pt x="34" y="83"/>
                  </a:lnTo>
                  <a:lnTo>
                    <a:pt x="32" y="84"/>
                  </a:lnTo>
                  <a:lnTo>
                    <a:pt x="31" y="85"/>
                  </a:lnTo>
                  <a:lnTo>
                    <a:pt x="29" y="85"/>
                  </a:lnTo>
                  <a:lnTo>
                    <a:pt x="27" y="85"/>
                  </a:lnTo>
                  <a:lnTo>
                    <a:pt x="26" y="86"/>
                  </a:lnTo>
                  <a:lnTo>
                    <a:pt x="24" y="86"/>
                  </a:lnTo>
                  <a:lnTo>
                    <a:pt x="24" y="86"/>
                  </a:lnTo>
                  <a:lnTo>
                    <a:pt x="24" y="85"/>
                  </a:lnTo>
                  <a:lnTo>
                    <a:pt x="24" y="85"/>
                  </a:lnTo>
                  <a:lnTo>
                    <a:pt x="23" y="85"/>
                  </a:lnTo>
                  <a:lnTo>
                    <a:pt x="23" y="85"/>
                  </a:lnTo>
                  <a:lnTo>
                    <a:pt x="23" y="85"/>
                  </a:lnTo>
                  <a:lnTo>
                    <a:pt x="23" y="85"/>
                  </a:lnTo>
                  <a:lnTo>
                    <a:pt x="23" y="85"/>
                  </a:lnTo>
                  <a:lnTo>
                    <a:pt x="23" y="85"/>
                  </a:lnTo>
                  <a:lnTo>
                    <a:pt x="22" y="85"/>
                  </a:lnTo>
                  <a:lnTo>
                    <a:pt x="22" y="86"/>
                  </a:lnTo>
                  <a:lnTo>
                    <a:pt x="22" y="86"/>
                  </a:lnTo>
                  <a:lnTo>
                    <a:pt x="21" y="86"/>
                  </a:lnTo>
                  <a:lnTo>
                    <a:pt x="21" y="87"/>
                  </a:lnTo>
                  <a:lnTo>
                    <a:pt x="19" y="87"/>
                  </a:lnTo>
                  <a:lnTo>
                    <a:pt x="18" y="88"/>
                  </a:lnTo>
                  <a:lnTo>
                    <a:pt x="17" y="88"/>
                  </a:lnTo>
                  <a:lnTo>
                    <a:pt x="16" y="89"/>
                  </a:lnTo>
                  <a:lnTo>
                    <a:pt x="15" y="89"/>
                  </a:lnTo>
                  <a:lnTo>
                    <a:pt x="14" y="89"/>
                  </a:lnTo>
                  <a:lnTo>
                    <a:pt x="13" y="90"/>
                  </a:lnTo>
                  <a:lnTo>
                    <a:pt x="12" y="90"/>
                  </a:lnTo>
                  <a:lnTo>
                    <a:pt x="11" y="90"/>
                  </a:lnTo>
                  <a:lnTo>
                    <a:pt x="10" y="90"/>
                  </a:lnTo>
                  <a:lnTo>
                    <a:pt x="9" y="90"/>
                  </a:lnTo>
                  <a:lnTo>
                    <a:pt x="7" y="90"/>
                  </a:lnTo>
                  <a:lnTo>
                    <a:pt x="7" y="90"/>
                  </a:lnTo>
                  <a:lnTo>
                    <a:pt x="6" y="90"/>
                  </a:lnTo>
                  <a:lnTo>
                    <a:pt x="5" y="90"/>
                  </a:lnTo>
                  <a:lnTo>
                    <a:pt x="4" y="90"/>
                  </a:lnTo>
                  <a:lnTo>
                    <a:pt x="3" y="90"/>
                  </a:lnTo>
                  <a:lnTo>
                    <a:pt x="2" y="89"/>
                  </a:lnTo>
                  <a:lnTo>
                    <a:pt x="2" y="89"/>
                  </a:lnTo>
                  <a:lnTo>
                    <a:pt x="1" y="88"/>
                  </a:lnTo>
                  <a:lnTo>
                    <a:pt x="1" y="87"/>
                  </a:lnTo>
                  <a:lnTo>
                    <a:pt x="1" y="86"/>
                  </a:lnTo>
                  <a:lnTo>
                    <a:pt x="0" y="85"/>
                  </a:lnTo>
                  <a:lnTo>
                    <a:pt x="0" y="84"/>
                  </a:lnTo>
                  <a:lnTo>
                    <a:pt x="0" y="82"/>
                  </a:lnTo>
                  <a:lnTo>
                    <a:pt x="0" y="81"/>
                  </a:lnTo>
                  <a:lnTo>
                    <a:pt x="0" y="79"/>
                  </a:lnTo>
                  <a:lnTo>
                    <a:pt x="1" y="76"/>
                  </a:lnTo>
                  <a:lnTo>
                    <a:pt x="1" y="74"/>
                  </a:lnTo>
                  <a:lnTo>
                    <a:pt x="1" y="72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3" y="71"/>
                  </a:lnTo>
                  <a:lnTo>
                    <a:pt x="3" y="71"/>
                  </a:lnTo>
                  <a:lnTo>
                    <a:pt x="4" y="71"/>
                  </a:lnTo>
                  <a:lnTo>
                    <a:pt x="5" y="71"/>
                  </a:lnTo>
                  <a:lnTo>
                    <a:pt x="5" y="71"/>
                  </a:lnTo>
                  <a:lnTo>
                    <a:pt x="6" y="70"/>
                  </a:lnTo>
                  <a:lnTo>
                    <a:pt x="6" y="69"/>
                  </a:lnTo>
                  <a:lnTo>
                    <a:pt x="7" y="68"/>
                  </a:lnTo>
                  <a:lnTo>
                    <a:pt x="7" y="68"/>
                  </a:lnTo>
                  <a:lnTo>
                    <a:pt x="7" y="67"/>
                  </a:lnTo>
                  <a:lnTo>
                    <a:pt x="8" y="65"/>
                  </a:lnTo>
                  <a:lnTo>
                    <a:pt x="8" y="63"/>
                  </a:lnTo>
                  <a:lnTo>
                    <a:pt x="9" y="62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9" y="60"/>
                  </a:lnTo>
                  <a:lnTo>
                    <a:pt x="9" y="60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7" y="59"/>
                  </a:lnTo>
                  <a:lnTo>
                    <a:pt x="6" y="59"/>
                  </a:lnTo>
                  <a:lnTo>
                    <a:pt x="5" y="58"/>
                  </a:lnTo>
                  <a:lnTo>
                    <a:pt x="5" y="58"/>
                  </a:lnTo>
                  <a:lnTo>
                    <a:pt x="5" y="58"/>
                  </a:lnTo>
                  <a:lnTo>
                    <a:pt x="4" y="58"/>
                  </a:lnTo>
                  <a:lnTo>
                    <a:pt x="4" y="57"/>
                  </a:lnTo>
                  <a:lnTo>
                    <a:pt x="4" y="57"/>
                  </a:lnTo>
                  <a:lnTo>
                    <a:pt x="4" y="56"/>
                  </a:lnTo>
                  <a:lnTo>
                    <a:pt x="4" y="56"/>
                  </a:lnTo>
                  <a:lnTo>
                    <a:pt x="5" y="56"/>
                  </a:lnTo>
                  <a:lnTo>
                    <a:pt x="6" y="55"/>
                  </a:lnTo>
                  <a:lnTo>
                    <a:pt x="6" y="55"/>
                  </a:lnTo>
                  <a:lnTo>
                    <a:pt x="6" y="55"/>
                  </a:lnTo>
                  <a:lnTo>
                    <a:pt x="7" y="54"/>
                  </a:lnTo>
                  <a:lnTo>
                    <a:pt x="7" y="54"/>
                  </a:lnTo>
                  <a:lnTo>
                    <a:pt x="7" y="54"/>
                  </a:lnTo>
                  <a:lnTo>
                    <a:pt x="7" y="53"/>
                  </a:lnTo>
                  <a:lnTo>
                    <a:pt x="7" y="53"/>
                  </a:lnTo>
                  <a:lnTo>
                    <a:pt x="7" y="53"/>
                  </a:lnTo>
                  <a:lnTo>
                    <a:pt x="7" y="52"/>
                  </a:lnTo>
                  <a:lnTo>
                    <a:pt x="7" y="52"/>
                  </a:lnTo>
                  <a:lnTo>
                    <a:pt x="7" y="51"/>
                  </a:lnTo>
                  <a:lnTo>
                    <a:pt x="7" y="51"/>
                  </a:lnTo>
                  <a:lnTo>
                    <a:pt x="6" y="50"/>
                  </a:lnTo>
                  <a:lnTo>
                    <a:pt x="6" y="49"/>
                  </a:lnTo>
                  <a:lnTo>
                    <a:pt x="5" y="48"/>
                  </a:lnTo>
                  <a:lnTo>
                    <a:pt x="4" y="47"/>
                  </a:lnTo>
                  <a:lnTo>
                    <a:pt x="4" y="47"/>
                  </a:lnTo>
                  <a:lnTo>
                    <a:pt x="3" y="46"/>
                  </a:lnTo>
                  <a:lnTo>
                    <a:pt x="3" y="45"/>
                  </a:lnTo>
                  <a:lnTo>
                    <a:pt x="2" y="44"/>
                  </a:lnTo>
                  <a:lnTo>
                    <a:pt x="3" y="45"/>
                  </a:lnTo>
                  <a:lnTo>
                    <a:pt x="3" y="45"/>
                  </a:lnTo>
                  <a:lnTo>
                    <a:pt x="4" y="44"/>
                  </a:lnTo>
                  <a:lnTo>
                    <a:pt x="5" y="44"/>
                  </a:lnTo>
                  <a:lnTo>
                    <a:pt x="5" y="44"/>
                  </a:lnTo>
                  <a:lnTo>
                    <a:pt x="5" y="44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7" y="43"/>
                  </a:lnTo>
                  <a:lnTo>
                    <a:pt x="7" y="42"/>
                  </a:lnTo>
                  <a:lnTo>
                    <a:pt x="7" y="42"/>
                  </a:lnTo>
                  <a:lnTo>
                    <a:pt x="7" y="4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40"/>
                  </a:lnTo>
                  <a:lnTo>
                    <a:pt x="7" y="39"/>
                  </a:lnTo>
                  <a:lnTo>
                    <a:pt x="6" y="39"/>
                  </a:lnTo>
                  <a:lnTo>
                    <a:pt x="6" y="38"/>
                  </a:lnTo>
                  <a:lnTo>
                    <a:pt x="6" y="37"/>
                  </a:lnTo>
                  <a:lnTo>
                    <a:pt x="6" y="37"/>
                  </a:lnTo>
                  <a:lnTo>
                    <a:pt x="5" y="36"/>
                  </a:lnTo>
                  <a:lnTo>
                    <a:pt x="5" y="35"/>
                  </a:lnTo>
                  <a:lnTo>
                    <a:pt x="5" y="34"/>
                  </a:lnTo>
                  <a:lnTo>
                    <a:pt x="5" y="33"/>
                  </a:lnTo>
                  <a:lnTo>
                    <a:pt x="5" y="32"/>
                  </a:lnTo>
                  <a:lnTo>
                    <a:pt x="5" y="31"/>
                  </a:lnTo>
                  <a:lnTo>
                    <a:pt x="5" y="30"/>
                  </a:lnTo>
                  <a:lnTo>
                    <a:pt x="5" y="29"/>
                  </a:lnTo>
                  <a:lnTo>
                    <a:pt x="5" y="28"/>
                  </a:lnTo>
                  <a:lnTo>
                    <a:pt x="5" y="27"/>
                  </a:lnTo>
                  <a:lnTo>
                    <a:pt x="5" y="26"/>
                  </a:lnTo>
                  <a:lnTo>
                    <a:pt x="5" y="25"/>
                  </a:lnTo>
                  <a:lnTo>
                    <a:pt x="5" y="25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9" y="23"/>
                  </a:lnTo>
                  <a:lnTo>
                    <a:pt x="10" y="23"/>
                  </a:lnTo>
                  <a:lnTo>
                    <a:pt x="10" y="23"/>
                  </a:lnTo>
                  <a:lnTo>
                    <a:pt x="10" y="23"/>
                  </a:lnTo>
                  <a:lnTo>
                    <a:pt x="10" y="22"/>
                  </a:lnTo>
                  <a:lnTo>
                    <a:pt x="10" y="22"/>
                  </a:lnTo>
                  <a:lnTo>
                    <a:pt x="11" y="22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4" y="21"/>
                  </a:lnTo>
                  <a:lnTo>
                    <a:pt x="14" y="2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15" y="20"/>
                  </a:lnTo>
                  <a:lnTo>
                    <a:pt x="15" y="20"/>
                  </a:lnTo>
                  <a:lnTo>
                    <a:pt x="15" y="20"/>
                  </a:lnTo>
                  <a:lnTo>
                    <a:pt x="16" y="20"/>
                  </a:lnTo>
                  <a:lnTo>
                    <a:pt x="16" y="20"/>
                  </a:lnTo>
                  <a:lnTo>
                    <a:pt x="17" y="20"/>
                  </a:lnTo>
                  <a:lnTo>
                    <a:pt x="17" y="19"/>
                  </a:lnTo>
                  <a:lnTo>
                    <a:pt x="18" y="19"/>
                  </a:lnTo>
                  <a:lnTo>
                    <a:pt x="19" y="19"/>
                  </a:lnTo>
                  <a:lnTo>
                    <a:pt x="20" y="18"/>
                  </a:lnTo>
                  <a:lnTo>
                    <a:pt x="20" y="18"/>
                  </a:lnTo>
                  <a:lnTo>
                    <a:pt x="21" y="18"/>
                  </a:lnTo>
                  <a:lnTo>
                    <a:pt x="21" y="18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23" y="18"/>
                  </a:lnTo>
                  <a:lnTo>
                    <a:pt x="23" y="18"/>
                  </a:lnTo>
                  <a:lnTo>
                    <a:pt x="23" y="18"/>
                  </a:lnTo>
                  <a:lnTo>
                    <a:pt x="23" y="18"/>
                  </a:lnTo>
                  <a:lnTo>
                    <a:pt x="24" y="17"/>
                  </a:lnTo>
                  <a:lnTo>
                    <a:pt x="24" y="17"/>
                  </a:lnTo>
                  <a:lnTo>
                    <a:pt x="24" y="17"/>
                  </a:lnTo>
                  <a:lnTo>
                    <a:pt x="24" y="16"/>
                  </a:lnTo>
                  <a:lnTo>
                    <a:pt x="24" y="16"/>
                  </a:lnTo>
                  <a:lnTo>
                    <a:pt x="25" y="16"/>
                  </a:lnTo>
                  <a:lnTo>
                    <a:pt x="25" y="16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7" y="15"/>
                  </a:lnTo>
                  <a:lnTo>
                    <a:pt x="28" y="15"/>
                  </a:lnTo>
                  <a:lnTo>
                    <a:pt x="29" y="15"/>
                  </a:lnTo>
                  <a:lnTo>
                    <a:pt x="29" y="15"/>
                  </a:lnTo>
                  <a:lnTo>
                    <a:pt x="29" y="15"/>
                  </a:lnTo>
                  <a:lnTo>
                    <a:pt x="30" y="15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3" y="15"/>
                  </a:lnTo>
                  <a:lnTo>
                    <a:pt x="34" y="15"/>
                  </a:lnTo>
                  <a:lnTo>
                    <a:pt x="35" y="15"/>
                  </a:lnTo>
                  <a:lnTo>
                    <a:pt x="36" y="15"/>
                  </a:lnTo>
                  <a:lnTo>
                    <a:pt x="36" y="14"/>
                  </a:lnTo>
                  <a:lnTo>
                    <a:pt x="36" y="14"/>
                  </a:lnTo>
                  <a:lnTo>
                    <a:pt x="37" y="14"/>
                  </a:lnTo>
                  <a:lnTo>
                    <a:pt x="37" y="14"/>
                  </a:lnTo>
                  <a:lnTo>
                    <a:pt x="37" y="13"/>
                  </a:lnTo>
                  <a:lnTo>
                    <a:pt x="37" y="13"/>
                  </a:lnTo>
                  <a:lnTo>
                    <a:pt x="38" y="13"/>
                  </a:lnTo>
                  <a:lnTo>
                    <a:pt x="38" y="13"/>
                  </a:lnTo>
                  <a:lnTo>
                    <a:pt x="38" y="12"/>
                  </a:lnTo>
                  <a:lnTo>
                    <a:pt x="39" y="12"/>
                  </a:lnTo>
                  <a:lnTo>
                    <a:pt x="39" y="12"/>
                  </a:lnTo>
                  <a:lnTo>
                    <a:pt x="39" y="11"/>
                  </a:lnTo>
                  <a:lnTo>
                    <a:pt x="39" y="10"/>
                  </a:lnTo>
                  <a:lnTo>
                    <a:pt x="39" y="10"/>
                  </a:lnTo>
                  <a:lnTo>
                    <a:pt x="40" y="9"/>
                  </a:lnTo>
                  <a:lnTo>
                    <a:pt x="40" y="9"/>
                  </a:lnTo>
                  <a:lnTo>
                    <a:pt x="41" y="8"/>
                  </a:lnTo>
                  <a:lnTo>
                    <a:pt x="42" y="8"/>
                  </a:lnTo>
                  <a:lnTo>
                    <a:pt x="43" y="7"/>
                  </a:lnTo>
                  <a:lnTo>
                    <a:pt x="43" y="6"/>
                  </a:lnTo>
                  <a:lnTo>
                    <a:pt x="43" y="6"/>
                  </a:lnTo>
                  <a:lnTo>
                    <a:pt x="44" y="5"/>
                  </a:lnTo>
                  <a:lnTo>
                    <a:pt x="44" y="5"/>
                  </a:lnTo>
                  <a:lnTo>
                    <a:pt x="45" y="4"/>
                  </a:lnTo>
                  <a:lnTo>
                    <a:pt x="45" y="4"/>
                  </a:lnTo>
                  <a:lnTo>
                    <a:pt x="46" y="4"/>
                  </a:lnTo>
                  <a:lnTo>
                    <a:pt x="46" y="3"/>
                  </a:lnTo>
                  <a:lnTo>
                    <a:pt x="47" y="3"/>
                  </a:lnTo>
                  <a:lnTo>
                    <a:pt x="47" y="3"/>
                  </a:lnTo>
                  <a:lnTo>
                    <a:pt x="48" y="3"/>
                  </a:lnTo>
                  <a:lnTo>
                    <a:pt x="48" y="3"/>
                  </a:lnTo>
                  <a:lnTo>
                    <a:pt x="48" y="3"/>
                  </a:lnTo>
                  <a:lnTo>
                    <a:pt x="48" y="3"/>
                  </a:lnTo>
                  <a:lnTo>
                    <a:pt x="49" y="2"/>
                  </a:lnTo>
                  <a:lnTo>
                    <a:pt x="49" y="2"/>
                  </a:lnTo>
                  <a:lnTo>
                    <a:pt x="49" y="2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1" y="0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55" y="0"/>
                  </a:lnTo>
                  <a:lnTo>
                    <a:pt x="55" y="1"/>
                  </a:lnTo>
                  <a:lnTo>
                    <a:pt x="56" y="1"/>
                  </a:lnTo>
                  <a:lnTo>
                    <a:pt x="56" y="1"/>
                  </a:lnTo>
                  <a:lnTo>
                    <a:pt x="56" y="1"/>
                  </a:lnTo>
                  <a:lnTo>
                    <a:pt x="56" y="1"/>
                  </a:lnTo>
                  <a:lnTo>
                    <a:pt x="57" y="1"/>
                  </a:lnTo>
                  <a:lnTo>
                    <a:pt x="57" y="1"/>
                  </a:lnTo>
                  <a:lnTo>
                    <a:pt x="58" y="1"/>
                  </a:lnTo>
                  <a:lnTo>
                    <a:pt x="59" y="1"/>
                  </a:lnTo>
                  <a:lnTo>
                    <a:pt x="60" y="1"/>
                  </a:lnTo>
                  <a:lnTo>
                    <a:pt x="60" y="1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61" y="3"/>
                  </a:lnTo>
                  <a:lnTo>
                    <a:pt x="61" y="3"/>
                  </a:lnTo>
                  <a:lnTo>
                    <a:pt x="61" y="3"/>
                  </a:lnTo>
                  <a:lnTo>
                    <a:pt x="62" y="3"/>
                  </a:lnTo>
                  <a:lnTo>
                    <a:pt x="62" y="3"/>
                  </a:lnTo>
                  <a:lnTo>
                    <a:pt x="63" y="3"/>
                  </a:lnTo>
                  <a:lnTo>
                    <a:pt x="64" y="3"/>
                  </a:lnTo>
                  <a:lnTo>
                    <a:pt x="65" y="3"/>
                  </a:lnTo>
                  <a:lnTo>
                    <a:pt x="65" y="3"/>
                  </a:lnTo>
                  <a:lnTo>
                    <a:pt x="66" y="4"/>
                  </a:lnTo>
                  <a:lnTo>
                    <a:pt x="66" y="4"/>
                  </a:lnTo>
                  <a:lnTo>
                    <a:pt x="67" y="5"/>
                  </a:lnTo>
                  <a:lnTo>
                    <a:pt x="68" y="5"/>
                  </a:lnTo>
                  <a:lnTo>
                    <a:pt x="69" y="6"/>
                  </a:lnTo>
                  <a:lnTo>
                    <a:pt x="69" y="6"/>
                  </a:lnTo>
                  <a:lnTo>
                    <a:pt x="70" y="6"/>
                  </a:lnTo>
                  <a:lnTo>
                    <a:pt x="70" y="6"/>
                  </a:lnTo>
                  <a:lnTo>
                    <a:pt x="71" y="6"/>
                  </a:lnTo>
                  <a:lnTo>
                    <a:pt x="72" y="6"/>
                  </a:lnTo>
                  <a:lnTo>
                    <a:pt x="72" y="7"/>
                  </a:lnTo>
                  <a:lnTo>
                    <a:pt x="72" y="7"/>
                  </a:lnTo>
                  <a:lnTo>
                    <a:pt x="72" y="7"/>
                  </a:lnTo>
                  <a:lnTo>
                    <a:pt x="72" y="7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4" y="7"/>
                  </a:lnTo>
                  <a:lnTo>
                    <a:pt x="74" y="6"/>
                  </a:lnTo>
                  <a:lnTo>
                    <a:pt x="74" y="6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6" y="5"/>
                  </a:lnTo>
                  <a:lnTo>
                    <a:pt x="76" y="5"/>
                  </a:lnTo>
                  <a:lnTo>
                    <a:pt x="77" y="4"/>
                  </a:lnTo>
                  <a:lnTo>
                    <a:pt x="78" y="4"/>
                  </a:lnTo>
                  <a:lnTo>
                    <a:pt x="78" y="3"/>
                  </a:lnTo>
                  <a:lnTo>
                    <a:pt x="78" y="3"/>
                  </a:lnTo>
                  <a:lnTo>
                    <a:pt x="79" y="3"/>
                  </a:lnTo>
                  <a:lnTo>
                    <a:pt x="79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80" y="3"/>
                  </a:lnTo>
                  <a:lnTo>
                    <a:pt x="80" y="2"/>
                  </a:lnTo>
                  <a:lnTo>
                    <a:pt x="80" y="2"/>
                  </a:lnTo>
                  <a:lnTo>
                    <a:pt x="80" y="2"/>
                  </a:lnTo>
                  <a:lnTo>
                    <a:pt x="80" y="1"/>
                  </a:lnTo>
                  <a:lnTo>
                    <a:pt x="81" y="1"/>
                  </a:lnTo>
                  <a:lnTo>
                    <a:pt x="81" y="1"/>
                  </a:lnTo>
                  <a:lnTo>
                    <a:pt x="82" y="1"/>
                  </a:lnTo>
                  <a:lnTo>
                    <a:pt x="82" y="1"/>
                  </a:lnTo>
                  <a:lnTo>
                    <a:pt x="82" y="2"/>
                  </a:lnTo>
                  <a:lnTo>
                    <a:pt x="82" y="2"/>
                  </a:lnTo>
                  <a:lnTo>
                    <a:pt x="82" y="2"/>
                  </a:lnTo>
                  <a:lnTo>
                    <a:pt x="82" y="3"/>
                  </a:lnTo>
                  <a:lnTo>
                    <a:pt x="83" y="3"/>
                  </a:lnTo>
                  <a:lnTo>
                    <a:pt x="83" y="3"/>
                  </a:lnTo>
                  <a:lnTo>
                    <a:pt x="83" y="3"/>
                  </a:lnTo>
                  <a:lnTo>
                    <a:pt x="84" y="3"/>
                  </a:lnTo>
                  <a:lnTo>
                    <a:pt x="84" y="4"/>
                  </a:lnTo>
                  <a:lnTo>
                    <a:pt x="84" y="4"/>
                  </a:lnTo>
                  <a:lnTo>
                    <a:pt x="85" y="5"/>
                  </a:lnTo>
                  <a:lnTo>
                    <a:pt x="85" y="6"/>
                  </a:lnTo>
                  <a:lnTo>
                    <a:pt x="85" y="7"/>
                  </a:lnTo>
                  <a:lnTo>
                    <a:pt x="85" y="7"/>
                  </a:lnTo>
                  <a:lnTo>
                    <a:pt x="86" y="8"/>
                  </a:lnTo>
                  <a:lnTo>
                    <a:pt x="86" y="8"/>
                  </a:lnTo>
                  <a:lnTo>
                    <a:pt x="85" y="9"/>
                  </a:lnTo>
                  <a:lnTo>
                    <a:pt x="85" y="10"/>
                  </a:lnTo>
                  <a:lnTo>
                    <a:pt x="85" y="10"/>
                  </a:lnTo>
                  <a:lnTo>
                    <a:pt x="85" y="11"/>
                  </a:lnTo>
                  <a:lnTo>
                    <a:pt x="85" y="12"/>
                  </a:lnTo>
                  <a:lnTo>
                    <a:pt x="86" y="12"/>
                  </a:lnTo>
                  <a:lnTo>
                    <a:pt x="86" y="12"/>
                  </a:lnTo>
                  <a:lnTo>
                    <a:pt x="86" y="13"/>
                  </a:lnTo>
                  <a:lnTo>
                    <a:pt x="87" y="13"/>
                  </a:lnTo>
                  <a:lnTo>
                    <a:pt x="87" y="13"/>
                  </a:lnTo>
                  <a:lnTo>
                    <a:pt x="87" y="14"/>
                  </a:lnTo>
                  <a:lnTo>
                    <a:pt x="87" y="15"/>
                  </a:lnTo>
                  <a:lnTo>
                    <a:pt x="87" y="15"/>
                  </a:lnTo>
                  <a:lnTo>
                    <a:pt x="87" y="16"/>
                  </a:lnTo>
                  <a:lnTo>
                    <a:pt x="87" y="17"/>
                  </a:lnTo>
                  <a:lnTo>
                    <a:pt x="88" y="17"/>
                  </a:lnTo>
                  <a:lnTo>
                    <a:pt x="88" y="18"/>
                  </a:lnTo>
                  <a:lnTo>
                    <a:pt x="88" y="18"/>
                  </a:lnTo>
                  <a:lnTo>
                    <a:pt x="89" y="19"/>
                  </a:lnTo>
                  <a:lnTo>
                    <a:pt x="89" y="19"/>
                  </a:lnTo>
                  <a:lnTo>
                    <a:pt x="90" y="19"/>
                  </a:lnTo>
                  <a:lnTo>
                    <a:pt x="90" y="20"/>
                  </a:lnTo>
                  <a:lnTo>
                    <a:pt x="90" y="22"/>
                  </a:lnTo>
                  <a:lnTo>
                    <a:pt x="90" y="24"/>
                  </a:lnTo>
                  <a:lnTo>
                    <a:pt x="90" y="26"/>
                  </a:lnTo>
                  <a:lnTo>
                    <a:pt x="90" y="28"/>
                  </a:lnTo>
                  <a:lnTo>
                    <a:pt x="90" y="28"/>
                  </a:lnTo>
                  <a:lnTo>
                    <a:pt x="89" y="28"/>
                  </a:lnTo>
                  <a:lnTo>
                    <a:pt x="89" y="29"/>
                  </a:lnTo>
                  <a:lnTo>
                    <a:pt x="88" y="29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87" y="31"/>
                  </a:lnTo>
                  <a:lnTo>
                    <a:pt x="87" y="31"/>
                  </a:lnTo>
                  <a:lnTo>
                    <a:pt x="87" y="32"/>
                  </a:lnTo>
                  <a:lnTo>
                    <a:pt x="87" y="33"/>
                  </a:lnTo>
                  <a:lnTo>
                    <a:pt x="87" y="34"/>
                  </a:lnTo>
                  <a:lnTo>
                    <a:pt x="87" y="35"/>
                  </a:lnTo>
                  <a:lnTo>
                    <a:pt x="88" y="35"/>
                  </a:lnTo>
                  <a:lnTo>
                    <a:pt x="89" y="36"/>
                  </a:lnTo>
                  <a:lnTo>
                    <a:pt x="90" y="36"/>
                  </a:lnTo>
                  <a:lnTo>
                    <a:pt x="91" y="37"/>
                  </a:lnTo>
                  <a:lnTo>
                    <a:pt x="92" y="37"/>
                  </a:lnTo>
                  <a:lnTo>
                    <a:pt x="93" y="37"/>
                  </a:lnTo>
                  <a:lnTo>
                    <a:pt x="93" y="38"/>
                  </a:lnTo>
                  <a:lnTo>
                    <a:pt x="94" y="38"/>
                  </a:lnTo>
                  <a:lnTo>
                    <a:pt x="95" y="38"/>
                  </a:lnTo>
                  <a:lnTo>
                    <a:pt x="96" y="38"/>
                  </a:lnTo>
                  <a:lnTo>
                    <a:pt x="97" y="37"/>
                  </a:lnTo>
                  <a:lnTo>
                    <a:pt x="98" y="37"/>
                  </a:lnTo>
                  <a:lnTo>
                    <a:pt x="99" y="37"/>
                  </a:lnTo>
                  <a:lnTo>
                    <a:pt x="100" y="37"/>
                  </a:lnTo>
                  <a:lnTo>
                    <a:pt x="102" y="36"/>
                  </a:lnTo>
                  <a:lnTo>
                    <a:pt x="103" y="36"/>
                  </a:lnTo>
                  <a:lnTo>
                    <a:pt x="103" y="36"/>
                  </a:lnTo>
                  <a:lnTo>
                    <a:pt x="103" y="36"/>
                  </a:lnTo>
                  <a:lnTo>
                    <a:pt x="103" y="36"/>
                  </a:lnTo>
                  <a:lnTo>
                    <a:pt x="104" y="36"/>
                  </a:lnTo>
                  <a:lnTo>
                    <a:pt x="104" y="35"/>
                  </a:lnTo>
                  <a:lnTo>
                    <a:pt x="104" y="35"/>
                  </a:lnTo>
                  <a:lnTo>
                    <a:pt x="104" y="35"/>
                  </a:lnTo>
                  <a:lnTo>
                    <a:pt x="104" y="35"/>
                  </a:lnTo>
                  <a:lnTo>
                    <a:pt x="105" y="34"/>
                  </a:lnTo>
                  <a:lnTo>
                    <a:pt x="105" y="34"/>
                  </a:lnTo>
                  <a:lnTo>
                    <a:pt x="106" y="34"/>
                  </a:lnTo>
                  <a:lnTo>
                    <a:pt x="106" y="33"/>
                  </a:lnTo>
                  <a:lnTo>
                    <a:pt x="107" y="33"/>
                  </a:lnTo>
                  <a:lnTo>
                    <a:pt x="107" y="33"/>
                  </a:lnTo>
                  <a:lnTo>
                    <a:pt x="107" y="33"/>
                  </a:lnTo>
                  <a:lnTo>
                    <a:pt x="108" y="33"/>
                  </a:lnTo>
                  <a:lnTo>
                    <a:pt x="108" y="33"/>
                  </a:lnTo>
                  <a:lnTo>
                    <a:pt x="108" y="32"/>
                  </a:lnTo>
                  <a:lnTo>
                    <a:pt x="109" y="32"/>
                  </a:lnTo>
                  <a:lnTo>
                    <a:pt x="109" y="32"/>
                  </a:lnTo>
                  <a:lnTo>
                    <a:pt x="109" y="32"/>
                  </a:lnTo>
                  <a:lnTo>
                    <a:pt x="109" y="31"/>
                  </a:lnTo>
                  <a:lnTo>
                    <a:pt x="109" y="31"/>
                  </a:lnTo>
                  <a:lnTo>
                    <a:pt x="110" y="31"/>
                  </a:lnTo>
                  <a:lnTo>
                    <a:pt x="110" y="31"/>
                  </a:lnTo>
                  <a:lnTo>
                    <a:pt x="111" y="32"/>
                  </a:lnTo>
                  <a:lnTo>
                    <a:pt x="111" y="32"/>
                  </a:lnTo>
                  <a:lnTo>
                    <a:pt x="111" y="32"/>
                  </a:lnTo>
                  <a:lnTo>
                    <a:pt x="112" y="33"/>
                  </a:lnTo>
                  <a:lnTo>
                    <a:pt x="112" y="34"/>
                  </a:lnTo>
                  <a:lnTo>
                    <a:pt x="113" y="35"/>
                  </a:lnTo>
                  <a:lnTo>
                    <a:pt x="113" y="36"/>
                  </a:lnTo>
                  <a:lnTo>
                    <a:pt x="113" y="37"/>
                  </a:lnTo>
                  <a:lnTo>
                    <a:pt x="113" y="38"/>
                  </a:lnTo>
                  <a:lnTo>
                    <a:pt x="114" y="39"/>
                  </a:lnTo>
                  <a:lnTo>
                    <a:pt x="114" y="40"/>
                  </a:lnTo>
                  <a:lnTo>
                    <a:pt x="114" y="41"/>
                  </a:lnTo>
                  <a:lnTo>
                    <a:pt x="115" y="41"/>
                  </a:lnTo>
                  <a:lnTo>
                    <a:pt x="115" y="42"/>
                  </a:lnTo>
                  <a:lnTo>
                    <a:pt x="116" y="42"/>
                  </a:lnTo>
                  <a:lnTo>
                    <a:pt x="116" y="43"/>
                  </a:lnTo>
                  <a:lnTo>
                    <a:pt x="117" y="43"/>
                  </a:lnTo>
                  <a:lnTo>
                    <a:pt x="117" y="43"/>
                  </a:lnTo>
                  <a:lnTo>
                    <a:pt x="117" y="43"/>
                  </a:lnTo>
                  <a:lnTo>
                    <a:pt x="118" y="43"/>
                  </a:lnTo>
                  <a:lnTo>
                    <a:pt x="118" y="43"/>
                  </a:lnTo>
                  <a:lnTo>
                    <a:pt x="118" y="42"/>
                  </a:lnTo>
                  <a:lnTo>
                    <a:pt x="118" y="42"/>
                  </a:lnTo>
                  <a:lnTo>
                    <a:pt x="119" y="42"/>
                  </a:lnTo>
                  <a:lnTo>
                    <a:pt x="119" y="42"/>
                  </a:lnTo>
                  <a:lnTo>
                    <a:pt x="119" y="41"/>
                  </a:lnTo>
                  <a:lnTo>
                    <a:pt x="119" y="41"/>
                  </a:lnTo>
                  <a:lnTo>
                    <a:pt x="120" y="41"/>
                  </a:lnTo>
                  <a:lnTo>
                    <a:pt x="120" y="41"/>
                  </a:lnTo>
                  <a:lnTo>
                    <a:pt x="120" y="40"/>
                  </a:lnTo>
                  <a:lnTo>
                    <a:pt x="120" y="40"/>
                  </a:lnTo>
                  <a:lnTo>
                    <a:pt x="120" y="39"/>
                  </a:lnTo>
                  <a:lnTo>
                    <a:pt x="120" y="39"/>
                  </a:lnTo>
                  <a:lnTo>
                    <a:pt x="120" y="38"/>
                  </a:lnTo>
                  <a:lnTo>
                    <a:pt x="121" y="38"/>
                  </a:lnTo>
                  <a:lnTo>
                    <a:pt x="121" y="38"/>
                  </a:lnTo>
                  <a:lnTo>
                    <a:pt x="122" y="38"/>
                  </a:lnTo>
                  <a:lnTo>
                    <a:pt x="122" y="37"/>
                  </a:lnTo>
                  <a:lnTo>
                    <a:pt x="123" y="37"/>
                  </a:lnTo>
                  <a:lnTo>
                    <a:pt x="123" y="36"/>
                  </a:lnTo>
                  <a:lnTo>
                    <a:pt x="124" y="36"/>
                  </a:lnTo>
                  <a:lnTo>
                    <a:pt x="124" y="36"/>
                  </a:lnTo>
                  <a:lnTo>
                    <a:pt x="125" y="36"/>
                  </a:lnTo>
                  <a:lnTo>
                    <a:pt x="125" y="37"/>
                  </a:lnTo>
                  <a:lnTo>
                    <a:pt x="126" y="37"/>
                  </a:lnTo>
                  <a:lnTo>
                    <a:pt x="126" y="37"/>
                  </a:lnTo>
                  <a:lnTo>
                    <a:pt x="126" y="38"/>
                  </a:lnTo>
                  <a:lnTo>
                    <a:pt x="127" y="38"/>
                  </a:lnTo>
                  <a:lnTo>
                    <a:pt x="127" y="39"/>
                  </a:lnTo>
                  <a:lnTo>
                    <a:pt x="127" y="39"/>
                  </a:lnTo>
                  <a:lnTo>
                    <a:pt x="127" y="39"/>
                  </a:lnTo>
                  <a:lnTo>
                    <a:pt x="128" y="40"/>
                  </a:lnTo>
                  <a:lnTo>
                    <a:pt x="128" y="40"/>
                  </a:lnTo>
                  <a:lnTo>
                    <a:pt x="129" y="40"/>
                  </a:lnTo>
                  <a:lnTo>
                    <a:pt x="130" y="40"/>
                  </a:lnTo>
                  <a:lnTo>
                    <a:pt x="130" y="40"/>
                  </a:lnTo>
                  <a:lnTo>
                    <a:pt x="131" y="40"/>
                  </a:lnTo>
                  <a:lnTo>
                    <a:pt x="131" y="40"/>
                  </a:lnTo>
                  <a:lnTo>
                    <a:pt x="131" y="40"/>
                  </a:lnTo>
                  <a:lnTo>
                    <a:pt x="131" y="41"/>
                  </a:lnTo>
                  <a:lnTo>
                    <a:pt x="132" y="41"/>
                  </a:lnTo>
                  <a:lnTo>
                    <a:pt x="132" y="41"/>
                  </a:lnTo>
                  <a:lnTo>
                    <a:pt x="133" y="41"/>
                  </a:lnTo>
                  <a:lnTo>
                    <a:pt x="133" y="41"/>
                  </a:lnTo>
                  <a:lnTo>
                    <a:pt x="134" y="41"/>
                  </a:lnTo>
                  <a:lnTo>
                    <a:pt x="134" y="41"/>
                  </a:lnTo>
                  <a:lnTo>
                    <a:pt x="134" y="41"/>
                  </a:lnTo>
                  <a:lnTo>
                    <a:pt x="135" y="41"/>
                  </a:lnTo>
                  <a:lnTo>
                    <a:pt x="135" y="40"/>
                  </a:lnTo>
                  <a:lnTo>
                    <a:pt x="135" y="40"/>
                  </a:lnTo>
                  <a:lnTo>
                    <a:pt x="135" y="40"/>
                  </a:lnTo>
                  <a:lnTo>
                    <a:pt x="135" y="40"/>
                  </a:lnTo>
                  <a:lnTo>
                    <a:pt x="136" y="40"/>
                  </a:lnTo>
                  <a:lnTo>
                    <a:pt x="136" y="39"/>
                  </a:lnTo>
                  <a:lnTo>
                    <a:pt x="136" y="39"/>
                  </a:lnTo>
                  <a:lnTo>
                    <a:pt x="137" y="39"/>
                  </a:lnTo>
                  <a:lnTo>
                    <a:pt x="137" y="39"/>
                  </a:lnTo>
                  <a:lnTo>
                    <a:pt x="138" y="39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38" y="39"/>
                  </a:lnTo>
                  <a:lnTo>
                    <a:pt x="138" y="39"/>
                  </a:lnTo>
                  <a:lnTo>
                    <a:pt x="138" y="39"/>
                  </a:lnTo>
                  <a:lnTo>
                    <a:pt x="139" y="39"/>
                  </a:lnTo>
                  <a:lnTo>
                    <a:pt x="139" y="40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Freeform 43"/>
            <p:cNvSpPr>
              <a:spLocks/>
            </p:cNvSpPr>
            <p:nvPr/>
          </p:nvSpPr>
          <p:spPr bwMode="auto">
            <a:xfrm>
              <a:off x="3491768" y="4102903"/>
              <a:ext cx="1044223" cy="922075"/>
            </a:xfrm>
            <a:custGeom>
              <a:avLst/>
              <a:gdLst/>
              <a:ahLst/>
              <a:cxnLst>
                <a:cxn ang="0">
                  <a:pos x="6" y="56"/>
                </a:cxn>
                <a:cxn ang="0">
                  <a:pos x="22" y="84"/>
                </a:cxn>
                <a:cxn ang="0">
                  <a:pos x="34" y="123"/>
                </a:cxn>
                <a:cxn ang="0">
                  <a:pos x="56" y="162"/>
                </a:cxn>
                <a:cxn ang="0">
                  <a:pos x="73" y="224"/>
                </a:cxn>
                <a:cxn ang="0">
                  <a:pos x="84" y="269"/>
                </a:cxn>
                <a:cxn ang="0">
                  <a:pos x="95" y="314"/>
                </a:cxn>
                <a:cxn ang="0">
                  <a:pos x="95" y="359"/>
                </a:cxn>
                <a:cxn ang="0">
                  <a:pos x="95" y="409"/>
                </a:cxn>
                <a:cxn ang="0">
                  <a:pos x="78" y="454"/>
                </a:cxn>
                <a:cxn ang="0">
                  <a:pos x="62" y="493"/>
                </a:cxn>
                <a:cxn ang="0">
                  <a:pos x="78" y="515"/>
                </a:cxn>
                <a:cxn ang="0">
                  <a:pos x="106" y="538"/>
                </a:cxn>
                <a:cxn ang="0">
                  <a:pos x="129" y="555"/>
                </a:cxn>
                <a:cxn ang="0">
                  <a:pos x="145" y="577"/>
                </a:cxn>
                <a:cxn ang="0">
                  <a:pos x="157" y="600"/>
                </a:cxn>
                <a:cxn ang="0">
                  <a:pos x="168" y="633"/>
                </a:cxn>
                <a:cxn ang="0">
                  <a:pos x="179" y="667"/>
                </a:cxn>
                <a:cxn ang="0">
                  <a:pos x="196" y="678"/>
                </a:cxn>
                <a:cxn ang="0">
                  <a:pos x="218" y="689"/>
                </a:cxn>
                <a:cxn ang="0">
                  <a:pos x="229" y="695"/>
                </a:cxn>
                <a:cxn ang="0">
                  <a:pos x="241" y="717"/>
                </a:cxn>
                <a:cxn ang="0">
                  <a:pos x="246" y="734"/>
                </a:cxn>
                <a:cxn ang="0">
                  <a:pos x="325" y="555"/>
                </a:cxn>
                <a:cxn ang="0">
                  <a:pos x="631" y="510"/>
                </a:cxn>
                <a:cxn ang="0">
                  <a:pos x="804" y="470"/>
                </a:cxn>
                <a:cxn ang="0">
                  <a:pos x="884" y="521"/>
                </a:cxn>
                <a:cxn ang="0">
                  <a:pos x="884" y="487"/>
                </a:cxn>
                <a:cxn ang="0">
                  <a:pos x="867" y="459"/>
                </a:cxn>
                <a:cxn ang="0">
                  <a:pos x="856" y="437"/>
                </a:cxn>
                <a:cxn ang="0">
                  <a:pos x="845" y="398"/>
                </a:cxn>
                <a:cxn ang="0">
                  <a:pos x="822" y="342"/>
                </a:cxn>
                <a:cxn ang="0">
                  <a:pos x="817" y="319"/>
                </a:cxn>
                <a:cxn ang="0">
                  <a:pos x="794" y="303"/>
                </a:cxn>
                <a:cxn ang="0">
                  <a:pos x="778" y="297"/>
                </a:cxn>
                <a:cxn ang="0">
                  <a:pos x="739" y="286"/>
                </a:cxn>
                <a:cxn ang="0">
                  <a:pos x="694" y="224"/>
                </a:cxn>
                <a:cxn ang="0">
                  <a:pos x="660" y="179"/>
                </a:cxn>
                <a:cxn ang="0">
                  <a:pos x="638" y="146"/>
                </a:cxn>
                <a:cxn ang="0">
                  <a:pos x="627" y="118"/>
                </a:cxn>
                <a:cxn ang="0">
                  <a:pos x="621" y="84"/>
                </a:cxn>
                <a:cxn ang="0">
                  <a:pos x="615" y="50"/>
                </a:cxn>
                <a:cxn ang="0">
                  <a:pos x="615" y="11"/>
                </a:cxn>
                <a:cxn ang="0">
                  <a:pos x="537" y="11"/>
                </a:cxn>
                <a:cxn ang="0">
                  <a:pos x="431" y="22"/>
                </a:cxn>
                <a:cxn ang="0">
                  <a:pos x="313" y="34"/>
                </a:cxn>
                <a:cxn ang="0">
                  <a:pos x="201" y="39"/>
                </a:cxn>
                <a:cxn ang="0">
                  <a:pos x="78" y="39"/>
                </a:cxn>
              </a:cxnLst>
              <a:rect l="0" t="0" r="r" b="b"/>
              <a:pathLst>
                <a:path w="884" h="734">
                  <a:moveTo>
                    <a:pt x="0" y="39"/>
                  </a:moveTo>
                  <a:lnTo>
                    <a:pt x="0" y="45"/>
                  </a:lnTo>
                  <a:lnTo>
                    <a:pt x="6" y="56"/>
                  </a:lnTo>
                  <a:lnTo>
                    <a:pt x="11" y="62"/>
                  </a:lnTo>
                  <a:lnTo>
                    <a:pt x="17" y="73"/>
                  </a:lnTo>
                  <a:lnTo>
                    <a:pt x="22" y="84"/>
                  </a:lnTo>
                  <a:lnTo>
                    <a:pt x="28" y="101"/>
                  </a:lnTo>
                  <a:lnTo>
                    <a:pt x="34" y="112"/>
                  </a:lnTo>
                  <a:lnTo>
                    <a:pt x="34" y="123"/>
                  </a:lnTo>
                  <a:lnTo>
                    <a:pt x="39" y="140"/>
                  </a:lnTo>
                  <a:lnTo>
                    <a:pt x="50" y="151"/>
                  </a:lnTo>
                  <a:lnTo>
                    <a:pt x="56" y="162"/>
                  </a:lnTo>
                  <a:lnTo>
                    <a:pt x="67" y="196"/>
                  </a:lnTo>
                  <a:lnTo>
                    <a:pt x="67" y="207"/>
                  </a:lnTo>
                  <a:lnTo>
                    <a:pt x="73" y="224"/>
                  </a:lnTo>
                  <a:lnTo>
                    <a:pt x="78" y="241"/>
                  </a:lnTo>
                  <a:lnTo>
                    <a:pt x="78" y="252"/>
                  </a:lnTo>
                  <a:lnTo>
                    <a:pt x="84" y="269"/>
                  </a:lnTo>
                  <a:lnTo>
                    <a:pt x="84" y="286"/>
                  </a:lnTo>
                  <a:lnTo>
                    <a:pt x="95" y="303"/>
                  </a:lnTo>
                  <a:lnTo>
                    <a:pt x="95" y="314"/>
                  </a:lnTo>
                  <a:lnTo>
                    <a:pt x="95" y="331"/>
                  </a:lnTo>
                  <a:lnTo>
                    <a:pt x="95" y="347"/>
                  </a:lnTo>
                  <a:lnTo>
                    <a:pt x="95" y="359"/>
                  </a:lnTo>
                  <a:lnTo>
                    <a:pt x="95" y="381"/>
                  </a:lnTo>
                  <a:lnTo>
                    <a:pt x="95" y="392"/>
                  </a:lnTo>
                  <a:lnTo>
                    <a:pt x="95" y="409"/>
                  </a:lnTo>
                  <a:lnTo>
                    <a:pt x="84" y="426"/>
                  </a:lnTo>
                  <a:lnTo>
                    <a:pt x="84" y="437"/>
                  </a:lnTo>
                  <a:lnTo>
                    <a:pt x="78" y="454"/>
                  </a:lnTo>
                  <a:lnTo>
                    <a:pt x="73" y="465"/>
                  </a:lnTo>
                  <a:lnTo>
                    <a:pt x="73" y="482"/>
                  </a:lnTo>
                  <a:lnTo>
                    <a:pt x="62" y="493"/>
                  </a:lnTo>
                  <a:lnTo>
                    <a:pt x="67" y="499"/>
                  </a:lnTo>
                  <a:lnTo>
                    <a:pt x="73" y="504"/>
                  </a:lnTo>
                  <a:lnTo>
                    <a:pt x="78" y="515"/>
                  </a:lnTo>
                  <a:lnTo>
                    <a:pt x="84" y="521"/>
                  </a:lnTo>
                  <a:lnTo>
                    <a:pt x="95" y="527"/>
                  </a:lnTo>
                  <a:lnTo>
                    <a:pt x="106" y="538"/>
                  </a:lnTo>
                  <a:lnTo>
                    <a:pt x="117" y="543"/>
                  </a:lnTo>
                  <a:lnTo>
                    <a:pt x="123" y="549"/>
                  </a:lnTo>
                  <a:lnTo>
                    <a:pt x="129" y="555"/>
                  </a:lnTo>
                  <a:lnTo>
                    <a:pt x="134" y="566"/>
                  </a:lnTo>
                  <a:lnTo>
                    <a:pt x="145" y="572"/>
                  </a:lnTo>
                  <a:lnTo>
                    <a:pt x="145" y="577"/>
                  </a:lnTo>
                  <a:lnTo>
                    <a:pt x="151" y="583"/>
                  </a:lnTo>
                  <a:lnTo>
                    <a:pt x="151" y="588"/>
                  </a:lnTo>
                  <a:lnTo>
                    <a:pt x="157" y="600"/>
                  </a:lnTo>
                  <a:lnTo>
                    <a:pt x="162" y="616"/>
                  </a:lnTo>
                  <a:lnTo>
                    <a:pt x="162" y="622"/>
                  </a:lnTo>
                  <a:lnTo>
                    <a:pt x="168" y="633"/>
                  </a:lnTo>
                  <a:lnTo>
                    <a:pt x="173" y="644"/>
                  </a:lnTo>
                  <a:lnTo>
                    <a:pt x="173" y="650"/>
                  </a:lnTo>
                  <a:lnTo>
                    <a:pt x="179" y="667"/>
                  </a:lnTo>
                  <a:lnTo>
                    <a:pt x="179" y="672"/>
                  </a:lnTo>
                  <a:lnTo>
                    <a:pt x="190" y="672"/>
                  </a:lnTo>
                  <a:lnTo>
                    <a:pt x="196" y="678"/>
                  </a:lnTo>
                  <a:lnTo>
                    <a:pt x="201" y="678"/>
                  </a:lnTo>
                  <a:lnTo>
                    <a:pt x="207" y="684"/>
                  </a:lnTo>
                  <a:lnTo>
                    <a:pt x="218" y="689"/>
                  </a:lnTo>
                  <a:lnTo>
                    <a:pt x="224" y="689"/>
                  </a:lnTo>
                  <a:lnTo>
                    <a:pt x="224" y="695"/>
                  </a:lnTo>
                  <a:lnTo>
                    <a:pt x="229" y="695"/>
                  </a:lnTo>
                  <a:lnTo>
                    <a:pt x="229" y="706"/>
                  </a:lnTo>
                  <a:lnTo>
                    <a:pt x="241" y="712"/>
                  </a:lnTo>
                  <a:lnTo>
                    <a:pt x="241" y="717"/>
                  </a:lnTo>
                  <a:lnTo>
                    <a:pt x="246" y="723"/>
                  </a:lnTo>
                  <a:lnTo>
                    <a:pt x="246" y="728"/>
                  </a:lnTo>
                  <a:lnTo>
                    <a:pt x="246" y="734"/>
                  </a:lnTo>
                  <a:lnTo>
                    <a:pt x="246" y="734"/>
                  </a:lnTo>
                  <a:lnTo>
                    <a:pt x="252" y="734"/>
                  </a:lnTo>
                  <a:cubicBezTo>
                    <a:pt x="265" y="704"/>
                    <a:pt x="206" y="594"/>
                    <a:pt x="325" y="555"/>
                  </a:cubicBezTo>
                  <a:cubicBezTo>
                    <a:pt x="444" y="516"/>
                    <a:pt x="541" y="650"/>
                    <a:pt x="593" y="628"/>
                  </a:cubicBezTo>
                  <a:cubicBezTo>
                    <a:pt x="643" y="630"/>
                    <a:pt x="619" y="588"/>
                    <a:pt x="625" y="568"/>
                  </a:cubicBezTo>
                  <a:cubicBezTo>
                    <a:pt x="631" y="548"/>
                    <a:pt x="620" y="531"/>
                    <a:pt x="631" y="510"/>
                  </a:cubicBezTo>
                  <a:cubicBezTo>
                    <a:pt x="642" y="489"/>
                    <a:pt x="672" y="457"/>
                    <a:pt x="692" y="445"/>
                  </a:cubicBezTo>
                  <a:cubicBezTo>
                    <a:pt x="712" y="433"/>
                    <a:pt x="722" y="426"/>
                    <a:pt x="754" y="440"/>
                  </a:cubicBezTo>
                  <a:cubicBezTo>
                    <a:pt x="773" y="444"/>
                    <a:pt x="782" y="455"/>
                    <a:pt x="804" y="470"/>
                  </a:cubicBezTo>
                  <a:cubicBezTo>
                    <a:pt x="826" y="485"/>
                    <a:pt x="871" y="517"/>
                    <a:pt x="884" y="527"/>
                  </a:cubicBezTo>
                  <a:lnTo>
                    <a:pt x="884" y="527"/>
                  </a:lnTo>
                  <a:lnTo>
                    <a:pt x="884" y="521"/>
                  </a:lnTo>
                  <a:lnTo>
                    <a:pt x="884" y="504"/>
                  </a:lnTo>
                  <a:lnTo>
                    <a:pt x="884" y="493"/>
                  </a:lnTo>
                  <a:lnTo>
                    <a:pt x="884" y="487"/>
                  </a:lnTo>
                  <a:lnTo>
                    <a:pt x="878" y="482"/>
                  </a:lnTo>
                  <a:lnTo>
                    <a:pt x="873" y="465"/>
                  </a:lnTo>
                  <a:lnTo>
                    <a:pt x="867" y="459"/>
                  </a:lnTo>
                  <a:lnTo>
                    <a:pt x="867" y="454"/>
                  </a:lnTo>
                  <a:lnTo>
                    <a:pt x="862" y="448"/>
                  </a:lnTo>
                  <a:lnTo>
                    <a:pt x="856" y="437"/>
                  </a:lnTo>
                  <a:lnTo>
                    <a:pt x="856" y="431"/>
                  </a:lnTo>
                  <a:lnTo>
                    <a:pt x="850" y="415"/>
                  </a:lnTo>
                  <a:lnTo>
                    <a:pt x="845" y="398"/>
                  </a:lnTo>
                  <a:lnTo>
                    <a:pt x="834" y="381"/>
                  </a:lnTo>
                  <a:lnTo>
                    <a:pt x="828" y="359"/>
                  </a:lnTo>
                  <a:lnTo>
                    <a:pt x="822" y="342"/>
                  </a:lnTo>
                  <a:lnTo>
                    <a:pt x="822" y="336"/>
                  </a:lnTo>
                  <a:lnTo>
                    <a:pt x="817" y="331"/>
                  </a:lnTo>
                  <a:lnTo>
                    <a:pt x="817" y="319"/>
                  </a:lnTo>
                  <a:lnTo>
                    <a:pt x="811" y="314"/>
                  </a:lnTo>
                  <a:lnTo>
                    <a:pt x="806" y="308"/>
                  </a:lnTo>
                  <a:lnTo>
                    <a:pt x="794" y="303"/>
                  </a:lnTo>
                  <a:lnTo>
                    <a:pt x="789" y="303"/>
                  </a:lnTo>
                  <a:lnTo>
                    <a:pt x="783" y="297"/>
                  </a:lnTo>
                  <a:lnTo>
                    <a:pt x="778" y="297"/>
                  </a:lnTo>
                  <a:lnTo>
                    <a:pt x="767" y="291"/>
                  </a:lnTo>
                  <a:lnTo>
                    <a:pt x="755" y="291"/>
                  </a:lnTo>
                  <a:lnTo>
                    <a:pt x="739" y="286"/>
                  </a:lnTo>
                  <a:lnTo>
                    <a:pt x="727" y="269"/>
                  </a:lnTo>
                  <a:lnTo>
                    <a:pt x="716" y="258"/>
                  </a:lnTo>
                  <a:lnTo>
                    <a:pt x="694" y="224"/>
                  </a:lnTo>
                  <a:lnTo>
                    <a:pt x="683" y="213"/>
                  </a:lnTo>
                  <a:lnTo>
                    <a:pt x="671" y="202"/>
                  </a:lnTo>
                  <a:lnTo>
                    <a:pt x="660" y="179"/>
                  </a:lnTo>
                  <a:lnTo>
                    <a:pt x="649" y="168"/>
                  </a:lnTo>
                  <a:lnTo>
                    <a:pt x="638" y="151"/>
                  </a:lnTo>
                  <a:lnTo>
                    <a:pt x="638" y="146"/>
                  </a:lnTo>
                  <a:lnTo>
                    <a:pt x="632" y="129"/>
                  </a:lnTo>
                  <a:lnTo>
                    <a:pt x="632" y="123"/>
                  </a:lnTo>
                  <a:lnTo>
                    <a:pt x="627" y="118"/>
                  </a:lnTo>
                  <a:lnTo>
                    <a:pt x="621" y="106"/>
                  </a:lnTo>
                  <a:lnTo>
                    <a:pt x="621" y="95"/>
                  </a:lnTo>
                  <a:lnTo>
                    <a:pt x="621" y="84"/>
                  </a:lnTo>
                  <a:lnTo>
                    <a:pt x="615" y="73"/>
                  </a:lnTo>
                  <a:lnTo>
                    <a:pt x="615" y="62"/>
                  </a:lnTo>
                  <a:lnTo>
                    <a:pt x="615" y="50"/>
                  </a:lnTo>
                  <a:lnTo>
                    <a:pt x="615" y="34"/>
                  </a:lnTo>
                  <a:lnTo>
                    <a:pt x="615" y="22"/>
                  </a:lnTo>
                  <a:lnTo>
                    <a:pt x="615" y="11"/>
                  </a:lnTo>
                  <a:lnTo>
                    <a:pt x="615" y="0"/>
                  </a:lnTo>
                  <a:lnTo>
                    <a:pt x="576" y="6"/>
                  </a:lnTo>
                  <a:lnTo>
                    <a:pt x="537" y="11"/>
                  </a:lnTo>
                  <a:lnTo>
                    <a:pt x="504" y="17"/>
                  </a:lnTo>
                  <a:lnTo>
                    <a:pt x="470" y="17"/>
                  </a:lnTo>
                  <a:lnTo>
                    <a:pt x="431" y="22"/>
                  </a:lnTo>
                  <a:lnTo>
                    <a:pt x="392" y="22"/>
                  </a:lnTo>
                  <a:lnTo>
                    <a:pt x="352" y="28"/>
                  </a:lnTo>
                  <a:lnTo>
                    <a:pt x="313" y="34"/>
                  </a:lnTo>
                  <a:lnTo>
                    <a:pt x="280" y="34"/>
                  </a:lnTo>
                  <a:lnTo>
                    <a:pt x="241" y="34"/>
                  </a:lnTo>
                  <a:lnTo>
                    <a:pt x="201" y="39"/>
                  </a:lnTo>
                  <a:lnTo>
                    <a:pt x="162" y="39"/>
                  </a:lnTo>
                  <a:lnTo>
                    <a:pt x="117" y="39"/>
                  </a:lnTo>
                  <a:lnTo>
                    <a:pt x="78" y="39"/>
                  </a:lnTo>
                  <a:lnTo>
                    <a:pt x="39" y="39"/>
                  </a:lnTo>
                  <a:lnTo>
                    <a:pt x="0" y="39"/>
                  </a:lnTo>
                </a:path>
              </a:pathLst>
            </a:custGeom>
            <a:grpFill/>
            <a:ln w="3175" cap="flat" cmpd="sng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700" dirty="0">
                <a:solidFill>
                  <a:srgbClr val="000000">
                    <a:lumMod val="50000"/>
                    <a:lumOff val="50000"/>
                  </a:srgb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9" name="Блок-схема: узел 18"/>
          <p:cNvSpPr/>
          <p:nvPr/>
        </p:nvSpPr>
        <p:spPr>
          <a:xfrm>
            <a:off x="719064" y="2982143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0" name="Блок-схема: узел 19"/>
          <p:cNvSpPr/>
          <p:nvPr/>
        </p:nvSpPr>
        <p:spPr>
          <a:xfrm>
            <a:off x="2879304" y="2406079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1" name="Блок-схема: узел 20"/>
          <p:cNvSpPr/>
          <p:nvPr/>
        </p:nvSpPr>
        <p:spPr>
          <a:xfrm>
            <a:off x="1007096" y="3414191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2" name="Блок-схема: узел 21"/>
          <p:cNvSpPr/>
          <p:nvPr/>
        </p:nvSpPr>
        <p:spPr>
          <a:xfrm>
            <a:off x="3455368" y="2694111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3" name="Блок-схема: узел 22"/>
          <p:cNvSpPr/>
          <p:nvPr/>
        </p:nvSpPr>
        <p:spPr>
          <a:xfrm>
            <a:off x="2735288" y="2766119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4" name="Блок-схема: узел 23"/>
          <p:cNvSpPr/>
          <p:nvPr/>
        </p:nvSpPr>
        <p:spPr>
          <a:xfrm>
            <a:off x="2519264" y="4062263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5" name="Блок-схема: узел 24"/>
          <p:cNvSpPr/>
          <p:nvPr/>
        </p:nvSpPr>
        <p:spPr>
          <a:xfrm>
            <a:off x="2735288" y="3558207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6" name="Блок-схема: узел 25"/>
          <p:cNvSpPr/>
          <p:nvPr/>
        </p:nvSpPr>
        <p:spPr>
          <a:xfrm>
            <a:off x="3815408" y="3630215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7" name="Блок-схема: узел 26"/>
          <p:cNvSpPr/>
          <p:nvPr/>
        </p:nvSpPr>
        <p:spPr>
          <a:xfrm>
            <a:off x="3095328" y="3702223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 dirty="0">
              <a:solidFill>
                <a:prstClr val="white"/>
              </a:solidFill>
            </a:endParaRPr>
          </a:p>
        </p:txBody>
      </p:sp>
      <p:sp>
        <p:nvSpPr>
          <p:cNvPr id="29" name="Блок-схема: узел 28"/>
          <p:cNvSpPr/>
          <p:nvPr/>
        </p:nvSpPr>
        <p:spPr bwMode="auto">
          <a:xfrm>
            <a:off x="3023320" y="3126159"/>
            <a:ext cx="108000" cy="108000"/>
          </a:xfrm>
          <a:prstGeom prst="flowChartConnector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200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131840" y="6309320"/>
            <a:ext cx="2915816" cy="3326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rgbClr val="002060"/>
                  </a:solidFill>
                </a:ln>
                <a:solidFill>
                  <a:schemeClr val="tx1"/>
                </a:solidFill>
              </a:rPr>
              <a:t>Астана 2014</a:t>
            </a:r>
            <a:endParaRPr lang="ru-RU" dirty="0">
              <a:ln>
                <a:solidFill>
                  <a:srgbClr val="00206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51520" y="0"/>
            <a:ext cx="8676456" cy="3326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n>
                  <a:solidFill>
                    <a:srgbClr val="002060"/>
                  </a:solidFill>
                </a:ln>
                <a:solidFill>
                  <a:schemeClr val="tx1"/>
                </a:solidFill>
              </a:rPr>
              <a:t>Қазақстан Республикасы Инвестициялар және даму министрлігі</a:t>
            </a:r>
            <a:endParaRPr lang="ru-RU" dirty="0">
              <a:ln>
                <a:solidFill>
                  <a:srgbClr val="00206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196308" y="2632550"/>
            <a:ext cx="48965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algn="ctr"/>
            <a:r>
              <a:rPr lang="ru-RU" sz="2000" b="1" dirty="0" smtClean="0"/>
              <a:t> «</a:t>
            </a:r>
            <a:r>
              <a:rPr lang="kk-KZ" sz="2000" b="1" dirty="0"/>
              <a:t>Қазақстан Республикасының </a:t>
            </a:r>
            <a:r>
              <a:rPr lang="kk-KZ" sz="2000" b="1" dirty="0" smtClean="0"/>
              <a:t>       кейбір </a:t>
            </a:r>
            <a:r>
              <a:rPr lang="kk-KZ" sz="2000" b="1" dirty="0"/>
              <a:t>заңнамалық актілеріне</a:t>
            </a:r>
            <a:r>
              <a:rPr lang="ru-RU" sz="2000" dirty="0"/>
              <a:t> </a:t>
            </a:r>
            <a:r>
              <a:rPr lang="kk-KZ" sz="2000" b="1" dirty="0" smtClean="0"/>
              <a:t>АЭА жетілдіру </a:t>
            </a:r>
            <a:r>
              <a:rPr lang="kk-KZ" sz="2000" b="1" dirty="0"/>
              <a:t>мәселелері бойынша өзгерістер мен толықтырулар енгізу туралы» Қазақстан Республикасы Заңының жобасы</a:t>
            </a:r>
            <a:endParaRPr lang="ru-RU" sz="2000" b="1" dirty="0"/>
          </a:p>
          <a:p>
            <a:pPr algn="ctr"/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273579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180" y="2393435"/>
            <a:ext cx="1584176" cy="86409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000" b="1" dirty="0" err="1" smtClean="0"/>
              <a:t>Салық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заңнамасының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тұрақтылығы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63688" y="121303"/>
            <a:ext cx="5857916" cy="26987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ru-RU" b="1" dirty="0" smtClean="0">
                <a:solidFill>
                  <a:srgbClr val="002060"/>
                </a:solidFill>
                <a:latin typeface="+mn-lt"/>
                <a:ea typeface="+mj-ea"/>
                <a:cs typeface="+mj-cs"/>
              </a:rPr>
              <a:t>АЭА ж</a:t>
            </a:r>
            <a:r>
              <a:rPr lang="kk-KZ" b="1" dirty="0" smtClean="0">
                <a:solidFill>
                  <a:srgbClr val="002060"/>
                </a:solidFill>
                <a:latin typeface="+mn-lt"/>
                <a:ea typeface="+mj-ea"/>
                <a:cs typeface="+mj-cs"/>
              </a:rPr>
              <a:t>етілдіру мәселелері бойынша заң жобасы</a:t>
            </a:r>
            <a:endParaRPr lang="ru-RU" b="1" dirty="0" smtClean="0">
              <a:solidFill>
                <a:srgbClr val="00206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51520" y="829538"/>
            <a:ext cx="216024" cy="389513"/>
          </a:xfrm>
          <a:prstGeom prst="ellipse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I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80082" y="3408919"/>
            <a:ext cx="432048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III</a:t>
            </a:r>
            <a:endParaRPr lang="ru-RU" sz="1200" b="1" dirty="0" smtClean="0">
              <a:solidFill>
                <a:schemeClr val="bg1"/>
              </a:solidFill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53264" y="5085184"/>
            <a:ext cx="1584176" cy="76566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180000" rtlCol="0" anchor="ctr"/>
          <a:lstStyle/>
          <a:p>
            <a:pPr lvl="0" algn="ctr"/>
            <a:endParaRPr lang="ru-RU" sz="1200" b="1" dirty="0" smtClean="0"/>
          </a:p>
          <a:p>
            <a:pPr lvl="0" algn="ctr"/>
            <a:r>
              <a:rPr lang="ru-RU" sz="1000" b="1" dirty="0" smtClean="0"/>
              <a:t>    ӨБК    </a:t>
            </a:r>
            <a:r>
              <a:rPr lang="ru-RU" sz="1000" b="1" dirty="0" err="1" smtClean="0"/>
              <a:t>қатысушыларының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тауарларын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бажсыз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іске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асыру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42261" y="5134399"/>
            <a:ext cx="432048" cy="2616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IV</a:t>
            </a:r>
            <a:endParaRPr lang="ru-RU" sz="1100" b="1" dirty="0">
              <a:solidFill>
                <a:schemeClr val="bg1"/>
              </a:solidFill>
            </a:endParaRP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251520" y="2132856"/>
            <a:ext cx="8768158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893416" y="591284"/>
            <a:ext cx="7144" cy="571803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187921" y="3450302"/>
            <a:ext cx="8768158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125760" y="4752708"/>
            <a:ext cx="8964488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251520" y="444628"/>
            <a:ext cx="8496944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72522" y="2407444"/>
            <a:ext cx="432048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II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2195736" y="2426304"/>
            <a:ext cx="5832648" cy="857256"/>
          </a:xfrm>
          <a:prstGeom prst="roundRect">
            <a:avLst/>
          </a:prstGeom>
          <a:solidFill>
            <a:srgbClr val="DED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marL="85725" indent="-85725">
              <a:buFont typeface="Arial" pitchFamily="34" charset="0"/>
              <a:buChar char="•"/>
            </a:pPr>
            <a:r>
              <a:rPr lang="ru-RU" sz="1100" dirty="0">
                <a:solidFill>
                  <a:schemeClr val="accent5">
                    <a:lumMod val="50000"/>
                  </a:schemeClr>
                </a:solidFill>
              </a:rPr>
              <a:t>ж</a:t>
            </a:r>
            <a:r>
              <a:rPr lang="kk-KZ" sz="1100" dirty="0" smtClean="0">
                <a:solidFill>
                  <a:schemeClr val="accent5">
                    <a:lumMod val="50000"/>
                  </a:schemeClr>
                </a:solidFill>
              </a:rPr>
              <a:t>ер </a:t>
            </a:r>
            <a:r>
              <a:rPr lang="kk-KZ" sz="1100" dirty="0">
                <a:solidFill>
                  <a:schemeClr val="accent5">
                    <a:lumMod val="50000"/>
                  </a:schemeClr>
                </a:solidFill>
              </a:rPr>
              <a:t>салығын, мүлік салығын және жер учаскелерін </a:t>
            </a:r>
            <a:r>
              <a:rPr lang="kk-KZ" sz="1100" dirty="0" smtClean="0">
                <a:solidFill>
                  <a:schemeClr val="accent5">
                    <a:lumMod val="50000"/>
                  </a:schemeClr>
                </a:solidFill>
              </a:rPr>
              <a:t>пайдалану ақысын есептеу </a:t>
            </a:r>
            <a:r>
              <a:rPr lang="kk-KZ" sz="1100" dirty="0">
                <a:solidFill>
                  <a:schemeClr val="accent5">
                    <a:lumMod val="50000"/>
                  </a:schemeClr>
                </a:solidFill>
              </a:rPr>
              <a:t>кезінде қолданылатын </a:t>
            </a:r>
            <a:r>
              <a:rPr lang="kk-KZ" sz="1100" dirty="0" smtClean="0">
                <a:solidFill>
                  <a:schemeClr val="accent5">
                    <a:lumMod val="50000"/>
                  </a:schemeClr>
                </a:solidFill>
              </a:rPr>
              <a:t>коэффициенттерді </a:t>
            </a:r>
            <a:r>
              <a:rPr lang="kk-KZ" sz="1100" dirty="0">
                <a:solidFill>
                  <a:schemeClr val="accent5">
                    <a:lumMod val="50000"/>
                  </a:schemeClr>
                </a:solidFill>
              </a:rPr>
              <a:t>және (немесе) </a:t>
            </a:r>
            <a:r>
              <a:rPr lang="kk-KZ" sz="1100" dirty="0" smtClean="0">
                <a:solidFill>
                  <a:schemeClr val="accent5">
                    <a:lumMod val="50000"/>
                  </a:schemeClr>
                </a:solidFill>
              </a:rPr>
              <a:t>мөлшерлемелерді</a:t>
            </a:r>
            <a:r>
              <a:rPr lang="ru-RU" sz="1100" dirty="0" smtClean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pPr marL="85725" indent="-85725">
              <a:buFont typeface="Arial" pitchFamily="34" charset="0"/>
              <a:buChar char="•"/>
            </a:pPr>
            <a:r>
              <a:rPr lang="kk-KZ" sz="1100" dirty="0" smtClean="0">
                <a:solidFill>
                  <a:schemeClr val="accent5">
                    <a:lumMod val="50000"/>
                  </a:schemeClr>
                </a:solidFill>
              </a:rPr>
              <a:t>корпоративтік </a:t>
            </a:r>
            <a:r>
              <a:rPr lang="kk-KZ" sz="1100" dirty="0">
                <a:solidFill>
                  <a:schemeClr val="accent5">
                    <a:lumMod val="50000"/>
                  </a:schemeClr>
                </a:solidFill>
              </a:rPr>
              <a:t>табыс салығын есептеу кезінде </a:t>
            </a:r>
            <a:r>
              <a:rPr lang="kk-KZ" sz="1100" dirty="0" smtClean="0">
                <a:solidFill>
                  <a:schemeClr val="accent5">
                    <a:lumMod val="50000"/>
                  </a:schemeClr>
                </a:solidFill>
              </a:rPr>
              <a:t>азайту мөлшерін белгілеу</a:t>
            </a:r>
            <a:r>
              <a:rPr lang="ru-RU" sz="11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ru-RU" sz="1100" dirty="0">
              <a:solidFill>
                <a:schemeClr val="accent5">
                  <a:lumMod val="50000"/>
                </a:schemeClr>
              </a:solidFill>
            </a:endParaRPr>
          </a:p>
          <a:p>
            <a:pPr marL="85725" indent="-85725">
              <a:buFont typeface="Arial" pitchFamily="34" charset="0"/>
              <a:buChar char="•"/>
            </a:pPr>
            <a:endParaRPr lang="ru-RU" sz="1100" dirty="0" smtClean="0">
              <a:solidFill>
                <a:srgbClr val="002060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87921" y="4596697"/>
            <a:ext cx="432048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IV</a:t>
            </a:r>
            <a:endParaRPr lang="ru-RU" sz="1200" b="1" dirty="0" smtClean="0">
              <a:solidFill>
                <a:schemeClr val="bg1"/>
              </a:solidFill>
            </a:endParaRPr>
          </a:p>
        </p:txBody>
      </p:sp>
      <p:cxnSp>
        <p:nvCxnSpPr>
          <p:cNvPr id="123" name="Прямая соединительная линия 122"/>
          <p:cNvCxnSpPr/>
          <p:nvPr/>
        </p:nvCxnSpPr>
        <p:spPr>
          <a:xfrm>
            <a:off x="187921" y="6309320"/>
            <a:ext cx="8768158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179512" y="3399596"/>
            <a:ext cx="432048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V</a:t>
            </a:r>
            <a:endParaRPr lang="ru-RU" sz="1200" b="1" dirty="0" smtClean="0">
              <a:solidFill>
                <a:schemeClr val="bg1"/>
              </a:solidFill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2195736" y="2241439"/>
            <a:ext cx="5832648" cy="3039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100" b="1" dirty="0">
                <a:solidFill>
                  <a:schemeClr val="accent5">
                    <a:lumMod val="50000"/>
                  </a:schemeClr>
                </a:solidFill>
              </a:rPr>
              <a:t>АЭА қызмет ету мерзіміне салық заңнамасының тұрақтылығын бекіту, </a:t>
            </a:r>
            <a:r>
              <a:rPr lang="kk-KZ" sz="1100" b="1" dirty="0" smtClean="0">
                <a:solidFill>
                  <a:schemeClr val="accent5">
                    <a:lumMod val="50000"/>
                  </a:schemeClr>
                </a:solidFill>
              </a:rPr>
              <a:t>атап айтқанда</a:t>
            </a:r>
            <a:r>
              <a:rPr lang="kk-KZ" sz="11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80082" y="774092"/>
            <a:ext cx="1583606" cy="96932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000" b="1" dirty="0" smtClean="0"/>
          </a:p>
          <a:p>
            <a:pPr lvl="0" algn="ctr"/>
            <a:r>
              <a:rPr lang="ru-RU" sz="1000" b="1" dirty="0" err="1" smtClean="0"/>
              <a:t>Бірыңғай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үйлестіру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орталығын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құру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49" name="Скругленный прямоугольник 4"/>
          <p:cNvSpPr/>
          <p:nvPr/>
        </p:nvSpPr>
        <p:spPr>
          <a:xfrm>
            <a:off x="6117195" y="1170015"/>
            <a:ext cx="2089875" cy="2985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ru-RU" sz="800" kern="1200" dirty="0">
              <a:solidFill>
                <a:schemeClr val="tx1"/>
              </a:solidFill>
            </a:endParaRPr>
          </a:p>
        </p:txBody>
      </p:sp>
      <p:sp>
        <p:nvSpPr>
          <p:cNvPr id="51" name="Скругленный прямоугольник 4"/>
          <p:cNvSpPr/>
          <p:nvPr/>
        </p:nvSpPr>
        <p:spPr>
          <a:xfrm>
            <a:off x="6505789" y="831402"/>
            <a:ext cx="1211240" cy="262288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ru-RU" sz="800" b="1" kern="1200" dirty="0">
              <a:solidFill>
                <a:srgbClr val="002060"/>
              </a:solidFill>
            </a:endParaRPr>
          </a:p>
        </p:txBody>
      </p:sp>
      <p:sp>
        <p:nvSpPr>
          <p:cNvPr id="52" name="Скругленный прямоугольник 4"/>
          <p:cNvSpPr/>
          <p:nvPr/>
        </p:nvSpPr>
        <p:spPr>
          <a:xfrm>
            <a:off x="6066471" y="829945"/>
            <a:ext cx="2089875" cy="2985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ru-RU" sz="800" kern="1200" dirty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051720" y="535298"/>
            <a:ext cx="2520280" cy="24622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kk-KZ" sz="1000" b="1" dirty="0" smtClean="0">
                <a:solidFill>
                  <a:srgbClr val="002060"/>
                </a:solidFill>
              </a:rPr>
              <a:t>АЭА басқаруды шоғырландыру</a:t>
            </a:r>
            <a:endParaRPr lang="ru-RU" sz="1000" dirty="0">
              <a:solidFill>
                <a:srgbClr val="002060"/>
              </a:solidFill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 bwMode="auto">
          <a:xfrm>
            <a:off x="1979712" y="879316"/>
            <a:ext cx="2088232" cy="103751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 err="1" smtClean="0">
                <a:solidFill>
                  <a:schemeClr val="tx1"/>
                </a:solidFill>
              </a:rPr>
              <a:t>Басқарушы</a:t>
            </a:r>
            <a:r>
              <a:rPr lang="ru-RU" sz="1050" b="1" dirty="0" smtClean="0">
                <a:solidFill>
                  <a:schemeClr val="tx1"/>
                </a:solidFill>
              </a:rPr>
              <a:t> </a:t>
            </a:r>
            <a:r>
              <a:rPr lang="ru-RU" sz="1050" b="1" dirty="0" err="1" smtClean="0">
                <a:solidFill>
                  <a:schemeClr val="tx1"/>
                </a:solidFill>
              </a:rPr>
              <a:t>компаниялар</a:t>
            </a:r>
            <a:r>
              <a:rPr lang="ru-RU" sz="1050" b="1" dirty="0" smtClean="0">
                <a:solidFill>
                  <a:schemeClr val="tx1"/>
                </a:solidFill>
              </a:rPr>
              <a:t> </a:t>
            </a:r>
          </a:p>
          <a:p>
            <a:pPr marL="182563" indent="-90488" defTabSz="127993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050" b="1" dirty="0" err="1" smtClean="0">
                <a:solidFill>
                  <a:schemeClr val="tx1"/>
                </a:solidFill>
              </a:rPr>
              <a:t>Квазимемлекеттік</a:t>
            </a:r>
            <a:r>
              <a:rPr lang="ru-RU" sz="1050" b="1" dirty="0" smtClean="0">
                <a:solidFill>
                  <a:schemeClr val="tx1"/>
                </a:solidFill>
              </a:rPr>
              <a:t> </a:t>
            </a:r>
            <a:r>
              <a:rPr lang="ru-RU" sz="1050" b="1" dirty="0" err="1" smtClean="0">
                <a:solidFill>
                  <a:schemeClr val="tx1"/>
                </a:solidFill>
              </a:rPr>
              <a:t>меншік</a:t>
            </a:r>
            <a:r>
              <a:rPr lang="ru-RU" sz="1050" b="1" dirty="0" smtClean="0">
                <a:solidFill>
                  <a:schemeClr val="tx1"/>
                </a:solidFill>
              </a:rPr>
              <a:t> </a:t>
            </a:r>
          </a:p>
          <a:p>
            <a:pPr marL="182563" indent="-90488" defTabSz="127993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050" b="1" dirty="0" err="1" smtClean="0">
                <a:solidFill>
                  <a:schemeClr val="tx1"/>
                </a:solidFill>
              </a:rPr>
              <a:t>Коммуналдық</a:t>
            </a:r>
            <a:r>
              <a:rPr lang="ru-RU" sz="1050" b="1" dirty="0" smtClean="0">
                <a:solidFill>
                  <a:schemeClr val="tx1"/>
                </a:solidFill>
              </a:rPr>
              <a:t> </a:t>
            </a:r>
            <a:r>
              <a:rPr lang="ru-RU" sz="1050" b="1" dirty="0" err="1" smtClean="0">
                <a:solidFill>
                  <a:schemeClr val="tx1"/>
                </a:solidFill>
              </a:rPr>
              <a:t>меншік</a:t>
            </a:r>
            <a:endParaRPr lang="ru-RU" sz="1050" b="1" dirty="0" smtClean="0">
              <a:solidFill>
                <a:schemeClr val="tx1"/>
              </a:solidFill>
            </a:endParaRPr>
          </a:p>
          <a:p>
            <a:pPr marL="182563" indent="-90488" defTabSz="127993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k-KZ" sz="1050" b="1" dirty="0" smtClean="0">
                <a:solidFill>
                  <a:schemeClr val="tx1"/>
                </a:solidFill>
              </a:rPr>
              <a:t>Мемлекеттік меншік</a:t>
            </a:r>
            <a:endParaRPr lang="ru-RU" sz="1050" b="1" dirty="0" smtClean="0">
              <a:solidFill>
                <a:schemeClr val="tx1"/>
              </a:solidFill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5148064" y="980728"/>
            <a:ext cx="1152128" cy="67747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lvl="0" algn="ctr" defTabSz="1279930">
              <a:defRPr/>
            </a:pPr>
            <a:r>
              <a:rPr lang="ru-RU" sz="1000" b="1" dirty="0" err="1" smtClean="0">
                <a:solidFill>
                  <a:prstClr val="black"/>
                </a:solidFill>
              </a:rPr>
              <a:t>Бірыңғай</a:t>
            </a:r>
            <a:r>
              <a:rPr lang="ru-RU" sz="1000" b="1" dirty="0" smtClean="0">
                <a:solidFill>
                  <a:prstClr val="black"/>
                </a:solidFill>
              </a:rPr>
              <a:t> </a:t>
            </a:r>
            <a:r>
              <a:rPr lang="ru-RU" sz="1000" b="1" dirty="0" err="1" smtClean="0">
                <a:solidFill>
                  <a:prstClr val="black"/>
                </a:solidFill>
              </a:rPr>
              <a:t>үйлестіру</a:t>
            </a:r>
            <a:r>
              <a:rPr lang="ru-RU" sz="1000" b="1" dirty="0" smtClean="0">
                <a:solidFill>
                  <a:prstClr val="black"/>
                </a:solidFill>
              </a:rPr>
              <a:t> </a:t>
            </a:r>
            <a:r>
              <a:rPr lang="ru-RU" sz="1000" b="1" dirty="0" err="1" smtClean="0">
                <a:solidFill>
                  <a:prstClr val="black"/>
                </a:solidFill>
              </a:rPr>
              <a:t>орталығы</a:t>
            </a:r>
            <a:endParaRPr lang="ru-RU" sz="1000" b="1" dirty="0">
              <a:solidFill>
                <a:prstClr val="black"/>
              </a:solidFill>
            </a:endParaRPr>
          </a:p>
        </p:txBody>
      </p:sp>
      <p:pic>
        <p:nvPicPr>
          <p:cNvPr id="75" name="Picture 2" descr="C:\Users\Admin\Pictures\juro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2838" y="752733"/>
            <a:ext cx="360040" cy="341914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7" name="Прямоугольник 76"/>
          <p:cNvSpPr/>
          <p:nvPr/>
        </p:nvSpPr>
        <p:spPr>
          <a:xfrm>
            <a:off x="6326774" y="511356"/>
            <a:ext cx="258658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 err="1" smtClean="0">
                <a:solidFill>
                  <a:srgbClr val="002060"/>
                </a:solidFill>
              </a:rPr>
              <a:t>Бірыңғай</a:t>
            </a:r>
            <a:r>
              <a:rPr lang="ru-RU" sz="1000" b="1" dirty="0" smtClean="0">
                <a:solidFill>
                  <a:srgbClr val="002060"/>
                </a:solidFill>
              </a:rPr>
              <a:t> </a:t>
            </a:r>
            <a:r>
              <a:rPr lang="ru-RU" sz="1000" b="1" dirty="0" err="1" smtClean="0">
                <a:solidFill>
                  <a:srgbClr val="002060"/>
                </a:solidFill>
              </a:rPr>
              <a:t>үйлестіру</a:t>
            </a:r>
            <a:r>
              <a:rPr lang="ru-RU" sz="1000" b="1" dirty="0" smtClean="0">
                <a:solidFill>
                  <a:srgbClr val="002060"/>
                </a:solidFill>
              </a:rPr>
              <a:t> </a:t>
            </a:r>
            <a:r>
              <a:rPr lang="ru-RU" sz="1000" b="1" dirty="0" err="1" smtClean="0">
                <a:solidFill>
                  <a:srgbClr val="002060"/>
                </a:solidFill>
              </a:rPr>
              <a:t>орталығы</a:t>
            </a:r>
            <a:endParaRPr lang="ru-RU" sz="1000" b="1" dirty="0" smtClean="0">
              <a:solidFill>
                <a:srgbClr val="002060"/>
              </a:solidFill>
            </a:endParaRPr>
          </a:p>
        </p:txBody>
      </p:sp>
      <p:sp>
        <p:nvSpPr>
          <p:cNvPr id="78" name="Прямоугольник 44"/>
          <p:cNvSpPr>
            <a:spLocks noChangeArrowheads="1"/>
          </p:cNvSpPr>
          <p:nvPr/>
        </p:nvSpPr>
        <p:spPr bwMode="auto">
          <a:xfrm>
            <a:off x="3986605" y="1412776"/>
            <a:ext cx="1224135" cy="43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28016" tIns="64008" rIns="128016" bIns="64008">
            <a:spAutoFit/>
          </a:bodyPr>
          <a:lstStyle/>
          <a:p>
            <a:pPr algn="ctr" defTabSz="1279930" fontAlgn="auto">
              <a:spcBef>
                <a:spcPts val="0"/>
              </a:spcBef>
              <a:defRPr/>
            </a:pPr>
            <a:r>
              <a:rPr lang="kk-KZ" sz="1000" b="1" dirty="0">
                <a:latin typeface="+mn-lt"/>
              </a:rPr>
              <a:t>с</a:t>
            </a:r>
            <a:r>
              <a:rPr lang="kk-KZ" sz="1000" b="1" dirty="0" smtClean="0">
                <a:latin typeface="+mn-lt"/>
              </a:rPr>
              <a:t>енімгерлік басқару</a:t>
            </a:r>
            <a:endParaRPr lang="ru-RU" sz="1000" b="1" dirty="0" smtClean="0">
              <a:latin typeface="+mn-lt"/>
              <a:cs typeface="+mn-cs"/>
            </a:endParaRPr>
          </a:p>
        </p:txBody>
      </p:sp>
      <p:sp>
        <p:nvSpPr>
          <p:cNvPr id="79" name="Стрелка вправо 78"/>
          <p:cNvSpPr/>
          <p:nvPr/>
        </p:nvSpPr>
        <p:spPr>
          <a:xfrm>
            <a:off x="4067944" y="1196752"/>
            <a:ext cx="1080120" cy="25862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0" name="Picture 2" descr="C:\Users\Администратор\Desktop\6009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918" y="762064"/>
            <a:ext cx="648072" cy="24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Скругленный прямоугольник 80"/>
          <p:cNvSpPr/>
          <p:nvPr/>
        </p:nvSpPr>
        <p:spPr>
          <a:xfrm>
            <a:off x="6470790" y="1412776"/>
            <a:ext cx="2304256" cy="24542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Aft>
                <a:spcPts val="0"/>
              </a:spcAft>
            </a:pPr>
            <a:r>
              <a:rPr lang="ru-RU" sz="1000" b="1" dirty="0">
                <a:solidFill>
                  <a:prstClr val="black"/>
                </a:solidFill>
              </a:rPr>
              <a:t>Маркетинг, </a:t>
            </a:r>
            <a:r>
              <a:rPr lang="ru-RU" sz="1000" b="1" dirty="0" err="1" smtClean="0">
                <a:solidFill>
                  <a:prstClr val="black"/>
                </a:solidFill>
              </a:rPr>
              <a:t>ілгерілету</a:t>
            </a:r>
            <a:r>
              <a:rPr lang="ru-RU" sz="1000" b="1" dirty="0" smtClean="0">
                <a:solidFill>
                  <a:prstClr val="black"/>
                </a:solidFill>
              </a:rPr>
              <a:t>, </a:t>
            </a:r>
            <a:r>
              <a:rPr lang="ru-RU" sz="1000" b="1" dirty="0" err="1" smtClean="0">
                <a:solidFill>
                  <a:prstClr val="black"/>
                </a:solidFill>
              </a:rPr>
              <a:t>роуд</a:t>
            </a:r>
            <a:r>
              <a:rPr lang="ru-RU" sz="1000" b="1" dirty="0" smtClean="0">
                <a:solidFill>
                  <a:prstClr val="black"/>
                </a:solidFill>
              </a:rPr>
              <a:t>-шоу</a:t>
            </a:r>
            <a:endParaRPr lang="ru-RU" sz="1000" b="1" dirty="0"/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6470790" y="1124744"/>
            <a:ext cx="2304256" cy="25862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Aft>
                <a:spcPts val="0"/>
              </a:spcAft>
            </a:pPr>
            <a:r>
              <a:rPr lang="kk-KZ" sz="1000" b="1" dirty="0" smtClean="0">
                <a:solidFill>
                  <a:prstClr val="black"/>
                </a:solidFill>
              </a:rPr>
              <a:t>Стратегияларды және саясатты іске асыру</a:t>
            </a:r>
            <a:endParaRPr lang="ru-RU" sz="1000" b="1" dirty="0">
              <a:solidFill>
                <a:prstClr val="black"/>
              </a:solidFill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6444208" y="1700808"/>
            <a:ext cx="2304256" cy="24542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Aft>
                <a:spcPts val="0"/>
              </a:spcAft>
            </a:pPr>
            <a:r>
              <a:rPr lang="ru-RU" sz="1000" b="1" dirty="0" smtClean="0">
                <a:solidFill>
                  <a:prstClr val="black"/>
                </a:solidFill>
              </a:rPr>
              <a:t>Бизнес-</a:t>
            </a:r>
            <a:r>
              <a:rPr lang="ru-RU" sz="1000" b="1" dirty="0" err="1" smtClean="0">
                <a:solidFill>
                  <a:prstClr val="black"/>
                </a:solidFill>
              </a:rPr>
              <a:t>процестерді</a:t>
            </a:r>
            <a:r>
              <a:rPr lang="ru-RU" sz="1000" b="1" dirty="0" smtClean="0">
                <a:solidFill>
                  <a:prstClr val="black"/>
                </a:solidFill>
              </a:rPr>
              <a:t> </a:t>
            </a:r>
            <a:r>
              <a:rPr lang="ru-RU" sz="1000" b="1" dirty="0" err="1" smtClean="0">
                <a:solidFill>
                  <a:prstClr val="black"/>
                </a:solidFill>
              </a:rPr>
              <a:t>оңтайландыру</a:t>
            </a:r>
            <a:endParaRPr lang="ru-RU" sz="1000" b="1" dirty="0">
              <a:solidFill>
                <a:prstClr val="black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79512" y="807308"/>
            <a:ext cx="432048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I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187921" y="3621129"/>
            <a:ext cx="1584176" cy="95092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72000" rtlCol="0" anchor="ctr"/>
          <a:lstStyle/>
          <a:p>
            <a:pPr lvl="0"/>
            <a:r>
              <a:rPr lang="kk-KZ" sz="1000" b="1" dirty="0" smtClean="0">
                <a:solidFill>
                  <a:schemeClr val="bg1"/>
                </a:solidFill>
              </a:rPr>
              <a:t>ІІІ      Инфрақұрылым    объектілерін басқарушы компаниялар балансына беру</a:t>
            </a:r>
            <a:endParaRPr lang="ru-RU" sz="1000" b="1" dirty="0" smtClean="0">
              <a:solidFill>
                <a:schemeClr val="bg1"/>
              </a:solidFill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4814606" y="3551551"/>
            <a:ext cx="3312368" cy="360040"/>
          </a:xfrm>
          <a:prstGeom prst="roundRect">
            <a:avLst/>
          </a:prstGeom>
          <a:solidFill>
            <a:srgbClr val="DED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1"/>
                </a:solidFill>
              </a:rPr>
              <a:t>Инфрақұрылымды ұстауға бюджеттік тәуелділікті төмендету</a:t>
            </a:r>
            <a:endParaRPr lang="ru-RU" sz="800" b="1" dirty="0" smtClean="0">
              <a:solidFill>
                <a:schemeClr val="tx1"/>
              </a:solidFill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4814606" y="4236657"/>
            <a:ext cx="3312368" cy="360040"/>
          </a:xfrm>
          <a:prstGeom prst="roundRect">
            <a:avLst/>
          </a:prstGeom>
          <a:solidFill>
            <a:srgbClr val="DED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000" b="1" dirty="0" err="1" smtClean="0">
                <a:solidFill>
                  <a:schemeClr val="tx1"/>
                </a:solidFill>
              </a:rPr>
              <a:t>Басқарушы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 err="1" smtClean="0">
                <a:solidFill>
                  <a:schemeClr val="tx1"/>
                </a:solidFill>
              </a:rPr>
              <a:t>компаниялардың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 err="1" smtClean="0">
                <a:solidFill>
                  <a:schemeClr val="tx1"/>
                </a:solidFill>
              </a:rPr>
              <a:t>өзін-өзі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 err="1" smtClean="0">
                <a:solidFill>
                  <a:schemeClr val="tx1"/>
                </a:solidFill>
              </a:rPr>
              <a:t>ақтауы</a:t>
            </a:r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endParaRPr lang="ru-RU" sz="800" b="1" dirty="0" smtClean="0">
              <a:solidFill>
                <a:schemeClr val="tx1"/>
              </a:solidFill>
            </a:endParaRPr>
          </a:p>
        </p:txBody>
      </p:sp>
      <p:sp>
        <p:nvSpPr>
          <p:cNvPr id="91" name="Скругленный прямоугольник 90"/>
          <p:cNvSpPr/>
          <p:nvPr/>
        </p:nvSpPr>
        <p:spPr bwMode="auto">
          <a:xfrm>
            <a:off x="2123728" y="3795640"/>
            <a:ext cx="1944216" cy="7200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1200" b="1" dirty="0" smtClean="0">
              <a:solidFill>
                <a:schemeClr val="tx1"/>
              </a:solidFill>
            </a:endParaRPr>
          </a:p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</a:endParaRPr>
          </a:p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 smtClean="0">
                <a:solidFill>
                  <a:schemeClr val="tx1"/>
                </a:solidFill>
              </a:rPr>
              <a:t>Инфрақұрылым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>
                <a:solidFill>
                  <a:schemeClr val="tx1"/>
                </a:solidFill>
              </a:rPr>
              <a:t>объектілерін</a:t>
            </a:r>
            <a:r>
              <a:rPr lang="ru-RU" sz="1200" b="1" dirty="0">
                <a:solidFill>
                  <a:schemeClr val="tx1"/>
                </a:solidFill>
              </a:rPr>
              <a:t> </a:t>
            </a:r>
            <a:r>
              <a:rPr lang="ru-RU" sz="1200" b="1" dirty="0" err="1">
                <a:solidFill>
                  <a:schemeClr val="tx1"/>
                </a:solidFill>
              </a:rPr>
              <a:t>басқарушы</a:t>
            </a:r>
            <a:r>
              <a:rPr lang="ru-RU" sz="1200" b="1" dirty="0">
                <a:solidFill>
                  <a:schemeClr val="tx1"/>
                </a:solidFill>
              </a:rPr>
              <a:t> </a:t>
            </a:r>
            <a:r>
              <a:rPr lang="ru-RU" sz="1200" b="1" dirty="0" err="1">
                <a:solidFill>
                  <a:schemeClr val="tx1"/>
                </a:solidFill>
              </a:rPr>
              <a:t>компаниялар</a:t>
            </a:r>
            <a:r>
              <a:rPr lang="ru-RU" sz="1200" b="1" dirty="0">
                <a:solidFill>
                  <a:schemeClr val="tx1"/>
                </a:solidFill>
              </a:rPr>
              <a:t> </a:t>
            </a:r>
            <a:r>
              <a:rPr lang="ru-RU" sz="1200" b="1" dirty="0" err="1">
                <a:solidFill>
                  <a:schemeClr val="tx1"/>
                </a:solidFill>
              </a:rPr>
              <a:t>балансына</a:t>
            </a:r>
            <a:r>
              <a:rPr lang="ru-RU" sz="1200" b="1" dirty="0">
                <a:solidFill>
                  <a:schemeClr val="tx1"/>
                </a:solidFill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</a:rPr>
              <a:t>беру </a:t>
            </a:r>
            <a:r>
              <a:rPr lang="ru-RU" sz="1200" b="1" dirty="0" err="1" smtClean="0">
                <a:solidFill>
                  <a:schemeClr val="tx1"/>
                </a:solidFill>
              </a:rPr>
              <a:t>мынаған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</a:rPr>
              <a:t>әкеледі</a:t>
            </a:r>
            <a:r>
              <a:rPr lang="ru-RU" sz="1200" b="1" dirty="0" smtClean="0">
                <a:solidFill>
                  <a:schemeClr val="tx1"/>
                </a:solidFill>
              </a:rPr>
              <a:t>:</a:t>
            </a:r>
            <a:endParaRPr lang="ru-RU" sz="1200" b="1" dirty="0">
              <a:solidFill>
                <a:schemeClr val="tx1"/>
              </a:solidFill>
            </a:endParaRPr>
          </a:p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1200" b="1" dirty="0" smtClean="0">
              <a:solidFill>
                <a:schemeClr val="tx1"/>
              </a:solidFill>
            </a:endParaRPr>
          </a:p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</a:endParaRPr>
          </a:p>
        </p:txBody>
      </p:sp>
      <p:sp>
        <p:nvSpPr>
          <p:cNvPr id="93" name="Левая фигурная скобка 92"/>
          <p:cNvSpPr/>
          <p:nvPr/>
        </p:nvSpPr>
        <p:spPr>
          <a:xfrm>
            <a:off x="4342832" y="3676595"/>
            <a:ext cx="360040" cy="792088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TextBox 102"/>
          <p:cNvSpPr txBox="1"/>
          <p:nvPr/>
        </p:nvSpPr>
        <p:spPr>
          <a:xfrm>
            <a:off x="179512" y="3399596"/>
            <a:ext cx="432048" cy="2769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III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05" name="Скругленный прямоугольник 104"/>
          <p:cNvSpPr/>
          <p:nvPr/>
        </p:nvSpPr>
        <p:spPr bwMode="auto">
          <a:xfrm>
            <a:off x="2042388" y="4977172"/>
            <a:ext cx="3168352" cy="93610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000" b="1" dirty="0" smtClean="0">
                <a:solidFill>
                  <a:schemeClr val="tx1"/>
                </a:solidFill>
              </a:rPr>
              <a:t>Қызметті ҚР аумағында жер қойнауын пайдалануға арналған келісімшарт шеңберінде, бірақ ӨБК шеңберінде де жүзеге асыратын салық төлеушілерге ғана емес өздері өндіретін тауарларды іске асыру бойынша айналымды 0 мөлшерлемемен ҚҚС салу</a:t>
            </a:r>
            <a:endParaRPr lang="ru-RU" sz="1000" dirty="0">
              <a:solidFill>
                <a:schemeClr val="tx1"/>
              </a:solidFill>
            </a:endParaRPr>
          </a:p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 smtClean="0">
              <a:solidFill>
                <a:schemeClr val="tx1"/>
              </a:solidFill>
            </a:endParaRPr>
          </a:p>
        </p:txBody>
      </p:sp>
      <p:sp>
        <p:nvSpPr>
          <p:cNvPr id="106" name="Скругленный прямоугольник 105"/>
          <p:cNvSpPr/>
          <p:nvPr/>
        </p:nvSpPr>
        <p:spPr bwMode="auto">
          <a:xfrm>
            <a:off x="5815679" y="4887367"/>
            <a:ext cx="3024336" cy="50864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>
                <a:solidFill>
                  <a:schemeClr val="tx1"/>
                </a:solidFill>
              </a:rPr>
              <a:t>АЭА </a:t>
            </a:r>
            <a:r>
              <a:rPr lang="ru-RU" sz="1100" b="1" dirty="0" err="1" smtClean="0">
                <a:solidFill>
                  <a:schemeClr val="tx1"/>
                </a:solidFill>
              </a:rPr>
              <a:t>аумағында</a:t>
            </a:r>
            <a:r>
              <a:rPr lang="ru-RU" sz="1100" b="1" dirty="0">
                <a:solidFill>
                  <a:schemeClr val="tx1"/>
                </a:solidFill>
              </a:rPr>
              <a:t> </a:t>
            </a:r>
            <a:r>
              <a:rPr lang="ru-RU" sz="1100" b="1" dirty="0" err="1" smtClean="0">
                <a:solidFill>
                  <a:schemeClr val="tx1"/>
                </a:solidFill>
              </a:rPr>
              <a:t>жаңа</a:t>
            </a:r>
            <a:r>
              <a:rPr lang="ru-RU" sz="1100" b="1" dirty="0" smtClean="0">
                <a:solidFill>
                  <a:schemeClr val="tx1"/>
                </a:solidFill>
              </a:rPr>
              <a:t> </a:t>
            </a:r>
            <a:r>
              <a:rPr lang="ru-RU" sz="1100" b="1" dirty="0" err="1" smtClean="0">
                <a:solidFill>
                  <a:schemeClr val="tx1"/>
                </a:solidFill>
              </a:rPr>
              <a:t>өндірістерді</a:t>
            </a:r>
            <a:r>
              <a:rPr lang="ru-RU" sz="1100" b="1" dirty="0" smtClean="0">
                <a:solidFill>
                  <a:schemeClr val="tx1"/>
                </a:solidFill>
              </a:rPr>
              <a:t> </a:t>
            </a:r>
            <a:r>
              <a:rPr lang="ru-RU" sz="1100" b="1" dirty="0" err="1" smtClean="0">
                <a:solidFill>
                  <a:schemeClr val="tx1"/>
                </a:solidFill>
              </a:rPr>
              <a:t>құруға</a:t>
            </a:r>
            <a:r>
              <a:rPr lang="ru-RU" sz="1100" b="1" dirty="0" smtClean="0">
                <a:solidFill>
                  <a:schemeClr val="tx1"/>
                </a:solidFill>
              </a:rPr>
              <a:t> </a:t>
            </a:r>
            <a:r>
              <a:rPr lang="ru-RU" sz="1100" b="1" dirty="0" err="1" smtClean="0">
                <a:solidFill>
                  <a:schemeClr val="tx1"/>
                </a:solidFill>
              </a:rPr>
              <a:t>ынталандыру</a:t>
            </a:r>
            <a:endParaRPr lang="ru-RU" sz="1100" b="1" dirty="0" smtClean="0">
              <a:solidFill>
                <a:schemeClr val="tx1"/>
              </a:solidFill>
            </a:endParaRPr>
          </a:p>
        </p:txBody>
      </p:sp>
      <p:sp>
        <p:nvSpPr>
          <p:cNvPr id="107" name="Левая фигурная скобка 106"/>
          <p:cNvSpPr/>
          <p:nvPr/>
        </p:nvSpPr>
        <p:spPr>
          <a:xfrm>
            <a:off x="5364088" y="5180376"/>
            <a:ext cx="360040" cy="504056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Скругленный прямоугольник 107"/>
          <p:cNvSpPr/>
          <p:nvPr/>
        </p:nvSpPr>
        <p:spPr bwMode="auto">
          <a:xfrm>
            <a:off x="5815679" y="5589240"/>
            <a:ext cx="3024336" cy="27567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12799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1100" b="1" dirty="0" smtClean="0">
                <a:solidFill>
                  <a:schemeClr val="tx1"/>
                </a:solidFill>
              </a:rPr>
              <a:t>Отандық өндірушілерді қолдау</a:t>
            </a:r>
            <a:endParaRPr lang="ru-RU" sz="11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49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836712"/>
            <a:ext cx="3744416" cy="56166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b="1" dirty="0" smtClean="0">
                <a:solidFill>
                  <a:prstClr val="black"/>
                </a:solidFill>
              </a:rPr>
              <a:t>АЭА қатысушылары</a:t>
            </a:r>
            <a:endParaRPr lang="ru-RU" sz="2000" b="1" dirty="0" smtClean="0">
              <a:solidFill>
                <a:prstClr val="black"/>
              </a:solidFill>
            </a:endParaRPr>
          </a:p>
          <a:p>
            <a:pPr algn="ctr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solidFill>
                <a:prstClr val="black"/>
              </a:solidFill>
            </a:endParaRPr>
          </a:p>
          <a:p>
            <a:pPr marL="228600" indent="-228600" algn="just" defTabSz="9144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1400" dirty="0" smtClean="0">
                <a:solidFill>
                  <a:prstClr val="black"/>
                </a:solidFill>
              </a:rPr>
              <a:t>АЭА қызмет ету мерзімімен бірдей жер учаскелерін жеңілдікпен пайдалану мерзімін бекіту; </a:t>
            </a:r>
            <a:endParaRPr lang="ru-RU" sz="1400" dirty="0" smtClean="0">
              <a:solidFill>
                <a:prstClr val="black"/>
              </a:solidFill>
            </a:endParaRPr>
          </a:p>
          <a:p>
            <a:pPr marL="228600" indent="-228600" algn="just" defTabSz="9144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1400" dirty="0" smtClean="0">
                <a:solidFill>
                  <a:prstClr val="black"/>
                </a:solidFill>
              </a:rPr>
              <a:t>Инвестициялық салықтық </a:t>
            </a:r>
            <a:r>
              <a:rPr lang="kk-KZ" sz="1400" smtClean="0">
                <a:solidFill>
                  <a:prstClr val="black"/>
                </a:solidFill>
              </a:rPr>
              <a:t>преференцияларды </a:t>
            </a:r>
            <a:r>
              <a:rPr lang="kk-KZ" sz="1400">
                <a:solidFill>
                  <a:prstClr val="black"/>
                </a:solidFill>
              </a:rPr>
              <a:t>қ</a:t>
            </a:r>
            <a:r>
              <a:rPr lang="kk-KZ" sz="1400" smtClean="0">
                <a:solidFill>
                  <a:prstClr val="black"/>
                </a:solidFill>
              </a:rPr>
              <a:t>олдану</a:t>
            </a:r>
            <a:r>
              <a:rPr lang="kk-KZ" sz="1400" smtClean="0">
                <a:solidFill>
                  <a:prstClr val="black"/>
                </a:solidFill>
              </a:rPr>
              <a:t> </a:t>
            </a:r>
            <a:r>
              <a:rPr lang="kk-KZ" sz="1400" dirty="0" smtClean="0">
                <a:solidFill>
                  <a:prstClr val="black"/>
                </a:solidFill>
              </a:rPr>
              <a:t>мәселелері бойынша редакцияны нақтылау;</a:t>
            </a:r>
          </a:p>
          <a:p>
            <a:pPr marL="228600" indent="-228600" algn="just" defTabSz="9144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1400" dirty="0" smtClean="0">
                <a:solidFill>
                  <a:prstClr val="black"/>
                </a:solidFill>
              </a:rPr>
              <a:t>Жосықсыз АЭА қатысушыларына қатысты шараларды енгізу</a:t>
            </a:r>
            <a:endParaRPr lang="ru-RU" sz="1400" dirty="0">
              <a:solidFill>
                <a:prstClr val="black"/>
              </a:solidFill>
            </a:endParaRPr>
          </a:p>
          <a:p>
            <a:pPr algn="just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 smtClean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5253" y="246037"/>
            <a:ext cx="6053517" cy="4370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 smtClean="0">
                <a:solidFill>
                  <a:srgbClr val="C0504D"/>
                </a:solidFill>
                <a:latin typeface="Calibri"/>
              </a:rPr>
              <a:t>Заң </a:t>
            </a:r>
            <a:r>
              <a:rPr lang="kk-KZ" sz="2800" b="1" smtClean="0">
                <a:solidFill>
                  <a:srgbClr val="C0504D"/>
                </a:solidFill>
                <a:latin typeface="Calibri"/>
              </a:rPr>
              <a:t>жобасының басқа да </a:t>
            </a:r>
            <a:r>
              <a:rPr lang="kk-KZ" sz="2800" b="1" dirty="0" smtClean="0">
                <a:solidFill>
                  <a:srgbClr val="C0504D"/>
                </a:solidFill>
                <a:latin typeface="Calibri"/>
              </a:rPr>
              <a:t>нормалары</a:t>
            </a:r>
            <a:endParaRPr lang="ru-RU" sz="2800" b="1" dirty="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4008" y="836712"/>
            <a:ext cx="3816424" cy="55446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err="1" smtClean="0">
                <a:solidFill>
                  <a:prstClr val="black"/>
                </a:solidFill>
              </a:rPr>
              <a:t>Институционалды</a:t>
            </a:r>
            <a:r>
              <a:rPr lang="kk-KZ" sz="2000" b="1" dirty="0" smtClean="0">
                <a:solidFill>
                  <a:prstClr val="black"/>
                </a:solidFill>
              </a:rPr>
              <a:t>қ</a:t>
            </a:r>
            <a:r>
              <a:rPr lang="ru-RU" sz="2000" b="1" dirty="0" smtClean="0">
                <a:solidFill>
                  <a:prstClr val="black"/>
                </a:solidFill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</a:rPr>
              <a:t>Құрал</a:t>
            </a:r>
            <a:endParaRPr lang="ru-RU" sz="2000" b="1" dirty="0" smtClean="0">
              <a:solidFill>
                <a:prstClr val="black"/>
              </a:solidFill>
            </a:endParaRPr>
          </a:p>
          <a:p>
            <a:pPr algn="ctr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prstClr val="black"/>
              </a:solidFill>
            </a:endParaRPr>
          </a:p>
          <a:p>
            <a:pPr algn="ctr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 smtClean="0">
              <a:solidFill>
                <a:prstClr val="black"/>
              </a:solidFill>
            </a:endParaRPr>
          </a:p>
          <a:p>
            <a:pPr marL="342900" indent="-342900" algn="just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1400" dirty="0" smtClean="0">
                <a:solidFill>
                  <a:prstClr val="black"/>
                </a:solidFill>
              </a:rPr>
              <a:t>АЭА аумағында құрылыс бойынша халықаралық стандарттарды қабылдау мүмкіндігі;</a:t>
            </a:r>
          </a:p>
          <a:p>
            <a:pPr marL="342900" indent="-342900" algn="just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1400" dirty="0" smtClean="0">
                <a:solidFill>
                  <a:prstClr val="black"/>
                </a:solidFill>
              </a:rPr>
              <a:t>Жаңа АЭА құру туралы ұсынысты қарау мерзімін және тәртібін қайта қарау;</a:t>
            </a:r>
          </a:p>
          <a:p>
            <a:pPr marL="342900" indent="-342900" algn="just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kk-KZ" sz="1400" dirty="0" smtClean="0">
              <a:solidFill>
                <a:prstClr val="black"/>
              </a:solidFill>
            </a:endParaRPr>
          </a:p>
          <a:p>
            <a:pPr marL="342900" indent="-342900" algn="just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1400" dirty="0" smtClean="0">
                <a:solidFill>
                  <a:prstClr val="black"/>
                </a:solidFill>
              </a:rPr>
              <a:t>Аумақты кеңейту тәртібін бекіту;</a:t>
            </a:r>
          </a:p>
          <a:p>
            <a:pPr marL="342900" indent="-342900" algn="just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kk-KZ" sz="1400" dirty="0" smtClean="0">
              <a:solidFill>
                <a:prstClr val="black"/>
              </a:solidFill>
            </a:endParaRPr>
          </a:p>
          <a:p>
            <a:pPr marL="342900" indent="-342900" algn="just" defTabSz="914400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1400" dirty="0" smtClean="0">
                <a:solidFill>
                  <a:prstClr val="black"/>
                </a:solidFill>
              </a:rPr>
              <a:t>ЖАО-ның </a:t>
            </a:r>
            <a:r>
              <a:rPr lang="kk-KZ" sz="1400" dirty="0">
                <a:solidFill>
                  <a:prstClr val="black"/>
                </a:solidFill>
              </a:rPr>
              <a:t>түскен табыстарды (алуға жататын) </a:t>
            </a:r>
            <a:r>
              <a:rPr lang="kk-KZ" sz="1400" dirty="0" smtClean="0">
                <a:solidFill>
                  <a:prstClr val="black"/>
                </a:solidFill>
              </a:rPr>
              <a:t>қызметтің басым </a:t>
            </a:r>
            <a:r>
              <a:rPr lang="kk-KZ" sz="1400" dirty="0">
                <a:solidFill>
                  <a:prstClr val="black"/>
                </a:solidFill>
              </a:rPr>
              <a:t>түрлерінен түскен табыстарға </a:t>
            </a:r>
            <a:r>
              <a:rPr lang="kk-KZ" sz="1400" dirty="0" smtClean="0">
                <a:solidFill>
                  <a:prstClr val="black"/>
                </a:solidFill>
              </a:rPr>
              <a:t>жатқызуды растау </a:t>
            </a:r>
            <a:r>
              <a:rPr lang="kk-KZ" sz="1400" dirty="0">
                <a:solidFill>
                  <a:prstClr val="black"/>
                </a:solidFill>
              </a:rPr>
              <a:t>бойынша </a:t>
            </a:r>
            <a:r>
              <a:rPr lang="kk-KZ" sz="1400" dirty="0" smtClean="0">
                <a:solidFill>
                  <a:prstClr val="black"/>
                </a:solidFill>
              </a:rPr>
              <a:t>функцияларын </a:t>
            </a:r>
            <a:r>
              <a:rPr lang="kk-KZ" sz="1400" dirty="0">
                <a:solidFill>
                  <a:prstClr val="black"/>
                </a:solidFill>
              </a:rPr>
              <a:t>алып тастау.</a:t>
            </a:r>
            <a:endParaRPr lang="ru-RU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97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LjrtZCBNEy4QbBHQlj2o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7579</TotalTime>
  <Words>279</Words>
  <Application>Microsoft Office PowerPoint</Application>
  <PresentationFormat>Экран (4:3)</PresentationFormat>
  <Paragraphs>60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Almas</dc:creator>
  <cp:lastModifiedBy>Пользователь Windows</cp:lastModifiedBy>
  <cp:revision>579</cp:revision>
  <cp:lastPrinted>2015-01-12T13:15:02Z</cp:lastPrinted>
  <dcterms:created xsi:type="dcterms:W3CDTF">2014-03-19T16:46:18Z</dcterms:created>
  <dcterms:modified xsi:type="dcterms:W3CDTF">2015-01-13T11:32:05Z</dcterms:modified>
</cp:coreProperties>
</file>