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notesMasterIdLst>
    <p:notesMasterId r:id="rId12"/>
  </p:notesMasterIdLst>
  <p:handoutMasterIdLst>
    <p:handoutMasterId r:id="rId13"/>
  </p:handoutMasterIdLst>
  <p:sldIdLst>
    <p:sldId id="256" r:id="rId2"/>
    <p:sldId id="353" r:id="rId3"/>
    <p:sldId id="305" r:id="rId4"/>
    <p:sldId id="339" r:id="rId5"/>
    <p:sldId id="347" r:id="rId6"/>
    <p:sldId id="351" r:id="rId7"/>
    <p:sldId id="352" r:id="rId8"/>
    <p:sldId id="342" r:id="rId9"/>
    <p:sldId id="350" r:id="rId10"/>
    <p:sldId id="348" r:id="rId11"/>
  </p:sldIdLst>
  <p:sldSz cx="9144000" cy="6858000" type="screen4x3"/>
  <p:notesSz cx="6811963" cy="994568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Стандартный раздел" id="{F9E914C5-0F16-4446-A167-725937866877}">
          <p14:sldIdLst>
            <p14:sldId id="256"/>
            <p14:sldId id="353"/>
            <p14:sldId id="305"/>
            <p14:sldId id="339"/>
            <p14:sldId id="347"/>
            <p14:sldId id="351"/>
            <p14:sldId id="352"/>
            <p14:sldId id="342"/>
            <p14:sldId id="350"/>
            <p14:sldId id="348"/>
          </p14:sldIdLst>
        </p14:section>
        <p14:section name="Раздел без заголовка" id="{F3C29040-CC08-6144-B420-21A22C74AEA2}">
          <p14:sldIdLst/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33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682" autoAdjust="0"/>
  </p:normalViewPr>
  <p:slideViewPr>
    <p:cSldViewPr>
      <p:cViewPr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6" d="100"/>
          <a:sy n="76" d="100"/>
        </p:scale>
        <p:origin x="-2160" y="-102"/>
      </p:cViewPr>
      <p:guideLst>
        <p:guide orient="horz" pos="3133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51374" cy="498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02" tIns="45652" rIns="91302" bIns="45652" numCol="1" anchor="t" anchorCtr="0" compatLnSpc="1">
            <a:prstTxWarp prst="textNoShape">
              <a:avLst/>
            </a:prstTxWarp>
          </a:bodyPr>
          <a:lstStyle>
            <a:lvl1pPr defTabSz="915988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 bwMode="auto">
          <a:xfrm>
            <a:off x="3859002" y="0"/>
            <a:ext cx="2951374" cy="498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02" tIns="45652" rIns="91302" bIns="45652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/>
            </a:lvl1pPr>
          </a:lstStyle>
          <a:p>
            <a:pPr>
              <a:defRPr/>
            </a:pPr>
            <a:fld id="{122D9B78-7C33-4076-888A-1ECECA8C95F7}" type="datetimeFigureOut">
              <a:rPr lang="ru-RU"/>
              <a:pPr>
                <a:defRPr/>
              </a:pPr>
              <a:t>09.10.2015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 bwMode="auto">
          <a:xfrm>
            <a:off x="0" y="9447134"/>
            <a:ext cx="2951374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02" tIns="45652" rIns="91302" bIns="45652" numCol="1" anchor="b" anchorCtr="0" compatLnSpc="1">
            <a:prstTxWarp prst="textNoShape">
              <a:avLst/>
            </a:prstTxWarp>
          </a:bodyPr>
          <a:lstStyle>
            <a:lvl1pPr defTabSz="915988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 bwMode="auto">
          <a:xfrm>
            <a:off x="3859002" y="9447134"/>
            <a:ext cx="2951374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02" tIns="45652" rIns="91302" bIns="45652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/>
            </a:lvl1pPr>
          </a:lstStyle>
          <a:p>
            <a:pPr>
              <a:defRPr/>
            </a:pPr>
            <a:fld id="{7FFDACA3-ADBB-46B6-9DB5-6C95A3F286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175826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2962" cy="498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02" tIns="45652" rIns="91302" bIns="45652" numCol="1" anchor="t" anchorCtr="0" compatLnSpc="1">
            <a:prstTxWarp prst="textNoShape">
              <a:avLst/>
            </a:prstTxWarp>
          </a:bodyPr>
          <a:lstStyle>
            <a:lvl1pPr defTabSz="915988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7415" y="0"/>
            <a:ext cx="2952961" cy="498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02" tIns="45652" rIns="91302" bIns="45652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/>
            </a:lvl1pPr>
          </a:lstStyle>
          <a:p>
            <a:pPr>
              <a:defRPr/>
            </a:pPr>
            <a:fld id="{B63AD0DA-D63F-4519-921A-B1A537A4F945}" type="datetimeFigureOut">
              <a:rPr lang="ru-RU"/>
              <a:pPr>
                <a:defRPr/>
              </a:pPr>
              <a:t>09.10.2015</a:t>
            </a:fld>
            <a:endParaRPr lang="ru-RU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6125"/>
            <a:ext cx="4972050" cy="3730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721" y="4725155"/>
            <a:ext cx="5450522" cy="4474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02" tIns="45652" rIns="91302" bIns="4565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546"/>
            <a:ext cx="2952962" cy="498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02" tIns="45652" rIns="91302" bIns="45652" numCol="1" anchor="b" anchorCtr="0" compatLnSpc="1">
            <a:prstTxWarp prst="textNoShape">
              <a:avLst/>
            </a:prstTxWarp>
          </a:bodyPr>
          <a:lstStyle>
            <a:lvl1pPr defTabSz="915988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7415" y="9445546"/>
            <a:ext cx="2952961" cy="498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02" tIns="45652" rIns="91302" bIns="45652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/>
            </a:lvl1pPr>
          </a:lstStyle>
          <a:p>
            <a:pPr>
              <a:defRPr/>
            </a:pPr>
            <a:fld id="{5531E1EE-541A-4A20-8CD6-1666F9FD52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69599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Образ слайда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6386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31953748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Образ слайда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0482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35954502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0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6003047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0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27746886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6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41006024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6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41006024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4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25549883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Образ слайда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0482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39684734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F14E4D-F42E-4310-AD29-027BF229CB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F3F2D5-76E2-4600-975F-3AEDCE9439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156DF5-73AE-4042-A88E-911C6E0521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0925C7-5FB3-4074-8269-B500761EC3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A4CC7C-08ED-4D06-9A83-CDAAA5DF9F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A7BE2-672C-4C0E-B921-F47337D79A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6500BF-7E85-46F1-9F02-FBED2F38A1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A469B6-3780-4FE6-B36F-EEA649F968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0C1630-D1B8-439D-958C-A26C060F9D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59C335-058F-4634-B1DC-9D1E39EC8F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7FFA48-2EB8-4583-BF83-7F66F93674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CDCBEB5B-E0B2-4806-9C2D-5017D003EB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4" r:id="rId2"/>
    <p:sldLayoutId id="2147483673" r:id="rId3"/>
    <p:sldLayoutId id="2147483672" r:id="rId4"/>
    <p:sldLayoutId id="2147483671" r:id="rId5"/>
    <p:sldLayoutId id="2147483670" r:id="rId6"/>
    <p:sldLayoutId id="2147483669" r:id="rId7"/>
    <p:sldLayoutId id="2147483668" r:id="rId8"/>
    <p:sldLayoutId id="2147483667" r:id="rId9"/>
    <p:sldLayoutId id="2147483666" r:id="rId10"/>
    <p:sldLayoutId id="2147483665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>
            <a:spLocks noChangeAspect="1"/>
          </p:cNvSpPr>
          <p:nvPr/>
        </p:nvSpPr>
        <p:spPr>
          <a:xfrm>
            <a:off x="1000125" y="0"/>
            <a:ext cx="8143875" cy="1143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dirty="0" err="1" smtClean="0">
                <a:solidFill>
                  <a:schemeClr val="tx2">
                    <a:lumMod val="75000"/>
                  </a:schemeClr>
                </a:solidFill>
              </a:rPr>
              <a:t>Қазақстан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2">
                    <a:lumMod val="75000"/>
                  </a:schemeClr>
                </a:solidFill>
              </a:rPr>
              <a:t>Республикасы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2">
                    <a:lumMod val="75000"/>
                  </a:schemeClr>
                </a:solidFill>
              </a:rPr>
              <a:t>Ұлттық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 экономика </a:t>
            </a:r>
            <a:r>
              <a:rPr lang="ru-RU" sz="2000" dirty="0" err="1" smtClean="0">
                <a:solidFill>
                  <a:schemeClr val="tx2">
                    <a:lumMod val="75000"/>
                  </a:schemeClr>
                </a:solidFill>
              </a:rPr>
              <a:t>министрлігі</a:t>
            </a:r>
            <a:endParaRPr lang="ru-RU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5363" name="Заголовок 1"/>
          <p:cNvSpPr>
            <a:spLocks noGrp="1"/>
          </p:cNvSpPr>
          <p:nvPr>
            <p:ph type="ctrTitle"/>
          </p:nvPr>
        </p:nvSpPr>
        <p:spPr>
          <a:xfrm>
            <a:off x="0" y="2204864"/>
            <a:ext cx="9144000" cy="2143125"/>
          </a:xfrm>
        </p:spPr>
        <p:txBody>
          <a:bodyPr/>
          <a:lstStyle/>
          <a:p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cs typeface="Arial" charset="0"/>
              </a:rPr>
              <a:t>«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  <a:cs typeface="Arial" charset="0"/>
              </a:rPr>
              <a:t>Қазақстан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cs typeface="Arial" charset="0"/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  <a:cs typeface="Arial" charset="0"/>
              </a:rPr>
              <a:t>Республикасының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cs typeface="Arial" charset="0"/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  <a:cs typeface="Arial" charset="0"/>
              </a:rPr>
              <a:t>кейбір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cs typeface="Arial" charset="0"/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  <a:cs typeface="Arial" charset="0"/>
              </a:rPr>
              <a:t>заңнамалық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cs typeface="Arial" charset="0"/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  <a:cs typeface="Arial" charset="0"/>
              </a:rPr>
              <a:t>актілеріне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cs typeface="Arial" charset="0"/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  <a:cs typeface="Arial" charset="0"/>
              </a:rPr>
              <a:t>тұтынушылардың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cs typeface="Arial" charset="0"/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  <a:cs typeface="Arial" charset="0"/>
              </a:rPr>
              <a:t>құқықтарын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cs typeface="Arial" charset="0"/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  <a:cs typeface="Arial" charset="0"/>
              </a:rPr>
              <a:t>қорғау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cs typeface="Arial" charset="0"/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  <a:cs typeface="Arial" charset="0"/>
              </a:rPr>
              <a:t>мәселелері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cs typeface="Arial" charset="0"/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  <a:cs typeface="Arial" charset="0"/>
              </a:rPr>
              <a:t>бойынша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cs typeface="Arial" charset="0"/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  <a:cs typeface="Arial" charset="0"/>
              </a:rPr>
              <a:t>өзгерістер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cs typeface="Arial" charset="0"/>
              </a:rPr>
              <a:t> мен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  <a:cs typeface="Arial" charset="0"/>
              </a:rPr>
              <a:t>толықтырулар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cs typeface="Arial" charset="0"/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  <a:cs typeface="Arial" charset="0"/>
              </a:rPr>
              <a:t>енгізу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cs typeface="Arial" charset="0"/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  <a:cs typeface="Arial" charset="0"/>
              </a:rPr>
              <a:t>туралы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cs typeface="Arial" charset="0"/>
              </a:rPr>
              <a:t>»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  <a:cs typeface="Arial" charset="0"/>
              </a:rPr>
              <a:t>Қазақстан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cs typeface="Arial" charset="0"/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  <a:cs typeface="Arial" charset="0"/>
              </a:rPr>
              <a:t>Республикасы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cs typeface="Arial" charset="0"/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  <a:cs typeface="Arial" charset="0"/>
              </a:rPr>
              <a:t>Заңының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cs typeface="Arial" charset="0"/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  <a:cs typeface="Arial" charset="0"/>
              </a:rPr>
              <a:t>жобасы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cs typeface="Arial" charset="0"/>
              </a:rPr>
              <a:t> 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cs typeface="Arial" charset="0"/>
              </a:rPr>
              <a:t> </a:t>
            </a:r>
            <a:endParaRPr lang="ru-RU" sz="2800" b="1" dirty="0" smtClean="0">
              <a:solidFill>
                <a:schemeClr val="tx2">
                  <a:lumMod val="75000"/>
                </a:schemeClr>
              </a:solidFill>
              <a:ea typeface="MS PGothic"/>
              <a:cs typeface="MS PGothic"/>
            </a:endParaRPr>
          </a:p>
        </p:txBody>
      </p:sp>
      <p:sp>
        <p:nvSpPr>
          <p:cNvPr id="1536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5929313"/>
            <a:ext cx="9144000" cy="669925"/>
          </a:xfrm>
        </p:spPr>
        <p:txBody>
          <a:bodyPr/>
          <a:lstStyle/>
          <a:p>
            <a:pPr eaLnBrk="1" hangingPunct="1"/>
            <a:r>
              <a:rPr lang="ru-RU" sz="1600" dirty="0" smtClean="0">
                <a:solidFill>
                  <a:schemeClr val="tx2"/>
                </a:solidFill>
                <a:cs typeface="Arial" charset="0"/>
              </a:rPr>
              <a:t>2015 </a:t>
            </a:r>
            <a:r>
              <a:rPr lang="ru-RU" sz="1600" dirty="0" err="1" smtClean="0">
                <a:solidFill>
                  <a:schemeClr val="tx2"/>
                </a:solidFill>
                <a:cs typeface="Arial" charset="0"/>
              </a:rPr>
              <a:t>жыл</a:t>
            </a:r>
            <a:r>
              <a:rPr lang="ru-RU" sz="1600" dirty="0" smtClean="0">
                <a:solidFill>
                  <a:schemeClr val="tx2"/>
                </a:solidFill>
                <a:cs typeface="Arial" charset="0"/>
              </a:rPr>
              <a:t> – Астана </a:t>
            </a:r>
            <a:r>
              <a:rPr lang="ru-RU" sz="1600" dirty="0" err="1" smtClean="0">
                <a:solidFill>
                  <a:schemeClr val="tx2"/>
                </a:solidFill>
                <a:cs typeface="Arial" charset="0"/>
              </a:rPr>
              <a:t>қаласы</a:t>
            </a:r>
            <a:endParaRPr lang="ru-RU" sz="1600" dirty="0" smtClean="0">
              <a:solidFill>
                <a:schemeClr val="tx2"/>
              </a:solidFill>
              <a:cs typeface="Arial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142875" y="1000125"/>
            <a:ext cx="8786813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142875" y="1071563"/>
            <a:ext cx="8786813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367" name="Picture 10" descr="gerb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88" y="214313"/>
            <a:ext cx="785812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57188" y="116632"/>
            <a:ext cx="8501062" cy="7936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 dirty="0" err="1" smtClean="0">
                <a:solidFill>
                  <a:schemeClr val="accent1">
                    <a:lumMod val="50000"/>
                  </a:schemeClr>
                </a:solidFill>
              </a:rPr>
              <a:t>Күтілетін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accent1">
                    <a:lumMod val="50000"/>
                  </a:schemeClr>
                </a:solidFill>
              </a:rPr>
              <a:t>нәтижелер</a:t>
            </a:r>
            <a:endParaRPr lang="ru-RU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142875" y="908720"/>
            <a:ext cx="8786813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Скругленный прямоугольник 11"/>
          <p:cNvSpPr/>
          <p:nvPr/>
        </p:nvSpPr>
        <p:spPr>
          <a:xfrm>
            <a:off x="539552" y="2492896"/>
            <a:ext cx="8208911" cy="79208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kk-KZ" sz="24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/>
            </a:pPr>
            <a:r>
              <a:rPr lang="kk-KZ" sz="2400" dirty="0">
                <a:solidFill>
                  <a:schemeClr val="accent1">
                    <a:lumMod val="50000"/>
                  </a:schemeClr>
                </a:solidFill>
              </a:rPr>
              <a:t>Тұтынушылар мен кәсіпкерлер мүдделерінің теңгеріміне қол жеткізу</a:t>
            </a:r>
            <a:endParaRPr lang="ru-RU" sz="2400" dirty="0">
              <a:solidFill>
                <a:schemeClr val="tx1"/>
              </a:solidFill>
            </a:endParaRPr>
          </a:p>
          <a:p>
            <a:pPr algn="ctr">
              <a:defRPr/>
            </a:pP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8086725" y="6308725"/>
            <a:ext cx="914400" cy="3429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/>
              <a:t>Слайд </a:t>
            </a:r>
            <a:r>
              <a:rPr lang="ru-RU" sz="1400" dirty="0" smtClean="0"/>
              <a:t>8</a:t>
            </a:r>
            <a:endParaRPr lang="ru-RU" sz="140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39552" y="4941168"/>
            <a:ext cx="8202727" cy="79208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</a:rPr>
              <a:t>Тұтынушылардың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</a:rPr>
              <a:t>құқықтық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</a:rPr>
              <a:t>сауаттылық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</a:rPr>
              <a:t>деңгейін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</a:rPr>
              <a:t>арттыру</a:t>
            </a:r>
            <a:endParaRPr lang="ru-RU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39552" y="3645024"/>
            <a:ext cx="8208911" cy="93610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sz="24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/>
            </a:pP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</a:rPr>
              <a:t>Азаматтардың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</a:rPr>
              <a:t>тұтынушылық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</a:rPr>
              <a:t>құқықтарын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</a:rPr>
              <a:t>қоғамдық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</a:rPr>
              <a:t>бірлестіктермен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</a:rPr>
              <a:t>тиімді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</a:rPr>
              <a:t>қорғау</a:t>
            </a:r>
            <a:endParaRPr lang="ru-RU" sz="2400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/>
            </a:pP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39552" y="1345208"/>
            <a:ext cx="8208911" cy="78764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sz="2400" dirty="0" smtClean="0"/>
          </a:p>
          <a:p>
            <a:pPr algn="ctr"/>
            <a:r>
              <a:rPr lang="kk-KZ" sz="2400" dirty="0">
                <a:solidFill>
                  <a:schemeClr val="accent1">
                    <a:lumMod val="50000"/>
                  </a:schemeClr>
                </a:solidFill>
              </a:rPr>
              <a:t>Тұтынушылардың құқықтарын қорғау жүйесін институционалдық күшейту</a:t>
            </a:r>
            <a:endParaRPr lang="ru-RU" sz="2400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/>
            </a:pP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2358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AutoShape 5"/>
          <p:cNvSpPr>
            <a:spLocks noChangeArrowheads="1"/>
          </p:cNvSpPr>
          <p:nvPr/>
        </p:nvSpPr>
        <p:spPr bwMode="auto">
          <a:xfrm>
            <a:off x="4731205" y="2326365"/>
            <a:ext cx="2011362" cy="4075112"/>
          </a:xfrm>
          <a:prstGeom prst="roundRect">
            <a:avLst>
              <a:gd name="adj" fmla="val 16667"/>
            </a:avLst>
          </a:prstGeom>
          <a:solidFill>
            <a:schemeClr val="tx2">
              <a:lumMod val="20000"/>
              <a:lumOff val="80000"/>
            </a:schemeClr>
          </a:solidFill>
          <a:ln w="38100">
            <a:noFill/>
            <a:round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none" anchor="ctr"/>
          <a:lstStyle/>
          <a:p>
            <a:pPr algn="ctr" eaLnBrk="0" hangingPunct="0"/>
            <a:endParaRPr lang="ru-RU">
              <a:solidFill>
                <a:schemeClr val="tx2"/>
              </a:solidFill>
              <a:latin typeface="Verdana" pitchFamily="34" charset="0"/>
            </a:endParaRPr>
          </a:p>
        </p:txBody>
      </p:sp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>
          <a:xfrm>
            <a:off x="661739" y="116632"/>
            <a:ext cx="8086725" cy="566737"/>
          </a:xfrm>
        </p:spPr>
        <p:txBody>
          <a:bodyPr/>
          <a:lstStyle/>
          <a:p>
            <a:pPr eaLnBrk="1" hangingPunct="1"/>
            <a:r>
              <a:rPr lang="ru-RU" sz="3200" u="sng" dirty="0" err="1" smtClean="0">
                <a:solidFill>
                  <a:schemeClr val="tx2"/>
                </a:solidFill>
                <a:latin typeface="Arial" charset="0"/>
                <a:cs typeface="Arial" charset="0"/>
              </a:rPr>
              <a:t>Шетелгі</a:t>
            </a:r>
            <a:r>
              <a:rPr lang="ru-RU" sz="3200" u="sng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3200" u="sng" dirty="0" err="1" smtClean="0">
                <a:solidFill>
                  <a:schemeClr val="tx2"/>
                </a:solidFill>
                <a:latin typeface="Arial" charset="0"/>
                <a:cs typeface="Arial" charset="0"/>
              </a:rPr>
              <a:t>тәжірибе</a:t>
            </a:r>
            <a:endParaRPr lang="ru-RU" sz="3200" u="sng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</p:txBody>
      </p:sp>
      <p:sp>
        <p:nvSpPr>
          <p:cNvPr id="17410" name="AutoShape 5"/>
          <p:cNvSpPr>
            <a:spLocks noChangeArrowheads="1"/>
          </p:cNvSpPr>
          <p:nvPr/>
        </p:nvSpPr>
        <p:spPr bwMode="auto">
          <a:xfrm>
            <a:off x="169863" y="2097736"/>
            <a:ext cx="2065337" cy="4290364"/>
          </a:xfrm>
          <a:prstGeom prst="roundRect">
            <a:avLst>
              <a:gd name="adj" fmla="val 16667"/>
            </a:avLst>
          </a:prstGeom>
          <a:solidFill>
            <a:schemeClr val="tx2">
              <a:lumMod val="20000"/>
              <a:lumOff val="80000"/>
            </a:schemeClr>
          </a:solidFill>
          <a:ln w="38100">
            <a:noFill/>
            <a:round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none" anchor="ctr"/>
          <a:lstStyle/>
          <a:p>
            <a:pPr algn="ctr" eaLnBrk="0" hangingPunct="0"/>
            <a:endParaRPr lang="ru-RU" dirty="0">
              <a:solidFill>
                <a:schemeClr val="tx2"/>
              </a:solidFill>
              <a:latin typeface="Verdana" pitchFamily="34" charset="0"/>
            </a:endParaRPr>
          </a:p>
        </p:txBody>
      </p:sp>
      <p:sp>
        <p:nvSpPr>
          <p:cNvPr id="17411" name="AutoShape 5"/>
          <p:cNvSpPr>
            <a:spLocks noChangeArrowheads="1"/>
          </p:cNvSpPr>
          <p:nvPr/>
        </p:nvSpPr>
        <p:spPr bwMode="auto">
          <a:xfrm>
            <a:off x="2430463" y="2312988"/>
            <a:ext cx="2011362" cy="4075111"/>
          </a:xfrm>
          <a:prstGeom prst="roundRect">
            <a:avLst>
              <a:gd name="adj" fmla="val 16667"/>
            </a:avLst>
          </a:prstGeom>
          <a:solidFill>
            <a:schemeClr val="tx2">
              <a:lumMod val="20000"/>
              <a:lumOff val="80000"/>
            </a:schemeClr>
          </a:solidFill>
          <a:ln w="38100">
            <a:noFill/>
            <a:round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none" anchor="ctr"/>
          <a:lstStyle/>
          <a:p>
            <a:pPr algn="ctr" eaLnBrk="0" hangingPunct="0"/>
            <a:endParaRPr lang="ru-RU">
              <a:solidFill>
                <a:schemeClr val="tx2"/>
              </a:solidFill>
              <a:latin typeface="Verdana" pitchFamily="34" charset="0"/>
            </a:endParaRPr>
          </a:p>
        </p:txBody>
      </p:sp>
      <p:sp>
        <p:nvSpPr>
          <p:cNvPr id="17412" name="AutoShape 5"/>
          <p:cNvSpPr>
            <a:spLocks noChangeArrowheads="1"/>
          </p:cNvSpPr>
          <p:nvPr/>
        </p:nvSpPr>
        <p:spPr bwMode="auto">
          <a:xfrm>
            <a:off x="6927850" y="2097736"/>
            <a:ext cx="1979613" cy="4274489"/>
          </a:xfrm>
          <a:prstGeom prst="roundRect">
            <a:avLst>
              <a:gd name="adj" fmla="val 16667"/>
            </a:avLst>
          </a:prstGeom>
          <a:solidFill>
            <a:schemeClr val="tx2">
              <a:lumMod val="20000"/>
              <a:lumOff val="80000"/>
            </a:schemeClr>
          </a:solidFill>
          <a:ln w="38100">
            <a:noFill/>
            <a:round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none" anchor="ctr"/>
          <a:lstStyle/>
          <a:p>
            <a:pPr algn="ctr" eaLnBrk="0" hangingPunct="0"/>
            <a:endParaRPr lang="ru-RU">
              <a:solidFill>
                <a:schemeClr val="tx2"/>
              </a:solidFill>
              <a:latin typeface="Verdana" pitchFamily="34" charset="0"/>
            </a:endParaRPr>
          </a:p>
        </p:txBody>
      </p:sp>
      <p:grpSp>
        <p:nvGrpSpPr>
          <p:cNvPr id="17413" name="Group 28"/>
          <p:cNvGrpSpPr>
            <a:grpSpLocks/>
          </p:cNvGrpSpPr>
          <p:nvPr/>
        </p:nvGrpSpPr>
        <p:grpSpPr bwMode="auto">
          <a:xfrm>
            <a:off x="1598613" y="804863"/>
            <a:ext cx="6021387" cy="1395412"/>
            <a:chOff x="4166" y="1706"/>
            <a:chExt cx="1252" cy="1252"/>
          </a:xfrm>
        </p:grpSpPr>
        <p:sp>
          <p:nvSpPr>
            <p:cNvPr id="17429" name="Oval 29"/>
            <p:cNvSpPr>
              <a:spLocks noChangeArrowheads="1"/>
            </p:cNvSpPr>
            <p:nvPr/>
          </p:nvSpPr>
          <p:spPr bwMode="gray">
            <a:xfrm>
              <a:off x="4166" y="1706"/>
              <a:ext cx="1252" cy="1252"/>
            </a:xfrm>
            <a:prstGeom prst="ellipse">
              <a:avLst/>
            </a:prstGeom>
            <a:gradFill rotWithShape="1">
              <a:gsLst>
                <a:gs pos="0">
                  <a:srgbClr val="636869"/>
                </a:gs>
                <a:gs pos="100000">
                  <a:srgbClr val="D6E1E2"/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</p:spPr>
          <p:txBody>
            <a:bodyPr vert="eaVert" wrap="none" anchor="ctr"/>
            <a:lstStyle/>
            <a:p>
              <a:pPr algn="r"/>
              <a:endParaRPr lang="ru-RU">
                <a:solidFill>
                  <a:schemeClr val="tx2"/>
                </a:solidFill>
              </a:endParaRPr>
            </a:p>
          </p:txBody>
        </p:sp>
        <p:sp>
          <p:nvSpPr>
            <p:cNvPr id="17430" name="Oval 30"/>
            <p:cNvSpPr>
              <a:spLocks noChangeArrowheads="1"/>
            </p:cNvSpPr>
            <p:nvPr/>
          </p:nvSpPr>
          <p:spPr bwMode="gray">
            <a:xfrm>
              <a:off x="4182" y="1713"/>
              <a:ext cx="1222" cy="1221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 w="9525" algn="ctr">
              <a:solidFill>
                <a:schemeClr val="tx2">
                  <a:lumMod val="20000"/>
                  <a:lumOff val="80000"/>
                </a:schemeClr>
              </a:solidFill>
              <a:round/>
              <a:headEnd/>
              <a:tailEnd/>
            </a:ln>
            <a:effectLst>
              <a:glow rad="228600">
                <a:schemeClr val="accent1">
                  <a:satMod val="175000"/>
                  <a:alpha val="40000"/>
                </a:schemeClr>
              </a:glow>
            </a:effectLst>
          </p:spPr>
          <p:txBody>
            <a:bodyPr vert="eaVert" wrap="none" anchor="ctr"/>
            <a:lstStyle/>
            <a:p>
              <a:pPr algn="r"/>
              <a:endParaRPr lang="ru-RU">
                <a:solidFill>
                  <a:schemeClr val="tx2"/>
                </a:solidFill>
              </a:endParaRPr>
            </a:p>
          </p:txBody>
        </p:sp>
        <p:sp>
          <p:nvSpPr>
            <p:cNvPr id="17431" name="Oval 31"/>
            <p:cNvSpPr>
              <a:spLocks noChangeArrowheads="1"/>
            </p:cNvSpPr>
            <p:nvPr/>
          </p:nvSpPr>
          <p:spPr bwMode="gray">
            <a:xfrm>
              <a:off x="4195" y="1725"/>
              <a:ext cx="1162" cy="1141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noFill/>
              <a:round/>
              <a:headEnd/>
              <a:tailEnd/>
            </a:ln>
          </p:spPr>
          <p:txBody>
            <a:bodyPr vert="eaVert" wrap="none" anchor="ctr"/>
            <a:lstStyle/>
            <a:p>
              <a:pPr algn="r"/>
              <a:endParaRPr lang="ru-RU">
                <a:solidFill>
                  <a:schemeClr val="tx2"/>
                </a:solidFill>
              </a:endParaRPr>
            </a:p>
          </p:txBody>
        </p:sp>
        <p:sp>
          <p:nvSpPr>
            <p:cNvPr id="17432" name="Oval 32"/>
            <p:cNvSpPr>
              <a:spLocks noChangeArrowheads="1"/>
            </p:cNvSpPr>
            <p:nvPr/>
          </p:nvSpPr>
          <p:spPr bwMode="gray">
            <a:xfrm>
              <a:off x="4263" y="1757"/>
              <a:ext cx="1033" cy="926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D6E1E2">
                    <a:alpha val="37999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</p:spPr>
          <p:txBody>
            <a:bodyPr vert="eaVert" wrap="none" anchor="ctr"/>
            <a:lstStyle/>
            <a:p>
              <a:pPr algn="r"/>
              <a:endParaRPr lang="ru-RU">
                <a:solidFill>
                  <a:schemeClr val="tx2"/>
                </a:solidFill>
              </a:endParaRPr>
            </a:p>
          </p:txBody>
        </p:sp>
      </p:grpSp>
      <p:sp>
        <p:nvSpPr>
          <p:cNvPr id="17414" name="Text Box 43"/>
          <p:cNvSpPr txBox="1">
            <a:spLocks noChangeArrowheads="1"/>
          </p:cNvSpPr>
          <p:nvPr/>
        </p:nvSpPr>
        <p:spPr bwMode="auto">
          <a:xfrm>
            <a:off x="1907704" y="1059994"/>
            <a:ext cx="543242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 dirty="0" err="1" smtClean="0">
                <a:solidFill>
                  <a:schemeClr val="tx2"/>
                </a:solidFill>
              </a:rPr>
              <a:t>Шетелдегі</a:t>
            </a:r>
            <a:r>
              <a:rPr lang="ru-RU" b="1" dirty="0" smtClean="0">
                <a:solidFill>
                  <a:schemeClr val="tx2"/>
                </a:solidFill>
              </a:rPr>
              <a:t> </a:t>
            </a:r>
            <a:r>
              <a:rPr lang="ru-RU" b="1" dirty="0" err="1" smtClean="0">
                <a:solidFill>
                  <a:schemeClr val="tx2"/>
                </a:solidFill>
              </a:rPr>
              <a:t>тәжірибеде</a:t>
            </a:r>
            <a:r>
              <a:rPr lang="ru-RU" b="1" dirty="0" smtClean="0">
                <a:solidFill>
                  <a:schemeClr val="tx2"/>
                </a:solidFill>
              </a:rPr>
              <a:t> </a:t>
            </a:r>
            <a:r>
              <a:rPr lang="ru-RU" b="1" dirty="0" err="1" smtClean="0">
                <a:solidFill>
                  <a:schemeClr val="tx2"/>
                </a:solidFill>
              </a:rPr>
              <a:t>тұтынушының</a:t>
            </a:r>
            <a:r>
              <a:rPr lang="ru-RU" b="1" dirty="0" smtClean="0">
                <a:solidFill>
                  <a:schemeClr val="tx2"/>
                </a:solidFill>
              </a:rPr>
              <a:t> </a:t>
            </a:r>
            <a:r>
              <a:rPr lang="ru-RU" b="1" dirty="0" err="1" smtClean="0">
                <a:solidFill>
                  <a:schemeClr val="tx2"/>
                </a:solidFill>
              </a:rPr>
              <a:t>құқықтарын</a:t>
            </a:r>
            <a:r>
              <a:rPr lang="ru-RU" b="1" dirty="0" smtClean="0">
                <a:solidFill>
                  <a:schemeClr val="tx2"/>
                </a:solidFill>
              </a:rPr>
              <a:t> </a:t>
            </a:r>
            <a:r>
              <a:rPr lang="ru-RU" b="1" dirty="0" err="1" smtClean="0">
                <a:solidFill>
                  <a:schemeClr val="tx2"/>
                </a:solidFill>
              </a:rPr>
              <a:t>қорғаудың</a:t>
            </a:r>
            <a:r>
              <a:rPr lang="ru-RU" b="1" dirty="0" smtClean="0">
                <a:solidFill>
                  <a:schemeClr val="tx2"/>
                </a:solidFill>
              </a:rPr>
              <a:t> 4 </a:t>
            </a:r>
            <a:r>
              <a:rPr lang="ru-RU" b="1" dirty="0" err="1" smtClean="0">
                <a:solidFill>
                  <a:schemeClr val="tx2"/>
                </a:solidFill>
              </a:rPr>
              <a:t>моделі</a:t>
            </a:r>
            <a:r>
              <a:rPr lang="ru-RU" b="1" dirty="0" smtClean="0">
                <a:solidFill>
                  <a:schemeClr val="tx2"/>
                </a:solidFill>
              </a:rPr>
              <a:t> </a:t>
            </a:r>
            <a:r>
              <a:rPr lang="ru-RU" b="1" dirty="0" err="1" smtClean="0">
                <a:solidFill>
                  <a:schemeClr val="tx2"/>
                </a:solidFill>
              </a:rPr>
              <a:t>белгіленеді</a:t>
            </a:r>
            <a:endParaRPr lang="ru-RU" b="1" i="1" dirty="0">
              <a:solidFill>
                <a:schemeClr val="tx2"/>
              </a:solidFill>
            </a:endParaRPr>
          </a:p>
        </p:txBody>
      </p:sp>
      <p:sp>
        <p:nvSpPr>
          <p:cNvPr id="17415" name="Text Box 44"/>
          <p:cNvSpPr txBox="1">
            <a:spLocks noChangeArrowheads="1"/>
          </p:cNvSpPr>
          <p:nvPr/>
        </p:nvSpPr>
        <p:spPr bwMode="auto">
          <a:xfrm>
            <a:off x="95250" y="2276872"/>
            <a:ext cx="22193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b="1" dirty="0" smtClean="0">
                <a:solidFill>
                  <a:schemeClr val="tx2"/>
                </a:solidFill>
              </a:rPr>
              <a:t>ӘКІМШІЛІК</a:t>
            </a:r>
            <a:endParaRPr lang="ru-RU" sz="1400" b="1" dirty="0">
              <a:solidFill>
                <a:schemeClr val="tx2"/>
              </a:solidFill>
            </a:endParaRPr>
          </a:p>
        </p:txBody>
      </p:sp>
      <p:sp>
        <p:nvSpPr>
          <p:cNvPr id="17416" name="Line 47"/>
          <p:cNvSpPr>
            <a:spLocks noChangeShapeType="1"/>
          </p:cNvSpPr>
          <p:nvPr/>
        </p:nvSpPr>
        <p:spPr bwMode="auto">
          <a:xfrm flipH="1">
            <a:off x="173038" y="2636912"/>
            <a:ext cx="20415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>
              <a:solidFill>
                <a:schemeClr val="tx2"/>
              </a:solidFill>
            </a:endParaRPr>
          </a:p>
        </p:txBody>
      </p:sp>
      <p:sp>
        <p:nvSpPr>
          <p:cNvPr id="17417" name="Text Box 48"/>
          <p:cNvSpPr txBox="1">
            <a:spLocks noChangeArrowheads="1"/>
          </p:cNvSpPr>
          <p:nvPr/>
        </p:nvSpPr>
        <p:spPr bwMode="auto">
          <a:xfrm>
            <a:off x="174625" y="2974975"/>
            <a:ext cx="2039938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200" b="1" dirty="0" err="1" smtClean="0">
                <a:solidFill>
                  <a:schemeClr val="tx2"/>
                </a:solidFill>
              </a:rPr>
              <a:t>Мемлекеттікпен</a:t>
            </a:r>
            <a:r>
              <a:rPr lang="ru-RU" sz="1200" b="1" dirty="0" smtClean="0">
                <a:solidFill>
                  <a:schemeClr val="tx2"/>
                </a:solidFill>
              </a:rPr>
              <a:t> </a:t>
            </a:r>
            <a:r>
              <a:rPr lang="ru-RU" sz="1200" b="1" dirty="0" err="1" smtClean="0">
                <a:solidFill>
                  <a:schemeClr val="tx2"/>
                </a:solidFill>
              </a:rPr>
              <a:t>тұтыну</a:t>
            </a:r>
            <a:r>
              <a:rPr lang="ru-RU" sz="1200" b="1" dirty="0" smtClean="0">
                <a:solidFill>
                  <a:schemeClr val="tx2"/>
                </a:solidFill>
              </a:rPr>
              <a:t> </a:t>
            </a:r>
            <a:r>
              <a:rPr lang="ru-RU" sz="1200" b="1" dirty="0" err="1" smtClean="0">
                <a:solidFill>
                  <a:schemeClr val="tx2"/>
                </a:solidFill>
              </a:rPr>
              <a:t>саясатты</a:t>
            </a:r>
            <a:r>
              <a:rPr lang="ru-RU" sz="1200" b="1" dirty="0" smtClean="0">
                <a:solidFill>
                  <a:schemeClr val="tx2"/>
                </a:solidFill>
              </a:rPr>
              <a:t> </a:t>
            </a:r>
            <a:r>
              <a:rPr lang="ru-RU" sz="1200" b="1" dirty="0" err="1" smtClean="0">
                <a:solidFill>
                  <a:schemeClr val="tx2"/>
                </a:solidFill>
              </a:rPr>
              <a:t>толық</a:t>
            </a:r>
            <a:r>
              <a:rPr lang="ru-RU" sz="1200" b="1" dirty="0" smtClean="0">
                <a:solidFill>
                  <a:schemeClr val="tx2"/>
                </a:solidFill>
              </a:rPr>
              <a:t> </a:t>
            </a:r>
            <a:r>
              <a:rPr lang="ru-RU" sz="1200" b="1" dirty="0" err="1" smtClean="0">
                <a:solidFill>
                  <a:schemeClr val="tx2"/>
                </a:solidFill>
              </a:rPr>
              <a:t>үйлестіру</a:t>
            </a:r>
            <a:r>
              <a:rPr lang="ru-RU" sz="1200" b="1" dirty="0" smtClean="0">
                <a:solidFill>
                  <a:schemeClr val="tx2"/>
                </a:solidFill>
              </a:rPr>
              <a:t>, </a:t>
            </a:r>
            <a:r>
              <a:rPr lang="ru-RU" sz="1200" b="1" dirty="0" err="1" smtClean="0">
                <a:solidFill>
                  <a:schemeClr val="tx2"/>
                </a:solidFill>
              </a:rPr>
              <a:t>онда</a:t>
            </a:r>
            <a:r>
              <a:rPr lang="ru-RU" sz="1200" b="1" dirty="0" smtClean="0">
                <a:solidFill>
                  <a:schemeClr val="tx2"/>
                </a:solidFill>
              </a:rPr>
              <a:t> осы </a:t>
            </a:r>
            <a:r>
              <a:rPr lang="ru-RU" sz="1200" b="1" dirty="0" err="1" smtClean="0">
                <a:solidFill>
                  <a:schemeClr val="tx2"/>
                </a:solidFill>
              </a:rPr>
              <a:t>бағыттағы</a:t>
            </a:r>
            <a:r>
              <a:rPr lang="ru-RU" sz="1200" b="1" dirty="0" smtClean="0">
                <a:solidFill>
                  <a:schemeClr val="tx2"/>
                </a:solidFill>
              </a:rPr>
              <a:t> </a:t>
            </a:r>
            <a:r>
              <a:rPr lang="ru-RU" sz="1200" b="1" dirty="0" err="1" smtClean="0">
                <a:solidFill>
                  <a:schemeClr val="tx2"/>
                </a:solidFill>
              </a:rPr>
              <a:t>шешімдер</a:t>
            </a:r>
            <a:r>
              <a:rPr lang="ru-RU" sz="1200" b="1" dirty="0">
                <a:solidFill>
                  <a:schemeClr val="tx2"/>
                </a:solidFill>
              </a:rPr>
              <a:t> </a:t>
            </a:r>
            <a:r>
              <a:rPr lang="ru-RU" sz="1200" b="1" dirty="0" err="1">
                <a:solidFill>
                  <a:schemeClr val="tx2"/>
                </a:solidFill>
              </a:rPr>
              <a:t>мемлекеттік</a:t>
            </a:r>
            <a:r>
              <a:rPr lang="ru-RU" sz="1200" b="1" dirty="0">
                <a:solidFill>
                  <a:schemeClr val="tx2"/>
                </a:solidFill>
              </a:rPr>
              <a:t> </a:t>
            </a:r>
            <a:r>
              <a:rPr lang="ru-RU" sz="1200" b="1" dirty="0" err="1" smtClean="0">
                <a:solidFill>
                  <a:schemeClr val="tx2"/>
                </a:solidFill>
              </a:rPr>
              <a:t>өкіметпен</a:t>
            </a:r>
            <a:r>
              <a:rPr lang="ru-RU" sz="1200" b="1" dirty="0" smtClean="0">
                <a:solidFill>
                  <a:schemeClr val="tx2"/>
                </a:solidFill>
              </a:rPr>
              <a:t> </a:t>
            </a:r>
            <a:r>
              <a:rPr lang="ru-RU" sz="1200" b="1" dirty="0" err="1" smtClean="0">
                <a:solidFill>
                  <a:schemeClr val="tx2"/>
                </a:solidFill>
              </a:rPr>
              <a:t>қабылданады</a:t>
            </a:r>
            <a:r>
              <a:rPr lang="ru-RU" sz="1200" b="1" dirty="0" smtClean="0">
                <a:solidFill>
                  <a:schemeClr val="tx2"/>
                </a:solidFill>
              </a:rPr>
              <a:t>. </a:t>
            </a:r>
            <a:r>
              <a:rPr lang="ru-RU" sz="1200" b="1" dirty="0" err="1" smtClean="0">
                <a:solidFill>
                  <a:schemeClr val="tx2"/>
                </a:solidFill>
              </a:rPr>
              <a:t>Тұтынушының</a:t>
            </a:r>
            <a:r>
              <a:rPr lang="ru-RU" sz="1200" b="1" dirty="0" smtClean="0">
                <a:solidFill>
                  <a:schemeClr val="tx2"/>
                </a:solidFill>
              </a:rPr>
              <a:t> </a:t>
            </a:r>
            <a:r>
              <a:rPr lang="ru-RU" sz="1200" b="1" dirty="0" err="1" smtClean="0">
                <a:solidFill>
                  <a:schemeClr val="tx2"/>
                </a:solidFill>
              </a:rPr>
              <a:t>құқықтарын</a:t>
            </a:r>
            <a:r>
              <a:rPr lang="ru-RU" sz="1200" b="1" dirty="0" smtClean="0">
                <a:solidFill>
                  <a:schemeClr val="tx2"/>
                </a:solidFill>
              </a:rPr>
              <a:t> </a:t>
            </a:r>
            <a:r>
              <a:rPr lang="ru-RU" sz="1200" b="1" dirty="0" err="1" smtClean="0">
                <a:solidFill>
                  <a:schemeClr val="tx2"/>
                </a:solidFill>
              </a:rPr>
              <a:t>қорғау</a:t>
            </a:r>
            <a:r>
              <a:rPr lang="ru-RU" sz="1200" b="1" dirty="0" smtClean="0">
                <a:solidFill>
                  <a:schemeClr val="tx2"/>
                </a:solidFill>
              </a:rPr>
              <a:t> </a:t>
            </a:r>
            <a:r>
              <a:rPr lang="ru-RU" sz="1200" b="1" dirty="0" err="1" smtClean="0">
                <a:solidFill>
                  <a:schemeClr val="tx2"/>
                </a:solidFill>
              </a:rPr>
              <a:t>бойынша</a:t>
            </a:r>
            <a:r>
              <a:rPr lang="ru-RU" sz="1200" b="1" dirty="0" smtClean="0">
                <a:solidFill>
                  <a:schemeClr val="tx2"/>
                </a:solidFill>
              </a:rPr>
              <a:t> </a:t>
            </a:r>
            <a:r>
              <a:rPr lang="ru-RU" sz="1200" b="1" dirty="0" err="1" smtClean="0">
                <a:solidFill>
                  <a:schemeClr val="tx2"/>
                </a:solidFill>
              </a:rPr>
              <a:t>барлық</a:t>
            </a:r>
            <a:r>
              <a:rPr lang="ru-RU" sz="1200" b="1" dirty="0" smtClean="0">
                <a:solidFill>
                  <a:schemeClr val="tx2"/>
                </a:solidFill>
              </a:rPr>
              <a:t> </a:t>
            </a:r>
            <a:r>
              <a:rPr lang="ru-RU" sz="1200" b="1" dirty="0" err="1" smtClean="0">
                <a:solidFill>
                  <a:schemeClr val="tx2"/>
                </a:solidFill>
              </a:rPr>
              <a:t>жеке</a:t>
            </a:r>
            <a:r>
              <a:rPr lang="ru-RU" sz="1200" b="1" dirty="0" smtClean="0">
                <a:solidFill>
                  <a:schemeClr val="tx2"/>
                </a:solidFill>
              </a:rPr>
              <a:t> </a:t>
            </a:r>
            <a:r>
              <a:rPr lang="ru-RU" sz="1200" b="1" dirty="0" err="1" smtClean="0">
                <a:solidFill>
                  <a:schemeClr val="tx2"/>
                </a:solidFill>
              </a:rPr>
              <a:t>жағдайлар</a:t>
            </a:r>
            <a:r>
              <a:rPr lang="ru-RU" sz="1200" b="1" dirty="0" smtClean="0">
                <a:solidFill>
                  <a:schemeClr val="tx2"/>
                </a:solidFill>
              </a:rPr>
              <a:t> сот </a:t>
            </a:r>
            <a:r>
              <a:rPr lang="ru-RU" sz="1200" b="1" dirty="0" err="1" smtClean="0">
                <a:solidFill>
                  <a:schemeClr val="tx2"/>
                </a:solidFill>
              </a:rPr>
              <a:t>қарауынсыз</a:t>
            </a:r>
            <a:r>
              <a:rPr lang="ru-RU" sz="1200" b="1" dirty="0" smtClean="0">
                <a:solidFill>
                  <a:schemeClr val="tx2"/>
                </a:solidFill>
              </a:rPr>
              <a:t> </a:t>
            </a:r>
            <a:r>
              <a:rPr lang="ru-RU" sz="1200" b="1" dirty="0" err="1" smtClean="0">
                <a:solidFill>
                  <a:schemeClr val="tx2"/>
                </a:solidFill>
              </a:rPr>
              <a:t>өкіметтпен</a:t>
            </a:r>
            <a:r>
              <a:rPr lang="ru-RU" sz="1200" b="1" dirty="0" smtClean="0">
                <a:solidFill>
                  <a:schemeClr val="tx2"/>
                </a:solidFill>
              </a:rPr>
              <a:t> </a:t>
            </a:r>
            <a:r>
              <a:rPr lang="ru-RU" sz="1200" b="1" dirty="0" err="1" smtClean="0">
                <a:solidFill>
                  <a:schemeClr val="tx2"/>
                </a:solidFill>
              </a:rPr>
              <a:t>шешіледі</a:t>
            </a:r>
            <a:r>
              <a:rPr lang="ru-RU" sz="1200" b="1" dirty="0" smtClean="0">
                <a:solidFill>
                  <a:schemeClr val="tx2"/>
                </a:solidFill>
              </a:rPr>
              <a:t> (Франция, Литва </a:t>
            </a:r>
            <a:r>
              <a:rPr lang="ru-RU" sz="1200" b="1" dirty="0" err="1" smtClean="0">
                <a:solidFill>
                  <a:schemeClr val="tx2"/>
                </a:solidFill>
              </a:rPr>
              <a:t>Республикасы</a:t>
            </a:r>
            <a:r>
              <a:rPr lang="ru-RU" sz="1200" b="1" dirty="0" smtClean="0">
                <a:solidFill>
                  <a:schemeClr val="tx2"/>
                </a:solidFill>
              </a:rPr>
              <a:t>)</a:t>
            </a:r>
            <a:endParaRPr lang="ru-RU" sz="1200" b="1" dirty="0">
              <a:solidFill>
                <a:schemeClr val="tx2"/>
              </a:solidFill>
            </a:endParaRPr>
          </a:p>
        </p:txBody>
      </p:sp>
      <p:sp>
        <p:nvSpPr>
          <p:cNvPr id="17419" name="Text Box 50"/>
          <p:cNvSpPr txBox="1">
            <a:spLocks noChangeArrowheads="1"/>
          </p:cNvSpPr>
          <p:nvPr/>
        </p:nvSpPr>
        <p:spPr bwMode="auto">
          <a:xfrm>
            <a:off x="2547938" y="2424113"/>
            <a:ext cx="16208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b="1" dirty="0" smtClean="0">
                <a:solidFill>
                  <a:schemeClr val="tx2"/>
                </a:solidFill>
              </a:rPr>
              <a:t>СОТ</a:t>
            </a:r>
            <a:endParaRPr lang="ru-RU" sz="1400" b="1" dirty="0">
              <a:solidFill>
                <a:schemeClr val="tx2"/>
              </a:solidFill>
            </a:endParaRPr>
          </a:p>
        </p:txBody>
      </p:sp>
      <p:sp>
        <p:nvSpPr>
          <p:cNvPr id="17420" name="Line 51"/>
          <p:cNvSpPr>
            <a:spLocks noChangeShapeType="1"/>
          </p:cNvSpPr>
          <p:nvPr/>
        </p:nvSpPr>
        <p:spPr bwMode="auto">
          <a:xfrm>
            <a:off x="2443163" y="2849563"/>
            <a:ext cx="19939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>
              <a:solidFill>
                <a:schemeClr val="tx2"/>
              </a:solidFill>
            </a:endParaRPr>
          </a:p>
        </p:txBody>
      </p:sp>
      <p:sp>
        <p:nvSpPr>
          <p:cNvPr id="17421" name="Text Box 52"/>
          <p:cNvSpPr txBox="1">
            <a:spLocks noChangeArrowheads="1"/>
          </p:cNvSpPr>
          <p:nvPr/>
        </p:nvSpPr>
        <p:spPr bwMode="auto">
          <a:xfrm>
            <a:off x="2422525" y="2955925"/>
            <a:ext cx="201453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200" b="1" dirty="0" err="1" smtClean="0">
                <a:solidFill>
                  <a:schemeClr val="tx2"/>
                </a:solidFill>
              </a:rPr>
              <a:t>Тұтыну</a:t>
            </a:r>
            <a:r>
              <a:rPr lang="ru-RU" sz="1200" b="1" dirty="0" smtClean="0">
                <a:solidFill>
                  <a:schemeClr val="tx2"/>
                </a:solidFill>
              </a:rPr>
              <a:t> </a:t>
            </a:r>
            <a:r>
              <a:rPr lang="ru-RU" sz="1200" b="1" dirty="0" err="1" smtClean="0">
                <a:solidFill>
                  <a:schemeClr val="tx2"/>
                </a:solidFill>
              </a:rPr>
              <a:t>мәселелерді</a:t>
            </a:r>
            <a:r>
              <a:rPr lang="ru-RU" sz="1200" b="1" dirty="0" smtClean="0">
                <a:solidFill>
                  <a:schemeClr val="tx2"/>
                </a:solidFill>
              </a:rPr>
              <a:t> </a:t>
            </a:r>
            <a:r>
              <a:rPr lang="ru-RU" sz="1200" b="1" dirty="0" err="1" smtClean="0">
                <a:solidFill>
                  <a:schemeClr val="tx2"/>
                </a:solidFill>
              </a:rPr>
              <a:t>шешу</a:t>
            </a:r>
            <a:r>
              <a:rPr lang="ru-RU" sz="1200" b="1" dirty="0" smtClean="0">
                <a:solidFill>
                  <a:schemeClr val="tx2"/>
                </a:solidFill>
              </a:rPr>
              <a:t> сот </a:t>
            </a:r>
            <a:r>
              <a:rPr lang="ru-RU" sz="1200" b="1" dirty="0" err="1" smtClean="0">
                <a:solidFill>
                  <a:schemeClr val="tx2"/>
                </a:solidFill>
              </a:rPr>
              <a:t>рәсімдерінде</a:t>
            </a:r>
            <a:r>
              <a:rPr lang="ru-RU" sz="1200" b="1" dirty="0" smtClean="0">
                <a:solidFill>
                  <a:schemeClr val="tx2"/>
                </a:solidFill>
              </a:rPr>
              <a:t> </a:t>
            </a:r>
            <a:r>
              <a:rPr lang="ru-RU" sz="1200" b="1" dirty="0" err="1" smtClean="0">
                <a:solidFill>
                  <a:schemeClr val="tx2"/>
                </a:solidFill>
              </a:rPr>
              <a:t>қана</a:t>
            </a:r>
            <a:r>
              <a:rPr lang="ru-RU" sz="1200" b="1" dirty="0" smtClean="0">
                <a:solidFill>
                  <a:schemeClr val="tx2"/>
                </a:solidFill>
              </a:rPr>
              <a:t> </a:t>
            </a:r>
            <a:r>
              <a:rPr lang="ru-RU" sz="1200" b="1" dirty="0" err="1" smtClean="0">
                <a:solidFill>
                  <a:schemeClr val="tx2"/>
                </a:solidFill>
              </a:rPr>
              <a:t>негізделеді</a:t>
            </a:r>
            <a:endParaRPr lang="ru-RU" sz="1200" b="1" dirty="0" smtClean="0">
              <a:solidFill>
                <a:schemeClr val="tx2"/>
              </a:solidFill>
            </a:endParaRPr>
          </a:p>
        </p:txBody>
      </p:sp>
      <p:sp>
        <p:nvSpPr>
          <p:cNvPr id="17422" name="Text Box 53"/>
          <p:cNvSpPr txBox="1">
            <a:spLocks noChangeArrowheads="1"/>
          </p:cNvSpPr>
          <p:nvPr/>
        </p:nvSpPr>
        <p:spPr bwMode="auto">
          <a:xfrm>
            <a:off x="6783388" y="2204864"/>
            <a:ext cx="23066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b="1" dirty="0" smtClean="0">
                <a:solidFill>
                  <a:schemeClr val="tx2"/>
                </a:solidFill>
              </a:rPr>
              <a:t>АРАЛАС</a:t>
            </a:r>
            <a:endParaRPr lang="ru-RU" sz="1400" b="1" dirty="0">
              <a:solidFill>
                <a:schemeClr val="tx2"/>
              </a:solidFill>
            </a:endParaRPr>
          </a:p>
        </p:txBody>
      </p:sp>
      <p:sp>
        <p:nvSpPr>
          <p:cNvPr id="17423" name="Line 54"/>
          <p:cNvSpPr>
            <a:spLocks noChangeShapeType="1"/>
          </p:cNvSpPr>
          <p:nvPr/>
        </p:nvSpPr>
        <p:spPr bwMode="auto">
          <a:xfrm flipV="1">
            <a:off x="6924675" y="2560142"/>
            <a:ext cx="1992313" cy="47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>
              <a:solidFill>
                <a:schemeClr val="tx2"/>
              </a:solidFill>
            </a:endParaRPr>
          </a:p>
        </p:txBody>
      </p:sp>
      <p:sp>
        <p:nvSpPr>
          <p:cNvPr id="17424" name="Text Box 55"/>
          <p:cNvSpPr txBox="1">
            <a:spLocks noChangeArrowheads="1"/>
          </p:cNvSpPr>
          <p:nvPr/>
        </p:nvSpPr>
        <p:spPr bwMode="auto">
          <a:xfrm>
            <a:off x="6927849" y="2575351"/>
            <a:ext cx="1979613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200" b="1" dirty="0" smtClean="0">
                <a:solidFill>
                  <a:schemeClr val="tx2"/>
                </a:solidFill>
              </a:rPr>
              <a:t>Осы модель </a:t>
            </a:r>
            <a:r>
              <a:rPr lang="ru-RU" sz="1200" b="1" dirty="0" err="1" smtClean="0">
                <a:solidFill>
                  <a:schemeClr val="tx2"/>
                </a:solidFill>
              </a:rPr>
              <a:t>Еуропа</a:t>
            </a:r>
            <a:r>
              <a:rPr lang="ru-RU" sz="1200" b="1" dirty="0" smtClean="0">
                <a:solidFill>
                  <a:schemeClr val="tx2"/>
                </a:solidFill>
              </a:rPr>
              <a:t> </a:t>
            </a:r>
            <a:r>
              <a:rPr lang="ru-RU" sz="1200" b="1" dirty="0" err="1" smtClean="0">
                <a:solidFill>
                  <a:schemeClr val="tx2"/>
                </a:solidFill>
              </a:rPr>
              <a:t>елдерінде</a:t>
            </a:r>
            <a:r>
              <a:rPr lang="ru-RU" sz="1200" b="1" dirty="0" smtClean="0">
                <a:solidFill>
                  <a:schemeClr val="tx2"/>
                </a:solidFill>
              </a:rPr>
              <a:t> </a:t>
            </a:r>
            <a:r>
              <a:rPr lang="ru-RU" sz="1200" b="1" dirty="0" err="1" smtClean="0">
                <a:solidFill>
                  <a:schemeClr val="tx2"/>
                </a:solidFill>
              </a:rPr>
              <a:t>кеңінен</a:t>
            </a:r>
            <a:r>
              <a:rPr lang="ru-RU" sz="1200" b="1" dirty="0" smtClean="0">
                <a:solidFill>
                  <a:schemeClr val="tx2"/>
                </a:solidFill>
              </a:rPr>
              <a:t> </a:t>
            </a:r>
            <a:r>
              <a:rPr lang="ru-RU" sz="1200" b="1" dirty="0" err="1" smtClean="0">
                <a:solidFill>
                  <a:schemeClr val="tx2"/>
                </a:solidFill>
              </a:rPr>
              <a:t>таралған</a:t>
            </a:r>
            <a:r>
              <a:rPr lang="ru-RU" sz="1200" b="1" dirty="0" smtClean="0">
                <a:solidFill>
                  <a:schemeClr val="tx2"/>
                </a:solidFill>
              </a:rPr>
              <a:t>.</a:t>
            </a:r>
            <a:endParaRPr lang="ru-RU" sz="1200" b="1" dirty="0">
              <a:solidFill>
                <a:schemeClr val="tx2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ru-RU" sz="1200" b="1" dirty="0" smtClean="0">
                <a:solidFill>
                  <a:schemeClr val="tx2"/>
                </a:solidFill>
              </a:rPr>
              <a:t>Тек </a:t>
            </a:r>
            <a:r>
              <a:rPr lang="ru-RU" sz="1200" b="1" dirty="0" err="1" smtClean="0">
                <a:solidFill>
                  <a:schemeClr val="tx2"/>
                </a:solidFill>
              </a:rPr>
              <a:t>қана</a:t>
            </a:r>
            <a:r>
              <a:rPr lang="ru-RU" sz="1200" b="1" dirty="0" smtClean="0">
                <a:solidFill>
                  <a:schemeClr val="tx2"/>
                </a:solidFill>
              </a:rPr>
              <a:t> </a:t>
            </a:r>
            <a:r>
              <a:rPr lang="ru-RU" sz="1200" b="1" dirty="0" err="1" smtClean="0">
                <a:solidFill>
                  <a:schemeClr val="tx2"/>
                </a:solidFill>
              </a:rPr>
              <a:t>тұтынушы</a:t>
            </a:r>
            <a:r>
              <a:rPr lang="ru-RU" sz="1200" b="1" dirty="0">
                <a:solidFill>
                  <a:schemeClr val="tx2"/>
                </a:solidFill>
              </a:rPr>
              <a:t> </a:t>
            </a:r>
            <a:r>
              <a:rPr lang="ru-RU" sz="1200" b="1" dirty="0" err="1" smtClean="0">
                <a:solidFill>
                  <a:schemeClr val="tx2"/>
                </a:solidFill>
              </a:rPr>
              <a:t>саясат</a:t>
            </a:r>
            <a:r>
              <a:rPr lang="ru-RU" sz="1200" b="1" dirty="0" smtClean="0">
                <a:solidFill>
                  <a:schemeClr val="tx2"/>
                </a:solidFill>
              </a:rPr>
              <a:t> </a:t>
            </a:r>
            <a:r>
              <a:rPr lang="ru-RU" sz="1200" b="1" dirty="0" err="1" smtClean="0">
                <a:solidFill>
                  <a:schemeClr val="tx2"/>
                </a:solidFill>
              </a:rPr>
              <a:t>үшін</a:t>
            </a:r>
            <a:r>
              <a:rPr lang="ru-RU" sz="1200" b="1" dirty="0" smtClean="0">
                <a:solidFill>
                  <a:schemeClr val="tx2"/>
                </a:solidFill>
              </a:rPr>
              <a:t> </a:t>
            </a:r>
            <a:r>
              <a:rPr lang="ru-RU" sz="1200" b="1" dirty="0" err="1" smtClean="0">
                <a:solidFill>
                  <a:schemeClr val="tx2"/>
                </a:solidFill>
              </a:rPr>
              <a:t>жауапты</a:t>
            </a:r>
            <a:r>
              <a:rPr lang="ru-RU" sz="1200" b="1" dirty="0" smtClean="0">
                <a:solidFill>
                  <a:schemeClr val="tx2"/>
                </a:solidFill>
              </a:rPr>
              <a:t> </a:t>
            </a:r>
            <a:r>
              <a:rPr lang="ru-RU" sz="1200" b="1" dirty="0" err="1" smtClean="0">
                <a:solidFill>
                  <a:schemeClr val="tx2"/>
                </a:solidFill>
              </a:rPr>
              <a:t>мемлекеттік</a:t>
            </a:r>
            <a:r>
              <a:rPr lang="ru-RU" sz="1200" b="1" dirty="0" smtClean="0">
                <a:solidFill>
                  <a:schemeClr val="tx2"/>
                </a:solidFill>
              </a:rPr>
              <a:t> орган, </a:t>
            </a:r>
            <a:r>
              <a:rPr lang="ru-RU" sz="1200" b="1" dirty="0" err="1" smtClean="0">
                <a:solidFill>
                  <a:schemeClr val="tx2"/>
                </a:solidFill>
              </a:rPr>
              <a:t>тұтынушылардың</a:t>
            </a:r>
            <a:r>
              <a:rPr lang="ru-RU" sz="1200" b="1" dirty="0" smtClean="0">
                <a:solidFill>
                  <a:schemeClr val="tx2"/>
                </a:solidFill>
              </a:rPr>
              <a:t> </a:t>
            </a:r>
            <a:r>
              <a:rPr lang="ru-RU" sz="1200" b="1" dirty="0" err="1" smtClean="0">
                <a:solidFill>
                  <a:schemeClr val="tx2"/>
                </a:solidFill>
              </a:rPr>
              <a:t>бұзылған</a:t>
            </a:r>
            <a:r>
              <a:rPr lang="ru-RU" sz="1200" b="1" dirty="0" smtClean="0">
                <a:solidFill>
                  <a:schemeClr val="tx2"/>
                </a:solidFill>
              </a:rPr>
              <a:t> </a:t>
            </a:r>
            <a:r>
              <a:rPr lang="ru-RU" sz="1200" b="1" dirty="0" err="1" smtClean="0">
                <a:solidFill>
                  <a:schemeClr val="tx2"/>
                </a:solidFill>
              </a:rPr>
              <a:t>құқықтарын</a:t>
            </a:r>
            <a:r>
              <a:rPr lang="ru-RU" sz="1200" b="1" dirty="0" smtClean="0">
                <a:solidFill>
                  <a:schemeClr val="tx2"/>
                </a:solidFill>
              </a:rPr>
              <a:t> </a:t>
            </a:r>
            <a:r>
              <a:rPr lang="ru-RU" sz="1200" b="1" dirty="0" err="1" smtClean="0">
                <a:solidFill>
                  <a:schemeClr val="tx2"/>
                </a:solidFill>
              </a:rPr>
              <a:t>қалпына</a:t>
            </a:r>
            <a:r>
              <a:rPr lang="ru-RU" sz="1200" b="1" dirty="0" smtClean="0">
                <a:solidFill>
                  <a:schemeClr val="tx2"/>
                </a:solidFill>
              </a:rPr>
              <a:t> </a:t>
            </a:r>
            <a:r>
              <a:rPr lang="ru-RU" sz="1200" b="1" dirty="0" err="1" smtClean="0">
                <a:solidFill>
                  <a:schemeClr val="tx2"/>
                </a:solidFill>
              </a:rPr>
              <a:t>келтіру</a:t>
            </a:r>
            <a:r>
              <a:rPr lang="ru-RU" sz="1200" b="1" dirty="0" smtClean="0">
                <a:solidFill>
                  <a:schemeClr val="tx2"/>
                </a:solidFill>
              </a:rPr>
              <a:t> омбудсмен </a:t>
            </a:r>
            <a:r>
              <a:rPr lang="ru-RU" sz="1200" b="1" dirty="0" err="1" smtClean="0">
                <a:solidFill>
                  <a:schemeClr val="tx2"/>
                </a:solidFill>
              </a:rPr>
              <a:t>және</a:t>
            </a:r>
            <a:r>
              <a:rPr lang="ru-RU" sz="1200" b="1" dirty="0" smtClean="0">
                <a:solidFill>
                  <a:schemeClr val="tx2"/>
                </a:solidFill>
              </a:rPr>
              <a:t> сот </a:t>
            </a:r>
            <a:r>
              <a:rPr lang="ru-RU" sz="1200" b="1" dirty="0" err="1" smtClean="0">
                <a:solidFill>
                  <a:schemeClr val="tx2"/>
                </a:solidFill>
              </a:rPr>
              <a:t>органдарының</a:t>
            </a:r>
            <a:r>
              <a:rPr lang="ru-RU" sz="1200" b="1" dirty="0" smtClean="0">
                <a:solidFill>
                  <a:schemeClr val="tx2"/>
                </a:solidFill>
              </a:rPr>
              <a:t> </a:t>
            </a:r>
            <a:r>
              <a:rPr lang="ru-RU" sz="1200" b="1" dirty="0" err="1" smtClean="0">
                <a:solidFill>
                  <a:schemeClr val="tx2"/>
                </a:solidFill>
              </a:rPr>
              <a:t>қызметі</a:t>
            </a:r>
            <a:r>
              <a:rPr lang="ru-RU" sz="1200" b="1" dirty="0" smtClean="0">
                <a:solidFill>
                  <a:schemeClr val="tx2"/>
                </a:solidFill>
              </a:rPr>
              <a:t> </a:t>
            </a:r>
            <a:r>
              <a:rPr lang="ru-RU" sz="1200" b="1" dirty="0" err="1" smtClean="0">
                <a:solidFill>
                  <a:schemeClr val="tx2"/>
                </a:solidFill>
              </a:rPr>
              <a:t>шеңберінде</a:t>
            </a:r>
            <a:r>
              <a:rPr lang="ru-RU" sz="1200" b="1" dirty="0" smtClean="0">
                <a:solidFill>
                  <a:schemeClr val="tx2"/>
                </a:solidFill>
              </a:rPr>
              <a:t> </a:t>
            </a:r>
            <a:r>
              <a:rPr lang="ru-RU" sz="1200" b="1" dirty="0" err="1" smtClean="0">
                <a:solidFill>
                  <a:schemeClr val="tx2"/>
                </a:solidFill>
              </a:rPr>
              <a:t>жүзеге</a:t>
            </a:r>
            <a:r>
              <a:rPr lang="ru-RU" sz="1200" b="1" dirty="0" smtClean="0">
                <a:solidFill>
                  <a:schemeClr val="tx2"/>
                </a:solidFill>
              </a:rPr>
              <a:t> асы</a:t>
            </a:r>
            <a:r>
              <a:rPr lang="kk-KZ" sz="1200" b="1" dirty="0" smtClean="0">
                <a:solidFill>
                  <a:schemeClr val="tx2"/>
                </a:solidFill>
              </a:rPr>
              <a:t>р</a:t>
            </a:r>
            <a:r>
              <a:rPr lang="ru-RU" sz="1200" b="1" dirty="0" err="1" smtClean="0">
                <a:solidFill>
                  <a:schemeClr val="tx2"/>
                </a:solidFill>
              </a:rPr>
              <a:t>ылады</a:t>
            </a:r>
            <a:r>
              <a:rPr lang="ru-RU" sz="1200" b="1" dirty="0" smtClean="0">
                <a:solidFill>
                  <a:schemeClr val="tx2"/>
                </a:solidFill>
              </a:rPr>
              <a:t>, </a:t>
            </a:r>
            <a:r>
              <a:rPr lang="ru-RU" sz="1200" b="1" dirty="0" err="1" smtClean="0">
                <a:solidFill>
                  <a:schemeClr val="tx2"/>
                </a:solidFill>
              </a:rPr>
              <a:t>және</a:t>
            </a:r>
            <a:r>
              <a:rPr lang="ru-RU" sz="1200" b="1" dirty="0" smtClean="0">
                <a:solidFill>
                  <a:schemeClr val="tx2"/>
                </a:solidFill>
              </a:rPr>
              <a:t> </a:t>
            </a:r>
            <a:r>
              <a:rPr lang="ru-RU" sz="1200" b="1" dirty="0" err="1" smtClean="0">
                <a:solidFill>
                  <a:schemeClr val="tx2"/>
                </a:solidFill>
              </a:rPr>
              <a:t>азаматтық</a:t>
            </a:r>
            <a:r>
              <a:rPr lang="ru-RU" sz="1200" b="1" dirty="0" smtClean="0">
                <a:solidFill>
                  <a:schemeClr val="tx2"/>
                </a:solidFill>
              </a:rPr>
              <a:t> </a:t>
            </a:r>
            <a:r>
              <a:rPr lang="ru-RU" sz="1200" b="1" dirty="0" err="1" smtClean="0">
                <a:solidFill>
                  <a:schemeClr val="tx2"/>
                </a:solidFill>
              </a:rPr>
              <a:t>қоғам</a:t>
            </a:r>
            <a:r>
              <a:rPr lang="ru-RU" sz="1200" b="1" dirty="0" smtClean="0">
                <a:solidFill>
                  <a:schemeClr val="tx2"/>
                </a:solidFill>
              </a:rPr>
              <a:t> </a:t>
            </a:r>
            <a:r>
              <a:rPr lang="ru-RU" sz="1200" b="1" dirty="0" err="1" smtClean="0">
                <a:solidFill>
                  <a:schemeClr val="tx2"/>
                </a:solidFill>
              </a:rPr>
              <a:t>институттары</a:t>
            </a:r>
            <a:r>
              <a:rPr lang="ru-RU" sz="1200" b="1" dirty="0" smtClean="0">
                <a:solidFill>
                  <a:schemeClr val="tx2"/>
                </a:solidFill>
              </a:rPr>
              <a:t> </a:t>
            </a:r>
            <a:r>
              <a:rPr lang="ru-RU" sz="1200" b="1" dirty="0" err="1" smtClean="0">
                <a:solidFill>
                  <a:schemeClr val="tx2"/>
                </a:solidFill>
              </a:rPr>
              <a:t>істейді</a:t>
            </a:r>
            <a:r>
              <a:rPr lang="ru-RU" sz="1200" b="1" dirty="0" smtClean="0">
                <a:solidFill>
                  <a:schemeClr val="tx2"/>
                </a:solidFill>
              </a:rPr>
              <a:t> (Германия, Польша </a:t>
            </a:r>
            <a:r>
              <a:rPr lang="ru-RU" sz="1200" b="1" dirty="0" err="1" smtClean="0">
                <a:solidFill>
                  <a:schemeClr val="tx2"/>
                </a:solidFill>
              </a:rPr>
              <a:t>және</a:t>
            </a:r>
            <a:r>
              <a:rPr lang="ru-RU" sz="1200" b="1" dirty="0" smtClean="0">
                <a:solidFill>
                  <a:schemeClr val="tx2"/>
                </a:solidFill>
              </a:rPr>
              <a:t> б.)</a:t>
            </a:r>
            <a:endParaRPr lang="ru-RU" sz="1200" dirty="0">
              <a:solidFill>
                <a:schemeClr val="tx2"/>
              </a:solidFill>
            </a:endParaRPr>
          </a:p>
        </p:txBody>
      </p:sp>
      <p:sp>
        <p:nvSpPr>
          <p:cNvPr id="17426" name="Text Box 23"/>
          <p:cNvSpPr txBox="1">
            <a:spLocks noChangeArrowheads="1"/>
          </p:cNvSpPr>
          <p:nvPr/>
        </p:nvSpPr>
        <p:spPr bwMode="auto">
          <a:xfrm>
            <a:off x="4781550" y="2495550"/>
            <a:ext cx="17907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b="1" dirty="0" smtClean="0">
                <a:solidFill>
                  <a:schemeClr val="tx2"/>
                </a:solidFill>
              </a:rPr>
              <a:t>РЕТТЕУ</a:t>
            </a:r>
            <a:endParaRPr lang="ru-RU" sz="1400" b="1" dirty="0">
              <a:solidFill>
                <a:schemeClr val="tx2"/>
              </a:solidFill>
            </a:endParaRPr>
          </a:p>
        </p:txBody>
      </p:sp>
      <p:sp>
        <p:nvSpPr>
          <p:cNvPr id="17427" name="Line 24"/>
          <p:cNvSpPr>
            <a:spLocks noChangeShapeType="1"/>
          </p:cNvSpPr>
          <p:nvPr/>
        </p:nvSpPr>
        <p:spPr bwMode="auto">
          <a:xfrm flipV="1">
            <a:off x="4731205" y="2827562"/>
            <a:ext cx="201617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>
              <a:solidFill>
                <a:schemeClr val="tx2"/>
              </a:solidFill>
            </a:endParaRPr>
          </a:p>
        </p:txBody>
      </p:sp>
      <p:sp>
        <p:nvSpPr>
          <p:cNvPr id="17428" name="Text Box 25"/>
          <p:cNvSpPr txBox="1">
            <a:spLocks noChangeArrowheads="1"/>
          </p:cNvSpPr>
          <p:nvPr/>
        </p:nvSpPr>
        <p:spPr bwMode="auto">
          <a:xfrm>
            <a:off x="4731205" y="2933700"/>
            <a:ext cx="2011362" cy="2539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200" b="1" dirty="0" err="1" smtClean="0">
                <a:solidFill>
                  <a:schemeClr val="tx2"/>
                </a:solidFill>
              </a:rPr>
              <a:t>Бәсекелестік</a:t>
            </a:r>
            <a:r>
              <a:rPr lang="ru-RU" sz="1200" b="1" dirty="0" smtClean="0">
                <a:solidFill>
                  <a:schemeClr val="tx2"/>
                </a:solidFill>
              </a:rPr>
              <a:t> </a:t>
            </a:r>
            <a:r>
              <a:rPr lang="ru-RU" sz="1200" b="1" dirty="0" err="1" smtClean="0">
                <a:solidFill>
                  <a:schemeClr val="tx2"/>
                </a:solidFill>
              </a:rPr>
              <a:t>және</a:t>
            </a:r>
            <a:r>
              <a:rPr lang="ru-RU" sz="1200" b="1" dirty="0" smtClean="0">
                <a:solidFill>
                  <a:schemeClr val="tx2"/>
                </a:solidFill>
              </a:rPr>
              <a:t> </a:t>
            </a:r>
            <a:r>
              <a:rPr lang="ru-RU" sz="1200" b="1" dirty="0" err="1">
                <a:solidFill>
                  <a:schemeClr val="tx2"/>
                </a:solidFill>
              </a:rPr>
              <a:t>нарық</a:t>
            </a:r>
            <a:r>
              <a:rPr lang="ru-RU" sz="1200" b="1" dirty="0">
                <a:solidFill>
                  <a:schemeClr val="tx2"/>
                </a:solidFill>
              </a:rPr>
              <a:t> </a:t>
            </a:r>
            <a:r>
              <a:rPr lang="ru-RU" sz="1200" b="1" dirty="0" err="1">
                <a:solidFill>
                  <a:schemeClr val="tx2"/>
                </a:solidFill>
              </a:rPr>
              <a:t>саласында</a:t>
            </a:r>
            <a:r>
              <a:rPr lang="ru-RU" sz="1200" b="1" dirty="0">
                <a:solidFill>
                  <a:schemeClr val="tx2"/>
                </a:solidFill>
              </a:rPr>
              <a:t> </a:t>
            </a:r>
            <a:r>
              <a:rPr lang="ru-RU" sz="1200" b="1" dirty="0" err="1">
                <a:solidFill>
                  <a:schemeClr val="tx2"/>
                </a:solidFill>
              </a:rPr>
              <a:t>тұтынушылық</a:t>
            </a:r>
            <a:r>
              <a:rPr lang="ru-RU" sz="1200" b="1" dirty="0">
                <a:solidFill>
                  <a:schemeClr val="tx2"/>
                </a:solidFill>
              </a:rPr>
              <a:t> </a:t>
            </a:r>
            <a:r>
              <a:rPr lang="ru-RU" sz="1200" b="1" dirty="0" err="1">
                <a:solidFill>
                  <a:schemeClr val="tx2"/>
                </a:solidFill>
              </a:rPr>
              <a:t>қорғау</a:t>
            </a:r>
            <a:r>
              <a:rPr lang="ru-RU" sz="1200" b="1" dirty="0">
                <a:solidFill>
                  <a:schemeClr val="tx2"/>
                </a:solidFill>
              </a:rPr>
              <a:t> </a:t>
            </a:r>
            <a:r>
              <a:rPr lang="ru-RU" sz="1200" b="1" dirty="0" err="1">
                <a:solidFill>
                  <a:schemeClr val="tx2"/>
                </a:solidFill>
              </a:rPr>
              <a:t>үшін</a:t>
            </a:r>
            <a:r>
              <a:rPr lang="ru-RU" sz="1200" b="1" dirty="0">
                <a:solidFill>
                  <a:schemeClr val="tx2"/>
                </a:solidFill>
              </a:rPr>
              <a:t> </a:t>
            </a:r>
            <a:r>
              <a:rPr lang="ru-RU" sz="1200" b="1" dirty="0" err="1">
                <a:solidFill>
                  <a:schemeClr val="tx2"/>
                </a:solidFill>
              </a:rPr>
              <a:t>жауапты</a:t>
            </a:r>
            <a:r>
              <a:rPr lang="ru-RU" sz="1200" b="1" dirty="0">
                <a:solidFill>
                  <a:schemeClr val="tx2"/>
                </a:solidFill>
              </a:rPr>
              <a:t> </a:t>
            </a:r>
            <a:r>
              <a:rPr lang="ru-RU" sz="1200" b="1" dirty="0" err="1" smtClean="0">
                <a:solidFill>
                  <a:schemeClr val="tx2"/>
                </a:solidFill>
              </a:rPr>
              <a:t>мемлекеттен</a:t>
            </a:r>
            <a:r>
              <a:rPr lang="ru-RU" sz="1200" b="1" dirty="0" smtClean="0">
                <a:solidFill>
                  <a:schemeClr val="tx2"/>
                </a:solidFill>
              </a:rPr>
              <a:t> </a:t>
            </a:r>
            <a:r>
              <a:rPr lang="ru-RU" sz="1200" b="1" dirty="0" err="1" smtClean="0">
                <a:solidFill>
                  <a:schemeClr val="tx2"/>
                </a:solidFill>
              </a:rPr>
              <a:t>тәуелсіз</a:t>
            </a:r>
            <a:r>
              <a:rPr lang="ru-RU" sz="1200" b="1" dirty="0" smtClean="0">
                <a:solidFill>
                  <a:schemeClr val="tx2"/>
                </a:solidFill>
              </a:rPr>
              <a:t>, </a:t>
            </a:r>
            <a:r>
              <a:rPr lang="ru-RU" sz="1200" b="1" dirty="0" err="1">
                <a:solidFill>
                  <a:schemeClr val="tx2"/>
                </a:solidFill>
              </a:rPr>
              <a:t>Парлмаент</a:t>
            </a:r>
            <a:r>
              <a:rPr lang="ru-RU" sz="1200" b="1" dirty="0">
                <a:solidFill>
                  <a:schemeClr val="tx2"/>
                </a:solidFill>
              </a:rPr>
              <a:t> </a:t>
            </a:r>
            <a:r>
              <a:rPr lang="ru-RU" sz="1200" b="1" dirty="0" err="1" smtClean="0">
                <a:solidFill>
                  <a:schemeClr val="tx2"/>
                </a:solidFill>
              </a:rPr>
              <a:t>тағайындаған</a:t>
            </a:r>
            <a:r>
              <a:rPr lang="ru-RU" sz="1200" b="1" dirty="0" smtClean="0">
                <a:solidFill>
                  <a:schemeClr val="tx2"/>
                </a:solidFill>
              </a:rPr>
              <a:t> </a:t>
            </a:r>
            <a:r>
              <a:rPr lang="ru-RU" sz="1200" b="1" dirty="0" err="1" smtClean="0">
                <a:solidFill>
                  <a:schemeClr val="tx2"/>
                </a:solidFill>
              </a:rPr>
              <a:t>арнайы</a:t>
            </a:r>
            <a:r>
              <a:rPr lang="ru-RU" sz="1200" b="1" dirty="0" smtClean="0">
                <a:solidFill>
                  <a:schemeClr val="tx2"/>
                </a:solidFill>
              </a:rPr>
              <a:t> </a:t>
            </a:r>
            <a:r>
              <a:rPr lang="ru-RU" sz="1200" b="1" dirty="0" err="1" smtClean="0">
                <a:solidFill>
                  <a:schemeClr val="tx2"/>
                </a:solidFill>
              </a:rPr>
              <a:t>органдар</a:t>
            </a:r>
            <a:r>
              <a:rPr lang="ru-RU" sz="1200" b="1" dirty="0" smtClean="0">
                <a:solidFill>
                  <a:schemeClr val="tx2"/>
                </a:solidFill>
              </a:rPr>
              <a:t> (</a:t>
            </a:r>
            <a:r>
              <a:rPr lang="ru-RU" sz="1200" b="1" dirty="0" err="1" smtClean="0">
                <a:solidFill>
                  <a:schemeClr val="tx2"/>
                </a:solidFill>
              </a:rPr>
              <a:t>экономикалық</a:t>
            </a:r>
            <a:r>
              <a:rPr lang="ru-RU" sz="1200" b="1" dirty="0" smtClean="0">
                <a:solidFill>
                  <a:schemeClr val="tx2"/>
                </a:solidFill>
              </a:rPr>
              <a:t> </a:t>
            </a:r>
            <a:r>
              <a:rPr lang="ru-RU" sz="1200" b="1" dirty="0" err="1" smtClean="0">
                <a:solidFill>
                  <a:schemeClr val="tx2"/>
                </a:solidFill>
              </a:rPr>
              <a:t>соттар</a:t>
            </a:r>
            <a:r>
              <a:rPr lang="ru-RU" sz="1200" b="1" dirty="0" smtClean="0">
                <a:solidFill>
                  <a:schemeClr val="tx2"/>
                </a:solidFill>
              </a:rPr>
              <a:t>, </a:t>
            </a:r>
            <a:r>
              <a:rPr lang="ru-RU" sz="1200" b="1" dirty="0" err="1" smtClean="0">
                <a:solidFill>
                  <a:schemeClr val="tx2"/>
                </a:solidFill>
              </a:rPr>
              <a:t>қаржылық</a:t>
            </a:r>
            <a:r>
              <a:rPr lang="ru-RU" sz="1200" b="1" dirty="0" smtClean="0">
                <a:solidFill>
                  <a:schemeClr val="tx2"/>
                </a:solidFill>
              </a:rPr>
              <a:t> омбудсмен) (Скандинав </a:t>
            </a:r>
            <a:r>
              <a:rPr lang="ru-RU" sz="1200" b="1" dirty="0" err="1" smtClean="0">
                <a:solidFill>
                  <a:schemeClr val="tx2"/>
                </a:solidFill>
              </a:rPr>
              <a:t>елдері</a:t>
            </a:r>
            <a:r>
              <a:rPr lang="ru-RU" sz="1200" b="1" dirty="0" smtClean="0">
                <a:solidFill>
                  <a:schemeClr val="tx2"/>
                </a:solidFill>
              </a:rPr>
              <a:t>).</a:t>
            </a:r>
            <a:endParaRPr lang="ru-RU" sz="1200" b="1" dirty="0">
              <a:solidFill>
                <a:schemeClr val="tx2"/>
              </a:solidFill>
            </a:endParaRPr>
          </a:p>
          <a:p>
            <a:pPr>
              <a:spcBef>
                <a:spcPct val="50000"/>
              </a:spcBef>
            </a:pPr>
            <a:r>
              <a:rPr lang="ru-RU" b="1" dirty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8086725" y="6453336"/>
            <a:ext cx="914400" cy="3429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>
                <a:solidFill>
                  <a:schemeClr val="tx2"/>
                </a:solidFill>
              </a:rPr>
              <a:t>Слайд </a:t>
            </a:r>
            <a:r>
              <a:rPr lang="ru-RU" sz="1400" dirty="0">
                <a:solidFill>
                  <a:schemeClr val="tx2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215833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57188" y="188640"/>
            <a:ext cx="8501062" cy="954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  </a:t>
            </a:r>
            <a:r>
              <a:rPr lang="ru-RU" sz="2800" b="1" dirty="0" err="1" smtClean="0">
                <a:solidFill>
                  <a:schemeClr val="tx2">
                    <a:lumMod val="75000"/>
                  </a:schemeClr>
                </a:solidFill>
              </a:rPr>
              <a:t>Заң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b="1" dirty="0" err="1" smtClean="0">
                <a:solidFill>
                  <a:schemeClr val="tx2">
                    <a:lumMod val="75000"/>
                  </a:schemeClr>
                </a:solidFill>
              </a:rPr>
              <a:t>жобасын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b="1" dirty="0" err="1" smtClean="0">
                <a:solidFill>
                  <a:schemeClr val="tx2">
                    <a:lumMod val="75000"/>
                  </a:schemeClr>
                </a:solidFill>
              </a:rPr>
              <a:t>әзірлеудің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b="1" dirty="0" err="1" smtClean="0">
                <a:solidFill>
                  <a:schemeClr val="tx2">
                    <a:lumMod val="75000"/>
                  </a:schemeClr>
                </a:solidFill>
              </a:rPr>
              <a:t>негізгі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b="1" dirty="0" err="1" smtClean="0">
                <a:solidFill>
                  <a:schemeClr val="tx2">
                    <a:lumMod val="75000"/>
                  </a:schemeClr>
                </a:solidFill>
              </a:rPr>
              <a:t>мақсаттары</a:t>
            </a:r>
            <a:endParaRPr lang="ru-RU" sz="2800" i="1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177675" y="1214438"/>
            <a:ext cx="8786813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179512" y="1285875"/>
            <a:ext cx="878681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Скругленный прямоугольник 11"/>
          <p:cNvSpPr/>
          <p:nvPr/>
        </p:nvSpPr>
        <p:spPr>
          <a:xfrm>
            <a:off x="1000125" y="2717800"/>
            <a:ext cx="7572375" cy="7112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200" dirty="0" err="1" smtClean="0">
                <a:solidFill>
                  <a:schemeClr val="tx2">
                    <a:lumMod val="75000"/>
                  </a:schemeClr>
                </a:solidFill>
              </a:rPr>
              <a:t>Тұтынушылардың</a:t>
            </a: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200" dirty="0" err="1" smtClean="0">
                <a:solidFill>
                  <a:schemeClr val="tx2">
                    <a:lumMod val="75000"/>
                  </a:schemeClr>
                </a:solidFill>
              </a:rPr>
              <a:t>заңды</a:t>
            </a: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200" dirty="0" err="1" smtClean="0">
                <a:solidFill>
                  <a:schemeClr val="tx2">
                    <a:lumMod val="75000"/>
                  </a:schemeClr>
                </a:solidFill>
              </a:rPr>
              <a:t>мүдделерін</a:t>
            </a: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200" dirty="0" err="1" smtClean="0">
                <a:solidFill>
                  <a:schemeClr val="tx2">
                    <a:lumMod val="75000"/>
                  </a:schemeClr>
                </a:solidFill>
              </a:rPr>
              <a:t>және</a:t>
            </a: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200" dirty="0" err="1" smtClean="0">
                <a:solidFill>
                  <a:schemeClr val="tx2">
                    <a:lumMod val="75000"/>
                  </a:schemeClr>
                </a:solidFill>
              </a:rPr>
              <a:t>құқықтарын</a:t>
            </a: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200" dirty="0" err="1" smtClean="0">
                <a:solidFill>
                  <a:schemeClr val="tx2">
                    <a:lumMod val="75000"/>
                  </a:schemeClr>
                </a:solidFill>
              </a:rPr>
              <a:t>қорғаудың</a:t>
            </a:r>
            <a:r>
              <a:rPr lang="ru-RU" sz="22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200" dirty="0" err="1" smtClean="0">
                <a:solidFill>
                  <a:schemeClr val="tx2">
                    <a:lumMod val="75000"/>
                  </a:schemeClr>
                </a:solidFill>
              </a:rPr>
              <a:t>батымды</a:t>
            </a: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200" dirty="0" err="1" smtClean="0">
                <a:solidFill>
                  <a:schemeClr val="tx2">
                    <a:lumMod val="75000"/>
                  </a:schemeClr>
                </a:solidFill>
              </a:rPr>
              <a:t>тетіктерді</a:t>
            </a: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200" dirty="0" err="1" smtClean="0">
                <a:solidFill>
                  <a:schemeClr val="tx2">
                    <a:lumMod val="75000"/>
                  </a:schemeClr>
                </a:solidFill>
              </a:rPr>
              <a:t>құру</a:t>
            </a: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200" dirty="0" err="1" smtClean="0">
                <a:solidFill>
                  <a:schemeClr val="tx2">
                    <a:lumMod val="75000"/>
                  </a:schemeClr>
                </a:solidFill>
              </a:rPr>
              <a:t>және</a:t>
            </a: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</a:rPr>
              <a:t> оны </a:t>
            </a:r>
            <a:r>
              <a:rPr lang="ru-RU" sz="2200" dirty="0" err="1" smtClean="0">
                <a:solidFill>
                  <a:schemeClr val="tx2">
                    <a:lumMod val="75000"/>
                  </a:schemeClr>
                </a:solidFill>
              </a:rPr>
              <a:t>жетілдіру</a:t>
            </a:r>
            <a:endParaRPr lang="ru-RU" sz="2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971550" y="3788395"/>
            <a:ext cx="7572375" cy="72072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200" dirty="0" err="1" smtClean="0">
                <a:solidFill>
                  <a:schemeClr val="tx2">
                    <a:lumMod val="75000"/>
                  </a:schemeClr>
                </a:solidFill>
              </a:rPr>
              <a:t>Тұтынушылардың</a:t>
            </a: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200" dirty="0" err="1" smtClean="0">
                <a:solidFill>
                  <a:schemeClr val="tx2">
                    <a:lumMod val="75000"/>
                  </a:schemeClr>
                </a:solidFill>
              </a:rPr>
              <a:t>құқықтарын</a:t>
            </a: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200" dirty="0" err="1" smtClean="0">
                <a:solidFill>
                  <a:schemeClr val="tx2">
                    <a:lumMod val="75000"/>
                  </a:schemeClr>
                </a:solidFill>
              </a:rPr>
              <a:t>қорғау</a:t>
            </a: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200" dirty="0" err="1" smtClean="0">
                <a:solidFill>
                  <a:schemeClr val="tx2">
                    <a:lumMod val="75000"/>
                  </a:schemeClr>
                </a:solidFill>
              </a:rPr>
              <a:t>жүйесін</a:t>
            </a: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200" dirty="0" err="1" smtClean="0">
                <a:solidFill>
                  <a:schemeClr val="tx2">
                    <a:lumMod val="75000"/>
                  </a:schemeClr>
                </a:solidFill>
              </a:rPr>
              <a:t>мемлекеттік</a:t>
            </a: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200" dirty="0" err="1" smtClean="0">
                <a:solidFill>
                  <a:schemeClr val="tx2">
                    <a:lumMod val="75000"/>
                  </a:schemeClr>
                </a:solidFill>
              </a:rPr>
              <a:t>реттеу</a:t>
            </a: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200" dirty="0" err="1" smtClean="0">
                <a:solidFill>
                  <a:schemeClr val="tx2">
                    <a:lumMod val="75000"/>
                  </a:schemeClr>
                </a:solidFill>
              </a:rPr>
              <a:t>тәртібін</a:t>
            </a: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200" dirty="0" err="1" smtClean="0">
                <a:solidFill>
                  <a:schemeClr val="tx2">
                    <a:lumMod val="75000"/>
                  </a:schemeClr>
                </a:solidFill>
              </a:rPr>
              <a:t>айқын</a:t>
            </a: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200" dirty="0" err="1" smtClean="0">
                <a:solidFill>
                  <a:schemeClr val="tx2">
                    <a:lumMod val="75000"/>
                  </a:schemeClr>
                </a:solidFill>
              </a:rPr>
              <a:t>белгілеу</a:t>
            </a:r>
            <a:endParaRPr lang="ru-RU" sz="2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8086725" y="6308725"/>
            <a:ext cx="914400" cy="3429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/>
              <a:t>Слайд </a:t>
            </a:r>
            <a:r>
              <a:rPr lang="ru-RU" sz="1400" dirty="0" smtClean="0"/>
              <a:t>2</a:t>
            </a:r>
            <a:endParaRPr lang="ru-RU" sz="140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009650" y="4868515"/>
            <a:ext cx="7572375" cy="72072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200" dirty="0" err="1" smtClean="0">
                <a:solidFill>
                  <a:schemeClr val="tx2">
                    <a:lumMod val="75000"/>
                  </a:schemeClr>
                </a:solidFill>
              </a:rPr>
              <a:t>Тұтынушылардың</a:t>
            </a: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200" dirty="0" err="1" smtClean="0">
                <a:solidFill>
                  <a:schemeClr val="tx2">
                    <a:lumMod val="75000"/>
                  </a:schemeClr>
                </a:solidFill>
              </a:rPr>
              <a:t>қоғамдық</a:t>
            </a: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200" dirty="0" err="1" smtClean="0">
                <a:solidFill>
                  <a:schemeClr val="tx2">
                    <a:lumMod val="75000"/>
                  </a:schemeClr>
                </a:solidFill>
              </a:rPr>
              <a:t>бірлестіктерінің</a:t>
            </a: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200" dirty="0" err="1" smtClean="0">
                <a:solidFill>
                  <a:schemeClr val="tx2">
                    <a:lumMod val="75000"/>
                  </a:schemeClr>
                </a:solidFill>
              </a:rPr>
              <a:t>маңызың</a:t>
            </a: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200" dirty="0" err="1" smtClean="0">
                <a:solidFill>
                  <a:schemeClr val="tx2">
                    <a:lumMod val="75000"/>
                  </a:schemeClr>
                </a:solidFill>
              </a:rPr>
              <a:t>арттыру</a:t>
            </a: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endParaRPr lang="ru-RU" sz="2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971600" y="1700808"/>
            <a:ext cx="7572375" cy="7112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200" dirty="0" err="1" smtClean="0">
                <a:solidFill>
                  <a:schemeClr val="tx2">
                    <a:lumMod val="75000"/>
                  </a:schemeClr>
                </a:solidFill>
              </a:rPr>
              <a:t>Тұтынушылардың</a:t>
            </a: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tx2">
                    <a:lumMod val="75000"/>
                  </a:schemeClr>
                </a:solidFill>
              </a:rPr>
              <a:t>құқықтарын</a:t>
            </a:r>
            <a:r>
              <a:rPr lang="ru-RU" sz="22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tx2">
                    <a:lumMod val="75000"/>
                  </a:schemeClr>
                </a:solidFill>
              </a:rPr>
              <a:t>қорғаудың</a:t>
            </a:r>
            <a:r>
              <a:rPr lang="ru-RU" sz="22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tx2">
                    <a:lumMod val="75000"/>
                  </a:schemeClr>
                </a:solidFill>
              </a:rPr>
              <a:t>негізгі</a:t>
            </a:r>
            <a:r>
              <a:rPr lang="ru-RU" sz="22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200" dirty="0" err="1" smtClean="0">
                <a:solidFill>
                  <a:schemeClr val="tx2">
                    <a:lumMod val="75000"/>
                  </a:schemeClr>
                </a:solidFill>
              </a:rPr>
              <a:t>қағидаттарын</a:t>
            </a: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200" dirty="0" err="1" smtClean="0">
                <a:solidFill>
                  <a:schemeClr val="tx2">
                    <a:lumMod val="75000"/>
                  </a:schemeClr>
                </a:solidFill>
              </a:rPr>
              <a:t>белгілеу</a:t>
            </a:r>
            <a:endParaRPr lang="ru-RU" sz="22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57188" y="116632"/>
            <a:ext cx="8501062" cy="1026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 err="1">
                <a:solidFill>
                  <a:schemeClr val="tx2">
                    <a:lumMod val="75000"/>
                  </a:schemeClr>
                </a:solidFill>
              </a:rPr>
              <a:t>Тұтынушылардың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tx2">
                    <a:lumMod val="75000"/>
                  </a:schemeClr>
                </a:solidFill>
              </a:rPr>
              <a:t>құқықтарын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tx2">
                    <a:lumMod val="75000"/>
                  </a:schemeClr>
                </a:solidFill>
              </a:rPr>
              <a:t>қорғаудың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tx2">
                    <a:lumMod val="75000"/>
                  </a:schemeClr>
                </a:solidFill>
              </a:rPr>
              <a:t>негізгі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tx2">
                    <a:lumMod val="75000"/>
                  </a:schemeClr>
                </a:solidFill>
              </a:rPr>
              <a:t>қағидаттарын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tx2">
                    <a:lumMod val="75000"/>
                  </a:schemeClr>
                </a:solidFill>
              </a:rPr>
              <a:t>белгілеу</a:t>
            </a:r>
            <a:endParaRPr lang="ru-RU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179512" y="1214438"/>
            <a:ext cx="8786813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214313" y="1285875"/>
            <a:ext cx="878681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Скругленный прямоугольник 11"/>
          <p:cNvSpPr/>
          <p:nvPr/>
        </p:nvSpPr>
        <p:spPr>
          <a:xfrm>
            <a:off x="539552" y="1628105"/>
            <a:ext cx="8318698" cy="4537199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342900" indent="-342900">
              <a:buFont typeface="Arial" pitchFamily="34" charset="0"/>
              <a:buChar char="•"/>
            </a:pPr>
            <a:r>
              <a:rPr lang="ru-RU" sz="2400" dirty="0" err="1">
                <a:solidFill>
                  <a:schemeClr val="tx2">
                    <a:lumMod val="75000"/>
                  </a:schemeClr>
                </a:solidFill>
              </a:rPr>
              <a:t>Ө</a:t>
            </a:r>
            <a:r>
              <a:rPr lang="ru-RU" sz="2400" dirty="0" err="1" smtClean="0">
                <a:solidFill>
                  <a:schemeClr val="tx2">
                    <a:lumMod val="75000"/>
                  </a:schemeClr>
                </a:solidFill>
              </a:rPr>
              <a:t>міріне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sz="2400" dirty="0" err="1">
                <a:solidFill>
                  <a:schemeClr val="tx2">
                    <a:lumMod val="75000"/>
                  </a:schemeClr>
                </a:solidFill>
              </a:rPr>
              <a:t>денсаулығына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75000"/>
                  </a:schemeClr>
                </a:solidFill>
              </a:rPr>
              <a:t>және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75000"/>
                  </a:schemeClr>
                </a:solidFill>
              </a:rPr>
              <a:t>мүлкіне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75000"/>
                  </a:schemeClr>
                </a:solidFill>
              </a:rPr>
              <a:t>зиян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75000"/>
                  </a:schemeClr>
                </a:solidFill>
              </a:rPr>
              <a:t>келтіруден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75000"/>
                  </a:schemeClr>
                </a:solidFill>
              </a:rPr>
              <a:t>тұтынушыларды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75000"/>
                  </a:schemeClr>
                </a:solidFill>
              </a:rPr>
              <a:t>қорғау</a:t>
            </a:r>
            <a:endParaRPr lang="ru-RU" sz="24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ru-RU" sz="2400" dirty="0" err="1" smtClean="0">
                <a:solidFill>
                  <a:schemeClr val="tx2">
                    <a:lumMod val="75000"/>
                  </a:schemeClr>
                </a:solidFill>
              </a:rPr>
              <a:t>Тұтынушылардың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75000"/>
                  </a:schemeClr>
                </a:solidFill>
              </a:rPr>
              <a:t>экономикалық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75000"/>
                  </a:schemeClr>
                </a:solidFill>
              </a:rPr>
              <a:t>құқықтары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 мен </a:t>
            </a:r>
            <a:r>
              <a:rPr lang="ru-RU" sz="2400" dirty="0" err="1">
                <a:solidFill>
                  <a:schemeClr val="tx2">
                    <a:lumMod val="75000"/>
                  </a:schemeClr>
                </a:solidFill>
              </a:rPr>
              <a:t>заңды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75000"/>
                  </a:schemeClr>
                </a:solidFill>
              </a:rPr>
              <a:t>мүдделерінің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75000"/>
                  </a:schemeClr>
                </a:solidFill>
              </a:rPr>
              <a:t>басымдылығы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75000"/>
                  </a:schemeClr>
                </a:solidFill>
              </a:rPr>
              <a:t>және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 осы </a:t>
            </a:r>
            <a:r>
              <a:rPr lang="ru-RU" sz="2400" dirty="0" err="1">
                <a:solidFill>
                  <a:schemeClr val="tx2">
                    <a:lumMod val="75000"/>
                  </a:schemeClr>
                </a:solidFill>
              </a:rPr>
              <a:t>мүдделерді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75000"/>
                  </a:schemeClr>
                </a:solidFill>
              </a:rPr>
              <a:t>қорғау</a:t>
            </a:r>
            <a:endParaRPr lang="ru-RU" sz="24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ru-RU" sz="2400" dirty="0" err="1" smtClean="0">
                <a:solidFill>
                  <a:schemeClr val="tx2">
                    <a:lumMod val="75000"/>
                  </a:schemeClr>
                </a:solidFill>
              </a:rPr>
              <a:t>Сатушы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75000"/>
                  </a:schemeClr>
                </a:solidFill>
              </a:rPr>
              <a:t>ұсынатын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75000"/>
                  </a:schemeClr>
                </a:solidFill>
              </a:rPr>
              <a:t>тауарлар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sz="2400" dirty="0" err="1" smtClean="0">
                <a:solidFill>
                  <a:schemeClr val="tx2">
                    <a:lumMod val="75000"/>
                  </a:schemeClr>
                </a:solidFill>
              </a:rPr>
              <a:t>жұмыстар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sz="2400" dirty="0" err="1" smtClean="0">
                <a:solidFill>
                  <a:schemeClr val="tx2">
                    <a:lumMod val="75000"/>
                  </a:schemeClr>
                </a:solidFill>
              </a:rPr>
              <a:t>қызметтер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75000"/>
                  </a:schemeClr>
                </a:solidFill>
              </a:rPr>
              <a:t>туралы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75000"/>
                  </a:schemeClr>
                </a:solidFill>
              </a:rPr>
              <a:t>ақпараттың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75000"/>
                  </a:schemeClr>
                </a:solidFill>
              </a:rPr>
              <a:t>қолжетімділігі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75000"/>
                  </a:schemeClr>
                </a:solidFill>
              </a:rPr>
              <a:t>және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75000"/>
                  </a:schemeClr>
                </a:solidFill>
              </a:rPr>
              <a:t>дәйектілігі</a:t>
            </a:r>
            <a:endParaRPr lang="ru-RU" sz="2400" dirty="0">
              <a:solidFill>
                <a:schemeClr val="tx2">
                  <a:lumMod val="75000"/>
                </a:schemeClr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ru-RU" sz="2400" dirty="0" err="1" smtClean="0">
                <a:solidFill>
                  <a:schemeClr val="tx2">
                    <a:lumMod val="75000"/>
                  </a:schemeClr>
                </a:solidFill>
              </a:rPr>
              <a:t>Тауарды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75000"/>
                  </a:schemeClr>
                </a:solidFill>
              </a:rPr>
              <a:t>және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75000"/>
                  </a:schemeClr>
                </a:solidFill>
              </a:rPr>
              <a:t>қызметті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75000"/>
                  </a:schemeClr>
                </a:solidFill>
              </a:rPr>
              <a:t>таңдау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75000"/>
                  </a:schemeClr>
                </a:solidFill>
              </a:rPr>
              <a:t>еркіндігіне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75000"/>
                  </a:schemeClr>
                </a:solidFill>
              </a:rPr>
              <a:t>құқығын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75000"/>
                  </a:schemeClr>
                </a:solidFill>
              </a:rPr>
              <a:t>іске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75000"/>
                  </a:schemeClr>
                </a:solidFill>
              </a:rPr>
              <a:t>асыру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75000"/>
                  </a:schemeClr>
                </a:solidFill>
              </a:rPr>
              <a:t>жағдайларын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75000"/>
                  </a:schemeClr>
                </a:solidFill>
              </a:rPr>
              <a:t>қамтамасыз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75000"/>
                  </a:schemeClr>
                </a:solidFill>
              </a:rPr>
              <a:t>ету</a:t>
            </a:r>
            <a:endParaRPr lang="ru-RU" sz="24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ru-RU" sz="2400" dirty="0" err="1" smtClean="0">
                <a:solidFill>
                  <a:schemeClr val="tx2">
                    <a:lumMod val="75000"/>
                  </a:schemeClr>
                </a:solidFill>
              </a:rPr>
              <a:t>Тұтынушыларды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75000"/>
                  </a:schemeClr>
                </a:solidFill>
              </a:rPr>
              <a:t>сауаттандыру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	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dirty="0" err="1" smtClean="0">
                <a:solidFill>
                  <a:schemeClr val="tx2">
                    <a:lumMod val="75000"/>
                  </a:schemeClr>
                </a:solidFill>
              </a:rPr>
              <a:t>Тұтынушылардың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75000"/>
                  </a:schemeClr>
                </a:solidFill>
              </a:rPr>
              <a:t>құқықтарын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75000"/>
                  </a:schemeClr>
                </a:solidFill>
              </a:rPr>
              <a:t>шектейтін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75000"/>
                  </a:schemeClr>
                </a:solidFill>
              </a:rPr>
              <a:t>әрекеттер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 мен </a:t>
            </a:r>
            <a:r>
              <a:rPr lang="ru-RU" sz="2400" dirty="0" err="1">
                <a:solidFill>
                  <a:schemeClr val="tx2">
                    <a:lumMod val="75000"/>
                  </a:schemeClr>
                </a:solidFill>
              </a:rPr>
              <a:t>шешімдерге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75000"/>
                  </a:schemeClr>
                </a:solidFill>
              </a:rPr>
              <a:t>шағымдану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75000"/>
                  </a:schemeClr>
                </a:solidFill>
              </a:rPr>
              <a:t>процесінің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75000"/>
                  </a:schemeClr>
                </a:solidFill>
              </a:rPr>
              <a:t>әділеттілігі</a:t>
            </a:r>
            <a:endParaRPr lang="ru-RU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8086725" y="6308725"/>
            <a:ext cx="914400" cy="3429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>
                <a:solidFill>
                  <a:srgbClr val="FFFFFF"/>
                </a:solidFill>
              </a:rPr>
              <a:t>Слайд </a:t>
            </a:r>
            <a:r>
              <a:rPr lang="ru-RU" sz="1400" dirty="0" smtClean="0">
                <a:solidFill>
                  <a:srgbClr val="FFFFFF"/>
                </a:solidFill>
              </a:rPr>
              <a:t>3</a:t>
            </a:r>
            <a:endParaRPr lang="ru-RU" sz="14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57188" y="116632"/>
            <a:ext cx="8501062" cy="1026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tx2">
                    <a:lumMod val="75000"/>
                  </a:schemeClr>
                </a:solidFill>
              </a:rPr>
              <a:t>Тұтынушылардың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tx2">
                    <a:lumMod val="75000"/>
                  </a:schemeClr>
                </a:solidFill>
              </a:rPr>
              <a:t>заңды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tx2">
                    <a:lumMod val="75000"/>
                  </a:schemeClr>
                </a:solidFill>
              </a:rPr>
              <a:t>мүдделерін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tx2">
                    <a:lumMod val="75000"/>
                  </a:schemeClr>
                </a:solidFill>
              </a:rPr>
              <a:t>және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tx2">
                    <a:lumMod val="75000"/>
                  </a:schemeClr>
                </a:solidFill>
              </a:rPr>
              <a:t>құқықтарын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tx2">
                    <a:lumMod val="75000"/>
                  </a:schemeClr>
                </a:solidFill>
              </a:rPr>
              <a:t>қорғаудың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tx2">
                    <a:lumMod val="75000"/>
                  </a:schemeClr>
                </a:solidFill>
              </a:rPr>
              <a:t>батымды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tx2">
                    <a:lumMod val="75000"/>
                  </a:schemeClr>
                </a:solidFill>
              </a:rPr>
              <a:t>тетіктерді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tx2">
                    <a:lumMod val="75000"/>
                  </a:schemeClr>
                </a:solidFill>
              </a:rPr>
              <a:t>құру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tx2">
                    <a:lumMod val="75000"/>
                  </a:schemeClr>
                </a:solidFill>
              </a:rPr>
              <a:t>және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</a:rPr>
              <a:t> оны </a:t>
            </a:r>
            <a:r>
              <a:rPr lang="ru-RU" sz="2400" b="1" dirty="0" err="1">
                <a:solidFill>
                  <a:schemeClr val="tx2">
                    <a:lumMod val="75000"/>
                  </a:schemeClr>
                </a:solidFill>
              </a:rPr>
              <a:t>жетілдіру</a:t>
            </a:r>
            <a:endParaRPr lang="ru-RU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179512" y="1214438"/>
            <a:ext cx="8786813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214313" y="1285875"/>
            <a:ext cx="878681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Скругленный прямоугольник 18"/>
          <p:cNvSpPr/>
          <p:nvPr/>
        </p:nvSpPr>
        <p:spPr>
          <a:xfrm>
            <a:off x="8086725" y="6308725"/>
            <a:ext cx="914400" cy="3429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>
                <a:solidFill>
                  <a:srgbClr val="FFFFFF"/>
                </a:solidFill>
              </a:rPr>
              <a:t>Слайд </a:t>
            </a:r>
            <a:r>
              <a:rPr lang="ru-RU" sz="1400" dirty="0" smtClean="0">
                <a:solidFill>
                  <a:srgbClr val="FFFFFF"/>
                </a:solidFill>
              </a:rPr>
              <a:t>4</a:t>
            </a:r>
            <a:endParaRPr lang="ru-RU" sz="1400" dirty="0">
              <a:solidFill>
                <a:srgbClr val="FFFFFF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57188" y="1412777"/>
            <a:ext cx="8429054" cy="475252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285750" indent="-285750" algn="just">
              <a:buFont typeface="Arial" pitchFamily="34" charset="0"/>
              <a:buChar char="•"/>
              <a:defRPr/>
            </a:pPr>
            <a:r>
              <a:rPr lang="ru-RU" sz="2800" dirty="0" err="1" smtClean="0">
                <a:solidFill>
                  <a:schemeClr val="accent1">
                    <a:lumMod val="50000"/>
                  </a:schemeClr>
                </a:solidFill>
              </a:rPr>
              <a:t>Тауарды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1">
                    <a:lumMod val="50000"/>
                  </a:schemeClr>
                </a:solidFill>
              </a:rPr>
              <a:t>сату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sz="2800" dirty="0" err="1" smtClean="0">
                <a:solidFill>
                  <a:schemeClr val="accent1">
                    <a:lumMod val="50000"/>
                  </a:schemeClr>
                </a:solidFill>
              </a:rPr>
              <a:t>қайтару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1">
                    <a:lumMod val="50000"/>
                  </a:schemeClr>
                </a:solidFill>
              </a:rPr>
              <a:t>және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1">
                    <a:lumMod val="50000"/>
                  </a:schemeClr>
                </a:solidFill>
              </a:rPr>
              <a:t>айырбастау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1">
                    <a:lumMod val="50000"/>
                  </a:schemeClr>
                </a:solidFill>
              </a:rPr>
              <a:t>кезінде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1">
                    <a:lumMod val="50000"/>
                  </a:schemeClr>
                </a:solidFill>
              </a:rPr>
              <a:t>нақты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1">
                    <a:lumMod val="50000"/>
                  </a:schemeClr>
                </a:solidFill>
              </a:rPr>
              <a:t>талаптар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1">
                    <a:lumMod val="50000"/>
                  </a:schemeClr>
                </a:solidFill>
              </a:rPr>
              <a:t>белгілеу</a:t>
            </a:r>
            <a:endParaRPr lang="ru-RU" sz="28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 algn="just">
              <a:buFont typeface="Arial" pitchFamily="34" charset="0"/>
              <a:buChar char="•"/>
              <a:defRPr/>
            </a:pPr>
            <a:r>
              <a:rPr lang="ru-RU" sz="2800" dirty="0" err="1" smtClean="0">
                <a:solidFill>
                  <a:schemeClr val="accent1">
                    <a:lumMod val="50000"/>
                  </a:schemeClr>
                </a:solidFill>
              </a:rPr>
              <a:t>Жұмыс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1">
                    <a:lumMod val="50000"/>
                  </a:schemeClr>
                </a:solidFill>
              </a:rPr>
              <a:t>істеу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sz="2800" dirty="0" err="1" smtClean="0">
                <a:solidFill>
                  <a:schemeClr val="accent1">
                    <a:lumMod val="50000"/>
                  </a:schemeClr>
                </a:solidFill>
              </a:rPr>
              <a:t>қызмет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1">
                    <a:lumMod val="50000"/>
                  </a:schemeClr>
                </a:solidFill>
              </a:rPr>
              <a:t>көрсету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1">
                    <a:lumMod val="50000"/>
                  </a:schemeClr>
                </a:solidFill>
              </a:rPr>
              <a:t>шарттарын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1">
                    <a:lumMod val="50000"/>
                  </a:schemeClr>
                </a:solidFill>
              </a:rPr>
              <a:t>тәптіштеу</a:t>
            </a:r>
            <a:endParaRPr lang="ru-RU" sz="28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 algn="just">
              <a:buFont typeface="Arial" pitchFamily="34" charset="0"/>
              <a:buChar char="•"/>
              <a:defRPr/>
            </a:pP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</a:rPr>
              <a:t>Шарттағы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</a:rPr>
              <a:t>тұтынушылардың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</a:rPr>
              <a:t>құқықтарын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</a:rPr>
              <a:t>бұзатын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</a:rPr>
              <a:t>талаптардың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</a:rPr>
              <a:t>тізімін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</a:rPr>
              <a:t>айқындау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 algn="just">
              <a:buFont typeface="Arial" pitchFamily="34" charset="0"/>
              <a:buChar char="•"/>
              <a:defRPr/>
            </a:pP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</a:rPr>
              <a:t>Электрондық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</a:rPr>
              <a:t>сауда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</a:rPr>
              <a:t>шарттарын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</a:rPr>
              <a:t>белгілеу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 торговли</a:t>
            </a:r>
          </a:p>
          <a:p>
            <a:pPr marL="285750" indent="-285750" algn="just">
              <a:buFont typeface="Arial" pitchFamily="34" charset="0"/>
              <a:buChar char="•"/>
              <a:defRPr/>
            </a:pP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</a:rPr>
              <a:t>Тұтынушымен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</a:rPr>
              <a:t>шарттың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</a:rPr>
              <a:t>мәтінін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</a:rPr>
              <a:t>ресімдеуге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</a:rPr>
              <a:t>оның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</a:rPr>
              <a:t>мазмұнына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</a:rPr>
              <a:t>қойылатын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</a:rPr>
              <a:t>талаптарды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</a:rPr>
              <a:t>белгілеу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07755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57188" y="188640"/>
            <a:ext cx="8501062" cy="954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 err="1" smtClean="0">
                <a:solidFill>
                  <a:schemeClr val="tx2">
                    <a:lumMod val="75000"/>
                  </a:schemeClr>
                </a:solidFill>
              </a:rPr>
              <a:t>Тұтынушылардың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2">
                    <a:lumMod val="75000"/>
                  </a:schemeClr>
                </a:solidFill>
              </a:rPr>
              <a:t>құқықтарын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2">
                    <a:lumMod val="75000"/>
                  </a:schemeClr>
                </a:solidFill>
              </a:rPr>
              <a:t>қорғау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2">
                    <a:lumMod val="75000"/>
                  </a:schemeClr>
                </a:solidFill>
              </a:rPr>
              <a:t>бойынша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algn="ctr">
              <a:defRPr/>
            </a:pPr>
            <a:r>
              <a:rPr lang="ru-RU" sz="2400" b="1" dirty="0" err="1" smtClean="0">
                <a:solidFill>
                  <a:schemeClr val="tx2">
                    <a:lumMod val="75000"/>
                  </a:schemeClr>
                </a:solidFill>
              </a:rPr>
              <a:t>уәкілетті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tx2">
                    <a:lumMod val="75000"/>
                  </a:schemeClr>
                </a:solidFill>
              </a:rPr>
              <a:t>органның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2">
                    <a:lumMod val="75000"/>
                  </a:schemeClr>
                </a:solidFill>
              </a:rPr>
              <a:t>өкілеттігін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2">
                    <a:lumMod val="75000"/>
                  </a:schemeClr>
                </a:solidFill>
              </a:rPr>
              <a:t>кеңейту</a:t>
            </a:r>
            <a:endParaRPr lang="ru-RU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249683" y="1214438"/>
            <a:ext cx="8786813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249684" y="1285875"/>
            <a:ext cx="878681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Скругленный прямоугольник 18"/>
          <p:cNvSpPr/>
          <p:nvPr/>
        </p:nvSpPr>
        <p:spPr>
          <a:xfrm>
            <a:off x="8086725" y="6308725"/>
            <a:ext cx="914400" cy="3429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>
                <a:solidFill>
                  <a:srgbClr val="FFFFFF"/>
                </a:solidFill>
              </a:rPr>
              <a:t>Слайд 5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95536" y="1412776"/>
            <a:ext cx="8496944" cy="475252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ru-RU" sz="2000" i="1" dirty="0">
                <a:solidFill>
                  <a:schemeClr val="tx2"/>
                </a:solidFill>
              </a:rPr>
              <a:t>	</a:t>
            </a:r>
            <a:r>
              <a:rPr lang="ru-RU" sz="2000" i="1" dirty="0" err="1" smtClean="0">
                <a:solidFill>
                  <a:schemeClr val="tx2"/>
                </a:solidFill>
              </a:rPr>
              <a:t>Т</a:t>
            </a:r>
            <a:r>
              <a:rPr lang="ru-RU" sz="2000" dirty="0" err="1" smtClean="0">
                <a:solidFill>
                  <a:schemeClr val="tx2"/>
                </a:solidFill>
              </a:rPr>
              <a:t>ұтынушылардың</a:t>
            </a:r>
            <a:r>
              <a:rPr lang="ru-RU" sz="2000" dirty="0" smtClean="0">
                <a:solidFill>
                  <a:schemeClr val="tx2"/>
                </a:solidFill>
              </a:rPr>
              <a:t> </a:t>
            </a:r>
            <a:r>
              <a:rPr lang="ru-RU" sz="2000" dirty="0" err="1">
                <a:solidFill>
                  <a:schemeClr val="tx2"/>
                </a:solidFill>
              </a:rPr>
              <a:t>құқықтарын</a:t>
            </a:r>
            <a:r>
              <a:rPr lang="ru-RU" sz="2000" dirty="0">
                <a:solidFill>
                  <a:schemeClr val="tx2"/>
                </a:solidFill>
              </a:rPr>
              <a:t> </a:t>
            </a:r>
            <a:r>
              <a:rPr lang="ru-RU" sz="2000" dirty="0" err="1">
                <a:solidFill>
                  <a:schemeClr val="tx2"/>
                </a:solidFill>
              </a:rPr>
              <a:t>қорғау</a:t>
            </a:r>
            <a:r>
              <a:rPr lang="ru-RU" sz="2000" dirty="0">
                <a:solidFill>
                  <a:schemeClr val="tx2"/>
                </a:solidFill>
              </a:rPr>
              <a:t> </a:t>
            </a:r>
            <a:r>
              <a:rPr lang="ru-RU" sz="2000" dirty="0" err="1">
                <a:solidFill>
                  <a:schemeClr val="tx2"/>
                </a:solidFill>
              </a:rPr>
              <a:t>мәселелері</a:t>
            </a:r>
            <a:r>
              <a:rPr lang="ru-RU" sz="2000" dirty="0">
                <a:solidFill>
                  <a:schemeClr val="tx2"/>
                </a:solidFill>
              </a:rPr>
              <a:t> </a:t>
            </a:r>
            <a:r>
              <a:rPr lang="ru-RU" sz="2000" dirty="0" err="1">
                <a:solidFill>
                  <a:schemeClr val="tx2"/>
                </a:solidFill>
              </a:rPr>
              <a:t>бойынша</a:t>
            </a:r>
            <a:r>
              <a:rPr lang="ru-RU" sz="2000" dirty="0">
                <a:solidFill>
                  <a:schemeClr val="tx2"/>
                </a:solidFill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</a:rPr>
              <a:t>Елбасыға</a:t>
            </a:r>
            <a:r>
              <a:rPr lang="ru-RU" sz="2000" dirty="0" smtClean="0">
                <a:solidFill>
                  <a:schemeClr val="tx2"/>
                </a:solidFill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</a:rPr>
              <a:t>жылсайынғы</a:t>
            </a:r>
            <a:r>
              <a:rPr lang="ru-RU" sz="2000" dirty="0" smtClean="0">
                <a:solidFill>
                  <a:schemeClr val="tx2"/>
                </a:solidFill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</a:rPr>
              <a:t>баяндама</a:t>
            </a:r>
            <a:r>
              <a:rPr lang="ru-RU" sz="2000" dirty="0" smtClean="0">
                <a:solidFill>
                  <a:schemeClr val="tx2"/>
                </a:solidFill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</a:rPr>
              <a:t>жасау</a:t>
            </a:r>
            <a:endParaRPr lang="ru-RU" sz="2000" dirty="0">
              <a:solidFill>
                <a:schemeClr val="tx2"/>
              </a:solidFill>
            </a:endParaRPr>
          </a:p>
          <a:p>
            <a:pPr algn="just">
              <a:defRPr/>
            </a:pPr>
            <a:r>
              <a:rPr lang="ru-RU" sz="2000" dirty="0" smtClean="0">
                <a:solidFill>
                  <a:schemeClr val="tx2"/>
                </a:solidFill>
              </a:rPr>
              <a:t>	</a:t>
            </a:r>
            <a:r>
              <a:rPr lang="ru-RU" sz="2000" dirty="0" err="1" smtClean="0">
                <a:solidFill>
                  <a:schemeClr val="tx2"/>
                </a:solidFill>
              </a:rPr>
              <a:t>Тұтынушылардың</a:t>
            </a:r>
            <a:r>
              <a:rPr lang="ru-RU" sz="2000" dirty="0" smtClean="0">
                <a:solidFill>
                  <a:schemeClr val="tx2"/>
                </a:solidFill>
              </a:rPr>
              <a:t> </a:t>
            </a:r>
            <a:r>
              <a:rPr lang="ru-RU" sz="2000" dirty="0" err="1">
                <a:solidFill>
                  <a:schemeClr val="tx2"/>
                </a:solidFill>
              </a:rPr>
              <a:t>шағымдарына</a:t>
            </a:r>
            <a:r>
              <a:rPr lang="ru-RU" sz="2000" dirty="0">
                <a:solidFill>
                  <a:schemeClr val="tx2"/>
                </a:solidFill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</a:rPr>
              <a:t>және</a:t>
            </a:r>
            <a:r>
              <a:rPr lang="ru-RU" sz="2000" dirty="0" smtClean="0">
                <a:solidFill>
                  <a:schemeClr val="tx2"/>
                </a:solidFill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</a:rPr>
              <a:t>мемлекеттік</a:t>
            </a:r>
            <a:r>
              <a:rPr lang="ru-RU" sz="2000" dirty="0" smtClean="0">
                <a:solidFill>
                  <a:schemeClr val="tx2"/>
                </a:solidFill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</a:rPr>
              <a:t>органдардың</a:t>
            </a:r>
            <a:r>
              <a:rPr lang="ru-RU" sz="2000" dirty="0" smtClean="0">
                <a:solidFill>
                  <a:schemeClr val="tx2"/>
                </a:solidFill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</a:rPr>
              <a:t>қызметіне</a:t>
            </a:r>
            <a:r>
              <a:rPr lang="ru-RU" sz="2000" dirty="0" smtClean="0">
                <a:solidFill>
                  <a:schemeClr val="tx2"/>
                </a:solidFill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</a:rPr>
              <a:t>талдау</a:t>
            </a:r>
            <a:r>
              <a:rPr lang="ru-RU" sz="2000" dirty="0" smtClean="0">
                <a:solidFill>
                  <a:schemeClr val="tx2"/>
                </a:solidFill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</a:rPr>
              <a:t>жүргізу</a:t>
            </a:r>
            <a:endParaRPr lang="ru-RU" sz="2000" dirty="0">
              <a:solidFill>
                <a:schemeClr val="tx2"/>
              </a:solidFill>
            </a:endParaRPr>
          </a:p>
          <a:p>
            <a:pPr algn="just">
              <a:defRPr/>
            </a:pPr>
            <a:r>
              <a:rPr lang="ru-RU" sz="2000" dirty="0" smtClean="0">
                <a:solidFill>
                  <a:schemeClr val="tx2"/>
                </a:solidFill>
              </a:rPr>
              <a:t>	</a:t>
            </a:r>
            <a:r>
              <a:rPr lang="ru-RU" sz="2000" dirty="0" err="1" smtClean="0">
                <a:solidFill>
                  <a:schemeClr val="tx2"/>
                </a:solidFill>
              </a:rPr>
              <a:t>Мемлекеттік</a:t>
            </a:r>
            <a:r>
              <a:rPr lang="ru-RU" sz="2000" dirty="0" smtClean="0">
                <a:solidFill>
                  <a:schemeClr val="tx2"/>
                </a:solidFill>
              </a:rPr>
              <a:t> </a:t>
            </a:r>
            <a:r>
              <a:rPr lang="ru-RU" sz="2000" dirty="0" err="1">
                <a:solidFill>
                  <a:schemeClr val="tx2"/>
                </a:solidFill>
              </a:rPr>
              <a:t>органдарға</a:t>
            </a:r>
            <a:r>
              <a:rPr lang="ru-RU" sz="2000" dirty="0">
                <a:solidFill>
                  <a:schemeClr val="tx2"/>
                </a:solidFill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</a:rPr>
              <a:t>тұтынушылардың</a:t>
            </a:r>
            <a:r>
              <a:rPr lang="ru-RU" sz="2000" dirty="0" smtClean="0">
                <a:solidFill>
                  <a:schemeClr val="tx2"/>
                </a:solidFill>
              </a:rPr>
              <a:t> </a:t>
            </a:r>
            <a:r>
              <a:rPr lang="ru-RU" sz="2000" dirty="0" err="1">
                <a:solidFill>
                  <a:schemeClr val="tx2"/>
                </a:solidFill>
              </a:rPr>
              <a:t>құқықтарын</a:t>
            </a:r>
            <a:r>
              <a:rPr lang="ru-RU" sz="2000" dirty="0">
                <a:solidFill>
                  <a:schemeClr val="tx2"/>
                </a:solidFill>
              </a:rPr>
              <a:t> </a:t>
            </a:r>
            <a:r>
              <a:rPr lang="ru-RU" sz="2000" dirty="0" err="1">
                <a:solidFill>
                  <a:schemeClr val="tx2"/>
                </a:solidFill>
              </a:rPr>
              <a:t>қорғау</a:t>
            </a:r>
            <a:r>
              <a:rPr lang="ru-RU" sz="2000" dirty="0">
                <a:solidFill>
                  <a:schemeClr val="tx2"/>
                </a:solidFill>
              </a:rPr>
              <a:t> </a:t>
            </a:r>
            <a:r>
              <a:rPr lang="ru-RU" sz="2000" dirty="0" err="1">
                <a:solidFill>
                  <a:schemeClr val="tx2"/>
                </a:solidFill>
              </a:rPr>
              <a:t>саласындағы</a:t>
            </a:r>
            <a:r>
              <a:rPr lang="ru-RU" sz="2000" dirty="0">
                <a:solidFill>
                  <a:schemeClr val="tx2"/>
                </a:solidFill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</a:rPr>
              <a:t>нормативтік</a:t>
            </a:r>
            <a:r>
              <a:rPr lang="ru-RU" sz="2000" dirty="0" smtClean="0">
                <a:solidFill>
                  <a:schemeClr val="tx2"/>
                </a:solidFill>
              </a:rPr>
              <a:t> </a:t>
            </a:r>
            <a:r>
              <a:rPr lang="ru-RU" sz="2000" dirty="0" err="1">
                <a:solidFill>
                  <a:schemeClr val="tx2"/>
                </a:solidFill>
              </a:rPr>
              <a:t>құқықтық</a:t>
            </a:r>
            <a:r>
              <a:rPr lang="ru-RU" sz="2000" dirty="0">
                <a:solidFill>
                  <a:schemeClr val="tx2"/>
                </a:solidFill>
              </a:rPr>
              <a:t> </a:t>
            </a:r>
            <a:r>
              <a:rPr lang="ru-RU" sz="2000" dirty="0" err="1">
                <a:solidFill>
                  <a:schemeClr val="tx2"/>
                </a:solidFill>
              </a:rPr>
              <a:t>актілерді</a:t>
            </a:r>
            <a:r>
              <a:rPr lang="ru-RU" sz="2000" dirty="0">
                <a:solidFill>
                  <a:schemeClr val="tx2"/>
                </a:solidFill>
              </a:rPr>
              <a:t> </a:t>
            </a:r>
            <a:r>
              <a:rPr lang="ru-RU" sz="2000" dirty="0" err="1">
                <a:solidFill>
                  <a:schemeClr val="tx2"/>
                </a:solidFill>
              </a:rPr>
              <a:t>бұза</a:t>
            </a:r>
            <a:r>
              <a:rPr lang="ru-RU" sz="2000" dirty="0">
                <a:solidFill>
                  <a:schemeClr val="tx2"/>
                </a:solidFill>
              </a:rPr>
              <a:t> </a:t>
            </a:r>
            <a:r>
              <a:rPr lang="ru-RU" sz="2000" dirty="0" err="1">
                <a:solidFill>
                  <a:schemeClr val="tx2"/>
                </a:solidFill>
              </a:rPr>
              <a:t>отырып</a:t>
            </a:r>
            <a:r>
              <a:rPr lang="ru-RU" sz="2000" dirty="0">
                <a:solidFill>
                  <a:schemeClr val="tx2"/>
                </a:solidFill>
              </a:rPr>
              <a:t> </a:t>
            </a:r>
            <a:r>
              <a:rPr lang="ru-RU" sz="2000" dirty="0" err="1">
                <a:solidFill>
                  <a:schemeClr val="tx2"/>
                </a:solidFill>
              </a:rPr>
              <a:t>қабылдаған</a:t>
            </a:r>
            <a:r>
              <a:rPr lang="ru-RU" sz="2000" dirty="0">
                <a:solidFill>
                  <a:schemeClr val="tx2"/>
                </a:solidFill>
              </a:rPr>
              <a:t> </a:t>
            </a:r>
            <a:r>
              <a:rPr lang="ru-RU" sz="2000" dirty="0" err="1">
                <a:solidFill>
                  <a:schemeClr val="tx2"/>
                </a:solidFill>
              </a:rPr>
              <a:t>өз</a:t>
            </a:r>
            <a:r>
              <a:rPr lang="ru-RU" sz="2000" dirty="0">
                <a:solidFill>
                  <a:schemeClr val="tx2"/>
                </a:solidFill>
              </a:rPr>
              <a:t> </a:t>
            </a:r>
            <a:r>
              <a:rPr lang="ru-RU" sz="2000" dirty="0" err="1">
                <a:solidFill>
                  <a:schemeClr val="tx2"/>
                </a:solidFill>
              </a:rPr>
              <a:t>шешімдерінің</a:t>
            </a:r>
            <a:r>
              <a:rPr lang="ru-RU" sz="2000" dirty="0">
                <a:solidFill>
                  <a:schemeClr val="tx2"/>
                </a:solidFill>
              </a:rPr>
              <a:t> </a:t>
            </a:r>
            <a:r>
              <a:rPr lang="ru-RU" sz="2000" dirty="0" err="1">
                <a:solidFill>
                  <a:schemeClr val="tx2"/>
                </a:solidFill>
              </a:rPr>
              <a:t>күшін</a:t>
            </a:r>
            <a:r>
              <a:rPr lang="ru-RU" sz="2000" dirty="0">
                <a:solidFill>
                  <a:schemeClr val="tx2"/>
                </a:solidFill>
              </a:rPr>
              <a:t> </a:t>
            </a:r>
            <a:r>
              <a:rPr lang="ru-RU" sz="2000" dirty="0" err="1">
                <a:solidFill>
                  <a:schemeClr val="tx2"/>
                </a:solidFill>
              </a:rPr>
              <a:t>жою</a:t>
            </a:r>
            <a:r>
              <a:rPr lang="ru-RU" sz="2000" dirty="0">
                <a:solidFill>
                  <a:schemeClr val="tx2"/>
                </a:solidFill>
              </a:rPr>
              <a:t> </a:t>
            </a:r>
            <a:r>
              <a:rPr lang="ru-RU" sz="2000" dirty="0" err="1">
                <a:solidFill>
                  <a:schemeClr val="tx2"/>
                </a:solidFill>
              </a:rPr>
              <a:t>туралы</a:t>
            </a:r>
            <a:r>
              <a:rPr lang="ru-RU" sz="2000" dirty="0">
                <a:solidFill>
                  <a:schemeClr val="tx2"/>
                </a:solidFill>
              </a:rPr>
              <a:t> </a:t>
            </a:r>
            <a:r>
              <a:rPr lang="ru-RU" sz="2000" dirty="0" err="1">
                <a:solidFill>
                  <a:schemeClr val="tx2"/>
                </a:solidFill>
              </a:rPr>
              <a:t>ұсыныс</a:t>
            </a:r>
            <a:r>
              <a:rPr lang="ru-RU" sz="2000" dirty="0">
                <a:solidFill>
                  <a:schemeClr val="tx2"/>
                </a:solidFill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</a:rPr>
              <a:t>енгізу</a:t>
            </a:r>
            <a:r>
              <a:rPr lang="ru-RU" sz="2000" dirty="0" smtClean="0">
                <a:solidFill>
                  <a:schemeClr val="tx2"/>
                </a:solidFill>
              </a:rPr>
              <a:t> </a:t>
            </a:r>
          </a:p>
          <a:p>
            <a:pPr algn="just">
              <a:defRPr/>
            </a:pPr>
            <a:r>
              <a:rPr lang="ru-RU" sz="2000" dirty="0">
                <a:solidFill>
                  <a:schemeClr val="tx2"/>
                </a:solidFill>
              </a:rPr>
              <a:t>	</a:t>
            </a:r>
            <a:r>
              <a:rPr lang="ru-RU" sz="2000" dirty="0" err="1" smtClean="0">
                <a:solidFill>
                  <a:schemeClr val="tx2"/>
                </a:solidFill>
              </a:rPr>
              <a:t>Тұтынушыларға</a:t>
            </a:r>
            <a:r>
              <a:rPr lang="ru-RU" sz="2000" dirty="0" smtClean="0">
                <a:solidFill>
                  <a:schemeClr val="tx2"/>
                </a:solidFill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</a:rPr>
              <a:t>хабарлау</a:t>
            </a:r>
            <a:r>
              <a:rPr lang="ru-RU" sz="2000" dirty="0" smtClean="0">
                <a:solidFill>
                  <a:schemeClr val="tx2"/>
                </a:solidFill>
              </a:rPr>
              <a:t>, </a:t>
            </a:r>
            <a:r>
              <a:rPr lang="ru-RU" sz="2000" dirty="0">
                <a:solidFill>
                  <a:schemeClr val="tx2"/>
                </a:solidFill>
              </a:rPr>
              <a:t>консультация </a:t>
            </a:r>
            <a:r>
              <a:rPr lang="ru-RU" sz="2000" dirty="0" smtClean="0">
                <a:solidFill>
                  <a:schemeClr val="tx2"/>
                </a:solidFill>
              </a:rPr>
              <a:t>беру </a:t>
            </a:r>
            <a:r>
              <a:rPr lang="ru-RU" sz="2000" dirty="0" err="1">
                <a:solidFill>
                  <a:schemeClr val="tx2"/>
                </a:solidFill>
              </a:rPr>
              <a:t>және</a:t>
            </a:r>
            <a:r>
              <a:rPr lang="ru-RU" sz="2000" dirty="0">
                <a:solidFill>
                  <a:schemeClr val="tx2"/>
                </a:solidFill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</a:rPr>
              <a:t>сауаттандыру</a:t>
            </a:r>
            <a:endParaRPr lang="ru-RU" sz="2000" dirty="0" smtClean="0">
              <a:solidFill>
                <a:schemeClr val="tx2"/>
              </a:solidFill>
            </a:endParaRPr>
          </a:p>
          <a:p>
            <a:pPr algn="just">
              <a:defRPr/>
            </a:pPr>
            <a:r>
              <a:rPr lang="ru-RU" sz="2000" dirty="0" smtClean="0">
                <a:solidFill>
                  <a:schemeClr val="tx2"/>
                </a:solidFill>
              </a:rPr>
              <a:t>	</a:t>
            </a:r>
            <a:r>
              <a:rPr lang="ru-RU" sz="2000" dirty="0" err="1" smtClean="0">
                <a:solidFill>
                  <a:schemeClr val="tx2"/>
                </a:solidFill>
              </a:rPr>
              <a:t>Өнімдер</a:t>
            </a:r>
            <a:r>
              <a:rPr lang="ru-RU" sz="2000" dirty="0" smtClean="0">
                <a:solidFill>
                  <a:schemeClr val="tx2"/>
                </a:solidFill>
              </a:rPr>
              <a:t> </a:t>
            </a:r>
            <a:r>
              <a:rPr lang="ru-RU" sz="2000" dirty="0">
                <a:solidFill>
                  <a:schemeClr val="tx2"/>
                </a:solidFill>
              </a:rPr>
              <a:t>мен </a:t>
            </a:r>
            <a:r>
              <a:rPr lang="ru-RU" sz="2000" dirty="0" err="1">
                <a:solidFill>
                  <a:schemeClr val="tx2"/>
                </a:solidFill>
              </a:rPr>
              <a:t>көрсетілетін</a:t>
            </a:r>
            <a:r>
              <a:rPr lang="ru-RU" sz="2000" dirty="0">
                <a:solidFill>
                  <a:schemeClr val="tx2"/>
                </a:solidFill>
              </a:rPr>
              <a:t> </a:t>
            </a:r>
            <a:r>
              <a:rPr lang="ru-RU" sz="2000" dirty="0" err="1">
                <a:solidFill>
                  <a:schemeClr val="tx2"/>
                </a:solidFill>
              </a:rPr>
              <a:t>қызметтер</a:t>
            </a:r>
            <a:r>
              <a:rPr lang="ru-RU" sz="2000" dirty="0">
                <a:solidFill>
                  <a:schemeClr val="tx2"/>
                </a:solidFill>
              </a:rPr>
              <a:t> </a:t>
            </a:r>
            <a:r>
              <a:rPr lang="ru-RU" sz="2000" dirty="0" err="1">
                <a:solidFill>
                  <a:schemeClr val="tx2"/>
                </a:solidFill>
              </a:rPr>
              <a:t>бойынша</a:t>
            </a:r>
            <a:r>
              <a:rPr lang="ru-RU" sz="2000" dirty="0">
                <a:solidFill>
                  <a:schemeClr val="tx2"/>
                </a:solidFill>
              </a:rPr>
              <a:t> </a:t>
            </a:r>
            <a:r>
              <a:rPr lang="ru-RU" sz="2000" dirty="0" err="1">
                <a:solidFill>
                  <a:schemeClr val="tx2"/>
                </a:solidFill>
              </a:rPr>
              <a:t>техникалық</a:t>
            </a:r>
            <a:r>
              <a:rPr lang="ru-RU" sz="2000" dirty="0">
                <a:solidFill>
                  <a:schemeClr val="tx2"/>
                </a:solidFill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</a:rPr>
              <a:t>регламенттерді</a:t>
            </a:r>
            <a:r>
              <a:rPr lang="ru-RU" sz="2000" dirty="0" smtClean="0">
                <a:solidFill>
                  <a:schemeClr val="tx2"/>
                </a:solidFill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</a:rPr>
              <a:t>сақталуына</a:t>
            </a:r>
            <a:r>
              <a:rPr lang="ru-RU" sz="2000" dirty="0" smtClean="0">
                <a:solidFill>
                  <a:schemeClr val="tx2"/>
                </a:solidFill>
              </a:rPr>
              <a:t> </a:t>
            </a:r>
            <a:r>
              <a:rPr lang="ru-RU" sz="2000" dirty="0" err="1">
                <a:solidFill>
                  <a:schemeClr val="tx2"/>
                </a:solidFill>
              </a:rPr>
              <a:t>мемлекеттік</a:t>
            </a:r>
            <a:r>
              <a:rPr lang="ru-RU" sz="2000" dirty="0">
                <a:solidFill>
                  <a:schemeClr val="tx2"/>
                </a:solidFill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</a:rPr>
              <a:t>бақылау</a:t>
            </a:r>
            <a:r>
              <a:rPr lang="ru-RU" sz="2000" dirty="0" smtClean="0">
                <a:solidFill>
                  <a:schemeClr val="tx2"/>
                </a:solidFill>
              </a:rPr>
              <a:t> </a:t>
            </a:r>
          </a:p>
          <a:p>
            <a:pPr algn="just">
              <a:defRPr/>
            </a:pPr>
            <a:r>
              <a:rPr lang="ru-RU" sz="2000" dirty="0" smtClean="0">
                <a:solidFill>
                  <a:schemeClr val="tx2"/>
                </a:solidFill>
              </a:rPr>
              <a:t>	</a:t>
            </a:r>
            <a:r>
              <a:rPr lang="ru-RU" sz="2000" dirty="0" err="1" smtClean="0">
                <a:solidFill>
                  <a:schemeClr val="tx2"/>
                </a:solidFill>
              </a:rPr>
              <a:t>Оннан</a:t>
            </a:r>
            <a:r>
              <a:rPr lang="ru-RU" sz="2000" dirty="0" smtClean="0">
                <a:solidFill>
                  <a:schemeClr val="tx2"/>
                </a:solidFill>
              </a:rPr>
              <a:t> </a:t>
            </a:r>
            <a:r>
              <a:rPr lang="ru-RU" sz="2000" dirty="0" err="1">
                <a:solidFill>
                  <a:schemeClr val="tx2"/>
                </a:solidFill>
              </a:rPr>
              <a:t>астам</a:t>
            </a:r>
            <a:r>
              <a:rPr lang="ru-RU" sz="2000" dirty="0">
                <a:solidFill>
                  <a:schemeClr val="tx2"/>
                </a:solidFill>
              </a:rPr>
              <a:t> </a:t>
            </a:r>
            <a:r>
              <a:rPr lang="ru-RU" sz="2000" dirty="0" err="1">
                <a:solidFill>
                  <a:schemeClr val="tx2"/>
                </a:solidFill>
              </a:rPr>
              <a:t>тұтынушының</a:t>
            </a:r>
            <a:r>
              <a:rPr lang="ru-RU" sz="2000" dirty="0">
                <a:solidFill>
                  <a:schemeClr val="tx2"/>
                </a:solidFill>
              </a:rPr>
              <a:t> </a:t>
            </a:r>
            <a:r>
              <a:rPr lang="ru-RU" sz="2000" dirty="0" err="1">
                <a:solidFill>
                  <a:schemeClr val="tx2"/>
                </a:solidFill>
              </a:rPr>
              <a:t>бір</a:t>
            </a:r>
            <a:r>
              <a:rPr lang="ru-RU" sz="2000" dirty="0">
                <a:solidFill>
                  <a:schemeClr val="tx2"/>
                </a:solidFill>
              </a:rPr>
              <a:t> </a:t>
            </a:r>
            <a:r>
              <a:rPr lang="ru-RU" sz="2000" dirty="0" err="1">
                <a:solidFill>
                  <a:schemeClr val="tx2"/>
                </a:solidFill>
              </a:rPr>
              <a:t>мәселе</a:t>
            </a:r>
            <a:r>
              <a:rPr lang="ru-RU" sz="2000" dirty="0">
                <a:solidFill>
                  <a:schemeClr val="tx2"/>
                </a:solidFill>
              </a:rPr>
              <a:t> </a:t>
            </a:r>
            <a:r>
              <a:rPr lang="ru-RU" sz="2000" dirty="0" err="1">
                <a:solidFill>
                  <a:schemeClr val="tx2"/>
                </a:solidFill>
              </a:rPr>
              <a:t>бойынша</a:t>
            </a:r>
            <a:r>
              <a:rPr lang="ru-RU" sz="2000" dirty="0">
                <a:solidFill>
                  <a:schemeClr val="tx2"/>
                </a:solidFill>
              </a:rPr>
              <a:t> </a:t>
            </a:r>
            <a:r>
              <a:rPr lang="ru-RU" sz="2000" dirty="0" err="1">
                <a:solidFill>
                  <a:schemeClr val="tx2"/>
                </a:solidFill>
              </a:rPr>
              <a:t>құқықтары</a:t>
            </a:r>
            <a:r>
              <a:rPr lang="ru-RU" sz="2000" dirty="0">
                <a:solidFill>
                  <a:schemeClr val="tx2"/>
                </a:solidFill>
              </a:rPr>
              <a:t> </a:t>
            </a:r>
            <a:r>
              <a:rPr lang="ru-RU" sz="2000" dirty="0" err="1">
                <a:solidFill>
                  <a:schemeClr val="tx2"/>
                </a:solidFill>
              </a:rPr>
              <a:t>бұзылған</a:t>
            </a:r>
            <a:r>
              <a:rPr lang="ru-RU" sz="2000" dirty="0">
                <a:solidFill>
                  <a:schemeClr val="tx2"/>
                </a:solidFill>
              </a:rPr>
              <a:t> </a:t>
            </a:r>
            <a:r>
              <a:rPr lang="ru-RU" sz="2000" dirty="0" err="1">
                <a:solidFill>
                  <a:schemeClr val="tx2"/>
                </a:solidFill>
              </a:rPr>
              <a:t>жағдайларда</a:t>
            </a:r>
            <a:r>
              <a:rPr lang="ru-RU" sz="2000" dirty="0">
                <a:solidFill>
                  <a:schemeClr val="tx2"/>
                </a:solidFill>
              </a:rPr>
              <a:t> </a:t>
            </a:r>
            <a:r>
              <a:rPr lang="ru-RU" sz="2000" dirty="0" err="1">
                <a:solidFill>
                  <a:schemeClr val="tx2"/>
                </a:solidFill>
              </a:rPr>
              <a:t>тұтынушылардың</a:t>
            </a:r>
            <a:r>
              <a:rPr lang="ru-RU" sz="2000" dirty="0">
                <a:solidFill>
                  <a:schemeClr val="tx2"/>
                </a:solidFill>
              </a:rPr>
              <a:t> </a:t>
            </a:r>
            <a:r>
              <a:rPr lang="ru-RU" sz="2000" dirty="0" err="1">
                <a:solidFill>
                  <a:schemeClr val="tx2"/>
                </a:solidFill>
              </a:rPr>
              <a:t>айқындалмаған</a:t>
            </a:r>
            <a:r>
              <a:rPr lang="ru-RU" sz="2000" dirty="0">
                <a:solidFill>
                  <a:schemeClr val="tx2"/>
                </a:solidFill>
              </a:rPr>
              <a:t> </a:t>
            </a:r>
            <a:r>
              <a:rPr lang="ru-RU" sz="2000" dirty="0" err="1">
                <a:solidFill>
                  <a:schemeClr val="tx2"/>
                </a:solidFill>
              </a:rPr>
              <a:t>тобының</a:t>
            </a:r>
            <a:r>
              <a:rPr lang="ru-RU" sz="2000" dirty="0">
                <a:solidFill>
                  <a:schemeClr val="tx2"/>
                </a:solidFill>
              </a:rPr>
              <a:t> </a:t>
            </a:r>
            <a:r>
              <a:rPr lang="ru-RU" sz="2000" dirty="0" err="1">
                <a:solidFill>
                  <a:schemeClr val="tx2"/>
                </a:solidFill>
              </a:rPr>
              <a:t>құқықтарын</a:t>
            </a:r>
            <a:r>
              <a:rPr lang="ru-RU" sz="2000" dirty="0">
                <a:solidFill>
                  <a:schemeClr val="tx2"/>
                </a:solidFill>
              </a:rPr>
              <a:t> </a:t>
            </a:r>
            <a:r>
              <a:rPr lang="ru-RU" sz="2000" dirty="0" err="1">
                <a:solidFill>
                  <a:schemeClr val="tx2"/>
                </a:solidFill>
              </a:rPr>
              <a:t>қорғау</a:t>
            </a:r>
            <a:r>
              <a:rPr lang="ru-RU" sz="2000" dirty="0">
                <a:solidFill>
                  <a:schemeClr val="tx2"/>
                </a:solidFill>
              </a:rPr>
              <a:t> </a:t>
            </a:r>
            <a:r>
              <a:rPr lang="ru-RU" sz="2000" dirty="0" err="1">
                <a:solidFill>
                  <a:schemeClr val="tx2"/>
                </a:solidFill>
              </a:rPr>
              <a:t>мәселелері</a:t>
            </a:r>
            <a:r>
              <a:rPr lang="ru-RU" sz="2000" dirty="0">
                <a:solidFill>
                  <a:schemeClr val="tx2"/>
                </a:solidFill>
              </a:rPr>
              <a:t> </a:t>
            </a:r>
            <a:r>
              <a:rPr lang="ru-RU" sz="2000" dirty="0" err="1">
                <a:solidFill>
                  <a:schemeClr val="tx2"/>
                </a:solidFill>
              </a:rPr>
              <a:t>бойынша</a:t>
            </a:r>
            <a:r>
              <a:rPr lang="ru-RU" sz="2000" dirty="0">
                <a:solidFill>
                  <a:schemeClr val="tx2"/>
                </a:solidFill>
              </a:rPr>
              <a:t> </a:t>
            </a:r>
            <a:r>
              <a:rPr lang="ru-RU" sz="2000" dirty="0" err="1">
                <a:solidFill>
                  <a:schemeClr val="tx2"/>
                </a:solidFill>
              </a:rPr>
              <a:t>сотқа</a:t>
            </a:r>
            <a:r>
              <a:rPr lang="ru-RU" sz="2000" dirty="0">
                <a:solidFill>
                  <a:schemeClr val="tx2"/>
                </a:solidFill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</a:rPr>
              <a:t>жүгіну</a:t>
            </a:r>
            <a:r>
              <a:rPr lang="ru-RU" sz="2000" dirty="0" smtClean="0">
                <a:solidFill>
                  <a:schemeClr val="tx2"/>
                </a:solidFill>
              </a:rPr>
              <a:t> </a:t>
            </a:r>
            <a:endParaRPr lang="ru-RU" sz="2000" dirty="0">
              <a:solidFill>
                <a:schemeClr val="tx2"/>
              </a:solidFill>
            </a:endParaRPr>
          </a:p>
          <a:p>
            <a:pPr algn="ctr">
              <a:defRPr/>
            </a:pPr>
            <a:r>
              <a:rPr lang="ru-RU" b="1" dirty="0">
                <a:solidFill>
                  <a:schemeClr val="tx2"/>
                </a:solidFill>
              </a:rPr>
              <a:t>	</a:t>
            </a:r>
            <a:endParaRPr lang="ru-RU" sz="2100" b="1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23528" y="476672"/>
            <a:ext cx="8496944" cy="5688633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 err="1" smtClean="0">
                <a:solidFill>
                  <a:schemeClr val="tx2">
                    <a:lumMod val="75000"/>
                  </a:schemeClr>
                </a:solidFill>
              </a:rPr>
              <a:t>Тұтынушылардың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tx2">
                    <a:lumMod val="75000"/>
                  </a:schemeClr>
                </a:solidFill>
              </a:rPr>
              <a:t>құқықтарын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tx2">
                    <a:lumMod val="75000"/>
                  </a:schemeClr>
                </a:solidFill>
              </a:rPr>
              <a:t>қорғау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2">
                    <a:lumMod val="75000"/>
                  </a:schemeClr>
                </a:solidFill>
              </a:rPr>
              <a:t>саласында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2">
                    <a:lumMod val="75000"/>
                  </a:schemeClr>
                </a:solidFill>
              </a:rPr>
              <a:t>мемлекеттік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2">
                    <a:lumMod val="75000"/>
                  </a:schemeClr>
                </a:solidFill>
              </a:rPr>
              <a:t>органдардың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2">
                    <a:lumMod val="75000"/>
                  </a:schemeClr>
                </a:solidFill>
              </a:rPr>
              <a:t>өкілеттктерін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2">
                    <a:lumMod val="75000"/>
                  </a:schemeClr>
                </a:solidFill>
              </a:rPr>
              <a:t>белгілеу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:</a:t>
            </a:r>
          </a:p>
          <a:p>
            <a:pPr algn="ctr">
              <a:defRPr/>
            </a:pPr>
            <a:endParaRPr lang="ru-RU" sz="24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>
              <a:defRPr/>
            </a:pPr>
            <a:r>
              <a:rPr lang="ru-RU" sz="2400" i="1" dirty="0" smtClean="0">
                <a:solidFill>
                  <a:schemeClr val="tx2">
                    <a:lumMod val="75000"/>
                  </a:schemeClr>
                </a:solidFill>
              </a:rPr>
              <a:t>   </a:t>
            </a:r>
            <a:r>
              <a:rPr lang="ru-RU" sz="24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400" i="1" dirty="0" err="1">
                <a:solidFill>
                  <a:schemeClr val="accent1">
                    <a:lumMod val="50000"/>
                  </a:schemeClr>
                </a:solidFill>
              </a:rPr>
              <a:t>Тұтынушылардың</a:t>
            </a:r>
            <a:r>
              <a:rPr lang="ru-RU" sz="24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400" i="1" dirty="0" err="1">
                <a:solidFill>
                  <a:schemeClr val="accent1">
                    <a:lumMod val="50000"/>
                  </a:schemeClr>
                </a:solidFill>
              </a:rPr>
              <a:t>құқықтарын</a:t>
            </a:r>
            <a:r>
              <a:rPr lang="ru-RU" sz="24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400" i="1" dirty="0" err="1">
                <a:solidFill>
                  <a:schemeClr val="accent1">
                    <a:lumMod val="50000"/>
                  </a:schemeClr>
                </a:solidFill>
              </a:rPr>
              <a:t>қорғау</a:t>
            </a:r>
            <a:r>
              <a:rPr lang="ru-RU" sz="24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400" i="1" dirty="0" err="1" smtClean="0">
                <a:solidFill>
                  <a:schemeClr val="accent1">
                    <a:lumMod val="50000"/>
                  </a:schemeClr>
                </a:solidFill>
              </a:rPr>
              <a:t>мәселелері</a:t>
            </a:r>
            <a:r>
              <a:rPr lang="ru-RU" sz="2400" i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400" i="1" dirty="0" err="1" smtClean="0">
                <a:solidFill>
                  <a:schemeClr val="accent1">
                    <a:lumMod val="50000"/>
                  </a:schemeClr>
                </a:solidFill>
              </a:rPr>
              <a:t>бойынша</a:t>
            </a:r>
            <a:r>
              <a:rPr lang="ru-RU" sz="2400" i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400" i="1" dirty="0" err="1" smtClean="0">
                <a:solidFill>
                  <a:schemeClr val="accent1">
                    <a:lumMod val="50000"/>
                  </a:schemeClr>
                </a:solidFill>
              </a:rPr>
              <a:t>сараптама</a:t>
            </a:r>
            <a:r>
              <a:rPr lang="ru-RU" sz="2400" i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400" i="1" dirty="0" err="1">
                <a:solidFill>
                  <a:schemeClr val="accent1">
                    <a:lumMod val="50000"/>
                  </a:schemeClr>
                </a:solidFill>
              </a:rPr>
              <a:t>кеңестерін</a:t>
            </a:r>
            <a:r>
              <a:rPr lang="ru-RU" sz="24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400" i="1" dirty="0" err="1" smtClean="0">
                <a:solidFill>
                  <a:schemeClr val="accent1">
                    <a:lumMod val="50000"/>
                  </a:schemeClr>
                </a:solidFill>
              </a:rPr>
              <a:t>құру</a:t>
            </a:r>
            <a:endParaRPr lang="ru-RU" sz="2400" i="1" dirty="0">
              <a:solidFill>
                <a:schemeClr val="tx2">
                  <a:lumMod val="75000"/>
                </a:schemeClr>
              </a:solidFill>
            </a:endParaRPr>
          </a:p>
          <a:p>
            <a:pPr algn="just">
              <a:defRPr/>
            </a:pPr>
            <a:r>
              <a:rPr lang="ru-RU" sz="2400" i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i="1" dirty="0" smtClean="0">
                <a:solidFill>
                  <a:schemeClr val="tx2">
                    <a:lumMod val="75000"/>
                  </a:schemeClr>
                </a:solidFill>
              </a:rPr>
              <a:t>  </a:t>
            </a:r>
            <a:r>
              <a:rPr lang="ru-RU" sz="2400" i="1" dirty="0" err="1">
                <a:solidFill>
                  <a:schemeClr val="tx2">
                    <a:lumMod val="75000"/>
                  </a:schemeClr>
                </a:solidFill>
              </a:rPr>
              <a:t>Тұтынушыларға</a:t>
            </a:r>
            <a:r>
              <a:rPr lang="ru-RU" sz="2400" i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i="1" dirty="0" err="1">
                <a:solidFill>
                  <a:schemeClr val="tx2">
                    <a:lumMod val="75000"/>
                  </a:schemeClr>
                </a:solidFill>
              </a:rPr>
              <a:t>хабарлау</a:t>
            </a:r>
            <a:r>
              <a:rPr lang="ru-RU" sz="2400" i="1" dirty="0">
                <a:solidFill>
                  <a:schemeClr val="tx2">
                    <a:lumMod val="75000"/>
                  </a:schemeClr>
                </a:solidFill>
              </a:rPr>
              <a:t>, консультация беру </a:t>
            </a:r>
            <a:r>
              <a:rPr lang="ru-RU" sz="2400" i="1" dirty="0" err="1">
                <a:solidFill>
                  <a:schemeClr val="tx2">
                    <a:lumMod val="75000"/>
                  </a:schemeClr>
                </a:solidFill>
              </a:rPr>
              <a:t>және</a:t>
            </a:r>
            <a:r>
              <a:rPr lang="ru-RU" sz="2400" i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i="1" dirty="0" err="1" smtClean="0">
                <a:solidFill>
                  <a:schemeClr val="tx2">
                    <a:lumMod val="75000"/>
                  </a:schemeClr>
                </a:solidFill>
              </a:rPr>
              <a:t>сауаттандыру</a:t>
            </a:r>
            <a:endParaRPr lang="ru-RU" sz="2400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>
              <a:defRPr/>
            </a:pPr>
            <a:r>
              <a:rPr lang="ru-RU" sz="2400" i="1" dirty="0" smtClean="0">
                <a:solidFill>
                  <a:schemeClr val="tx2">
                    <a:lumMod val="75000"/>
                  </a:schemeClr>
                </a:solidFill>
              </a:rPr>
              <a:t>     </a:t>
            </a:r>
            <a:r>
              <a:rPr lang="ru-RU" sz="2400" i="1" dirty="0" err="1" smtClean="0">
                <a:solidFill>
                  <a:schemeClr val="tx2">
                    <a:lumMod val="75000"/>
                  </a:schemeClr>
                </a:solidFill>
              </a:rPr>
              <a:t>Тұтынушылардың</a:t>
            </a:r>
            <a:r>
              <a:rPr lang="ru-RU" sz="2400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i="1" dirty="0" err="1">
                <a:solidFill>
                  <a:schemeClr val="tx2">
                    <a:lumMod val="75000"/>
                  </a:schemeClr>
                </a:solidFill>
              </a:rPr>
              <a:t>айқындалмаған</a:t>
            </a:r>
            <a:r>
              <a:rPr lang="ru-RU" sz="2400" i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i="1" dirty="0" err="1">
                <a:solidFill>
                  <a:schemeClr val="tx2">
                    <a:lumMod val="75000"/>
                  </a:schemeClr>
                </a:solidFill>
              </a:rPr>
              <a:t>тобының</a:t>
            </a:r>
            <a:r>
              <a:rPr lang="ru-RU" sz="2400" i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i="1" dirty="0" err="1" smtClean="0">
                <a:solidFill>
                  <a:schemeClr val="tx2">
                    <a:lumMod val="75000"/>
                  </a:schemeClr>
                </a:solidFill>
              </a:rPr>
              <a:t>мүдделері</a:t>
            </a:r>
            <a:r>
              <a:rPr lang="ru-RU" sz="2400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i="1" dirty="0" err="1" smtClean="0">
                <a:solidFill>
                  <a:schemeClr val="tx2">
                    <a:lumMod val="75000"/>
                  </a:schemeClr>
                </a:solidFill>
              </a:rPr>
              <a:t>бойынша</a:t>
            </a:r>
            <a:r>
              <a:rPr lang="ru-RU" sz="2400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i="1" dirty="0" err="1" smtClean="0">
                <a:solidFill>
                  <a:schemeClr val="tx2">
                    <a:lumMod val="75000"/>
                  </a:schemeClr>
                </a:solidFill>
              </a:rPr>
              <a:t>сотқа</a:t>
            </a:r>
            <a:r>
              <a:rPr lang="ru-RU" sz="2400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i="1" dirty="0" err="1" smtClean="0">
                <a:solidFill>
                  <a:schemeClr val="tx2">
                    <a:lumMod val="75000"/>
                  </a:schemeClr>
                </a:solidFill>
              </a:rPr>
              <a:t>жүгіну</a:t>
            </a:r>
            <a:endParaRPr lang="ru-RU" sz="2400" i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defRPr/>
            </a:pPr>
            <a:r>
              <a:rPr lang="ru-RU" sz="24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400" i="1" dirty="0" smtClean="0">
                <a:solidFill>
                  <a:schemeClr val="accent1">
                    <a:lumMod val="50000"/>
                  </a:schemeClr>
                </a:solidFill>
              </a:rPr>
              <a:t>      </a:t>
            </a:r>
            <a:endParaRPr lang="ru-RU" sz="2400" i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98252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57188" y="188640"/>
            <a:ext cx="8501062" cy="954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 err="1">
                <a:solidFill>
                  <a:schemeClr val="tx2">
                    <a:lumMod val="75000"/>
                  </a:schemeClr>
                </a:solidFill>
              </a:rPr>
              <a:t>Тұтынушылардың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tx2">
                    <a:lumMod val="75000"/>
                  </a:schemeClr>
                </a:solidFill>
              </a:rPr>
              <a:t>қоғамдық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tx2">
                    <a:lumMod val="75000"/>
                  </a:schemeClr>
                </a:solidFill>
              </a:rPr>
              <a:t>бірлестіктерінің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tx2">
                    <a:lumMod val="75000"/>
                  </a:schemeClr>
                </a:solidFill>
              </a:rPr>
              <a:t>маңызың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tx2">
                    <a:lumMod val="75000"/>
                  </a:schemeClr>
                </a:solidFill>
              </a:rPr>
              <a:t>арттыру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249683" y="1214438"/>
            <a:ext cx="8786813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249684" y="1285875"/>
            <a:ext cx="878681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Скругленный прямоугольник 18"/>
          <p:cNvSpPr/>
          <p:nvPr/>
        </p:nvSpPr>
        <p:spPr>
          <a:xfrm>
            <a:off x="8086725" y="6308725"/>
            <a:ext cx="914400" cy="3429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>
                <a:solidFill>
                  <a:srgbClr val="FFFFFF"/>
                </a:solidFill>
              </a:rPr>
              <a:t>Слайд </a:t>
            </a:r>
            <a:r>
              <a:rPr lang="ru-RU" sz="1400" dirty="0" smtClean="0">
                <a:solidFill>
                  <a:srgbClr val="FFFFFF"/>
                </a:solidFill>
              </a:rPr>
              <a:t>6</a:t>
            </a:r>
            <a:endParaRPr lang="ru-RU" sz="1400" dirty="0">
              <a:solidFill>
                <a:srgbClr val="FFFFFF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57189" y="1556792"/>
            <a:ext cx="8643936" cy="467995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285750" indent="-285750">
              <a:buFont typeface="Arial" pitchFamily="34" charset="0"/>
              <a:buChar char="•"/>
            </a:pPr>
            <a:r>
              <a:rPr lang="ru-RU" sz="2400" dirty="0" err="1">
                <a:solidFill>
                  <a:schemeClr val="tx2"/>
                </a:solidFill>
              </a:rPr>
              <a:t>М</a:t>
            </a:r>
            <a:r>
              <a:rPr lang="ru-RU" sz="2400" dirty="0" err="1" smtClean="0">
                <a:solidFill>
                  <a:schemeClr val="tx2"/>
                </a:solidFill>
              </a:rPr>
              <a:t>емлекеттік</a:t>
            </a:r>
            <a:r>
              <a:rPr lang="ru-RU" sz="2400" dirty="0" smtClean="0">
                <a:solidFill>
                  <a:schemeClr val="tx2"/>
                </a:solidFill>
              </a:rPr>
              <a:t> </a:t>
            </a:r>
            <a:r>
              <a:rPr lang="ru-RU" sz="2400" dirty="0" err="1" smtClean="0">
                <a:solidFill>
                  <a:schemeClr val="tx2"/>
                </a:solidFill>
              </a:rPr>
              <a:t>органдарға</a:t>
            </a:r>
            <a:r>
              <a:rPr lang="ru-RU" sz="2400" dirty="0" smtClean="0">
                <a:solidFill>
                  <a:schemeClr val="tx2"/>
                </a:solidFill>
              </a:rPr>
              <a:t> </a:t>
            </a:r>
            <a:r>
              <a:rPr lang="ru-RU" sz="2400" dirty="0">
                <a:solidFill>
                  <a:schemeClr val="tx2"/>
                </a:solidFill>
              </a:rPr>
              <a:t>шара </a:t>
            </a:r>
            <a:r>
              <a:rPr lang="ru-RU" sz="2400" dirty="0" err="1">
                <a:solidFill>
                  <a:schemeClr val="tx2"/>
                </a:solidFill>
              </a:rPr>
              <a:t>қолдану</a:t>
            </a:r>
            <a:r>
              <a:rPr lang="ru-RU" sz="2400" dirty="0">
                <a:solidFill>
                  <a:schemeClr val="tx2"/>
                </a:solidFill>
              </a:rPr>
              <a:t> </a:t>
            </a:r>
            <a:r>
              <a:rPr lang="ru-RU" sz="2400" dirty="0" err="1" smtClean="0">
                <a:solidFill>
                  <a:schemeClr val="tx2"/>
                </a:solidFill>
              </a:rPr>
              <a:t>үшін</a:t>
            </a:r>
            <a:r>
              <a:rPr lang="ru-RU" sz="2400" dirty="0" smtClean="0">
                <a:solidFill>
                  <a:schemeClr val="tx2"/>
                </a:solidFill>
              </a:rPr>
              <a:t> </a:t>
            </a:r>
            <a:r>
              <a:rPr lang="ru-RU" sz="2400" dirty="0" err="1">
                <a:solidFill>
                  <a:schemeClr val="tx2"/>
                </a:solidFill>
              </a:rPr>
              <a:t>қауіпсіздік</a:t>
            </a:r>
            <a:r>
              <a:rPr lang="ru-RU" sz="2400" dirty="0">
                <a:solidFill>
                  <a:schemeClr val="tx2"/>
                </a:solidFill>
              </a:rPr>
              <a:t> </a:t>
            </a:r>
            <a:r>
              <a:rPr lang="ru-RU" sz="2400" dirty="0" err="1">
                <a:solidFill>
                  <a:schemeClr val="tx2"/>
                </a:solidFill>
              </a:rPr>
              <a:t>және</a:t>
            </a:r>
            <a:r>
              <a:rPr lang="ru-RU" sz="2400" dirty="0">
                <a:solidFill>
                  <a:schemeClr val="tx2"/>
                </a:solidFill>
              </a:rPr>
              <a:t> сапа </a:t>
            </a:r>
            <a:r>
              <a:rPr lang="ru-RU" sz="2400" dirty="0" err="1">
                <a:solidFill>
                  <a:schemeClr val="tx2"/>
                </a:solidFill>
              </a:rPr>
              <a:t>жөніндегі</a:t>
            </a:r>
            <a:r>
              <a:rPr lang="ru-RU" sz="2400" dirty="0">
                <a:solidFill>
                  <a:schemeClr val="tx2"/>
                </a:solidFill>
              </a:rPr>
              <a:t> </a:t>
            </a:r>
            <a:r>
              <a:rPr lang="ru-RU" sz="2400" dirty="0" err="1">
                <a:solidFill>
                  <a:schemeClr val="tx2"/>
                </a:solidFill>
              </a:rPr>
              <a:t>белгіленген</a:t>
            </a:r>
            <a:r>
              <a:rPr lang="ru-RU" sz="2400" dirty="0">
                <a:solidFill>
                  <a:schemeClr val="tx2"/>
                </a:solidFill>
              </a:rPr>
              <a:t> </a:t>
            </a:r>
            <a:r>
              <a:rPr lang="ru-RU" sz="2400" dirty="0" err="1">
                <a:solidFill>
                  <a:schemeClr val="tx2"/>
                </a:solidFill>
              </a:rPr>
              <a:t>талаптарға</a:t>
            </a:r>
            <a:r>
              <a:rPr lang="ru-RU" sz="2400" dirty="0">
                <a:solidFill>
                  <a:schemeClr val="tx2"/>
                </a:solidFill>
              </a:rPr>
              <a:t> </a:t>
            </a:r>
            <a:r>
              <a:rPr lang="ru-RU" sz="2400" dirty="0" err="1">
                <a:solidFill>
                  <a:schemeClr val="tx2"/>
                </a:solidFill>
              </a:rPr>
              <a:t>сәйкес</a:t>
            </a:r>
            <a:r>
              <a:rPr lang="ru-RU" sz="2400" dirty="0">
                <a:solidFill>
                  <a:schemeClr val="tx2"/>
                </a:solidFill>
              </a:rPr>
              <a:t> </a:t>
            </a:r>
            <a:r>
              <a:rPr lang="ru-RU" sz="2400" dirty="0" err="1">
                <a:solidFill>
                  <a:schemeClr val="tx2"/>
                </a:solidFill>
              </a:rPr>
              <a:t>келмейтін</a:t>
            </a:r>
            <a:r>
              <a:rPr lang="ru-RU" sz="2400" dirty="0">
                <a:solidFill>
                  <a:schemeClr val="tx2"/>
                </a:solidFill>
              </a:rPr>
              <a:t> </a:t>
            </a:r>
            <a:r>
              <a:rPr lang="ru-RU" sz="2400" dirty="0" err="1">
                <a:solidFill>
                  <a:schemeClr val="tx2"/>
                </a:solidFill>
              </a:rPr>
              <a:t>тауарларды</a:t>
            </a:r>
            <a:r>
              <a:rPr lang="ru-RU" sz="2400" dirty="0">
                <a:solidFill>
                  <a:schemeClr val="tx2"/>
                </a:solidFill>
              </a:rPr>
              <a:t> (</a:t>
            </a:r>
            <a:r>
              <a:rPr lang="ru-RU" sz="2400" dirty="0" err="1">
                <a:solidFill>
                  <a:schemeClr val="tx2"/>
                </a:solidFill>
              </a:rPr>
              <a:t>жұмыстарды</a:t>
            </a:r>
            <a:r>
              <a:rPr lang="ru-RU" sz="2400" dirty="0">
                <a:solidFill>
                  <a:schemeClr val="tx2"/>
                </a:solidFill>
              </a:rPr>
              <a:t>, </a:t>
            </a:r>
            <a:r>
              <a:rPr lang="ru-RU" sz="2400" dirty="0" err="1">
                <a:solidFill>
                  <a:schemeClr val="tx2"/>
                </a:solidFill>
              </a:rPr>
              <a:t>көрсетілетін</a:t>
            </a:r>
            <a:r>
              <a:rPr lang="ru-RU" sz="2400" dirty="0">
                <a:solidFill>
                  <a:schemeClr val="tx2"/>
                </a:solidFill>
              </a:rPr>
              <a:t> </a:t>
            </a:r>
            <a:r>
              <a:rPr lang="ru-RU" sz="2400" dirty="0" err="1">
                <a:solidFill>
                  <a:schemeClr val="tx2"/>
                </a:solidFill>
              </a:rPr>
              <a:t>қызметтерді</a:t>
            </a:r>
            <a:r>
              <a:rPr lang="ru-RU" sz="2400" dirty="0">
                <a:solidFill>
                  <a:schemeClr val="tx2"/>
                </a:solidFill>
              </a:rPr>
              <a:t>) </a:t>
            </a:r>
            <a:r>
              <a:rPr lang="ru-RU" sz="2400" dirty="0" err="1">
                <a:solidFill>
                  <a:schemeClr val="tx2"/>
                </a:solidFill>
              </a:rPr>
              <a:t>шығаруға</a:t>
            </a:r>
            <a:r>
              <a:rPr lang="ru-RU" sz="2400" dirty="0">
                <a:solidFill>
                  <a:schemeClr val="tx2"/>
                </a:solidFill>
              </a:rPr>
              <a:t> </a:t>
            </a:r>
            <a:r>
              <a:rPr lang="ru-RU" sz="2400" dirty="0" err="1">
                <a:solidFill>
                  <a:schemeClr val="tx2"/>
                </a:solidFill>
              </a:rPr>
              <a:t>және</a:t>
            </a:r>
            <a:r>
              <a:rPr lang="ru-RU" sz="2400" dirty="0">
                <a:solidFill>
                  <a:schemeClr val="tx2"/>
                </a:solidFill>
              </a:rPr>
              <a:t> </a:t>
            </a:r>
            <a:r>
              <a:rPr lang="ru-RU" sz="2400" dirty="0" err="1">
                <a:solidFill>
                  <a:schemeClr val="tx2"/>
                </a:solidFill>
              </a:rPr>
              <a:t>өткізуге</a:t>
            </a:r>
            <a:r>
              <a:rPr lang="ru-RU" sz="2400" dirty="0">
                <a:solidFill>
                  <a:schemeClr val="tx2"/>
                </a:solidFill>
              </a:rPr>
              <a:t> </a:t>
            </a:r>
            <a:r>
              <a:rPr lang="ru-RU" sz="2400" dirty="0" err="1">
                <a:solidFill>
                  <a:schemeClr val="tx2"/>
                </a:solidFill>
              </a:rPr>
              <a:t>кінәлі</a:t>
            </a:r>
            <a:r>
              <a:rPr lang="ru-RU" sz="2400" dirty="0">
                <a:solidFill>
                  <a:schemeClr val="tx2"/>
                </a:solidFill>
              </a:rPr>
              <a:t> </a:t>
            </a:r>
            <a:r>
              <a:rPr lang="ru-RU" sz="2400" dirty="0" err="1">
                <a:solidFill>
                  <a:schemeClr val="tx2"/>
                </a:solidFill>
              </a:rPr>
              <a:t>тұлғаларға</a:t>
            </a:r>
            <a:r>
              <a:rPr lang="ru-RU" sz="2400" dirty="0">
                <a:solidFill>
                  <a:schemeClr val="tx2"/>
                </a:solidFill>
              </a:rPr>
              <a:t> </a:t>
            </a:r>
            <a:r>
              <a:rPr lang="ru-RU" sz="2400" dirty="0" err="1">
                <a:solidFill>
                  <a:schemeClr val="tx2"/>
                </a:solidFill>
              </a:rPr>
              <a:t>қатысты</a:t>
            </a:r>
            <a:r>
              <a:rPr lang="ru-RU" sz="2400" dirty="0">
                <a:solidFill>
                  <a:schemeClr val="tx2"/>
                </a:solidFill>
              </a:rPr>
              <a:t> </a:t>
            </a:r>
            <a:r>
              <a:rPr lang="ru-RU" sz="2400" dirty="0" err="1">
                <a:solidFill>
                  <a:schemeClr val="tx2"/>
                </a:solidFill>
              </a:rPr>
              <a:t>ақпаратты</a:t>
            </a:r>
            <a:r>
              <a:rPr lang="ru-RU" sz="2400" dirty="0">
                <a:solidFill>
                  <a:schemeClr val="tx2"/>
                </a:solidFill>
              </a:rPr>
              <a:t> </a:t>
            </a:r>
            <a:r>
              <a:rPr lang="ru-RU" sz="2400" dirty="0" err="1" smtClean="0">
                <a:solidFill>
                  <a:schemeClr val="tx2"/>
                </a:solidFill>
              </a:rPr>
              <a:t>енгізу</a:t>
            </a:r>
            <a:endParaRPr lang="ru-RU" sz="2400" dirty="0">
              <a:solidFill>
                <a:schemeClr val="tx2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sz="2400" dirty="0" err="1" smtClean="0">
                <a:solidFill>
                  <a:schemeClr val="tx2"/>
                </a:solidFill>
                <a:ea typeface="Batang"/>
              </a:rPr>
              <a:t>Тұтынушылардың</a:t>
            </a:r>
            <a:r>
              <a:rPr lang="ru-RU" sz="2400" dirty="0" smtClean="0">
                <a:solidFill>
                  <a:schemeClr val="tx2"/>
                </a:solidFill>
                <a:ea typeface="Batang"/>
              </a:rPr>
              <a:t> </a:t>
            </a:r>
            <a:r>
              <a:rPr lang="ru-RU" sz="2400" dirty="0" err="1">
                <a:solidFill>
                  <a:schemeClr val="tx2"/>
                </a:solidFill>
                <a:ea typeface="Batang"/>
              </a:rPr>
              <a:t>қоғамдық</a:t>
            </a:r>
            <a:r>
              <a:rPr lang="ru-RU" sz="2400" dirty="0">
                <a:solidFill>
                  <a:schemeClr val="tx2"/>
                </a:solidFill>
                <a:ea typeface="Batang"/>
              </a:rPr>
              <a:t> </a:t>
            </a:r>
            <a:r>
              <a:rPr lang="ru-RU" sz="2400" dirty="0" err="1">
                <a:solidFill>
                  <a:schemeClr val="tx2"/>
                </a:solidFill>
                <a:ea typeface="Batang"/>
              </a:rPr>
              <a:t>бірлестіктерінің</a:t>
            </a:r>
            <a:r>
              <a:rPr lang="ru-RU" sz="2400" dirty="0">
                <a:solidFill>
                  <a:schemeClr val="tx2"/>
                </a:solidFill>
                <a:ea typeface="Batang"/>
              </a:rPr>
              <a:t> </a:t>
            </a:r>
            <a:r>
              <a:rPr lang="ru-RU" sz="2400" dirty="0" err="1">
                <a:solidFill>
                  <a:schemeClr val="tx2"/>
                </a:solidFill>
                <a:ea typeface="Batang"/>
              </a:rPr>
              <a:t>мүшелері</a:t>
            </a:r>
            <a:r>
              <a:rPr lang="ru-RU" sz="2400" dirty="0">
                <a:solidFill>
                  <a:schemeClr val="tx2"/>
                </a:solidFill>
                <a:ea typeface="Batang"/>
              </a:rPr>
              <a:t> </a:t>
            </a:r>
            <a:r>
              <a:rPr lang="ru-RU" sz="2400" dirty="0" err="1">
                <a:solidFill>
                  <a:schemeClr val="tx2"/>
                </a:solidFill>
                <a:ea typeface="Batang"/>
              </a:rPr>
              <a:t>болып</a:t>
            </a:r>
            <a:r>
              <a:rPr lang="ru-RU" sz="2400" dirty="0">
                <a:solidFill>
                  <a:schemeClr val="tx2"/>
                </a:solidFill>
                <a:ea typeface="Batang"/>
              </a:rPr>
              <a:t> </a:t>
            </a:r>
            <a:r>
              <a:rPr lang="ru-RU" sz="2400" dirty="0" err="1">
                <a:solidFill>
                  <a:schemeClr val="tx2"/>
                </a:solidFill>
                <a:ea typeface="Batang"/>
              </a:rPr>
              <a:t>табылмайтын</a:t>
            </a:r>
            <a:r>
              <a:rPr lang="ru-RU" sz="2400" dirty="0">
                <a:solidFill>
                  <a:schemeClr val="tx2"/>
                </a:solidFill>
                <a:ea typeface="Batang"/>
              </a:rPr>
              <a:t> </a:t>
            </a:r>
            <a:r>
              <a:rPr lang="ru-RU" sz="2400" dirty="0" err="1">
                <a:solidFill>
                  <a:schemeClr val="tx2"/>
                </a:solidFill>
                <a:ea typeface="Batang"/>
              </a:rPr>
              <a:t>тұтынушылардың</a:t>
            </a:r>
            <a:r>
              <a:rPr lang="ru-RU" sz="2400" dirty="0">
                <a:solidFill>
                  <a:schemeClr val="tx2"/>
                </a:solidFill>
                <a:ea typeface="Batang"/>
              </a:rPr>
              <a:t> </a:t>
            </a:r>
            <a:r>
              <a:rPr lang="ru-RU" sz="2400" dirty="0" err="1">
                <a:solidFill>
                  <a:schemeClr val="tx2"/>
                </a:solidFill>
                <a:ea typeface="Batang"/>
              </a:rPr>
              <a:t>мүдделеріне</a:t>
            </a:r>
            <a:r>
              <a:rPr lang="ru-RU" sz="2400" dirty="0">
                <a:solidFill>
                  <a:schemeClr val="tx2"/>
                </a:solidFill>
                <a:ea typeface="Batang"/>
              </a:rPr>
              <a:t> </a:t>
            </a:r>
            <a:r>
              <a:rPr lang="ru-RU" sz="2400" dirty="0" err="1">
                <a:solidFill>
                  <a:schemeClr val="tx2"/>
                </a:solidFill>
                <a:ea typeface="Batang"/>
              </a:rPr>
              <a:t>орай</a:t>
            </a:r>
            <a:r>
              <a:rPr lang="ru-RU" sz="2400" dirty="0">
                <a:solidFill>
                  <a:schemeClr val="tx2"/>
                </a:solidFill>
                <a:ea typeface="Batang"/>
              </a:rPr>
              <a:t> </a:t>
            </a:r>
            <a:r>
              <a:rPr lang="ru-RU" sz="2400" dirty="0" err="1">
                <a:solidFill>
                  <a:schemeClr val="tx2"/>
                </a:solidFill>
                <a:ea typeface="Batang"/>
              </a:rPr>
              <a:t>талаптар</a:t>
            </a:r>
            <a:r>
              <a:rPr lang="ru-RU" sz="2400" dirty="0">
                <a:solidFill>
                  <a:schemeClr val="tx2"/>
                </a:solidFill>
                <a:ea typeface="Batang"/>
              </a:rPr>
              <a:t> </a:t>
            </a:r>
            <a:r>
              <a:rPr lang="ru-RU" sz="2400" dirty="0" err="1" smtClean="0">
                <a:solidFill>
                  <a:schemeClr val="tx2"/>
                </a:solidFill>
                <a:ea typeface="Batang"/>
              </a:rPr>
              <a:t>қою</a:t>
            </a:r>
            <a:endParaRPr lang="ru-RU" sz="2400" dirty="0" smtClean="0">
              <a:solidFill>
                <a:schemeClr val="tx2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sz="2400" dirty="0" err="1" smtClean="0">
                <a:solidFill>
                  <a:schemeClr val="tx2"/>
                </a:solidFill>
              </a:rPr>
              <a:t>Тұтынушы</a:t>
            </a:r>
            <a:r>
              <a:rPr lang="ru-RU" sz="2400" dirty="0" smtClean="0">
                <a:solidFill>
                  <a:schemeClr val="tx2"/>
                </a:solidFill>
              </a:rPr>
              <a:t> </a:t>
            </a:r>
            <a:r>
              <a:rPr lang="ru-RU" sz="2400" dirty="0">
                <a:solidFill>
                  <a:schemeClr val="tx2"/>
                </a:solidFill>
              </a:rPr>
              <a:t>мен </a:t>
            </a:r>
            <a:r>
              <a:rPr lang="ru-RU" sz="2400" dirty="0" err="1">
                <a:solidFill>
                  <a:schemeClr val="tx2"/>
                </a:solidFill>
              </a:rPr>
              <a:t>сатушы</a:t>
            </a:r>
            <a:r>
              <a:rPr lang="ru-RU" sz="2400" dirty="0">
                <a:solidFill>
                  <a:schemeClr val="tx2"/>
                </a:solidFill>
              </a:rPr>
              <a:t> (</a:t>
            </a:r>
            <a:r>
              <a:rPr lang="ru-RU" sz="2400" dirty="0" err="1">
                <a:solidFill>
                  <a:schemeClr val="tx2"/>
                </a:solidFill>
              </a:rPr>
              <a:t>орындаушы</a:t>
            </a:r>
            <a:r>
              <a:rPr lang="ru-RU" sz="2400" dirty="0">
                <a:solidFill>
                  <a:schemeClr val="tx2"/>
                </a:solidFill>
              </a:rPr>
              <a:t>, </a:t>
            </a:r>
            <a:r>
              <a:rPr lang="ru-RU" sz="2400" dirty="0" err="1">
                <a:solidFill>
                  <a:schemeClr val="tx2"/>
                </a:solidFill>
              </a:rPr>
              <a:t>дайындаушы</a:t>
            </a:r>
            <a:r>
              <a:rPr lang="ru-RU" sz="2400" dirty="0">
                <a:solidFill>
                  <a:schemeClr val="tx2"/>
                </a:solidFill>
              </a:rPr>
              <a:t>) </a:t>
            </a:r>
            <a:r>
              <a:rPr lang="ru-RU" sz="2400" dirty="0" err="1">
                <a:solidFill>
                  <a:schemeClr val="tx2"/>
                </a:solidFill>
              </a:rPr>
              <a:t>арасындағы</a:t>
            </a:r>
            <a:r>
              <a:rPr lang="ru-RU" sz="2400" dirty="0">
                <a:solidFill>
                  <a:schemeClr val="tx2"/>
                </a:solidFill>
              </a:rPr>
              <a:t> </a:t>
            </a:r>
            <a:r>
              <a:rPr lang="ru-RU" sz="2400" dirty="0" err="1">
                <a:solidFill>
                  <a:schemeClr val="tx2"/>
                </a:solidFill>
              </a:rPr>
              <a:t>дауларды</a:t>
            </a:r>
            <a:r>
              <a:rPr lang="ru-RU" sz="2400" dirty="0">
                <a:solidFill>
                  <a:schemeClr val="tx2"/>
                </a:solidFill>
              </a:rPr>
              <a:t> </a:t>
            </a:r>
            <a:r>
              <a:rPr lang="ru-RU" sz="2400" dirty="0" err="1">
                <a:solidFill>
                  <a:schemeClr val="tx2"/>
                </a:solidFill>
              </a:rPr>
              <a:t>шешу</a:t>
            </a:r>
            <a:r>
              <a:rPr lang="ru-RU" sz="2400" dirty="0">
                <a:solidFill>
                  <a:schemeClr val="tx2"/>
                </a:solidFill>
              </a:rPr>
              <a:t> </a:t>
            </a:r>
            <a:r>
              <a:rPr lang="ru-RU" sz="2400" dirty="0" err="1">
                <a:solidFill>
                  <a:schemeClr val="tx2"/>
                </a:solidFill>
              </a:rPr>
              <a:t>кезінде</a:t>
            </a:r>
            <a:r>
              <a:rPr lang="ru-RU" sz="2400" dirty="0">
                <a:solidFill>
                  <a:schemeClr val="tx2"/>
                </a:solidFill>
              </a:rPr>
              <a:t> медиация </a:t>
            </a:r>
            <a:r>
              <a:rPr lang="ru-RU" sz="2400" dirty="0" err="1">
                <a:solidFill>
                  <a:schemeClr val="tx2"/>
                </a:solidFill>
              </a:rPr>
              <a:t>процесінде</a:t>
            </a:r>
            <a:r>
              <a:rPr lang="ru-RU" sz="2400" dirty="0">
                <a:solidFill>
                  <a:schemeClr val="tx2"/>
                </a:solidFill>
              </a:rPr>
              <a:t> </a:t>
            </a:r>
            <a:r>
              <a:rPr lang="ru-RU" sz="2400" dirty="0" err="1">
                <a:solidFill>
                  <a:schemeClr val="tx2"/>
                </a:solidFill>
              </a:rPr>
              <a:t>өз</a:t>
            </a:r>
            <a:r>
              <a:rPr lang="ru-RU" sz="2400" dirty="0">
                <a:solidFill>
                  <a:schemeClr val="tx2"/>
                </a:solidFill>
              </a:rPr>
              <a:t> </a:t>
            </a:r>
            <a:r>
              <a:rPr lang="ru-RU" sz="2400" dirty="0" err="1">
                <a:solidFill>
                  <a:schemeClr val="tx2"/>
                </a:solidFill>
              </a:rPr>
              <a:t>мүшелері</a:t>
            </a:r>
            <a:r>
              <a:rPr lang="ru-RU" sz="2400" dirty="0">
                <a:solidFill>
                  <a:schemeClr val="tx2"/>
                </a:solidFill>
              </a:rPr>
              <a:t> </a:t>
            </a:r>
            <a:r>
              <a:rPr lang="ru-RU" sz="2400" dirty="0" err="1">
                <a:solidFill>
                  <a:schemeClr val="tx2"/>
                </a:solidFill>
              </a:rPr>
              <a:t>арқылы</a:t>
            </a:r>
            <a:r>
              <a:rPr lang="ru-RU" sz="2400" dirty="0">
                <a:solidFill>
                  <a:schemeClr val="tx2"/>
                </a:solidFill>
              </a:rPr>
              <a:t> </a:t>
            </a:r>
            <a:r>
              <a:rPr lang="ru-RU" sz="2400" dirty="0" err="1">
                <a:solidFill>
                  <a:schemeClr val="tx2"/>
                </a:solidFill>
              </a:rPr>
              <a:t>тұтынушылардың</a:t>
            </a:r>
            <a:r>
              <a:rPr lang="ru-RU" sz="2400" dirty="0">
                <a:solidFill>
                  <a:schemeClr val="tx2"/>
                </a:solidFill>
              </a:rPr>
              <a:t> </a:t>
            </a:r>
            <a:r>
              <a:rPr lang="ru-RU" sz="2400" dirty="0" err="1">
                <a:solidFill>
                  <a:schemeClr val="tx2"/>
                </a:solidFill>
              </a:rPr>
              <a:t>мүдделерін</a:t>
            </a:r>
            <a:r>
              <a:rPr lang="ru-RU" sz="2400" dirty="0">
                <a:solidFill>
                  <a:schemeClr val="tx2"/>
                </a:solidFill>
              </a:rPr>
              <a:t> </a:t>
            </a:r>
            <a:r>
              <a:rPr lang="ru-RU" sz="2400" dirty="0" err="1" smtClean="0">
                <a:solidFill>
                  <a:schemeClr val="tx2"/>
                </a:solidFill>
              </a:rPr>
              <a:t>білдіру</a:t>
            </a:r>
            <a:endParaRPr lang="ru-RU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Прямая соединительная линия 32"/>
          <p:cNvCxnSpPr/>
          <p:nvPr/>
        </p:nvCxnSpPr>
        <p:spPr>
          <a:xfrm>
            <a:off x="214313" y="764704"/>
            <a:ext cx="878681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214313" y="692696"/>
            <a:ext cx="8786812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Заголовок 16"/>
          <p:cNvSpPr>
            <a:spLocks noGrp="1"/>
          </p:cNvSpPr>
          <p:nvPr>
            <p:ph type="title" idx="4294967295"/>
          </p:nvPr>
        </p:nvSpPr>
        <p:spPr>
          <a:xfrm>
            <a:off x="0" y="260648"/>
            <a:ext cx="9144000" cy="648072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marL="900113">
              <a:defRPr/>
            </a:pPr>
            <a:r>
              <a:rPr lang="ru-RU" sz="2400" b="1" dirty="0" err="1" smtClean="0">
                <a:solidFill>
                  <a:schemeClr val="tx2"/>
                </a:solidFill>
              </a:rPr>
              <a:t>Өзгертуге</a:t>
            </a:r>
            <a:r>
              <a:rPr lang="ru-RU" sz="2400" b="1" dirty="0" smtClean="0">
                <a:solidFill>
                  <a:schemeClr val="tx2"/>
                </a:solidFill>
              </a:rPr>
              <a:t> </a:t>
            </a:r>
            <a:r>
              <a:rPr lang="ru-RU" sz="2400" b="1" dirty="0" err="1" smtClean="0">
                <a:solidFill>
                  <a:schemeClr val="tx2"/>
                </a:solidFill>
              </a:rPr>
              <a:t>жататын</a:t>
            </a:r>
            <a:r>
              <a:rPr lang="ru-RU" sz="2400" b="1" dirty="0" smtClean="0">
                <a:solidFill>
                  <a:schemeClr val="tx2"/>
                </a:solidFill>
              </a:rPr>
              <a:t> НҚА-</a:t>
            </a:r>
            <a:r>
              <a:rPr lang="ru-RU" sz="2400" b="1" dirty="0" err="1" smtClean="0">
                <a:solidFill>
                  <a:schemeClr val="tx2"/>
                </a:solidFill>
              </a:rPr>
              <a:t>дің</a:t>
            </a:r>
            <a:r>
              <a:rPr lang="ru-RU" sz="2400" b="1" dirty="0" smtClean="0">
                <a:solidFill>
                  <a:schemeClr val="tx2"/>
                </a:solidFill>
              </a:rPr>
              <a:t> </a:t>
            </a:r>
            <a:r>
              <a:rPr lang="ru-RU" sz="2400" b="1" dirty="0" err="1" smtClean="0">
                <a:solidFill>
                  <a:schemeClr val="tx2"/>
                </a:solidFill>
              </a:rPr>
              <a:t>тізімі</a:t>
            </a:r>
            <a:r>
              <a:rPr lang="ru-RU" sz="2400" b="1" dirty="0">
                <a:solidFill>
                  <a:schemeClr val="tx1"/>
                </a:solidFill>
              </a:rPr>
              <a:t/>
            </a:r>
            <a:br>
              <a:rPr lang="ru-RU" sz="2400" b="1" dirty="0">
                <a:solidFill>
                  <a:schemeClr val="tx1"/>
                </a:solidFill>
              </a:rPr>
            </a:br>
            <a:endParaRPr lang="ru-RU" sz="2400" dirty="0" smtClean="0">
              <a:solidFill>
                <a:schemeClr val="tx1"/>
              </a:solidFill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7991921" y="6470476"/>
            <a:ext cx="1044575" cy="3429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>
                <a:solidFill>
                  <a:srgbClr val="FFFFFF"/>
                </a:solidFill>
              </a:rPr>
              <a:t>Слайд </a:t>
            </a:r>
            <a:r>
              <a:rPr lang="ru-RU" sz="1400" dirty="0" smtClean="0">
                <a:solidFill>
                  <a:srgbClr val="FFFFFF"/>
                </a:solidFill>
              </a:rPr>
              <a:t>7</a:t>
            </a:r>
            <a:endParaRPr lang="ru-RU" sz="1400" dirty="0">
              <a:solidFill>
                <a:srgbClr val="FFFFFF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23528" y="836712"/>
            <a:ext cx="8558914" cy="5633764"/>
          </a:xfrm>
          <a:prstGeom prst="roundRect">
            <a:avLst>
              <a:gd name="adj" fmla="val 22093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>
              <a:buFont typeface="+mj-lt"/>
              <a:buAutoNum type="arabicPeriod"/>
            </a:pPr>
            <a:r>
              <a:rPr lang="ru-RU" b="1" dirty="0">
                <a:solidFill>
                  <a:schemeClr val="tx2"/>
                </a:solidFill>
              </a:rPr>
              <a:t>«</a:t>
            </a:r>
            <a:r>
              <a:rPr lang="ru-RU" b="1" dirty="0" err="1">
                <a:solidFill>
                  <a:schemeClr val="tx2"/>
                </a:solidFill>
              </a:rPr>
              <a:t>Әкімшілік</a:t>
            </a:r>
            <a:r>
              <a:rPr lang="ru-RU" b="1" dirty="0">
                <a:solidFill>
                  <a:schemeClr val="tx2"/>
                </a:solidFill>
              </a:rPr>
              <a:t> </a:t>
            </a:r>
            <a:r>
              <a:rPr lang="ru-RU" b="1" dirty="0" err="1">
                <a:solidFill>
                  <a:schemeClr val="tx2"/>
                </a:solidFill>
              </a:rPr>
              <a:t>құқық</a:t>
            </a:r>
            <a:r>
              <a:rPr lang="ru-RU" b="1" dirty="0">
                <a:solidFill>
                  <a:schemeClr val="tx2"/>
                </a:solidFill>
              </a:rPr>
              <a:t> </a:t>
            </a:r>
            <a:r>
              <a:rPr lang="ru-RU" b="1" dirty="0" err="1">
                <a:solidFill>
                  <a:schemeClr val="tx2"/>
                </a:solidFill>
              </a:rPr>
              <a:t>бұзушылық</a:t>
            </a:r>
            <a:r>
              <a:rPr lang="ru-RU" b="1" dirty="0">
                <a:solidFill>
                  <a:schemeClr val="tx2"/>
                </a:solidFill>
              </a:rPr>
              <a:t> </a:t>
            </a:r>
            <a:r>
              <a:rPr lang="ru-RU" b="1" dirty="0" err="1">
                <a:solidFill>
                  <a:schemeClr val="tx2"/>
                </a:solidFill>
              </a:rPr>
              <a:t>туралы</a:t>
            </a:r>
            <a:r>
              <a:rPr lang="ru-RU" b="1" dirty="0">
                <a:solidFill>
                  <a:schemeClr val="tx2"/>
                </a:solidFill>
              </a:rPr>
              <a:t>» </a:t>
            </a:r>
            <a:r>
              <a:rPr lang="ru-RU" b="1" dirty="0" err="1">
                <a:solidFill>
                  <a:schemeClr val="tx2"/>
                </a:solidFill>
              </a:rPr>
              <a:t>Қазақстан</a:t>
            </a:r>
            <a:r>
              <a:rPr lang="ru-RU" b="1" dirty="0">
                <a:solidFill>
                  <a:schemeClr val="tx2"/>
                </a:solidFill>
              </a:rPr>
              <a:t> </a:t>
            </a:r>
            <a:r>
              <a:rPr lang="ru-RU" b="1" dirty="0" err="1">
                <a:solidFill>
                  <a:schemeClr val="tx2"/>
                </a:solidFill>
              </a:rPr>
              <a:t>Республикасының</a:t>
            </a:r>
            <a:r>
              <a:rPr lang="ru-RU" b="1" dirty="0">
                <a:solidFill>
                  <a:schemeClr val="tx2"/>
                </a:solidFill>
              </a:rPr>
              <a:t> 2001 </a:t>
            </a:r>
            <a:r>
              <a:rPr lang="ru-RU" b="1" dirty="0" err="1">
                <a:solidFill>
                  <a:schemeClr val="tx2"/>
                </a:solidFill>
              </a:rPr>
              <a:t>жылғы</a:t>
            </a:r>
            <a:r>
              <a:rPr lang="ru-RU" b="1" dirty="0">
                <a:solidFill>
                  <a:schemeClr val="tx2"/>
                </a:solidFill>
              </a:rPr>
              <a:t> 30 </a:t>
            </a:r>
            <a:r>
              <a:rPr lang="ru-RU" b="1" dirty="0" err="1">
                <a:solidFill>
                  <a:schemeClr val="tx2"/>
                </a:solidFill>
              </a:rPr>
              <a:t>қаңтардағы</a:t>
            </a:r>
            <a:r>
              <a:rPr lang="ru-RU" b="1" dirty="0">
                <a:solidFill>
                  <a:schemeClr val="tx2"/>
                </a:solidFill>
              </a:rPr>
              <a:t> </a:t>
            </a:r>
            <a:r>
              <a:rPr lang="ru-RU" b="1" dirty="0" err="1" smtClean="0">
                <a:solidFill>
                  <a:schemeClr val="tx2"/>
                </a:solidFill>
              </a:rPr>
              <a:t>Кодексі</a:t>
            </a:r>
            <a:r>
              <a:rPr lang="ru-RU" b="1" dirty="0" smtClean="0">
                <a:solidFill>
                  <a:schemeClr val="tx2"/>
                </a:solidFill>
              </a:rPr>
              <a:t>;</a:t>
            </a:r>
          </a:p>
          <a:p>
            <a:pPr marL="342900" indent="-342900">
              <a:buFont typeface="+mj-lt"/>
              <a:buAutoNum type="arabicPeriod"/>
            </a:pPr>
            <a:endParaRPr lang="ru-RU" i="1" dirty="0" smtClean="0">
              <a:solidFill>
                <a:schemeClr val="tx2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b="1" dirty="0">
                <a:solidFill>
                  <a:schemeClr val="tx2"/>
                </a:solidFill>
              </a:rPr>
              <a:t> «</a:t>
            </a:r>
            <a:r>
              <a:rPr lang="ru-RU" b="1" dirty="0" err="1">
                <a:solidFill>
                  <a:schemeClr val="tx2"/>
                </a:solidFill>
              </a:rPr>
              <a:t>Нормативт</a:t>
            </a:r>
            <a:r>
              <a:rPr lang="en-US" b="1" dirty="0" err="1">
                <a:solidFill>
                  <a:schemeClr val="tx2"/>
                </a:solidFill>
              </a:rPr>
              <a:t>i</a:t>
            </a:r>
            <a:r>
              <a:rPr lang="ru-RU" b="1" dirty="0">
                <a:solidFill>
                  <a:schemeClr val="tx2"/>
                </a:solidFill>
              </a:rPr>
              <a:t>к </a:t>
            </a:r>
            <a:r>
              <a:rPr lang="ru-RU" b="1" dirty="0" err="1">
                <a:solidFill>
                  <a:schemeClr val="tx2"/>
                </a:solidFill>
              </a:rPr>
              <a:t>құқықтық</a:t>
            </a:r>
            <a:r>
              <a:rPr lang="ru-RU" b="1" dirty="0">
                <a:solidFill>
                  <a:schemeClr val="tx2"/>
                </a:solidFill>
              </a:rPr>
              <a:t> акт</a:t>
            </a:r>
            <a:r>
              <a:rPr lang="en-US" b="1" dirty="0" err="1">
                <a:solidFill>
                  <a:schemeClr val="tx2"/>
                </a:solidFill>
              </a:rPr>
              <a:t>i</a:t>
            </a:r>
            <a:r>
              <a:rPr lang="ru-RU" b="1" dirty="0" err="1">
                <a:solidFill>
                  <a:schemeClr val="tx2"/>
                </a:solidFill>
              </a:rPr>
              <a:t>лер</a:t>
            </a:r>
            <a:r>
              <a:rPr lang="ru-RU" b="1" dirty="0">
                <a:solidFill>
                  <a:schemeClr val="tx2"/>
                </a:solidFill>
              </a:rPr>
              <a:t> </a:t>
            </a:r>
            <a:r>
              <a:rPr lang="ru-RU" b="1" dirty="0" err="1">
                <a:solidFill>
                  <a:schemeClr val="tx2"/>
                </a:solidFill>
              </a:rPr>
              <a:t>туралы</a:t>
            </a:r>
            <a:r>
              <a:rPr lang="ru-RU" b="1" dirty="0">
                <a:solidFill>
                  <a:schemeClr val="tx2"/>
                </a:solidFill>
              </a:rPr>
              <a:t>» 1998 </a:t>
            </a:r>
            <a:r>
              <a:rPr lang="ru-RU" b="1" dirty="0" err="1">
                <a:solidFill>
                  <a:schemeClr val="tx2"/>
                </a:solidFill>
              </a:rPr>
              <a:t>жылғы</a:t>
            </a:r>
            <a:r>
              <a:rPr lang="ru-RU" b="1" dirty="0">
                <a:solidFill>
                  <a:schemeClr val="tx2"/>
                </a:solidFill>
              </a:rPr>
              <a:t> 24 </a:t>
            </a:r>
            <a:r>
              <a:rPr lang="ru-RU" b="1" dirty="0" err="1">
                <a:solidFill>
                  <a:schemeClr val="tx2"/>
                </a:solidFill>
              </a:rPr>
              <a:t>наурыздағы</a:t>
            </a:r>
            <a:r>
              <a:rPr lang="ru-RU" b="1" dirty="0">
                <a:solidFill>
                  <a:schemeClr val="tx2"/>
                </a:solidFill>
              </a:rPr>
              <a:t> </a:t>
            </a:r>
            <a:r>
              <a:rPr lang="ru-RU" b="1" dirty="0" err="1">
                <a:solidFill>
                  <a:schemeClr val="tx2"/>
                </a:solidFill>
              </a:rPr>
              <a:t>Қазақстан</a:t>
            </a:r>
            <a:r>
              <a:rPr lang="ru-RU" b="1" dirty="0">
                <a:solidFill>
                  <a:schemeClr val="tx2"/>
                </a:solidFill>
              </a:rPr>
              <a:t> </a:t>
            </a:r>
            <a:r>
              <a:rPr lang="ru-RU" b="1" dirty="0" err="1">
                <a:solidFill>
                  <a:schemeClr val="tx2"/>
                </a:solidFill>
              </a:rPr>
              <a:t>Республикасының</a:t>
            </a:r>
            <a:r>
              <a:rPr lang="ru-RU" b="1" dirty="0">
                <a:solidFill>
                  <a:schemeClr val="tx2"/>
                </a:solidFill>
              </a:rPr>
              <a:t> </a:t>
            </a:r>
            <a:r>
              <a:rPr lang="ru-RU" b="1" dirty="0" err="1">
                <a:solidFill>
                  <a:schemeClr val="tx2"/>
                </a:solidFill>
              </a:rPr>
              <a:t>Заңы</a:t>
            </a:r>
            <a:r>
              <a:rPr lang="ru-RU" b="1" dirty="0">
                <a:solidFill>
                  <a:schemeClr val="tx2"/>
                </a:solidFill>
              </a:rPr>
              <a:t>;</a:t>
            </a:r>
            <a:endParaRPr lang="ru-RU" b="1" dirty="0" smtClean="0">
              <a:solidFill>
                <a:schemeClr val="tx2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ru-RU" b="1" dirty="0" smtClean="0">
              <a:solidFill>
                <a:schemeClr val="tx2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b="1" dirty="0">
                <a:solidFill>
                  <a:schemeClr val="tx2"/>
                </a:solidFill>
              </a:rPr>
              <a:t>«</a:t>
            </a:r>
            <a:r>
              <a:rPr lang="ru-RU" b="1" dirty="0" err="1">
                <a:solidFill>
                  <a:schemeClr val="tx2"/>
                </a:solidFill>
              </a:rPr>
              <a:t>Жарнама</a:t>
            </a:r>
            <a:r>
              <a:rPr lang="ru-RU" b="1" dirty="0">
                <a:solidFill>
                  <a:schemeClr val="tx2"/>
                </a:solidFill>
              </a:rPr>
              <a:t> </a:t>
            </a:r>
            <a:r>
              <a:rPr lang="ru-RU" b="1" dirty="0" err="1">
                <a:solidFill>
                  <a:schemeClr val="tx2"/>
                </a:solidFill>
              </a:rPr>
              <a:t>туралы</a:t>
            </a:r>
            <a:r>
              <a:rPr lang="ru-RU" b="1" dirty="0">
                <a:solidFill>
                  <a:schemeClr val="tx2"/>
                </a:solidFill>
              </a:rPr>
              <a:t>» 2003 </a:t>
            </a:r>
            <a:r>
              <a:rPr lang="ru-RU" b="1" dirty="0" err="1">
                <a:solidFill>
                  <a:schemeClr val="tx2"/>
                </a:solidFill>
              </a:rPr>
              <a:t>жылғы</a:t>
            </a:r>
            <a:r>
              <a:rPr lang="ru-RU" b="1" dirty="0">
                <a:solidFill>
                  <a:schemeClr val="tx2"/>
                </a:solidFill>
              </a:rPr>
              <a:t> 19 </a:t>
            </a:r>
            <a:r>
              <a:rPr lang="ru-RU" b="1" dirty="0" err="1">
                <a:solidFill>
                  <a:schemeClr val="tx2"/>
                </a:solidFill>
              </a:rPr>
              <a:t>желтоқсандағы</a:t>
            </a:r>
            <a:r>
              <a:rPr lang="ru-RU" b="1" dirty="0">
                <a:solidFill>
                  <a:schemeClr val="tx2"/>
                </a:solidFill>
              </a:rPr>
              <a:t> </a:t>
            </a:r>
            <a:r>
              <a:rPr lang="ru-RU" b="1" dirty="0" err="1">
                <a:solidFill>
                  <a:schemeClr val="tx2"/>
                </a:solidFill>
              </a:rPr>
              <a:t>Қазақстан</a:t>
            </a:r>
            <a:r>
              <a:rPr lang="ru-RU" b="1" dirty="0">
                <a:solidFill>
                  <a:schemeClr val="tx2"/>
                </a:solidFill>
              </a:rPr>
              <a:t> </a:t>
            </a:r>
            <a:r>
              <a:rPr lang="ru-RU" b="1" dirty="0" err="1" smtClean="0">
                <a:solidFill>
                  <a:schemeClr val="tx2"/>
                </a:solidFill>
              </a:rPr>
              <a:t>Республикасының</a:t>
            </a:r>
            <a:r>
              <a:rPr lang="ru-RU" b="1" dirty="0" smtClean="0">
                <a:solidFill>
                  <a:schemeClr val="tx2"/>
                </a:solidFill>
              </a:rPr>
              <a:t> </a:t>
            </a:r>
            <a:r>
              <a:rPr lang="ru-RU" b="1" dirty="0" err="1">
                <a:solidFill>
                  <a:schemeClr val="tx2"/>
                </a:solidFill>
              </a:rPr>
              <a:t>Заңы</a:t>
            </a:r>
            <a:r>
              <a:rPr lang="ru-RU" b="1" dirty="0">
                <a:solidFill>
                  <a:schemeClr val="tx2"/>
                </a:solidFill>
              </a:rPr>
              <a:t>;</a:t>
            </a:r>
            <a:endParaRPr lang="ru-RU" b="1" dirty="0" smtClean="0">
              <a:solidFill>
                <a:schemeClr val="tx2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ru-RU" b="1" dirty="0">
              <a:solidFill>
                <a:schemeClr val="tx2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b="1" dirty="0">
                <a:solidFill>
                  <a:schemeClr val="tx2"/>
                </a:solidFill>
                <a:cs typeface="Times New Roman" panose="02020603050405020304" pitchFamily="18" charset="0"/>
              </a:rPr>
              <a:t>«</a:t>
            </a:r>
            <a:r>
              <a:rPr lang="ru-RU" b="1" dirty="0" err="1">
                <a:solidFill>
                  <a:schemeClr val="tx2"/>
                </a:solidFill>
                <a:cs typeface="Times New Roman" panose="02020603050405020304" pitchFamily="18" charset="0"/>
              </a:rPr>
              <a:t>Сауда</a:t>
            </a:r>
            <a:r>
              <a:rPr lang="ru-RU" b="1" dirty="0">
                <a:solidFill>
                  <a:schemeClr val="tx2"/>
                </a:solidFill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2"/>
                </a:solidFill>
                <a:cs typeface="Times New Roman" panose="02020603050405020304" pitchFamily="18" charset="0"/>
              </a:rPr>
              <a:t>қызметін</a:t>
            </a:r>
            <a:r>
              <a:rPr lang="ru-RU" b="1" dirty="0">
                <a:solidFill>
                  <a:schemeClr val="tx2"/>
                </a:solidFill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2"/>
                </a:solidFill>
                <a:cs typeface="Times New Roman" panose="02020603050405020304" pitchFamily="18" charset="0"/>
              </a:rPr>
              <a:t>реттеу</a:t>
            </a:r>
            <a:r>
              <a:rPr lang="ru-RU" b="1" dirty="0">
                <a:solidFill>
                  <a:schemeClr val="tx2"/>
                </a:solidFill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2"/>
                </a:solidFill>
                <a:cs typeface="Times New Roman" panose="02020603050405020304" pitchFamily="18" charset="0"/>
              </a:rPr>
              <a:t>туралы</a:t>
            </a:r>
            <a:r>
              <a:rPr lang="ru-RU" b="1" dirty="0">
                <a:solidFill>
                  <a:schemeClr val="tx2"/>
                </a:solidFill>
                <a:cs typeface="Times New Roman" panose="02020603050405020304" pitchFamily="18" charset="0"/>
              </a:rPr>
              <a:t>» 2004 </a:t>
            </a:r>
            <a:r>
              <a:rPr lang="ru-RU" b="1" dirty="0" err="1">
                <a:solidFill>
                  <a:schemeClr val="tx2"/>
                </a:solidFill>
                <a:cs typeface="Times New Roman" panose="02020603050405020304" pitchFamily="18" charset="0"/>
              </a:rPr>
              <a:t>жылғы</a:t>
            </a:r>
            <a:r>
              <a:rPr lang="ru-RU" b="1" dirty="0">
                <a:solidFill>
                  <a:schemeClr val="tx2"/>
                </a:solidFill>
                <a:cs typeface="Times New Roman" panose="02020603050405020304" pitchFamily="18" charset="0"/>
              </a:rPr>
              <a:t> 12 </a:t>
            </a:r>
            <a:r>
              <a:rPr lang="ru-RU" b="1" dirty="0" err="1">
                <a:solidFill>
                  <a:schemeClr val="tx2"/>
                </a:solidFill>
                <a:cs typeface="Times New Roman" panose="02020603050405020304" pitchFamily="18" charset="0"/>
              </a:rPr>
              <a:t>сәуірдегі</a:t>
            </a:r>
            <a:r>
              <a:rPr lang="ru-RU" b="1" dirty="0">
                <a:solidFill>
                  <a:schemeClr val="tx2"/>
                </a:solidFill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2"/>
                </a:solidFill>
                <a:cs typeface="Times New Roman" panose="02020603050405020304" pitchFamily="18" charset="0"/>
              </a:rPr>
              <a:t>Қазақстан</a:t>
            </a:r>
            <a:r>
              <a:rPr lang="ru-RU" b="1" dirty="0">
                <a:solidFill>
                  <a:schemeClr val="tx2"/>
                </a:solidFill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2"/>
                </a:solidFill>
                <a:cs typeface="Times New Roman" panose="02020603050405020304" pitchFamily="18" charset="0"/>
              </a:rPr>
              <a:t>Республикасының</a:t>
            </a:r>
            <a:r>
              <a:rPr lang="ru-RU" b="1" dirty="0">
                <a:solidFill>
                  <a:schemeClr val="tx2"/>
                </a:solidFill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2"/>
                </a:solidFill>
                <a:cs typeface="Times New Roman" panose="02020603050405020304" pitchFamily="18" charset="0"/>
              </a:rPr>
              <a:t>Заңы</a:t>
            </a:r>
            <a:r>
              <a:rPr lang="ru-RU" b="1" dirty="0">
                <a:solidFill>
                  <a:schemeClr val="tx2"/>
                </a:solidFill>
                <a:cs typeface="Times New Roman" panose="02020603050405020304" pitchFamily="18" charset="0"/>
              </a:rPr>
              <a:t>;</a:t>
            </a:r>
            <a:endParaRPr lang="ru-RU" b="1" dirty="0" smtClean="0">
              <a:solidFill>
                <a:schemeClr val="tx2"/>
              </a:solidFill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ru-RU" i="1" dirty="0">
              <a:solidFill>
                <a:schemeClr val="tx2"/>
              </a:solidFill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b="1" dirty="0">
                <a:solidFill>
                  <a:schemeClr val="tx2"/>
                </a:solidFill>
              </a:rPr>
              <a:t>«Электр </a:t>
            </a:r>
            <a:r>
              <a:rPr lang="ru-RU" b="1" dirty="0" err="1">
                <a:solidFill>
                  <a:schemeClr val="tx2"/>
                </a:solidFill>
              </a:rPr>
              <a:t>энергетикасы</a:t>
            </a:r>
            <a:r>
              <a:rPr lang="ru-RU" b="1" dirty="0">
                <a:solidFill>
                  <a:schemeClr val="tx2"/>
                </a:solidFill>
              </a:rPr>
              <a:t> </a:t>
            </a:r>
            <a:r>
              <a:rPr lang="ru-RU" b="1" dirty="0" err="1">
                <a:solidFill>
                  <a:schemeClr val="tx2"/>
                </a:solidFill>
              </a:rPr>
              <a:t>туралы</a:t>
            </a:r>
            <a:r>
              <a:rPr lang="ru-RU" b="1" dirty="0">
                <a:solidFill>
                  <a:schemeClr val="tx2"/>
                </a:solidFill>
              </a:rPr>
              <a:t>» 2004 </a:t>
            </a:r>
            <a:r>
              <a:rPr lang="ru-RU" b="1" dirty="0" err="1">
                <a:solidFill>
                  <a:schemeClr val="tx2"/>
                </a:solidFill>
              </a:rPr>
              <a:t>жылғы</a:t>
            </a:r>
            <a:r>
              <a:rPr lang="ru-RU" b="1" dirty="0">
                <a:solidFill>
                  <a:schemeClr val="tx2"/>
                </a:solidFill>
              </a:rPr>
              <a:t> 9 </a:t>
            </a:r>
            <a:r>
              <a:rPr lang="ru-RU" b="1" dirty="0" err="1">
                <a:solidFill>
                  <a:schemeClr val="tx2"/>
                </a:solidFill>
              </a:rPr>
              <a:t>шілдедегі</a:t>
            </a:r>
            <a:r>
              <a:rPr lang="ru-RU" b="1" dirty="0">
                <a:solidFill>
                  <a:schemeClr val="tx2"/>
                </a:solidFill>
              </a:rPr>
              <a:t> </a:t>
            </a:r>
            <a:r>
              <a:rPr lang="ru-RU" b="1" dirty="0" err="1">
                <a:solidFill>
                  <a:schemeClr val="tx2"/>
                </a:solidFill>
              </a:rPr>
              <a:t>Қазақстан</a:t>
            </a:r>
            <a:r>
              <a:rPr lang="ru-RU" b="1" dirty="0">
                <a:solidFill>
                  <a:schemeClr val="tx2"/>
                </a:solidFill>
              </a:rPr>
              <a:t> </a:t>
            </a:r>
            <a:r>
              <a:rPr lang="ru-RU" b="1" dirty="0" err="1">
                <a:solidFill>
                  <a:schemeClr val="tx2"/>
                </a:solidFill>
              </a:rPr>
              <a:t>Республикасының</a:t>
            </a:r>
            <a:r>
              <a:rPr lang="ru-RU" b="1" dirty="0">
                <a:solidFill>
                  <a:schemeClr val="tx2"/>
                </a:solidFill>
              </a:rPr>
              <a:t> </a:t>
            </a:r>
            <a:r>
              <a:rPr lang="ru-RU" b="1" dirty="0" err="1">
                <a:solidFill>
                  <a:schemeClr val="tx2"/>
                </a:solidFill>
              </a:rPr>
              <a:t>Заңы</a:t>
            </a:r>
            <a:r>
              <a:rPr lang="ru-RU" b="1" dirty="0">
                <a:solidFill>
                  <a:schemeClr val="tx2"/>
                </a:solidFill>
              </a:rPr>
              <a:t>;</a:t>
            </a:r>
            <a:endParaRPr lang="ru-RU" b="1" dirty="0" smtClean="0">
              <a:solidFill>
                <a:schemeClr val="tx2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ru-RU" b="1" dirty="0" smtClean="0">
              <a:solidFill>
                <a:schemeClr val="tx2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b="1" dirty="0">
                <a:solidFill>
                  <a:schemeClr val="tx2"/>
                </a:solidFill>
              </a:rPr>
              <a:t>«</a:t>
            </a:r>
            <a:r>
              <a:rPr lang="ru-RU" b="1" dirty="0" err="1">
                <a:solidFill>
                  <a:schemeClr val="tx2"/>
                </a:solidFill>
              </a:rPr>
              <a:t>Тұрғын</a:t>
            </a:r>
            <a:r>
              <a:rPr lang="ru-RU" b="1" dirty="0">
                <a:solidFill>
                  <a:schemeClr val="tx2"/>
                </a:solidFill>
              </a:rPr>
              <a:t> </a:t>
            </a:r>
            <a:r>
              <a:rPr lang="ru-RU" b="1" dirty="0" err="1">
                <a:solidFill>
                  <a:schemeClr val="tx2"/>
                </a:solidFill>
              </a:rPr>
              <a:t>үй</a:t>
            </a:r>
            <a:r>
              <a:rPr lang="ru-RU" b="1" dirty="0">
                <a:solidFill>
                  <a:schemeClr val="tx2"/>
                </a:solidFill>
              </a:rPr>
              <a:t> </a:t>
            </a:r>
            <a:r>
              <a:rPr lang="ru-RU" b="1" dirty="0" err="1">
                <a:solidFill>
                  <a:schemeClr val="tx2"/>
                </a:solidFill>
              </a:rPr>
              <a:t>құрылысына</a:t>
            </a:r>
            <a:r>
              <a:rPr lang="ru-RU" b="1" dirty="0">
                <a:solidFill>
                  <a:schemeClr val="tx2"/>
                </a:solidFill>
              </a:rPr>
              <a:t> </a:t>
            </a:r>
            <a:r>
              <a:rPr lang="ru-RU" b="1" dirty="0" err="1">
                <a:solidFill>
                  <a:schemeClr val="tx2"/>
                </a:solidFill>
              </a:rPr>
              <a:t>үлест</a:t>
            </a:r>
            <a:r>
              <a:rPr lang="en-US" b="1" dirty="0" err="1">
                <a:solidFill>
                  <a:schemeClr val="tx2"/>
                </a:solidFill>
              </a:rPr>
              <a:t>i</a:t>
            </a:r>
            <a:r>
              <a:rPr lang="ru-RU" b="1" dirty="0">
                <a:solidFill>
                  <a:schemeClr val="tx2"/>
                </a:solidFill>
              </a:rPr>
              <a:t>к </a:t>
            </a:r>
            <a:r>
              <a:rPr lang="ru-RU" b="1" dirty="0" err="1">
                <a:solidFill>
                  <a:schemeClr val="tx2"/>
                </a:solidFill>
              </a:rPr>
              <a:t>қатысу</a:t>
            </a:r>
            <a:r>
              <a:rPr lang="ru-RU" b="1" dirty="0">
                <a:solidFill>
                  <a:schemeClr val="tx2"/>
                </a:solidFill>
              </a:rPr>
              <a:t> </a:t>
            </a:r>
            <a:r>
              <a:rPr lang="ru-RU" b="1" dirty="0" err="1">
                <a:solidFill>
                  <a:schemeClr val="tx2"/>
                </a:solidFill>
              </a:rPr>
              <a:t>туралы</a:t>
            </a:r>
            <a:r>
              <a:rPr lang="ru-RU" b="1" dirty="0">
                <a:solidFill>
                  <a:schemeClr val="tx2"/>
                </a:solidFill>
              </a:rPr>
              <a:t>» 2006 </a:t>
            </a:r>
            <a:r>
              <a:rPr lang="ru-RU" b="1" dirty="0" err="1">
                <a:solidFill>
                  <a:schemeClr val="tx2"/>
                </a:solidFill>
              </a:rPr>
              <a:t>жылғы</a:t>
            </a:r>
            <a:r>
              <a:rPr lang="ru-RU" b="1" dirty="0">
                <a:solidFill>
                  <a:schemeClr val="tx2"/>
                </a:solidFill>
              </a:rPr>
              <a:t> 7 </a:t>
            </a:r>
            <a:r>
              <a:rPr lang="ru-RU" b="1" dirty="0" err="1">
                <a:solidFill>
                  <a:schemeClr val="tx2"/>
                </a:solidFill>
              </a:rPr>
              <a:t>шілдедегі</a:t>
            </a:r>
            <a:r>
              <a:rPr lang="ru-RU" b="1" dirty="0">
                <a:solidFill>
                  <a:schemeClr val="tx2"/>
                </a:solidFill>
              </a:rPr>
              <a:t> </a:t>
            </a:r>
            <a:r>
              <a:rPr lang="ru-RU" b="1" dirty="0" err="1">
                <a:solidFill>
                  <a:schemeClr val="tx2"/>
                </a:solidFill>
              </a:rPr>
              <a:t>Қазақстан</a:t>
            </a:r>
            <a:r>
              <a:rPr lang="ru-RU" b="1" dirty="0">
                <a:solidFill>
                  <a:schemeClr val="tx2"/>
                </a:solidFill>
              </a:rPr>
              <a:t> </a:t>
            </a:r>
            <a:r>
              <a:rPr lang="ru-RU" b="1" dirty="0" err="1">
                <a:solidFill>
                  <a:schemeClr val="tx2"/>
                </a:solidFill>
              </a:rPr>
              <a:t>Республикасының</a:t>
            </a:r>
            <a:r>
              <a:rPr lang="ru-RU" b="1" dirty="0">
                <a:solidFill>
                  <a:schemeClr val="tx2"/>
                </a:solidFill>
              </a:rPr>
              <a:t> </a:t>
            </a:r>
            <a:r>
              <a:rPr lang="ru-RU" b="1" dirty="0" err="1">
                <a:solidFill>
                  <a:schemeClr val="tx2"/>
                </a:solidFill>
              </a:rPr>
              <a:t>Заңы</a:t>
            </a:r>
            <a:r>
              <a:rPr lang="ru-RU" b="1" dirty="0">
                <a:solidFill>
                  <a:schemeClr val="tx2"/>
                </a:solidFill>
              </a:rPr>
              <a:t>;</a:t>
            </a:r>
            <a:endParaRPr lang="ru-RU" b="1" dirty="0" smtClean="0">
              <a:solidFill>
                <a:schemeClr val="tx2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ru-RU" b="1" dirty="0">
              <a:solidFill>
                <a:schemeClr val="tx2"/>
              </a:solidFill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b="1" dirty="0">
                <a:solidFill>
                  <a:schemeClr val="tx2"/>
                </a:solidFill>
              </a:rPr>
              <a:t>«</a:t>
            </a:r>
            <a:r>
              <a:rPr lang="ru-RU" b="1" dirty="0" err="1">
                <a:solidFill>
                  <a:schemeClr val="tx2"/>
                </a:solidFill>
              </a:rPr>
              <a:t>Тұтынушылардың</a:t>
            </a:r>
            <a:r>
              <a:rPr lang="ru-RU" b="1" dirty="0">
                <a:solidFill>
                  <a:schemeClr val="tx2"/>
                </a:solidFill>
              </a:rPr>
              <a:t> </a:t>
            </a:r>
            <a:r>
              <a:rPr lang="ru-RU" b="1" dirty="0" err="1">
                <a:solidFill>
                  <a:schemeClr val="tx2"/>
                </a:solidFill>
              </a:rPr>
              <a:t>құқықтарын</a:t>
            </a:r>
            <a:r>
              <a:rPr lang="ru-RU" b="1" dirty="0">
                <a:solidFill>
                  <a:schemeClr val="tx2"/>
                </a:solidFill>
              </a:rPr>
              <a:t> </a:t>
            </a:r>
            <a:r>
              <a:rPr lang="ru-RU" b="1" dirty="0" err="1">
                <a:solidFill>
                  <a:schemeClr val="tx2"/>
                </a:solidFill>
              </a:rPr>
              <a:t>қорғау</a:t>
            </a:r>
            <a:r>
              <a:rPr lang="ru-RU" b="1" dirty="0">
                <a:solidFill>
                  <a:schemeClr val="tx2"/>
                </a:solidFill>
              </a:rPr>
              <a:t> </a:t>
            </a:r>
            <a:r>
              <a:rPr lang="ru-RU" b="1" dirty="0" err="1">
                <a:solidFill>
                  <a:schemeClr val="tx2"/>
                </a:solidFill>
              </a:rPr>
              <a:t>туралы</a:t>
            </a:r>
            <a:r>
              <a:rPr lang="ru-RU" b="1" dirty="0">
                <a:solidFill>
                  <a:schemeClr val="tx2"/>
                </a:solidFill>
              </a:rPr>
              <a:t>» 2010 </a:t>
            </a:r>
            <a:r>
              <a:rPr lang="ru-RU" b="1" dirty="0" err="1">
                <a:solidFill>
                  <a:schemeClr val="tx2"/>
                </a:solidFill>
              </a:rPr>
              <a:t>жылғы</a:t>
            </a:r>
            <a:r>
              <a:rPr lang="ru-RU" b="1" dirty="0">
                <a:solidFill>
                  <a:schemeClr val="tx2"/>
                </a:solidFill>
              </a:rPr>
              <a:t> 4 </a:t>
            </a:r>
            <a:r>
              <a:rPr lang="ru-RU" b="1" dirty="0" err="1">
                <a:solidFill>
                  <a:schemeClr val="tx2"/>
                </a:solidFill>
              </a:rPr>
              <a:t>мамырдағы</a:t>
            </a:r>
            <a:r>
              <a:rPr lang="ru-RU" b="1" dirty="0">
                <a:solidFill>
                  <a:schemeClr val="tx2"/>
                </a:solidFill>
              </a:rPr>
              <a:t> </a:t>
            </a:r>
            <a:r>
              <a:rPr lang="ru-RU" b="1" dirty="0" err="1">
                <a:solidFill>
                  <a:schemeClr val="tx2"/>
                </a:solidFill>
              </a:rPr>
              <a:t>Қазақстан</a:t>
            </a:r>
            <a:r>
              <a:rPr lang="ru-RU" b="1" dirty="0">
                <a:solidFill>
                  <a:schemeClr val="tx2"/>
                </a:solidFill>
              </a:rPr>
              <a:t> </a:t>
            </a:r>
            <a:r>
              <a:rPr lang="ru-RU" b="1" dirty="0" err="1">
                <a:solidFill>
                  <a:schemeClr val="tx2"/>
                </a:solidFill>
              </a:rPr>
              <a:t>Республикасының</a:t>
            </a:r>
            <a:r>
              <a:rPr lang="ru-RU" b="1" dirty="0">
                <a:solidFill>
                  <a:schemeClr val="tx2"/>
                </a:solidFill>
              </a:rPr>
              <a:t> </a:t>
            </a:r>
            <a:r>
              <a:rPr lang="ru-RU" b="1" dirty="0" err="1" smtClean="0">
                <a:solidFill>
                  <a:schemeClr val="tx2"/>
                </a:solidFill>
              </a:rPr>
              <a:t>Заңы</a:t>
            </a:r>
            <a:endParaRPr lang="ru-RU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1541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6242</TotalTime>
  <Words>553</Words>
  <Application>Microsoft Office PowerPoint</Application>
  <PresentationFormat>Экран (4:3)</PresentationFormat>
  <Paragraphs>82</Paragraphs>
  <Slides>10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«Қазақстан Республикасының кейбір заңнамалық актілеріне тұтынушылардың құқықтарын қорғау мәселелері бойынша өзгерістер мен толықтырулар енгізу туралы» Қазақстан Республикасы Заңының жобасы  </vt:lpstr>
      <vt:lpstr>Шетелгі тәжірибе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Өзгертуге жататын НҚА-дің тізімі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Федеральной службы по надзору в сфере защиты прав потребителей и благополучия человека</dc:title>
  <dc:creator>Марал Рахимжанова</dc:creator>
  <cp:lastModifiedBy>Пользователь</cp:lastModifiedBy>
  <cp:revision>591</cp:revision>
  <cp:lastPrinted>2015-04-23T04:36:21Z</cp:lastPrinted>
  <dcterms:modified xsi:type="dcterms:W3CDTF">2015-10-09T10:47:47Z</dcterms:modified>
</cp:coreProperties>
</file>