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8" r:id="rId3"/>
    <p:sldId id="299" r:id="rId4"/>
    <p:sldId id="300" r:id="rId5"/>
    <p:sldId id="292" r:id="rId6"/>
    <p:sldId id="293" r:id="rId7"/>
    <p:sldId id="288" r:id="rId8"/>
    <p:sldId id="295" r:id="rId9"/>
    <p:sldId id="290" r:id="rId10"/>
    <p:sldId id="259" r:id="rId11"/>
    <p:sldId id="274" r:id="rId12"/>
  </p:sldIdLst>
  <p:sldSz cx="10693400" cy="7562850"/>
  <p:notesSz cx="9874250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32" autoAdjust="0"/>
    <p:restoredTop sz="93250" autoAdjust="0"/>
  </p:normalViewPr>
  <p:slideViewPr>
    <p:cSldViewPr>
      <p:cViewPr varScale="1">
        <p:scale>
          <a:sx n="59" d="100"/>
          <a:sy n="59" d="100"/>
        </p:scale>
        <p:origin x="-136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120377326988903"/>
          <c:y val="0.232978545788463"/>
          <c:w val="0.44581768094164798"/>
          <c:h val="0.44581768094164798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200" b="1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2763" y="1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1791B-D866-489B-B04B-95322242543B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135313" y="509588"/>
            <a:ext cx="36036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425" y="3228977"/>
            <a:ext cx="789940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365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2763" y="6456365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05C8B-26BC-459F-9021-DE2DBB3A6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245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C97F8-083F-4AF9-873A-3F382969A97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783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05C8B-26BC-459F-9021-DE2DBB3A65A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342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B2A2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FEFEFE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B2A2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283055" y="2737929"/>
            <a:ext cx="9409430" cy="2719070"/>
          </a:xfrm>
          <a:custGeom>
            <a:avLst/>
            <a:gdLst/>
            <a:ahLst/>
            <a:cxnLst/>
            <a:rect l="l" t="t" r="r" b="b"/>
            <a:pathLst>
              <a:path w="9409430" h="2719070">
                <a:moveTo>
                  <a:pt x="9408947" y="0"/>
                </a:moveTo>
                <a:lnTo>
                  <a:pt x="0" y="0"/>
                </a:lnTo>
                <a:lnTo>
                  <a:pt x="1259979" y="2710827"/>
                </a:lnTo>
                <a:lnTo>
                  <a:pt x="9408947" y="2718561"/>
                </a:lnTo>
                <a:lnTo>
                  <a:pt x="9408947" y="0"/>
                </a:lnTo>
                <a:close/>
              </a:path>
            </a:pathLst>
          </a:custGeom>
          <a:solidFill>
            <a:srgbClr val="0A73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283055" y="2925495"/>
            <a:ext cx="9409430" cy="2531110"/>
          </a:xfrm>
          <a:custGeom>
            <a:avLst/>
            <a:gdLst/>
            <a:ahLst/>
            <a:cxnLst/>
            <a:rect l="l" t="t" r="r" b="b"/>
            <a:pathLst>
              <a:path w="9409430" h="2531110">
                <a:moveTo>
                  <a:pt x="9408947" y="0"/>
                </a:moveTo>
                <a:lnTo>
                  <a:pt x="0" y="0"/>
                </a:lnTo>
                <a:lnTo>
                  <a:pt x="1259979" y="2523794"/>
                </a:lnTo>
                <a:lnTo>
                  <a:pt x="9408947" y="2530995"/>
                </a:lnTo>
                <a:lnTo>
                  <a:pt x="9408947" y="0"/>
                </a:lnTo>
                <a:close/>
              </a:path>
            </a:pathLst>
          </a:custGeom>
          <a:solidFill>
            <a:srgbClr val="C5C6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2203259"/>
            <a:ext cx="3431540" cy="3246755"/>
          </a:xfrm>
          <a:custGeom>
            <a:avLst/>
            <a:gdLst/>
            <a:ahLst/>
            <a:cxnLst/>
            <a:rect l="l" t="t" r="r" b="b"/>
            <a:pathLst>
              <a:path w="3431540" h="3246754">
                <a:moveTo>
                  <a:pt x="0" y="3246729"/>
                </a:moveTo>
                <a:lnTo>
                  <a:pt x="0" y="0"/>
                </a:lnTo>
                <a:lnTo>
                  <a:pt x="3431476" y="0"/>
                </a:lnTo>
                <a:lnTo>
                  <a:pt x="3431476" y="3246729"/>
                </a:lnTo>
                <a:lnTo>
                  <a:pt x="0" y="3246729"/>
                </a:lnTo>
                <a:close/>
              </a:path>
            </a:pathLst>
          </a:custGeom>
          <a:solidFill>
            <a:srgbClr val="2B2A29">
              <a:alpha val="215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2334628"/>
            <a:ext cx="3331845" cy="3122295"/>
          </a:xfrm>
          <a:custGeom>
            <a:avLst/>
            <a:gdLst/>
            <a:ahLst/>
            <a:cxnLst/>
            <a:rect l="l" t="t" r="r" b="b"/>
            <a:pathLst>
              <a:path w="3331845" h="3122295">
                <a:moveTo>
                  <a:pt x="1536039" y="0"/>
                </a:moveTo>
                <a:lnTo>
                  <a:pt x="0" y="0"/>
                </a:lnTo>
                <a:lnTo>
                  <a:pt x="0" y="1979510"/>
                </a:lnTo>
                <a:lnTo>
                  <a:pt x="1815312" y="1979510"/>
                </a:lnTo>
                <a:lnTo>
                  <a:pt x="2472334" y="3121863"/>
                </a:lnTo>
                <a:lnTo>
                  <a:pt x="3331552" y="3121863"/>
                </a:lnTo>
                <a:lnTo>
                  <a:pt x="1536039" y="0"/>
                </a:lnTo>
                <a:close/>
              </a:path>
            </a:pathLst>
          </a:custGeom>
          <a:solidFill>
            <a:srgbClr val="00A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B2A2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736455" y="6303590"/>
            <a:ext cx="955675" cy="485775"/>
          </a:xfrm>
          <a:custGeom>
            <a:avLst/>
            <a:gdLst/>
            <a:ahLst/>
            <a:cxnLst/>
            <a:rect l="l" t="t" r="r" b="b"/>
            <a:pathLst>
              <a:path w="955675" h="485775">
                <a:moveTo>
                  <a:pt x="0" y="0"/>
                </a:moveTo>
                <a:lnTo>
                  <a:pt x="955548" y="0"/>
                </a:lnTo>
                <a:lnTo>
                  <a:pt x="955548" y="485524"/>
                </a:lnTo>
                <a:lnTo>
                  <a:pt x="0" y="485524"/>
                </a:lnTo>
                <a:lnTo>
                  <a:pt x="0" y="0"/>
                </a:lnTo>
                <a:close/>
              </a:path>
            </a:pathLst>
          </a:custGeom>
          <a:solidFill>
            <a:srgbClr val="00A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6675" y="2824269"/>
            <a:ext cx="8020050" cy="1046440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6675" y="3972247"/>
            <a:ext cx="8020050" cy="415498"/>
          </a:xfrm>
        </p:spPr>
        <p:txBody>
          <a:bodyPr/>
          <a:lstStyle>
            <a:lvl1pPr marL="0" indent="0" algn="ctr">
              <a:buNone/>
              <a:defRPr sz="2700"/>
            </a:lvl1pPr>
            <a:lvl2pPr marL="521574" indent="0" algn="ctr">
              <a:buNone/>
              <a:defRPr sz="2300"/>
            </a:lvl2pPr>
            <a:lvl3pPr marL="1043148" indent="0" algn="ctr">
              <a:buNone/>
              <a:defRPr sz="2100"/>
            </a:lvl3pPr>
            <a:lvl4pPr marL="1564721" indent="0" algn="ctr">
              <a:buNone/>
              <a:defRPr sz="1800"/>
            </a:lvl4pPr>
            <a:lvl5pPr marL="2086295" indent="0" algn="ctr">
              <a:buNone/>
              <a:defRPr sz="1800"/>
            </a:lvl5pPr>
            <a:lvl6pPr marL="2607869" indent="0" algn="ctr">
              <a:buNone/>
              <a:defRPr sz="1800"/>
            </a:lvl6pPr>
            <a:lvl7pPr marL="3129443" indent="0" algn="ctr">
              <a:buNone/>
              <a:defRPr sz="1800"/>
            </a:lvl7pPr>
            <a:lvl8pPr marL="3651016" indent="0" algn="ctr">
              <a:buNone/>
              <a:defRPr sz="1800"/>
            </a:lvl8pPr>
            <a:lvl9pPr marL="417259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4670" y="7033450"/>
            <a:ext cx="2459482" cy="276999"/>
          </a:xfrm>
        </p:spPr>
        <p:txBody>
          <a:bodyPr/>
          <a:lstStyle/>
          <a:p>
            <a:fld id="{5B6871FB-5320-4D34-83C1-EB6476B1EF9C}" type="datetime1">
              <a:rPr lang="ru-RU" smtClean="0"/>
              <a:pPr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35756" y="7033450"/>
            <a:ext cx="3421888" cy="276999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699248" y="7033450"/>
            <a:ext cx="2459482" cy="276999"/>
          </a:xfrm>
        </p:spPr>
        <p:txBody>
          <a:bodyPr/>
          <a:lstStyle/>
          <a:p>
            <a:fld id="{E7E4A56A-6CFF-441F-ACD8-679C2267E3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47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3118" y="3399853"/>
            <a:ext cx="9767163" cy="806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100" b="0" i="0">
                <a:solidFill>
                  <a:srgbClr val="2B2A2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57715" y="2302344"/>
            <a:ext cx="8777968" cy="29933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EFEFE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9523164" y="6154448"/>
            <a:ext cx="1169321" cy="83425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object 2"/>
          <p:cNvSpPr/>
          <p:nvPr/>
        </p:nvSpPr>
        <p:spPr>
          <a:xfrm>
            <a:off x="1283055" y="3173095"/>
            <a:ext cx="9409430" cy="2120498"/>
          </a:xfrm>
          <a:custGeom>
            <a:avLst/>
            <a:gdLst/>
            <a:ahLst/>
            <a:cxnLst/>
            <a:rect l="l" t="t" r="r" b="b"/>
            <a:pathLst>
              <a:path w="9409430" h="2719070">
                <a:moveTo>
                  <a:pt x="9408947" y="0"/>
                </a:moveTo>
                <a:lnTo>
                  <a:pt x="0" y="0"/>
                </a:lnTo>
                <a:lnTo>
                  <a:pt x="1259979" y="2710827"/>
                </a:lnTo>
                <a:lnTo>
                  <a:pt x="9408947" y="2718574"/>
                </a:lnTo>
                <a:lnTo>
                  <a:pt x="9408947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83055" y="3360661"/>
            <a:ext cx="9409430" cy="1932932"/>
          </a:xfrm>
          <a:custGeom>
            <a:avLst/>
            <a:gdLst/>
            <a:ahLst/>
            <a:cxnLst/>
            <a:rect l="l" t="t" r="r" b="b"/>
            <a:pathLst>
              <a:path w="9409430" h="2531110">
                <a:moveTo>
                  <a:pt x="9408947" y="0"/>
                </a:moveTo>
                <a:lnTo>
                  <a:pt x="0" y="0"/>
                </a:lnTo>
                <a:lnTo>
                  <a:pt x="1259979" y="2523794"/>
                </a:lnTo>
                <a:lnTo>
                  <a:pt x="9408947" y="2531008"/>
                </a:lnTo>
                <a:lnTo>
                  <a:pt x="9408947" y="0"/>
                </a:lnTo>
                <a:close/>
              </a:path>
            </a:pathLst>
          </a:custGeom>
          <a:solidFill>
            <a:srgbClr val="C5C6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73574" y="504825"/>
            <a:ext cx="1146434" cy="11810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94172" y="1786493"/>
            <a:ext cx="9577064" cy="26674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112520" marR="5080" indent="-1100455" algn="ctr">
              <a:lnSpc>
                <a:spcPts val="1770"/>
              </a:lnSpc>
              <a:spcBef>
                <a:spcPts val="280"/>
              </a:spcBef>
            </a:pPr>
            <a:r>
              <a:rPr sz="1600" b="1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МИНИСТЕРСТВО </a:t>
            </a:r>
            <a:r>
              <a:rPr lang="ru-RU" sz="1600" b="1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ПО ИНВЕСТИЦИЯМ И РАЗВИТИЮ РЕСПУБЛИКИ КАЗАХСТАН</a:t>
            </a:r>
            <a:endParaRPr lang="ru-RU" sz="1600" b="1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50355" y="3853433"/>
            <a:ext cx="8442129" cy="96821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100" b="1" i="1" dirty="0">
                <a:latin typeface="Arial" pitchFamily="34" charset="0"/>
                <a:ea typeface="Times New Roman"/>
                <a:cs typeface="Arial" pitchFamily="34" charset="0"/>
              </a:rPr>
              <a:t>Проект Закона «О специальных экономических и </a:t>
            </a:r>
          </a:p>
          <a:p>
            <a:pPr algn="ctr">
              <a:spcAft>
                <a:spcPts val="0"/>
              </a:spcAft>
            </a:pPr>
            <a:r>
              <a:rPr lang="ru-RU" sz="2100" b="1" i="1" dirty="0" smtClean="0">
                <a:latin typeface="Arial" pitchFamily="34" charset="0"/>
                <a:ea typeface="Times New Roman"/>
                <a:cs typeface="Arial" pitchFamily="34" charset="0"/>
              </a:rPr>
              <a:t>индустриальных </a:t>
            </a:r>
            <a:r>
              <a:rPr lang="ru-RU" sz="2100" b="1" i="1" dirty="0">
                <a:latin typeface="Arial" pitchFamily="34" charset="0"/>
                <a:ea typeface="Times New Roman"/>
                <a:cs typeface="Arial" pitchFamily="34" charset="0"/>
              </a:rPr>
              <a:t>зонах</a:t>
            </a:r>
            <a:r>
              <a:rPr lang="kk-KZ" sz="2100" b="1" i="1" dirty="0">
                <a:latin typeface="Arial" pitchFamily="34" charset="0"/>
                <a:ea typeface="Times New Roman"/>
                <a:cs typeface="Arial" pitchFamily="34" charset="0"/>
              </a:rPr>
              <a:t>» и </a:t>
            </a:r>
            <a:r>
              <a:rPr lang="ru-RU" sz="2100" b="1" i="1" dirty="0" smtClean="0">
                <a:latin typeface="Arial" pitchFamily="34" charset="0"/>
                <a:ea typeface="Times New Roman"/>
                <a:cs typeface="Arial" pitchFamily="34" charset="0"/>
              </a:rPr>
              <a:t>сопутствующий проект Закона</a:t>
            </a:r>
            <a:endParaRPr lang="ru-RU" sz="2100" i="1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1928495">
              <a:lnSpc>
                <a:spcPts val="2280"/>
              </a:lnSpc>
              <a:spcBef>
                <a:spcPts val="110"/>
              </a:spcBef>
            </a:pPr>
            <a:r>
              <a:rPr lang="kk-KZ" sz="1950" b="1" spc="-240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endParaRPr sz="19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82604" y="6681568"/>
            <a:ext cx="2159906" cy="30713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1900" spc="-90" dirty="0">
                <a:solidFill>
                  <a:srgbClr val="214354"/>
                </a:solidFill>
                <a:latin typeface="Arial" pitchFamily="34" charset="0"/>
                <a:cs typeface="Arial" pitchFamily="34" charset="0"/>
              </a:rPr>
              <a:t>г.</a:t>
            </a:r>
            <a:r>
              <a:rPr sz="1900" spc="-195" dirty="0">
                <a:solidFill>
                  <a:srgbClr val="21435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900" spc="5" dirty="0" err="1" smtClean="0">
                <a:solidFill>
                  <a:srgbClr val="214354"/>
                </a:solidFill>
                <a:latin typeface="Arial" pitchFamily="34" charset="0"/>
                <a:cs typeface="Arial" pitchFamily="34" charset="0"/>
              </a:rPr>
              <a:t>Астана</a:t>
            </a:r>
            <a:r>
              <a:rPr lang="ru-RU" sz="1900" spc="5" dirty="0" smtClean="0">
                <a:solidFill>
                  <a:srgbClr val="214354"/>
                </a:solidFill>
                <a:latin typeface="Arial" pitchFamily="34" charset="0"/>
                <a:cs typeface="Arial" pitchFamily="34" charset="0"/>
              </a:rPr>
              <a:t> – 2017 г.</a:t>
            </a:r>
            <a:endParaRPr sz="19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9739188" y="6157689"/>
            <a:ext cx="954212" cy="6826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61213"/>
            <a:ext cx="594360" cy="1299210"/>
          </a:xfrm>
          <a:custGeom>
            <a:avLst/>
            <a:gdLst/>
            <a:ahLst/>
            <a:cxnLst/>
            <a:rect l="l" t="t" r="r" b="b"/>
            <a:pathLst>
              <a:path w="594360" h="1299210">
                <a:moveTo>
                  <a:pt x="0" y="1298854"/>
                </a:moveTo>
                <a:lnTo>
                  <a:pt x="594356" y="1298854"/>
                </a:lnTo>
                <a:lnTo>
                  <a:pt x="594356" y="0"/>
                </a:lnTo>
                <a:lnTo>
                  <a:pt x="0" y="0"/>
                </a:lnTo>
                <a:lnTo>
                  <a:pt x="0" y="1298854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736455" y="361213"/>
            <a:ext cx="955675" cy="1299210"/>
          </a:xfrm>
          <a:custGeom>
            <a:avLst/>
            <a:gdLst/>
            <a:ahLst/>
            <a:cxnLst/>
            <a:rect l="l" t="t" r="r" b="b"/>
            <a:pathLst>
              <a:path w="955675" h="1299210">
                <a:moveTo>
                  <a:pt x="0" y="0"/>
                </a:moveTo>
                <a:lnTo>
                  <a:pt x="955548" y="0"/>
                </a:lnTo>
                <a:lnTo>
                  <a:pt x="955548" y="1298854"/>
                </a:lnTo>
                <a:lnTo>
                  <a:pt x="0" y="1298854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70" y="0"/>
            <a:ext cx="10692130" cy="561051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189865" rIns="0" bIns="0" rtlCol="0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Принятие проекта закона позволит: 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07854" y="2964980"/>
            <a:ext cx="1038860" cy="59247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 algn="ctr">
              <a:lnSpc>
                <a:spcPts val="1060"/>
              </a:lnSpc>
              <a:spcBef>
                <a:spcPts val="220"/>
              </a:spcBef>
            </a:pPr>
            <a:r>
              <a:rPr lang="ru-RU" sz="1050" spc="0" dirty="0" smtClean="0">
                <a:solidFill>
                  <a:srgbClr val="FEFEFE"/>
                </a:solidFill>
                <a:latin typeface="Arial" pitchFamily="34" charset="0"/>
                <a:cs typeface="Arial" pitchFamily="34" charset="0"/>
              </a:rPr>
              <a:t>Привлечения иностранных инвестиции в СЭЗ и ИЗ</a:t>
            </a:r>
            <a:endParaRPr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52203" y="4206773"/>
            <a:ext cx="1038860" cy="451406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 algn="ctr">
              <a:lnSpc>
                <a:spcPts val="1060"/>
              </a:lnSpc>
              <a:spcBef>
                <a:spcPts val="220"/>
              </a:spcBef>
            </a:pPr>
            <a:r>
              <a:rPr lang="ru-RU" sz="1050" spc="0" dirty="0" smtClean="0">
                <a:solidFill>
                  <a:srgbClr val="FEFEFE"/>
                </a:solidFill>
                <a:latin typeface="Arial" pitchFamily="34" charset="0"/>
                <a:cs typeface="Arial" pitchFamily="34" charset="0"/>
              </a:rPr>
              <a:t>Создание новых рабочих мест</a:t>
            </a:r>
            <a:endParaRPr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Нашивка 18"/>
          <p:cNvSpPr/>
          <p:nvPr/>
        </p:nvSpPr>
        <p:spPr>
          <a:xfrm rot="5400000">
            <a:off x="411936" y="2094869"/>
            <a:ext cx="1216178" cy="851325"/>
          </a:xfrm>
          <a:prstGeom prst="chevron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1" name="Группа 20"/>
          <p:cNvGrpSpPr/>
          <p:nvPr/>
        </p:nvGrpSpPr>
        <p:grpSpPr>
          <a:xfrm>
            <a:off x="1661586" y="1812017"/>
            <a:ext cx="8334000" cy="1052178"/>
            <a:chOff x="851325" y="552"/>
            <a:chExt cx="7357586" cy="790516"/>
          </a:xfrm>
        </p:grpSpPr>
        <p:sp>
          <p:nvSpPr>
            <p:cNvPr id="22" name="Прямоугольник с двумя скругленными соседними углами 21"/>
            <p:cNvSpPr/>
            <p:nvPr/>
          </p:nvSpPr>
          <p:spPr>
            <a:xfrm rot="5400000">
              <a:off x="4134860" y="-3282983"/>
              <a:ext cx="790516" cy="73575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Прямоугольник 22"/>
            <p:cNvSpPr/>
            <p:nvPr/>
          </p:nvSpPr>
          <p:spPr>
            <a:xfrm>
              <a:off x="851325" y="39142"/>
              <a:ext cx="7318996" cy="7133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904" tIns="10795" rIns="10795" bIns="10795" numCol="1" spcCol="1270" anchor="ctr" anchorCtr="0">
              <a:noAutofit/>
            </a:bodyPr>
            <a:lstStyle/>
            <a:p>
              <a:pPr lvl="0"/>
              <a:r>
                <a:rPr lang="ru-RU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Снятие законодательных барьеров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Нашивка 24"/>
          <p:cNvSpPr/>
          <p:nvPr/>
        </p:nvSpPr>
        <p:spPr>
          <a:xfrm rot="5400000">
            <a:off x="411935" y="3177689"/>
            <a:ext cx="1216178" cy="851325"/>
          </a:xfrm>
          <a:prstGeom prst="chevron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1" name="Группа 50"/>
          <p:cNvGrpSpPr/>
          <p:nvPr/>
        </p:nvGrpSpPr>
        <p:grpSpPr>
          <a:xfrm>
            <a:off x="1661586" y="2995262"/>
            <a:ext cx="8334000" cy="790516"/>
            <a:chOff x="851325" y="552"/>
            <a:chExt cx="7357586" cy="790516"/>
          </a:xfrm>
        </p:grpSpPr>
        <p:sp>
          <p:nvSpPr>
            <p:cNvPr id="52" name="Прямоугольник с двумя скругленными соседними углами 51"/>
            <p:cNvSpPr/>
            <p:nvPr/>
          </p:nvSpPr>
          <p:spPr>
            <a:xfrm rot="5400000">
              <a:off x="4134860" y="-3282983"/>
              <a:ext cx="790516" cy="73575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3" name="Прямоугольник 52"/>
            <p:cNvSpPr/>
            <p:nvPr/>
          </p:nvSpPr>
          <p:spPr>
            <a:xfrm>
              <a:off x="851325" y="39142"/>
              <a:ext cx="7318996" cy="7133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904" tIns="10795" rIns="10795" bIns="10795" numCol="1" spcCol="1270" anchor="ctr" anchorCtr="0">
              <a:noAutofit/>
            </a:bodyPr>
            <a:lstStyle/>
            <a:p>
              <a:r>
                <a:rPr lang="ru-RU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Качественное </a:t>
              </a:r>
              <a:r>
                <a:rPr lang="ru-RU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наполнение проектами </a:t>
              </a:r>
              <a:r>
                <a:rPr lang="ru-RU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территорий СЭЗ и </a:t>
              </a:r>
              <a:r>
                <a:rPr lang="ru-RU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ИЗ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5" name="Нашивка 54"/>
          <p:cNvSpPr/>
          <p:nvPr/>
        </p:nvSpPr>
        <p:spPr>
          <a:xfrm rot="5400000">
            <a:off x="411934" y="4220327"/>
            <a:ext cx="1216178" cy="851325"/>
          </a:xfrm>
          <a:prstGeom prst="chevron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7" name="Группа 56"/>
          <p:cNvGrpSpPr/>
          <p:nvPr/>
        </p:nvGrpSpPr>
        <p:grpSpPr>
          <a:xfrm>
            <a:off x="1639022" y="3985641"/>
            <a:ext cx="8379129" cy="1062946"/>
            <a:chOff x="851325" y="552"/>
            <a:chExt cx="7357586" cy="800478"/>
          </a:xfrm>
        </p:grpSpPr>
        <p:sp>
          <p:nvSpPr>
            <p:cNvPr id="58" name="Прямоугольник с двумя скругленными соседними углами 57"/>
            <p:cNvSpPr/>
            <p:nvPr/>
          </p:nvSpPr>
          <p:spPr>
            <a:xfrm rot="5400000">
              <a:off x="4134860" y="-3282983"/>
              <a:ext cx="790516" cy="73575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9" name="Прямоугольник 58"/>
            <p:cNvSpPr/>
            <p:nvPr/>
          </p:nvSpPr>
          <p:spPr>
            <a:xfrm>
              <a:off x="851325" y="39141"/>
              <a:ext cx="7318996" cy="7618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904" tIns="10795" rIns="10795" bIns="10795" numCol="1" spcCol="1270" anchor="ctr" anchorCtr="0">
              <a:noAutofit/>
            </a:bodyPr>
            <a:lstStyle/>
            <a:p>
              <a:pPr lvl="0">
                <a:defRPr/>
              </a:pPr>
              <a:r>
                <a:rPr lang="ru-RU" b="1" spc="15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Оптимизация </a:t>
              </a:r>
              <a:r>
                <a:rPr lang="ru-RU" b="1" spc="15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процессов выделения земельных участков для СЭЗ и </a:t>
              </a:r>
              <a:r>
                <a:rPr lang="ru-RU" b="1" spc="15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ИЗ</a:t>
              </a:r>
              <a:endParaRPr lang="ru-RU" sz="9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1" name="Нашивка 60"/>
          <p:cNvSpPr/>
          <p:nvPr/>
        </p:nvSpPr>
        <p:spPr>
          <a:xfrm rot="5400000">
            <a:off x="411934" y="5273311"/>
            <a:ext cx="1216178" cy="851325"/>
          </a:xfrm>
          <a:prstGeom prst="chevron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69" name="Группа 68"/>
          <p:cNvGrpSpPr/>
          <p:nvPr/>
        </p:nvGrpSpPr>
        <p:grpSpPr>
          <a:xfrm>
            <a:off x="1661586" y="5223157"/>
            <a:ext cx="8334000" cy="790516"/>
            <a:chOff x="851325" y="552"/>
            <a:chExt cx="7357586" cy="790516"/>
          </a:xfrm>
        </p:grpSpPr>
        <p:sp>
          <p:nvSpPr>
            <p:cNvPr id="70" name="Прямоугольник с двумя скругленными соседними углами 69"/>
            <p:cNvSpPr/>
            <p:nvPr/>
          </p:nvSpPr>
          <p:spPr>
            <a:xfrm rot="5400000">
              <a:off x="4134860" y="-3282983"/>
              <a:ext cx="790516" cy="73575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" name="Прямоугольник 70"/>
            <p:cNvSpPr/>
            <p:nvPr/>
          </p:nvSpPr>
          <p:spPr>
            <a:xfrm>
              <a:off x="851325" y="39142"/>
              <a:ext cx="7318996" cy="7133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904" tIns="10795" rIns="10795" bIns="10795" numCol="1" spcCol="1270" anchor="ctr" anchorCtr="0">
              <a:noAutofit/>
            </a:bodyPr>
            <a:lstStyle/>
            <a:p>
              <a:pPr lvl="0"/>
              <a:r>
                <a:rPr lang="ru-RU" b="1" spc="15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Улучшение инвестиционной привлекательности СЭЗ и ИЗ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9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240803" y="7118178"/>
            <a:ext cx="2406015" cy="402652"/>
          </a:xfrm>
          <a:prstGeom prst="rect">
            <a:avLst/>
          </a:prstGeom>
        </p:spPr>
        <p:txBody>
          <a:bodyPr lIns="104315" tIns="52157" rIns="104315" bIns="52157"/>
          <a:lstStyle/>
          <a:p>
            <a:pPr algn="r"/>
            <a:fld id="{E7E4A56A-6CFF-441F-ACD8-679C2267E3E3}" type="slidenum">
              <a:rPr lang="ru-RU" smtClean="0"/>
              <a:pPr algn="r"/>
              <a:t>10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83055" y="3173095"/>
            <a:ext cx="9409430" cy="2719070"/>
          </a:xfrm>
          <a:custGeom>
            <a:avLst/>
            <a:gdLst/>
            <a:ahLst/>
            <a:cxnLst/>
            <a:rect l="l" t="t" r="r" b="b"/>
            <a:pathLst>
              <a:path w="9409430" h="2719070">
                <a:moveTo>
                  <a:pt x="9408947" y="0"/>
                </a:moveTo>
                <a:lnTo>
                  <a:pt x="0" y="0"/>
                </a:lnTo>
                <a:lnTo>
                  <a:pt x="1259979" y="2710827"/>
                </a:lnTo>
                <a:lnTo>
                  <a:pt x="9408947" y="2718574"/>
                </a:lnTo>
                <a:lnTo>
                  <a:pt x="9408947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83055" y="3360661"/>
            <a:ext cx="9409430" cy="2531110"/>
          </a:xfrm>
          <a:custGeom>
            <a:avLst/>
            <a:gdLst/>
            <a:ahLst/>
            <a:cxnLst/>
            <a:rect l="l" t="t" r="r" b="b"/>
            <a:pathLst>
              <a:path w="9409430" h="2531110">
                <a:moveTo>
                  <a:pt x="9408947" y="0"/>
                </a:moveTo>
                <a:lnTo>
                  <a:pt x="0" y="0"/>
                </a:lnTo>
                <a:lnTo>
                  <a:pt x="1259979" y="2523794"/>
                </a:lnTo>
                <a:lnTo>
                  <a:pt x="9408947" y="2531008"/>
                </a:lnTo>
                <a:lnTo>
                  <a:pt x="9408947" y="0"/>
                </a:lnTo>
                <a:close/>
              </a:path>
            </a:pathLst>
          </a:custGeom>
          <a:solidFill>
            <a:srgbClr val="C5C6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565800" y="3738613"/>
            <a:ext cx="7037484" cy="38343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spc="50" dirty="0" smtClean="0">
                <a:latin typeface="Arial" pitchFamily="34" charset="0"/>
                <a:cs typeface="Arial" pitchFamily="34" charset="0"/>
              </a:rPr>
              <a:t>Спасибо за внимание!</a:t>
            </a:r>
            <a:endParaRPr sz="19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739188" y="6157689"/>
            <a:ext cx="954212" cy="6826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56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18337" y="1149809"/>
            <a:ext cx="4138815" cy="659331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104315" tIns="52157" rIns="104315" bIns="52157" rtlCol="0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мире создано более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3500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специальных экономических зон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82613" y="1149808"/>
            <a:ext cx="4267078" cy="711134"/>
          </a:xfrm>
          <a:prstGeom prst="roundRect">
            <a:avLst/>
          </a:prstGeom>
          <a:noFill/>
          <a:ln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068451" y="2260631"/>
            <a:ext cx="4203804" cy="659331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104315" tIns="52157" rIns="104315" bIns="52157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30%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остались в виде проектов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70%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реализуется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068449" y="2274390"/>
            <a:ext cx="4203804" cy="711134"/>
          </a:xfrm>
          <a:prstGeom prst="roundRect">
            <a:avLst/>
          </a:prstGeom>
          <a:noFill/>
          <a:ln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973171" y="3361510"/>
            <a:ext cx="4720229" cy="659331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104315" tIns="52157" rIns="104315" bIns="52157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%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из действующих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достигли значительных результатов,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среди них: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2534" y="1149809"/>
            <a:ext cx="1755261" cy="736275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104315" tIns="52157" rIns="104315" bIns="52157" rtlCol="0">
            <a:spAutoFit/>
          </a:bodyPr>
          <a:lstStyle/>
          <a:p>
            <a:pPr algn="ctr"/>
            <a:r>
              <a:rPr lang="ru-RU" sz="4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3500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32646" y="2272765"/>
            <a:ext cx="1755261" cy="736275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104315" tIns="52157" rIns="104315" bIns="52157" rtlCol="0">
            <a:spAutoFit/>
          </a:bodyPr>
          <a:lstStyle/>
          <a:p>
            <a:pPr algn="ctr"/>
            <a:r>
              <a:rPr lang="ru-RU" sz="4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30/70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17910" y="3349376"/>
            <a:ext cx="1755261" cy="736275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104315" tIns="52157" rIns="104315" bIns="52157" rtlCol="0">
            <a:spAutoFit/>
          </a:bodyPr>
          <a:lstStyle/>
          <a:p>
            <a:pPr algn="ctr"/>
            <a:r>
              <a:rPr lang="ru-RU" sz="4100" b="1" dirty="0">
                <a:solidFill>
                  <a:srgbClr val="548235"/>
                </a:solidFill>
                <a:latin typeface="Arial" pitchFamily="34" charset="0"/>
                <a:cs typeface="Arial" pitchFamily="34" charset="0"/>
              </a:rPr>
              <a:t>1%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973171" y="3382527"/>
            <a:ext cx="4599171" cy="711134"/>
          </a:xfrm>
          <a:prstGeom prst="roundRect">
            <a:avLst/>
          </a:prstGeom>
          <a:noFill/>
          <a:ln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898653" y="5177636"/>
            <a:ext cx="3405882" cy="751663"/>
          </a:xfrm>
          <a:prstGeom prst="rect">
            <a:avLst/>
          </a:prstGeom>
          <a:noFill/>
        </p:spPr>
        <p:txBody>
          <a:bodyPr wrap="square" lIns="104315" tIns="52157" rIns="104315" bIns="52157" rtlCol="0">
            <a:spAutoFit/>
          </a:bodyPr>
          <a:lstStyle/>
          <a:p>
            <a:pPr marL="325984" indent="-325984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Jebel Ali Free Zone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 -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ОАЭ 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marL="325984" indent="-325984">
              <a:buFont typeface="Wingdings" panose="05000000000000000000" pitchFamily="2" charset="2"/>
              <a:buChar char="Ø"/>
            </a:pPr>
            <a:endParaRPr lang="ru-RU" sz="14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25984" indent="-325984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Jurong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 -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Сингапур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534" y="5177636"/>
            <a:ext cx="3736252" cy="751663"/>
          </a:xfrm>
          <a:prstGeom prst="rect">
            <a:avLst/>
          </a:prstGeom>
          <a:noFill/>
        </p:spPr>
        <p:txBody>
          <a:bodyPr wrap="square" lIns="104315" tIns="52157" rIns="104315" bIns="52157" rtlCol="0">
            <a:spAutoFit/>
          </a:bodyPr>
          <a:lstStyle/>
          <a:p>
            <a:pPr marL="325984" indent="-325984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Shenzhen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Free Trade Zone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Китай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25984" indent="-325984">
              <a:buFont typeface="Wingdings" panose="05000000000000000000" pitchFamily="2" charset="2"/>
              <a:buChar char="Ø"/>
            </a:pPr>
            <a:endParaRPr lang="ru-RU" sz="14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25984" indent="-325984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Suzhou Industrial Park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 -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Китай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95432" y="5182604"/>
            <a:ext cx="3666014" cy="751663"/>
          </a:xfrm>
          <a:prstGeom prst="rect">
            <a:avLst/>
          </a:prstGeom>
          <a:noFill/>
        </p:spPr>
        <p:txBody>
          <a:bodyPr wrap="square" lIns="104315" tIns="52157" rIns="104315" bIns="52157" rtlCol="0">
            <a:spAutoFit/>
          </a:bodyPr>
          <a:lstStyle/>
          <a:p>
            <a:pPr marL="325984" indent="-325984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Shannon Free Zone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 -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Ирландия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25984" indent="-325984">
              <a:buFont typeface="Wingdings" panose="05000000000000000000" pitchFamily="2" charset="2"/>
              <a:buChar char="Ø"/>
            </a:pPr>
            <a:endParaRPr lang="ru-RU" sz="14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25984" indent="-325984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Katowice SEZ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 -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Польша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2534" y="5146111"/>
            <a:ext cx="10489809" cy="846107"/>
          </a:xfrm>
          <a:prstGeom prst="roundRect">
            <a:avLst/>
          </a:prstGeom>
          <a:noFill/>
          <a:ln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425780" y="2262257"/>
            <a:ext cx="1392172" cy="711134"/>
          </a:xfrm>
          <a:prstGeom prst="round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64078" y="1149808"/>
            <a:ext cx="1392172" cy="711134"/>
          </a:xfrm>
          <a:prstGeom prst="round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399455" y="3382525"/>
            <a:ext cx="1392172" cy="711134"/>
          </a:xfrm>
          <a:prstGeom prst="roundRect">
            <a:avLst/>
          </a:prstGeom>
          <a:noFill/>
          <a:ln>
            <a:solidFill>
              <a:srgbClr val="54823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962167" y="4339073"/>
            <a:ext cx="359950" cy="513703"/>
          </a:xfrm>
          <a:prstGeom prst="downArrow">
            <a:avLst>
              <a:gd name="adj1" fmla="val 50000"/>
              <a:gd name="adj2" fmla="val 110510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0" y="0"/>
            <a:ext cx="10693400" cy="4954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r>
              <a:rPr lang="ru-RU" sz="2300" b="1" dirty="0" smtClean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Специальные экономические зоны в мировом масштабе</a:t>
            </a:r>
            <a:endParaRPr lang="ru-RU" sz="2300" b="1" dirty="0">
              <a:solidFill>
                <a:prstClr val="white"/>
              </a:solidFill>
              <a:latin typeface="Arial" pitchFamily="34" charset="0"/>
              <a:ea typeface="Segoe UI" pitchFamily="34" charset="0"/>
              <a:cs typeface="Arial" pitchFamily="34" charset="0"/>
            </a:endParaRPr>
          </a:p>
        </p:txBody>
      </p:sp>
      <p:sp>
        <p:nvSpPr>
          <p:cNvPr id="26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240803" y="7118178"/>
            <a:ext cx="2406015" cy="402652"/>
          </a:xfrm>
          <a:prstGeom prst="rect">
            <a:avLst/>
          </a:prstGeom>
        </p:spPr>
        <p:txBody>
          <a:bodyPr lIns="104315" tIns="52157" rIns="104315" bIns="52157"/>
          <a:lstStyle/>
          <a:p>
            <a:pPr algn="r"/>
            <a:fld id="{E7E4A56A-6CFF-441F-ACD8-679C2267E3E3}" type="slidenum">
              <a:rPr lang="ru-RU" smtClean="0"/>
              <a:pPr algn="r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53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4120497" y="6236214"/>
            <a:ext cx="2488439" cy="751663"/>
          </a:xfrm>
          <a:prstGeom prst="rect">
            <a:avLst/>
          </a:prstGeom>
          <a:noFill/>
        </p:spPr>
        <p:txBody>
          <a:bodyPr wrap="square" lIns="104315" tIns="52157" rIns="104315" bIns="52157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Основные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показатели: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(за все время функционирования)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342403" y="7232478"/>
            <a:ext cx="2406015" cy="402652"/>
          </a:xfrm>
          <a:prstGeom prst="rect">
            <a:avLst/>
          </a:prstGeom>
        </p:spPr>
        <p:txBody>
          <a:bodyPr lIns="104315" tIns="52157" rIns="104315" bIns="52157"/>
          <a:lstStyle/>
          <a:p>
            <a:pPr algn="r"/>
            <a:fld id="{E7E4A56A-6CFF-441F-ACD8-679C2267E3E3}" type="slidenum">
              <a:rPr lang="ru-RU" smtClean="0"/>
              <a:pPr algn="r"/>
              <a:t>3</a:t>
            </a:fld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0" y="0"/>
            <a:ext cx="10693400" cy="4954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r>
              <a:rPr lang="ru-RU" sz="2300" b="1" dirty="0" smtClean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Общие показатели по Специальным экономическим зонам</a:t>
            </a:r>
            <a:endParaRPr lang="ru-RU" sz="2300" b="1" dirty="0">
              <a:solidFill>
                <a:prstClr val="white"/>
              </a:solidFill>
              <a:latin typeface="Arial" pitchFamily="34" charset="0"/>
              <a:ea typeface="Segoe UI" pitchFamily="34" charset="0"/>
              <a:cs typeface="Arial" pitchFamily="34" charset="0"/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8506287" y="5549524"/>
            <a:ext cx="2144795" cy="1075938"/>
            <a:chOff x="7212844" y="1715905"/>
            <a:chExt cx="1528772" cy="599309"/>
          </a:xfrm>
        </p:grpSpPr>
        <p:sp>
          <p:nvSpPr>
            <p:cNvPr id="38" name="Скругленный прямоугольник 37"/>
            <p:cNvSpPr/>
            <p:nvPr/>
          </p:nvSpPr>
          <p:spPr>
            <a:xfrm>
              <a:off x="7252548" y="1715905"/>
              <a:ext cx="1442689" cy="533411"/>
            </a:xfrm>
            <a:prstGeom prst="roundRect">
              <a:avLst>
                <a:gd name="adj" fmla="val 7437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>
                <a:solidFill>
                  <a:prstClr val="white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212844" y="1761441"/>
              <a:ext cx="1528772" cy="553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2,4 </a:t>
              </a:r>
              <a:r>
                <a:rPr lang="ru-RU" b="1" dirty="0" err="1" smtClean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тг</a:t>
              </a:r>
              <a:r>
                <a:rPr lang="ru-RU" b="1" dirty="0" smtClean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.</a:t>
              </a:r>
              <a:endParaRPr lang="ru-RU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200" dirty="0">
                  <a:latin typeface="Arial" pitchFamily="34" charset="0"/>
                  <a:cs typeface="Arial" pitchFamily="34" charset="0"/>
                </a:rPr>
                <a:t>Привлечено инвестиций на </a:t>
              </a:r>
              <a:r>
                <a:rPr lang="ru-RU" sz="1200" dirty="0" smtClean="0">
                  <a:latin typeface="Arial" pitchFamily="34" charset="0"/>
                  <a:cs typeface="Arial" pitchFamily="34" charset="0"/>
                </a:rPr>
                <a:t>бюджетные </a:t>
              </a:r>
              <a:r>
                <a:rPr lang="ru-RU" sz="1200" dirty="0"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sz="1200" dirty="0" err="1">
                  <a:latin typeface="Arial" pitchFamily="34" charset="0"/>
                  <a:cs typeface="Arial" pitchFamily="34" charset="0"/>
                </a:rPr>
                <a:t>тг</a:t>
              </a:r>
              <a:r>
                <a:rPr lang="ru-RU" sz="1200" dirty="0"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8564563" y="6583853"/>
            <a:ext cx="2021813" cy="748004"/>
            <a:chOff x="7252548" y="1688542"/>
            <a:chExt cx="1442689" cy="560774"/>
          </a:xfrm>
        </p:grpSpPr>
        <p:sp>
          <p:nvSpPr>
            <p:cNvPr id="45" name="Скругленный прямоугольник 44"/>
            <p:cNvSpPr/>
            <p:nvPr/>
          </p:nvSpPr>
          <p:spPr>
            <a:xfrm>
              <a:off x="7252548" y="1715905"/>
              <a:ext cx="1442689" cy="533411"/>
            </a:xfrm>
            <a:prstGeom prst="roundRect">
              <a:avLst>
                <a:gd name="adj" fmla="val 7437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>
                <a:solidFill>
                  <a:prstClr val="white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324577" y="1688542"/>
              <a:ext cx="1335571" cy="553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29,1 </a:t>
              </a:r>
              <a:r>
                <a:rPr lang="ru-RU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%</a:t>
              </a:r>
            </a:p>
            <a:p>
              <a:pPr algn="ctr"/>
              <a:r>
                <a:rPr lang="ru-RU" sz="1200" dirty="0">
                  <a:latin typeface="Arial" pitchFamily="34" charset="0"/>
                  <a:cs typeface="Arial" pitchFamily="34" charset="0"/>
                </a:rPr>
                <a:t>Доля иностранных инвестиций</a:t>
              </a: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106071" y="5587973"/>
            <a:ext cx="2021813" cy="1133241"/>
            <a:chOff x="7252548" y="1715905"/>
            <a:chExt cx="1442689" cy="630566"/>
          </a:xfrm>
        </p:grpSpPr>
        <p:sp>
          <p:nvSpPr>
            <p:cNvPr id="42" name="Скругленный прямоугольник 41"/>
            <p:cNvSpPr/>
            <p:nvPr/>
          </p:nvSpPr>
          <p:spPr>
            <a:xfrm>
              <a:off x="7252548" y="1715905"/>
              <a:ext cx="1442689" cy="533411"/>
            </a:xfrm>
            <a:prstGeom prst="roundRect">
              <a:avLst>
                <a:gd name="adj" fmla="val 7437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>
                <a:solidFill>
                  <a:prstClr val="white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324577" y="1792700"/>
              <a:ext cx="1335571" cy="553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11 </a:t>
              </a:r>
              <a:r>
                <a:rPr lang="ru-RU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757</a:t>
              </a:r>
            </a:p>
            <a:p>
              <a:pPr algn="ctr"/>
              <a:r>
                <a:rPr lang="ru-RU" sz="1200" dirty="0" smtClean="0">
                  <a:latin typeface="Arial" pitchFamily="34" charset="0"/>
                  <a:cs typeface="Arial" pitchFamily="34" charset="0"/>
                </a:rPr>
                <a:t>Постоянных </a:t>
              </a:r>
              <a:r>
                <a:rPr lang="ru-RU" sz="1200" dirty="0">
                  <a:latin typeface="Arial" pitchFamily="34" charset="0"/>
                  <a:cs typeface="Arial" pitchFamily="34" charset="0"/>
                </a:rPr>
                <a:t>рабочих мест</a:t>
              </a: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6436485" y="6630725"/>
            <a:ext cx="2021813" cy="753580"/>
            <a:chOff x="7252548" y="1715905"/>
            <a:chExt cx="1442689" cy="564954"/>
          </a:xfrm>
        </p:grpSpPr>
        <p:sp>
          <p:nvSpPr>
            <p:cNvPr id="54" name="Скругленный прямоугольник 53"/>
            <p:cNvSpPr/>
            <p:nvPr/>
          </p:nvSpPr>
          <p:spPr>
            <a:xfrm>
              <a:off x="7252548" y="1715905"/>
              <a:ext cx="1442689" cy="533411"/>
            </a:xfrm>
            <a:prstGeom prst="roundRect">
              <a:avLst>
                <a:gd name="adj" fmla="val 7437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>
                <a:solidFill>
                  <a:prstClr val="white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324577" y="1727087"/>
              <a:ext cx="1335571" cy="553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112 млрд. </a:t>
              </a:r>
              <a:r>
                <a:rPr lang="ru-RU" b="1" dirty="0" err="1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тг</a:t>
              </a:r>
              <a:r>
                <a:rPr lang="ru-RU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  <a:p>
              <a:pPr algn="ctr"/>
              <a:r>
                <a:rPr lang="ru-RU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Объем налоговых отчислений</a:t>
              </a:r>
              <a:endParaRPr lang="ru-RU" sz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2250607" y="6650210"/>
            <a:ext cx="2021813" cy="711505"/>
            <a:chOff x="7252548" y="1715905"/>
            <a:chExt cx="1442689" cy="533411"/>
          </a:xfrm>
        </p:grpSpPr>
        <p:sp>
          <p:nvSpPr>
            <p:cNvPr id="59" name="Скругленный прямоугольник 58"/>
            <p:cNvSpPr/>
            <p:nvPr/>
          </p:nvSpPr>
          <p:spPr>
            <a:xfrm>
              <a:off x="7252548" y="1715905"/>
              <a:ext cx="1442689" cy="533411"/>
            </a:xfrm>
            <a:prstGeom prst="roundRect">
              <a:avLst>
                <a:gd name="adj" fmla="val 7437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>
                <a:solidFill>
                  <a:prstClr val="white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324577" y="1791275"/>
              <a:ext cx="1335571" cy="415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400 млрд. </a:t>
              </a:r>
              <a:r>
                <a:rPr lang="ru-RU" b="1" dirty="0" err="1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тг</a:t>
              </a:r>
              <a:r>
                <a:rPr lang="ru-RU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  <a:p>
              <a:pPr algn="ctr"/>
              <a:r>
                <a:rPr lang="kk-KZ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Объем производства</a:t>
              </a:r>
              <a:endPara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107132" y="6638387"/>
            <a:ext cx="2021813" cy="743438"/>
            <a:chOff x="7252548" y="1715905"/>
            <a:chExt cx="1442689" cy="557350"/>
          </a:xfrm>
        </p:grpSpPr>
        <p:sp>
          <p:nvSpPr>
            <p:cNvPr id="65" name="Скругленный прямоугольник 64"/>
            <p:cNvSpPr/>
            <p:nvPr/>
          </p:nvSpPr>
          <p:spPr>
            <a:xfrm>
              <a:off x="7252548" y="1715905"/>
              <a:ext cx="1442689" cy="533411"/>
            </a:xfrm>
            <a:prstGeom prst="roundRect">
              <a:avLst>
                <a:gd name="adj" fmla="val 7437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>
                <a:solidFill>
                  <a:prstClr val="white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324577" y="1719483"/>
              <a:ext cx="1335571" cy="553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689 млрд. </a:t>
              </a:r>
              <a:r>
                <a:rPr lang="ru-RU" b="1" dirty="0" err="1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тг</a:t>
              </a:r>
              <a:r>
                <a:rPr lang="ru-RU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.</a:t>
              </a:r>
              <a:endParaRPr lang="ru-RU" sz="11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kk-KZ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Инвестиции в проекты СЭЗ</a:t>
              </a: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621606" y="783608"/>
            <a:ext cx="10144193" cy="4891109"/>
            <a:chOff x="164406" y="618508"/>
            <a:chExt cx="8024674" cy="4530550"/>
          </a:xfrm>
        </p:grpSpPr>
        <p:grpSp>
          <p:nvGrpSpPr>
            <p:cNvPr id="238" name="Группа 237"/>
            <p:cNvGrpSpPr/>
            <p:nvPr/>
          </p:nvGrpSpPr>
          <p:grpSpPr>
            <a:xfrm>
              <a:off x="164406" y="618508"/>
              <a:ext cx="7588748" cy="4530550"/>
              <a:chOff x="230213" y="691036"/>
              <a:chExt cx="6793230" cy="3740691"/>
            </a:xfrm>
          </p:grpSpPr>
          <p:grpSp>
            <p:nvGrpSpPr>
              <p:cNvPr id="239" name="Группа 238"/>
              <p:cNvGrpSpPr/>
              <p:nvPr/>
            </p:nvGrpSpPr>
            <p:grpSpPr>
              <a:xfrm>
                <a:off x="230213" y="691036"/>
                <a:ext cx="6793230" cy="3740691"/>
                <a:chOff x="111349" y="18432"/>
                <a:chExt cx="6175671" cy="3400627"/>
              </a:xfrm>
            </p:grpSpPr>
            <p:grpSp>
              <p:nvGrpSpPr>
                <p:cNvPr id="269" name="Group 36"/>
                <p:cNvGrpSpPr>
                  <a:grpSpLocks/>
                </p:cNvGrpSpPr>
                <p:nvPr>
                  <p:custDataLst>
                    <p:tags r:id="rId1"/>
                  </p:custDataLst>
                </p:nvPr>
              </p:nvGrpSpPr>
              <p:grpSpPr bwMode="auto">
                <a:xfrm>
                  <a:off x="111349" y="18432"/>
                  <a:ext cx="5977133" cy="3400627"/>
                  <a:chOff x="27932" y="1780710"/>
                  <a:chExt cx="6102148" cy="3665845"/>
                </a:xfrm>
                <a:solidFill>
                  <a:schemeClr val="bg1"/>
                </a:solidFill>
                <a:effectLst/>
              </p:grpSpPr>
              <p:sp>
                <p:nvSpPr>
                  <p:cNvPr id="306" name="Freeform 3"/>
                  <p:cNvSpPr>
                    <a:spLocks noEditPoints="1"/>
                  </p:cNvSpPr>
                  <p:nvPr/>
                </p:nvSpPr>
                <p:spPr bwMode="auto">
                  <a:xfrm>
                    <a:off x="2150930" y="1963992"/>
                    <a:ext cx="1129218" cy="1602294"/>
                  </a:xfrm>
                  <a:custGeom>
                    <a:avLst/>
                    <a:gdLst/>
                    <a:ahLst/>
                    <a:cxnLst>
                      <a:cxn ang="0">
                        <a:pos x="119" y="6"/>
                      </a:cxn>
                      <a:cxn ang="0">
                        <a:pos x="121" y="17"/>
                      </a:cxn>
                      <a:cxn ang="0">
                        <a:pos x="118" y="22"/>
                      </a:cxn>
                      <a:cxn ang="0">
                        <a:pos x="121" y="29"/>
                      </a:cxn>
                      <a:cxn ang="0">
                        <a:pos x="118" y="33"/>
                      </a:cxn>
                      <a:cxn ang="0">
                        <a:pos x="123" y="38"/>
                      </a:cxn>
                      <a:cxn ang="0">
                        <a:pos x="117" y="48"/>
                      </a:cxn>
                      <a:cxn ang="0">
                        <a:pos x="114" y="62"/>
                      </a:cxn>
                      <a:cxn ang="0">
                        <a:pos x="110" y="79"/>
                      </a:cxn>
                      <a:cxn ang="0">
                        <a:pos x="103" y="96"/>
                      </a:cxn>
                      <a:cxn ang="0">
                        <a:pos x="109" y="107"/>
                      </a:cxn>
                      <a:cxn ang="0">
                        <a:pos x="119" y="113"/>
                      </a:cxn>
                      <a:cxn ang="0">
                        <a:pos x="134" y="121"/>
                      </a:cxn>
                      <a:cxn ang="0">
                        <a:pos x="150" y="126"/>
                      </a:cxn>
                      <a:cxn ang="0">
                        <a:pos x="149" y="135"/>
                      </a:cxn>
                      <a:cxn ang="0">
                        <a:pos x="129" y="157"/>
                      </a:cxn>
                      <a:cxn ang="0">
                        <a:pos x="120" y="169"/>
                      </a:cxn>
                      <a:cxn ang="0">
                        <a:pos x="108" y="180"/>
                      </a:cxn>
                      <a:cxn ang="0">
                        <a:pos x="90" y="182"/>
                      </a:cxn>
                      <a:cxn ang="0">
                        <a:pos x="75" y="197"/>
                      </a:cxn>
                      <a:cxn ang="0">
                        <a:pos x="68" y="194"/>
                      </a:cxn>
                      <a:cxn ang="0">
                        <a:pos x="52" y="180"/>
                      </a:cxn>
                      <a:cxn ang="0">
                        <a:pos x="46" y="173"/>
                      </a:cxn>
                      <a:cxn ang="0">
                        <a:pos x="39" y="170"/>
                      </a:cxn>
                      <a:cxn ang="0">
                        <a:pos x="42" y="158"/>
                      </a:cxn>
                      <a:cxn ang="0">
                        <a:pos x="50" y="148"/>
                      </a:cxn>
                      <a:cxn ang="0">
                        <a:pos x="46" y="122"/>
                      </a:cxn>
                      <a:cxn ang="0">
                        <a:pos x="28" y="98"/>
                      </a:cxn>
                      <a:cxn ang="0">
                        <a:pos x="14" y="90"/>
                      </a:cxn>
                      <a:cxn ang="0">
                        <a:pos x="4" y="82"/>
                      </a:cxn>
                      <a:cxn ang="0">
                        <a:pos x="0" y="78"/>
                      </a:cxn>
                      <a:cxn ang="0">
                        <a:pos x="5" y="75"/>
                      </a:cxn>
                      <a:cxn ang="0">
                        <a:pos x="9" y="73"/>
                      </a:cxn>
                      <a:cxn ang="0">
                        <a:pos x="15" y="69"/>
                      </a:cxn>
                      <a:cxn ang="0">
                        <a:pos x="17" y="63"/>
                      </a:cxn>
                      <a:cxn ang="0">
                        <a:pos x="14" y="57"/>
                      </a:cxn>
                      <a:cxn ang="0">
                        <a:pos x="18" y="50"/>
                      </a:cxn>
                      <a:cxn ang="0">
                        <a:pos x="36" y="50"/>
                      </a:cxn>
                      <a:cxn ang="0">
                        <a:pos x="39" y="47"/>
                      </a:cxn>
                      <a:cxn ang="0">
                        <a:pos x="38" y="42"/>
                      </a:cxn>
                      <a:cxn ang="0">
                        <a:pos x="34" y="40"/>
                      </a:cxn>
                      <a:cxn ang="0">
                        <a:pos x="28" y="37"/>
                      </a:cxn>
                      <a:cxn ang="0">
                        <a:pos x="23" y="35"/>
                      </a:cxn>
                      <a:cxn ang="0">
                        <a:pos x="31" y="29"/>
                      </a:cxn>
                      <a:cxn ang="0">
                        <a:pos x="28" y="28"/>
                      </a:cxn>
                      <a:cxn ang="0">
                        <a:pos x="21" y="26"/>
                      </a:cxn>
                      <a:cxn ang="0">
                        <a:pos x="23" y="23"/>
                      </a:cxn>
                      <a:cxn ang="0">
                        <a:pos x="23" y="20"/>
                      </a:cxn>
                      <a:cxn ang="0">
                        <a:pos x="22" y="17"/>
                      </a:cxn>
                      <a:cxn ang="0">
                        <a:pos x="31" y="18"/>
                      </a:cxn>
                      <a:cxn ang="0">
                        <a:pos x="54" y="18"/>
                      </a:cxn>
                      <a:cxn ang="0">
                        <a:pos x="63" y="15"/>
                      </a:cxn>
                      <a:cxn ang="0">
                        <a:pos x="69" y="13"/>
                      </a:cxn>
                      <a:cxn ang="0">
                        <a:pos x="80" y="10"/>
                      </a:cxn>
                      <a:cxn ang="0">
                        <a:pos x="88" y="12"/>
                      </a:cxn>
                      <a:cxn ang="0">
                        <a:pos x="98" y="10"/>
                      </a:cxn>
                      <a:cxn ang="0">
                        <a:pos x="100" y="5"/>
                      </a:cxn>
                      <a:cxn ang="0">
                        <a:pos x="104" y="3"/>
                      </a:cxn>
                      <a:cxn ang="0">
                        <a:pos x="109" y="1"/>
                      </a:cxn>
                      <a:cxn ang="0">
                        <a:pos x="9" y="86"/>
                      </a:cxn>
                      <a:cxn ang="0">
                        <a:pos x="11" y="85"/>
                      </a:cxn>
                    </a:cxnLst>
                    <a:rect l="0" t="0" r="r" b="b"/>
                    <a:pathLst>
                      <a:path w="151" h="199">
                        <a:moveTo>
                          <a:pt x="109" y="0"/>
                        </a:moveTo>
                        <a:lnTo>
                          <a:pt x="112" y="0"/>
                        </a:lnTo>
                        <a:lnTo>
                          <a:pt x="114" y="0"/>
                        </a:lnTo>
                        <a:lnTo>
                          <a:pt x="116" y="0"/>
                        </a:lnTo>
                        <a:lnTo>
                          <a:pt x="118" y="0"/>
                        </a:lnTo>
                        <a:lnTo>
                          <a:pt x="118" y="1"/>
                        </a:lnTo>
                        <a:lnTo>
                          <a:pt x="118" y="1"/>
                        </a:lnTo>
                        <a:lnTo>
                          <a:pt x="119" y="2"/>
                        </a:lnTo>
                        <a:lnTo>
                          <a:pt x="119" y="2"/>
                        </a:lnTo>
                        <a:lnTo>
                          <a:pt x="119" y="3"/>
                        </a:lnTo>
                        <a:lnTo>
                          <a:pt x="119" y="4"/>
                        </a:lnTo>
                        <a:lnTo>
                          <a:pt x="119" y="5"/>
                        </a:lnTo>
                        <a:lnTo>
                          <a:pt x="119" y="6"/>
                        </a:lnTo>
                        <a:lnTo>
                          <a:pt x="119" y="7"/>
                        </a:lnTo>
                        <a:lnTo>
                          <a:pt x="119" y="8"/>
                        </a:lnTo>
                        <a:lnTo>
                          <a:pt x="119" y="9"/>
                        </a:lnTo>
                        <a:lnTo>
                          <a:pt x="119" y="11"/>
                        </a:lnTo>
                        <a:lnTo>
                          <a:pt x="119" y="12"/>
                        </a:lnTo>
                        <a:lnTo>
                          <a:pt x="119" y="12"/>
                        </a:lnTo>
                        <a:lnTo>
                          <a:pt x="119" y="13"/>
                        </a:lnTo>
                        <a:lnTo>
                          <a:pt x="120" y="14"/>
                        </a:lnTo>
                        <a:lnTo>
                          <a:pt x="120" y="15"/>
                        </a:lnTo>
                        <a:lnTo>
                          <a:pt x="120" y="15"/>
                        </a:lnTo>
                        <a:lnTo>
                          <a:pt x="120" y="16"/>
                        </a:lnTo>
                        <a:lnTo>
                          <a:pt x="121" y="16"/>
                        </a:lnTo>
                        <a:lnTo>
                          <a:pt x="121" y="17"/>
                        </a:lnTo>
                        <a:lnTo>
                          <a:pt x="121" y="17"/>
                        </a:lnTo>
                        <a:lnTo>
                          <a:pt x="121" y="18"/>
                        </a:lnTo>
                        <a:lnTo>
                          <a:pt x="121" y="18"/>
                        </a:lnTo>
                        <a:lnTo>
                          <a:pt x="121" y="19"/>
                        </a:lnTo>
                        <a:lnTo>
                          <a:pt x="121" y="19"/>
                        </a:lnTo>
                        <a:lnTo>
                          <a:pt x="121" y="20"/>
                        </a:lnTo>
                        <a:lnTo>
                          <a:pt x="120" y="20"/>
                        </a:lnTo>
                        <a:lnTo>
                          <a:pt x="120" y="21"/>
                        </a:lnTo>
                        <a:lnTo>
                          <a:pt x="120" y="21"/>
                        </a:lnTo>
                        <a:lnTo>
                          <a:pt x="119" y="21"/>
                        </a:lnTo>
                        <a:lnTo>
                          <a:pt x="119" y="21"/>
                        </a:lnTo>
                        <a:lnTo>
                          <a:pt x="118" y="21"/>
                        </a:lnTo>
                        <a:lnTo>
                          <a:pt x="118" y="22"/>
                        </a:lnTo>
                        <a:lnTo>
                          <a:pt x="117" y="22"/>
                        </a:lnTo>
                        <a:lnTo>
                          <a:pt x="117" y="22"/>
                        </a:lnTo>
                        <a:lnTo>
                          <a:pt x="116" y="22"/>
                        </a:lnTo>
                        <a:lnTo>
                          <a:pt x="117" y="22"/>
                        </a:lnTo>
                        <a:lnTo>
                          <a:pt x="117" y="23"/>
                        </a:lnTo>
                        <a:lnTo>
                          <a:pt x="118" y="24"/>
                        </a:lnTo>
                        <a:lnTo>
                          <a:pt x="118" y="24"/>
                        </a:lnTo>
                        <a:lnTo>
                          <a:pt x="119" y="25"/>
                        </a:lnTo>
                        <a:lnTo>
                          <a:pt x="119" y="26"/>
                        </a:lnTo>
                        <a:lnTo>
                          <a:pt x="120" y="27"/>
                        </a:lnTo>
                        <a:lnTo>
                          <a:pt x="120" y="28"/>
                        </a:lnTo>
                        <a:lnTo>
                          <a:pt x="121" y="28"/>
                        </a:lnTo>
                        <a:lnTo>
                          <a:pt x="121" y="29"/>
                        </a:lnTo>
                        <a:lnTo>
                          <a:pt x="121" y="29"/>
                        </a:lnTo>
                        <a:lnTo>
                          <a:pt x="121" y="30"/>
                        </a:lnTo>
                        <a:lnTo>
                          <a:pt x="121" y="30"/>
                        </a:lnTo>
                        <a:lnTo>
                          <a:pt x="121" y="30"/>
                        </a:lnTo>
                        <a:lnTo>
                          <a:pt x="121" y="31"/>
                        </a:lnTo>
                        <a:lnTo>
                          <a:pt x="121" y="31"/>
                        </a:lnTo>
                        <a:lnTo>
                          <a:pt x="121" y="31"/>
                        </a:lnTo>
                        <a:lnTo>
                          <a:pt x="120" y="32"/>
                        </a:lnTo>
                        <a:lnTo>
                          <a:pt x="120" y="32"/>
                        </a:lnTo>
                        <a:lnTo>
                          <a:pt x="119" y="32"/>
                        </a:lnTo>
                        <a:lnTo>
                          <a:pt x="119" y="33"/>
                        </a:lnTo>
                        <a:lnTo>
                          <a:pt x="118" y="33"/>
                        </a:lnTo>
                        <a:lnTo>
                          <a:pt x="118" y="33"/>
                        </a:lnTo>
                        <a:lnTo>
                          <a:pt x="118" y="34"/>
                        </a:lnTo>
                        <a:lnTo>
                          <a:pt x="118" y="34"/>
                        </a:lnTo>
                        <a:lnTo>
                          <a:pt x="118" y="35"/>
                        </a:lnTo>
                        <a:lnTo>
                          <a:pt x="119" y="35"/>
                        </a:lnTo>
                        <a:lnTo>
                          <a:pt x="119" y="35"/>
                        </a:lnTo>
                        <a:lnTo>
                          <a:pt x="119" y="35"/>
                        </a:lnTo>
                        <a:lnTo>
                          <a:pt x="120" y="36"/>
                        </a:lnTo>
                        <a:lnTo>
                          <a:pt x="121" y="36"/>
                        </a:lnTo>
                        <a:lnTo>
                          <a:pt x="122" y="36"/>
                        </a:lnTo>
                        <a:lnTo>
                          <a:pt x="122" y="36"/>
                        </a:lnTo>
                        <a:lnTo>
                          <a:pt x="123" y="37"/>
                        </a:lnTo>
                        <a:lnTo>
                          <a:pt x="123" y="37"/>
                        </a:lnTo>
                        <a:lnTo>
                          <a:pt x="123" y="38"/>
                        </a:lnTo>
                        <a:lnTo>
                          <a:pt x="123" y="38"/>
                        </a:lnTo>
                        <a:lnTo>
                          <a:pt x="123" y="39"/>
                        </a:lnTo>
                        <a:lnTo>
                          <a:pt x="122" y="40"/>
                        </a:lnTo>
                        <a:lnTo>
                          <a:pt x="122" y="42"/>
                        </a:lnTo>
                        <a:lnTo>
                          <a:pt x="121" y="44"/>
                        </a:lnTo>
                        <a:lnTo>
                          <a:pt x="121" y="45"/>
                        </a:lnTo>
                        <a:lnTo>
                          <a:pt x="121" y="45"/>
                        </a:lnTo>
                        <a:lnTo>
                          <a:pt x="120" y="46"/>
                        </a:lnTo>
                        <a:lnTo>
                          <a:pt x="120" y="47"/>
                        </a:lnTo>
                        <a:lnTo>
                          <a:pt x="119" y="48"/>
                        </a:lnTo>
                        <a:lnTo>
                          <a:pt x="119" y="48"/>
                        </a:lnTo>
                        <a:lnTo>
                          <a:pt x="118" y="48"/>
                        </a:lnTo>
                        <a:lnTo>
                          <a:pt x="117" y="48"/>
                        </a:lnTo>
                        <a:lnTo>
                          <a:pt x="117" y="48"/>
                        </a:lnTo>
                        <a:lnTo>
                          <a:pt x="116" y="48"/>
                        </a:lnTo>
                        <a:lnTo>
                          <a:pt x="116" y="48"/>
                        </a:lnTo>
                        <a:lnTo>
                          <a:pt x="115" y="48"/>
                        </a:lnTo>
                        <a:lnTo>
                          <a:pt x="114" y="48"/>
                        </a:lnTo>
                        <a:lnTo>
                          <a:pt x="115" y="49"/>
                        </a:lnTo>
                        <a:lnTo>
                          <a:pt x="115" y="51"/>
                        </a:lnTo>
                        <a:lnTo>
                          <a:pt x="114" y="53"/>
                        </a:lnTo>
                        <a:lnTo>
                          <a:pt x="114" y="56"/>
                        </a:lnTo>
                        <a:lnTo>
                          <a:pt x="114" y="58"/>
                        </a:lnTo>
                        <a:lnTo>
                          <a:pt x="114" y="60"/>
                        </a:lnTo>
                        <a:lnTo>
                          <a:pt x="114" y="61"/>
                        </a:lnTo>
                        <a:lnTo>
                          <a:pt x="114" y="62"/>
                        </a:lnTo>
                        <a:lnTo>
                          <a:pt x="115" y="63"/>
                        </a:lnTo>
                        <a:lnTo>
                          <a:pt x="115" y="64"/>
                        </a:lnTo>
                        <a:lnTo>
                          <a:pt x="115" y="65"/>
                        </a:lnTo>
                        <a:lnTo>
                          <a:pt x="116" y="66"/>
                        </a:lnTo>
                        <a:lnTo>
                          <a:pt x="116" y="66"/>
                        </a:lnTo>
                        <a:lnTo>
                          <a:pt x="116" y="68"/>
                        </a:lnTo>
                        <a:lnTo>
                          <a:pt x="115" y="70"/>
                        </a:lnTo>
                        <a:lnTo>
                          <a:pt x="115" y="72"/>
                        </a:lnTo>
                        <a:lnTo>
                          <a:pt x="114" y="74"/>
                        </a:lnTo>
                        <a:lnTo>
                          <a:pt x="113" y="75"/>
                        </a:lnTo>
                        <a:lnTo>
                          <a:pt x="112" y="77"/>
                        </a:lnTo>
                        <a:lnTo>
                          <a:pt x="111" y="78"/>
                        </a:lnTo>
                        <a:lnTo>
                          <a:pt x="110" y="79"/>
                        </a:lnTo>
                        <a:lnTo>
                          <a:pt x="109" y="81"/>
                        </a:lnTo>
                        <a:lnTo>
                          <a:pt x="108" y="82"/>
                        </a:lnTo>
                        <a:lnTo>
                          <a:pt x="107" y="83"/>
                        </a:lnTo>
                        <a:lnTo>
                          <a:pt x="106" y="84"/>
                        </a:lnTo>
                        <a:lnTo>
                          <a:pt x="105" y="85"/>
                        </a:lnTo>
                        <a:lnTo>
                          <a:pt x="104" y="86"/>
                        </a:lnTo>
                        <a:lnTo>
                          <a:pt x="101" y="88"/>
                        </a:lnTo>
                        <a:lnTo>
                          <a:pt x="101" y="89"/>
                        </a:lnTo>
                        <a:lnTo>
                          <a:pt x="102" y="90"/>
                        </a:lnTo>
                        <a:lnTo>
                          <a:pt x="102" y="91"/>
                        </a:lnTo>
                        <a:lnTo>
                          <a:pt x="102" y="92"/>
                        </a:lnTo>
                        <a:lnTo>
                          <a:pt x="103" y="94"/>
                        </a:lnTo>
                        <a:lnTo>
                          <a:pt x="103" y="96"/>
                        </a:lnTo>
                        <a:lnTo>
                          <a:pt x="103" y="98"/>
                        </a:lnTo>
                        <a:lnTo>
                          <a:pt x="103" y="100"/>
                        </a:lnTo>
                        <a:lnTo>
                          <a:pt x="103" y="102"/>
                        </a:lnTo>
                        <a:lnTo>
                          <a:pt x="103" y="105"/>
                        </a:lnTo>
                        <a:lnTo>
                          <a:pt x="103" y="105"/>
                        </a:lnTo>
                        <a:lnTo>
                          <a:pt x="103" y="106"/>
                        </a:lnTo>
                        <a:lnTo>
                          <a:pt x="104" y="106"/>
                        </a:lnTo>
                        <a:lnTo>
                          <a:pt x="104" y="107"/>
                        </a:lnTo>
                        <a:lnTo>
                          <a:pt x="105" y="107"/>
                        </a:lnTo>
                        <a:lnTo>
                          <a:pt x="106" y="107"/>
                        </a:lnTo>
                        <a:lnTo>
                          <a:pt x="107" y="107"/>
                        </a:lnTo>
                        <a:lnTo>
                          <a:pt x="108" y="107"/>
                        </a:lnTo>
                        <a:lnTo>
                          <a:pt x="109" y="107"/>
                        </a:lnTo>
                        <a:lnTo>
                          <a:pt x="111" y="106"/>
                        </a:lnTo>
                        <a:lnTo>
                          <a:pt x="112" y="106"/>
                        </a:lnTo>
                        <a:lnTo>
                          <a:pt x="113" y="106"/>
                        </a:lnTo>
                        <a:lnTo>
                          <a:pt x="114" y="106"/>
                        </a:lnTo>
                        <a:lnTo>
                          <a:pt x="114" y="106"/>
                        </a:lnTo>
                        <a:lnTo>
                          <a:pt x="115" y="108"/>
                        </a:lnTo>
                        <a:lnTo>
                          <a:pt x="115" y="109"/>
                        </a:lnTo>
                        <a:lnTo>
                          <a:pt x="116" y="109"/>
                        </a:lnTo>
                        <a:lnTo>
                          <a:pt x="116" y="110"/>
                        </a:lnTo>
                        <a:lnTo>
                          <a:pt x="117" y="111"/>
                        </a:lnTo>
                        <a:lnTo>
                          <a:pt x="117" y="112"/>
                        </a:lnTo>
                        <a:lnTo>
                          <a:pt x="118" y="113"/>
                        </a:lnTo>
                        <a:lnTo>
                          <a:pt x="119" y="113"/>
                        </a:lnTo>
                        <a:lnTo>
                          <a:pt x="120" y="114"/>
                        </a:lnTo>
                        <a:lnTo>
                          <a:pt x="121" y="114"/>
                        </a:lnTo>
                        <a:lnTo>
                          <a:pt x="122" y="115"/>
                        </a:lnTo>
                        <a:lnTo>
                          <a:pt x="123" y="115"/>
                        </a:lnTo>
                        <a:lnTo>
                          <a:pt x="125" y="115"/>
                        </a:lnTo>
                        <a:lnTo>
                          <a:pt x="126" y="115"/>
                        </a:lnTo>
                        <a:lnTo>
                          <a:pt x="128" y="115"/>
                        </a:lnTo>
                        <a:lnTo>
                          <a:pt x="129" y="115"/>
                        </a:lnTo>
                        <a:lnTo>
                          <a:pt x="130" y="116"/>
                        </a:lnTo>
                        <a:lnTo>
                          <a:pt x="131" y="117"/>
                        </a:lnTo>
                        <a:lnTo>
                          <a:pt x="132" y="118"/>
                        </a:lnTo>
                        <a:lnTo>
                          <a:pt x="132" y="119"/>
                        </a:lnTo>
                        <a:lnTo>
                          <a:pt x="134" y="121"/>
                        </a:lnTo>
                        <a:lnTo>
                          <a:pt x="136" y="123"/>
                        </a:lnTo>
                        <a:lnTo>
                          <a:pt x="139" y="123"/>
                        </a:lnTo>
                        <a:lnTo>
                          <a:pt x="141" y="123"/>
                        </a:lnTo>
                        <a:lnTo>
                          <a:pt x="143" y="123"/>
                        </a:lnTo>
                        <a:lnTo>
                          <a:pt x="144" y="123"/>
                        </a:lnTo>
                        <a:lnTo>
                          <a:pt x="145" y="123"/>
                        </a:lnTo>
                        <a:lnTo>
                          <a:pt x="146" y="123"/>
                        </a:lnTo>
                        <a:lnTo>
                          <a:pt x="147" y="124"/>
                        </a:lnTo>
                        <a:lnTo>
                          <a:pt x="148" y="124"/>
                        </a:lnTo>
                        <a:lnTo>
                          <a:pt x="148" y="124"/>
                        </a:lnTo>
                        <a:lnTo>
                          <a:pt x="149" y="125"/>
                        </a:lnTo>
                        <a:lnTo>
                          <a:pt x="150" y="125"/>
                        </a:lnTo>
                        <a:lnTo>
                          <a:pt x="150" y="126"/>
                        </a:lnTo>
                        <a:lnTo>
                          <a:pt x="151" y="126"/>
                        </a:lnTo>
                        <a:lnTo>
                          <a:pt x="151" y="127"/>
                        </a:lnTo>
                        <a:lnTo>
                          <a:pt x="151" y="128"/>
                        </a:lnTo>
                        <a:lnTo>
                          <a:pt x="151" y="129"/>
                        </a:lnTo>
                        <a:lnTo>
                          <a:pt x="151" y="129"/>
                        </a:lnTo>
                        <a:lnTo>
                          <a:pt x="151" y="130"/>
                        </a:lnTo>
                        <a:lnTo>
                          <a:pt x="151" y="130"/>
                        </a:lnTo>
                        <a:lnTo>
                          <a:pt x="150" y="131"/>
                        </a:lnTo>
                        <a:lnTo>
                          <a:pt x="150" y="132"/>
                        </a:lnTo>
                        <a:lnTo>
                          <a:pt x="149" y="133"/>
                        </a:lnTo>
                        <a:lnTo>
                          <a:pt x="149" y="133"/>
                        </a:lnTo>
                        <a:lnTo>
                          <a:pt x="149" y="134"/>
                        </a:lnTo>
                        <a:lnTo>
                          <a:pt x="149" y="135"/>
                        </a:lnTo>
                        <a:lnTo>
                          <a:pt x="149" y="135"/>
                        </a:lnTo>
                        <a:lnTo>
                          <a:pt x="149" y="136"/>
                        </a:lnTo>
                        <a:lnTo>
                          <a:pt x="147" y="138"/>
                        </a:lnTo>
                        <a:lnTo>
                          <a:pt x="146" y="139"/>
                        </a:lnTo>
                        <a:lnTo>
                          <a:pt x="144" y="141"/>
                        </a:lnTo>
                        <a:lnTo>
                          <a:pt x="142" y="143"/>
                        </a:lnTo>
                        <a:lnTo>
                          <a:pt x="141" y="144"/>
                        </a:lnTo>
                        <a:lnTo>
                          <a:pt x="139" y="146"/>
                        </a:lnTo>
                        <a:lnTo>
                          <a:pt x="136" y="150"/>
                        </a:lnTo>
                        <a:lnTo>
                          <a:pt x="134" y="152"/>
                        </a:lnTo>
                        <a:lnTo>
                          <a:pt x="133" y="154"/>
                        </a:lnTo>
                        <a:lnTo>
                          <a:pt x="131" y="155"/>
                        </a:lnTo>
                        <a:lnTo>
                          <a:pt x="129" y="157"/>
                        </a:lnTo>
                        <a:lnTo>
                          <a:pt x="127" y="159"/>
                        </a:lnTo>
                        <a:lnTo>
                          <a:pt x="125" y="160"/>
                        </a:lnTo>
                        <a:lnTo>
                          <a:pt x="123" y="162"/>
                        </a:lnTo>
                        <a:lnTo>
                          <a:pt x="122" y="162"/>
                        </a:lnTo>
                        <a:lnTo>
                          <a:pt x="121" y="163"/>
                        </a:lnTo>
                        <a:lnTo>
                          <a:pt x="121" y="164"/>
                        </a:lnTo>
                        <a:lnTo>
                          <a:pt x="121" y="165"/>
                        </a:lnTo>
                        <a:lnTo>
                          <a:pt x="121" y="165"/>
                        </a:lnTo>
                        <a:lnTo>
                          <a:pt x="121" y="166"/>
                        </a:lnTo>
                        <a:lnTo>
                          <a:pt x="121" y="166"/>
                        </a:lnTo>
                        <a:lnTo>
                          <a:pt x="121" y="167"/>
                        </a:lnTo>
                        <a:lnTo>
                          <a:pt x="120" y="168"/>
                        </a:lnTo>
                        <a:lnTo>
                          <a:pt x="120" y="169"/>
                        </a:lnTo>
                        <a:lnTo>
                          <a:pt x="119" y="169"/>
                        </a:lnTo>
                        <a:lnTo>
                          <a:pt x="119" y="170"/>
                        </a:lnTo>
                        <a:lnTo>
                          <a:pt x="119" y="171"/>
                        </a:lnTo>
                        <a:lnTo>
                          <a:pt x="119" y="171"/>
                        </a:lnTo>
                        <a:lnTo>
                          <a:pt x="119" y="172"/>
                        </a:lnTo>
                        <a:lnTo>
                          <a:pt x="119" y="173"/>
                        </a:lnTo>
                        <a:lnTo>
                          <a:pt x="118" y="173"/>
                        </a:lnTo>
                        <a:lnTo>
                          <a:pt x="117" y="174"/>
                        </a:lnTo>
                        <a:lnTo>
                          <a:pt x="115" y="175"/>
                        </a:lnTo>
                        <a:lnTo>
                          <a:pt x="114" y="176"/>
                        </a:lnTo>
                        <a:lnTo>
                          <a:pt x="112" y="178"/>
                        </a:lnTo>
                        <a:lnTo>
                          <a:pt x="110" y="179"/>
                        </a:lnTo>
                        <a:lnTo>
                          <a:pt x="108" y="180"/>
                        </a:lnTo>
                        <a:lnTo>
                          <a:pt x="106" y="182"/>
                        </a:lnTo>
                        <a:lnTo>
                          <a:pt x="104" y="183"/>
                        </a:lnTo>
                        <a:lnTo>
                          <a:pt x="103" y="183"/>
                        </a:lnTo>
                        <a:lnTo>
                          <a:pt x="102" y="183"/>
                        </a:lnTo>
                        <a:lnTo>
                          <a:pt x="100" y="183"/>
                        </a:lnTo>
                        <a:lnTo>
                          <a:pt x="99" y="183"/>
                        </a:lnTo>
                        <a:lnTo>
                          <a:pt x="97" y="183"/>
                        </a:lnTo>
                        <a:lnTo>
                          <a:pt x="96" y="183"/>
                        </a:lnTo>
                        <a:lnTo>
                          <a:pt x="95" y="183"/>
                        </a:lnTo>
                        <a:lnTo>
                          <a:pt x="94" y="183"/>
                        </a:lnTo>
                        <a:lnTo>
                          <a:pt x="92" y="182"/>
                        </a:lnTo>
                        <a:lnTo>
                          <a:pt x="91" y="182"/>
                        </a:lnTo>
                        <a:lnTo>
                          <a:pt x="90" y="182"/>
                        </a:lnTo>
                        <a:lnTo>
                          <a:pt x="89" y="182"/>
                        </a:lnTo>
                        <a:lnTo>
                          <a:pt x="88" y="182"/>
                        </a:lnTo>
                        <a:lnTo>
                          <a:pt x="87" y="183"/>
                        </a:lnTo>
                        <a:lnTo>
                          <a:pt x="86" y="183"/>
                        </a:lnTo>
                        <a:lnTo>
                          <a:pt x="84" y="185"/>
                        </a:lnTo>
                        <a:lnTo>
                          <a:pt x="83" y="188"/>
                        </a:lnTo>
                        <a:lnTo>
                          <a:pt x="81" y="190"/>
                        </a:lnTo>
                        <a:lnTo>
                          <a:pt x="80" y="192"/>
                        </a:lnTo>
                        <a:lnTo>
                          <a:pt x="79" y="193"/>
                        </a:lnTo>
                        <a:lnTo>
                          <a:pt x="78" y="194"/>
                        </a:lnTo>
                        <a:lnTo>
                          <a:pt x="77" y="195"/>
                        </a:lnTo>
                        <a:lnTo>
                          <a:pt x="76" y="196"/>
                        </a:lnTo>
                        <a:lnTo>
                          <a:pt x="75" y="197"/>
                        </a:lnTo>
                        <a:lnTo>
                          <a:pt x="74" y="198"/>
                        </a:lnTo>
                        <a:lnTo>
                          <a:pt x="72" y="199"/>
                        </a:lnTo>
                        <a:lnTo>
                          <a:pt x="71" y="199"/>
                        </a:lnTo>
                        <a:lnTo>
                          <a:pt x="71" y="199"/>
                        </a:lnTo>
                        <a:lnTo>
                          <a:pt x="70" y="199"/>
                        </a:lnTo>
                        <a:lnTo>
                          <a:pt x="70" y="199"/>
                        </a:lnTo>
                        <a:lnTo>
                          <a:pt x="70" y="199"/>
                        </a:lnTo>
                        <a:lnTo>
                          <a:pt x="69" y="199"/>
                        </a:lnTo>
                        <a:lnTo>
                          <a:pt x="69" y="198"/>
                        </a:lnTo>
                        <a:lnTo>
                          <a:pt x="68" y="197"/>
                        </a:lnTo>
                        <a:lnTo>
                          <a:pt x="68" y="196"/>
                        </a:lnTo>
                        <a:lnTo>
                          <a:pt x="68" y="195"/>
                        </a:lnTo>
                        <a:lnTo>
                          <a:pt x="68" y="194"/>
                        </a:lnTo>
                        <a:lnTo>
                          <a:pt x="68" y="193"/>
                        </a:lnTo>
                        <a:lnTo>
                          <a:pt x="68" y="191"/>
                        </a:lnTo>
                        <a:lnTo>
                          <a:pt x="67" y="190"/>
                        </a:lnTo>
                        <a:lnTo>
                          <a:pt x="65" y="189"/>
                        </a:lnTo>
                        <a:lnTo>
                          <a:pt x="64" y="188"/>
                        </a:lnTo>
                        <a:lnTo>
                          <a:pt x="62" y="187"/>
                        </a:lnTo>
                        <a:lnTo>
                          <a:pt x="59" y="186"/>
                        </a:lnTo>
                        <a:lnTo>
                          <a:pt x="58" y="185"/>
                        </a:lnTo>
                        <a:lnTo>
                          <a:pt x="57" y="184"/>
                        </a:lnTo>
                        <a:lnTo>
                          <a:pt x="55" y="183"/>
                        </a:lnTo>
                        <a:lnTo>
                          <a:pt x="54" y="182"/>
                        </a:lnTo>
                        <a:lnTo>
                          <a:pt x="53" y="181"/>
                        </a:lnTo>
                        <a:lnTo>
                          <a:pt x="52" y="180"/>
                        </a:lnTo>
                        <a:lnTo>
                          <a:pt x="51" y="179"/>
                        </a:lnTo>
                        <a:lnTo>
                          <a:pt x="51" y="178"/>
                        </a:lnTo>
                        <a:lnTo>
                          <a:pt x="50" y="178"/>
                        </a:lnTo>
                        <a:lnTo>
                          <a:pt x="50" y="177"/>
                        </a:lnTo>
                        <a:lnTo>
                          <a:pt x="50" y="176"/>
                        </a:lnTo>
                        <a:lnTo>
                          <a:pt x="50" y="175"/>
                        </a:lnTo>
                        <a:lnTo>
                          <a:pt x="50" y="174"/>
                        </a:lnTo>
                        <a:lnTo>
                          <a:pt x="49" y="173"/>
                        </a:lnTo>
                        <a:lnTo>
                          <a:pt x="49" y="173"/>
                        </a:lnTo>
                        <a:lnTo>
                          <a:pt x="48" y="173"/>
                        </a:lnTo>
                        <a:lnTo>
                          <a:pt x="47" y="173"/>
                        </a:lnTo>
                        <a:lnTo>
                          <a:pt x="46" y="173"/>
                        </a:lnTo>
                        <a:lnTo>
                          <a:pt x="46" y="173"/>
                        </a:lnTo>
                        <a:lnTo>
                          <a:pt x="45" y="173"/>
                        </a:lnTo>
                        <a:lnTo>
                          <a:pt x="45" y="174"/>
                        </a:lnTo>
                        <a:lnTo>
                          <a:pt x="44" y="174"/>
                        </a:lnTo>
                        <a:lnTo>
                          <a:pt x="43" y="174"/>
                        </a:lnTo>
                        <a:lnTo>
                          <a:pt x="43" y="174"/>
                        </a:lnTo>
                        <a:lnTo>
                          <a:pt x="43" y="173"/>
                        </a:lnTo>
                        <a:lnTo>
                          <a:pt x="42" y="173"/>
                        </a:lnTo>
                        <a:lnTo>
                          <a:pt x="42" y="173"/>
                        </a:lnTo>
                        <a:lnTo>
                          <a:pt x="41" y="173"/>
                        </a:lnTo>
                        <a:lnTo>
                          <a:pt x="41" y="172"/>
                        </a:lnTo>
                        <a:lnTo>
                          <a:pt x="40" y="172"/>
                        </a:lnTo>
                        <a:lnTo>
                          <a:pt x="39" y="171"/>
                        </a:lnTo>
                        <a:lnTo>
                          <a:pt x="39" y="170"/>
                        </a:lnTo>
                        <a:lnTo>
                          <a:pt x="39" y="169"/>
                        </a:lnTo>
                        <a:lnTo>
                          <a:pt x="39" y="168"/>
                        </a:lnTo>
                        <a:lnTo>
                          <a:pt x="39" y="167"/>
                        </a:lnTo>
                        <a:lnTo>
                          <a:pt x="39" y="167"/>
                        </a:lnTo>
                        <a:lnTo>
                          <a:pt x="40" y="166"/>
                        </a:lnTo>
                        <a:lnTo>
                          <a:pt x="40" y="164"/>
                        </a:lnTo>
                        <a:lnTo>
                          <a:pt x="40" y="163"/>
                        </a:lnTo>
                        <a:lnTo>
                          <a:pt x="41" y="161"/>
                        </a:lnTo>
                        <a:lnTo>
                          <a:pt x="41" y="161"/>
                        </a:lnTo>
                        <a:lnTo>
                          <a:pt x="41" y="160"/>
                        </a:lnTo>
                        <a:lnTo>
                          <a:pt x="41" y="159"/>
                        </a:lnTo>
                        <a:lnTo>
                          <a:pt x="41" y="158"/>
                        </a:lnTo>
                        <a:lnTo>
                          <a:pt x="42" y="158"/>
                        </a:lnTo>
                        <a:lnTo>
                          <a:pt x="42" y="158"/>
                        </a:lnTo>
                        <a:lnTo>
                          <a:pt x="43" y="158"/>
                        </a:lnTo>
                        <a:lnTo>
                          <a:pt x="43" y="157"/>
                        </a:lnTo>
                        <a:lnTo>
                          <a:pt x="45" y="157"/>
                        </a:lnTo>
                        <a:lnTo>
                          <a:pt x="45" y="156"/>
                        </a:lnTo>
                        <a:lnTo>
                          <a:pt x="46" y="156"/>
                        </a:lnTo>
                        <a:lnTo>
                          <a:pt x="47" y="155"/>
                        </a:lnTo>
                        <a:lnTo>
                          <a:pt x="47" y="154"/>
                        </a:lnTo>
                        <a:lnTo>
                          <a:pt x="48" y="153"/>
                        </a:lnTo>
                        <a:lnTo>
                          <a:pt x="49" y="151"/>
                        </a:lnTo>
                        <a:lnTo>
                          <a:pt x="49" y="150"/>
                        </a:lnTo>
                        <a:lnTo>
                          <a:pt x="50" y="149"/>
                        </a:lnTo>
                        <a:lnTo>
                          <a:pt x="50" y="148"/>
                        </a:lnTo>
                        <a:lnTo>
                          <a:pt x="51" y="147"/>
                        </a:lnTo>
                        <a:lnTo>
                          <a:pt x="52" y="147"/>
                        </a:lnTo>
                        <a:lnTo>
                          <a:pt x="53" y="146"/>
                        </a:lnTo>
                        <a:lnTo>
                          <a:pt x="52" y="144"/>
                        </a:lnTo>
                        <a:lnTo>
                          <a:pt x="52" y="142"/>
                        </a:lnTo>
                        <a:lnTo>
                          <a:pt x="51" y="140"/>
                        </a:lnTo>
                        <a:lnTo>
                          <a:pt x="51" y="138"/>
                        </a:lnTo>
                        <a:lnTo>
                          <a:pt x="50" y="136"/>
                        </a:lnTo>
                        <a:lnTo>
                          <a:pt x="50" y="134"/>
                        </a:lnTo>
                        <a:lnTo>
                          <a:pt x="48" y="130"/>
                        </a:lnTo>
                        <a:lnTo>
                          <a:pt x="47" y="126"/>
                        </a:lnTo>
                        <a:lnTo>
                          <a:pt x="46" y="124"/>
                        </a:lnTo>
                        <a:lnTo>
                          <a:pt x="46" y="122"/>
                        </a:lnTo>
                        <a:lnTo>
                          <a:pt x="45" y="120"/>
                        </a:lnTo>
                        <a:lnTo>
                          <a:pt x="45" y="118"/>
                        </a:lnTo>
                        <a:lnTo>
                          <a:pt x="45" y="115"/>
                        </a:lnTo>
                        <a:lnTo>
                          <a:pt x="45" y="113"/>
                        </a:lnTo>
                        <a:lnTo>
                          <a:pt x="43" y="111"/>
                        </a:lnTo>
                        <a:lnTo>
                          <a:pt x="42" y="109"/>
                        </a:lnTo>
                        <a:lnTo>
                          <a:pt x="40" y="107"/>
                        </a:lnTo>
                        <a:lnTo>
                          <a:pt x="39" y="105"/>
                        </a:lnTo>
                        <a:lnTo>
                          <a:pt x="36" y="102"/>
                        </a:lnTo>
                        <a:lnTo>
                          <a:pt x="33" y="98"/>
                        </a:lnTo>
                        <a:lnTo>
                          <a:pt x="31" y="98"/>
                        </a:lnTo>
                        <a:lnTo>
                          <a:pt x="29" y="98"/>
                        </a:lnTo>
                        <a:lnTo>
                          <a:pt x="28" y="98"/>
                        </a:lnTo>
                        <a:lnTo>
                          <a:pt x="26" y="98"/>
                        </a:lnTo>
                        <a:lnTo>
                          <a:pt x="26" y="97"/>
                        </a:lnTo>
                        <a:lnTo>
                          <a:pt x="25" y="97"/>
                        </a:lnTo>
                        <a:lnTo>
                          <a:pt x="24" y="96"/>
                        </a:lnTo>
                        <a:lnTo>
                          <a:pt x="22" y="95"/>
                        </a:lnTo>
                        <a:lnTo>
                          <a:pt x="21" y="94"/>
                        </a:lnTo>
                        <a:lnTo>
                          <a:pt x="19" y="94"/>
                        </a:lnTo>
                        <a:lnTo>
                          <a:pt x="18" y="93"/>
                        </a:lnTo>
                        <a:lnTo>
                          <a:pt x="16" y="92"/>
                        </a:lnTo>
                        <a:lnTo>
                          <a:pt x="15" y="91"/>
                        </a:lnTo>
                        <a:lnTo>
                          <a:pt x="14" y="91"/>
                        </a:lnTo>
                        <a:lnTo>
                          <a:pt x="14" y="90"/>
                        </a:lnTo>
                        <a:lnTo>
                          <a:pt x="14" y="90"/>
                        </a:lnTo>
                        <a:lnTo>
                          <a:pt x="13" y="89"/>
                        </a:lnTo>
                        <a:lnTo>
                          <a:pt x="13" y="89"/>
                        </a:lnTo>
                        <a:lnTo>
                          <a:pt x="12" y="89"/>
                        </a:lnTo>
                        <a:lnTo>
                          <a:pt x="11" y="88"/>
                        </a:lnTo>
                        <a:lnTo>
                          <a:pt x="9" y="88"/>
                        </a:lnTo>
                        <a:lnTo>
                          <a:pt x="8" y="88"/>
                        </a:lnTo>
                        <a:lnTo>
                          <a:pt x="6" y="88"/>
                        </a:lnTo>
                        <a:lnTo>
                          <a:pt x="5" y="88"/>
                        </a:lnTo>
                        <a:lnTo>
                          <a:pt x="5" y="83"/>
                        </a:lnTo>
                        <a:lnTo>
                          <a:pt x="5" y="83"/>
                        </a:lnTo>
                        <a:lnTo>
                          <a:pt x="5" y="82"/>
                        </a:lnTo>
                        <a:lnTo>
                          <a:pt x="4" y="82"/>
                        </a:lnTo>
                        <a:lnTo>
                          <a:pt x="4" y="82"/>
                        </a:lnTo>
                        <a:lnTo>
                          <a:pt x="4" y="82"/>
                        </a:lnTo>
                        <a:lnTo>
                          <a:pt x="4" y="82"/>
                        </a:lnTo>
                        <a:lnTo>
                          <a:pt x="3" y="82"/>
                        </a:lnTo>
                        <a:lnTo>
                          <a:pt x="3" y="82"/>
                        </a:lnTo>
                        <a:lnTo>
                          <a:pt x="2" y="81"/>
                        </a:lnTo>
                        <a:lnTo>
                          <a:pt x="2" y="81"/>
                        </a:lnTo>
                        <a:lnTo>
                          <a:pt x="1" y="81"/>
                        </a:lnTo>
                        <a:lnTo>
                          <a:pt x="1" y="81"/>
                        </a:lnTo>
                        <a:lnTo>
                          <a:pt x="0" y="80"/>
                        </a:lnTo>
                        <a:lnTo>
                          <a:pt x="0" y="80"/>
                        </a:lnTo>
                        <a:lnTo>
                          <a:pt x="0" y="80"/>
                        </a:lnTo>
                        <a:lnTo>
                          <a:pt x="0" y="79"/>
                        </a:lnTo>
                        <a:lnTo>
                          <a:pt x="0" y="78"/>
                        </a:lnTo>
                        <a:lnTo>
                          <a:pt x="0" y="78"/>
                        </a:lnTo>
                        <a:lnTo>
                          <a:pt x="1" y="78"/>
                        </a:lnTo>
                        <a:lnTo>
                          <a:pt x="1" y="77"/>
                        </a:lnTo>
                        <a:lnTo>
                          <a:pt x="2" y="77"/>
                        </a:lnTo>
                        <a:lnTo>
                          <a:pt x="2" y="77"/>
                        </a:lnTo>
                        <a:lnTo>
                          <a:pt x="3" y="76"/>
                        </a:lnTo>
                        <a:lnTo>
                          <a:pt x="3" y="77"/>
                        </a:lnTo>
                        <a:lnTo>
                          <a:pt x="4" y="76"/>
                        </a:lnTo>
                        <a:lnTo>
                          <a:pt x="4" y="76"/>
                        </a:lnTo>
                        <a:lnTo>
                          <a:pt x="4" y="76"/>
                        </a:lnTo>
                        <a:lnTo>
                          <a:pt x="4" y="76"/>
                        </a:lnTo>
                        <a:lnTo>
                          <a:pt x="4" y="75"/>
                        </a:lnTo>
                        <a:lnTo>
                          <a:pt x="5" y="75"/>
                        </a:lnTo>
                        <a:lnTo>
                          <a:pt x="5" y="75"/>
                        </a:lnTo>
                        <a:lnTo>
                          <a:pt x="5" y="75"/>
                        </a:lnTo>
                        <a:lnTo>
                          <a:pt x="6" y="75"/>
                        </a:lnTo>
                        <a:lnTo>
                          <a:pt x="7" y="75"/>
                        </a:lnTo>
                        <a:lnTo>
                          <a:pt x="8" y="75"/>
                        </a:lnTo>
                        <a:lnTo>
                          <a:pt x="8" y="75"/>
                        </a:lnTo>
                        <a:lnTo>
                          <a:pt x="9" y="75"/>
                        </a:lnTo>
                        <a:lnTo>
                          <a:pt x="9" y="75"/>
                        </a:lnTo>
                        <a:lnTo>
                          <a:pt x="9" y="74"/>
                        </a:lnTo>
                        <a:lnTo>
                          <a:pt x="9" y="74"/>
                        </a:lnTo>
                        <a:lnTo>
                          <a:pt x="9" y="74"/>
                        </a:lnTo>
                        <a:lnTo>
                          <a:pt x="9" y="73"/>
                        </a:lnTo>
                        <a:lnTo>
                          <a:pt x="9" y="73"/>
                        </a:lnTo>
                        <a:lnTo>
                          <a:pt x="10" y="73"/>
                        </a:lnTo>
                        <a:lnTo>
                          <a:pt x="10" y="73"/>
                        </a:lnTo>
                        <a:lnTo>
                          <a:pt x="11" y="73"/>
                        </a:lnTo>
                        <a:lnTo>
                          <a:pt x="11" y="73"/>
                        </a:lnTo>
                        <a:lnTo>
                          <a:pt x="12" y="73"/>
                        </a:lnTo>
                        <a:lnTo>
                          <a:pt x="12" y="73"/>
                        </a:lnTo>
                        <a:lnTo>
                          <a:pt x="13" y="72"/>
                        </a:lnTo>
                        <a:lnTo>
                          <a:pt x="13" y="72"/>
                        </a:lnTo>
                        <a:lnTo>
                          <a:pt x="14" y="72"/>
                        </a:lnTo>
                        <a:lnTo>
                          <a:pt x="14" y="71"/>
                        </a:lnTo>
                        <a:lnTo>
                          <a:pt x="14" y="70"/>
                        </a:lnTo>
                        <a:lnTo>
                          <a:pt x="15" y="70"/>
                        </a:lnTo>
                        <a:lnTo>
                          <a:pt x="15" y="69"/>
                        </a:lnTo>
                        <a:lnTo>
                          <a:pt x="16" y="69"/>
                        </a:lnTo>
                        <a:lnTo>
                          <a:pt x="16" y="69"/>
                        </a:lnTo>
                        <a:lnTo>
                          <a:pt x="17" y="68"/>
                        </a:lnTo>
                        <a:lnTo>
                          <a:pt x="17" y="67"/>
                        </a:lnTo>
                        <a:lnTo>
                          <a:pt x="18" y="67"/>
                        </a:lnTo>
                        <a:lnTo>
                          <a:pt x="18" y="66"/>
                        </a:lnTo>
                        <a:lnTo>
                          <a:pt x="18" y="65"/>
                        </a:lnTo>
                        <a:lnTo>
                          <a:pt x="18" y="64"/>
                        </a:lnTo>
                        <a:lnTo>
                          <a:pt x="18" y="64"/>
                        </a:lnTo>
                        <a:lnTo>
                          <a:pt x="18" y="64"/>
                        </a:lnTo>
                        <a:lnTo>
                          <a:pt x="17" y="64"/>
                        </a:lnTo>
                        <a:lnTo>
                          <a:pt x="17" y="63"/>
                        </a:lnTo>
                        <a:lnTo>
                          <a:pt x="17" y="63"/>
                        </a:lnTo>
                        <a:lnTo>
                          <a:pt x="16" y="63"/>
                        </a:lnTo>
                        <a:lnTo>
                          <a:pt x="16" y="63"/>
                        </a:lnTo>
                        <a:lnTo>
                          <a:pt x="16" y="62"/>
                        </a:lnTo>
                        <a:lnTo>
                          <a:pt x="16" y="62"/>
                        </a:lnTo>
                        <a:lnTo>
                          <a:pt x="16" y="61"/>
                        </a:lnTo>
                        <a:lnTo>
                          <a:pt x="16" y="60"/>
                        </a:lnTo>
                        <a:lnTo>
                          <a:pt x="15" y="60"/>
                        </a:lnTo>
                        <a:lnTo>
                          <a:pt x="15" y="59"/>
                        </a:lnTo>
                        <a:lnTo>
                          <a:pt x="15" y="58"/>
                        </a:lnTo>
                        <a:lnTo>
                          <a:pt x="15" y="58"/>
                        </a:lnTo>
                        <a:lnTo>
                          <a:pt x="15" y="57"/>
                        </a:lnTo>
                        <a:lnTo>
                          <a:pt x="14" y="57"/>
                        </a:lnTo>
                        <a:lnTo>
                          <a:pt x="14" y="57"/>
                        </a:lnTo>
                        <a:lnTo>
                          <a:pt x="14" y="57"/>
                        </a:lnTo>
                        <a:lnTo>
                          <a:pt x="14" y="57"/>
                        </a:lnTo>
                        <a:lnTo>
                          <a:pt x="13" y="56"/>
                        </a:lnTo>
                        <a:lnTo>
                          <a:pt x="13" y="56"/>
                        </a:lnTo>
                        <a:lnTo>
                          <a:pt x="13" y="56"/>
                        </a:lnTo>
                        <a:lnTo>
                          <a:pt x="13" y="55"/>
                        </a:lnTo>
                        <a:lnTo>
                          <a:pt x="14" y="55"/>
                        </a:lnTo>
                        <a:lnTo>
                          <a:pt x="14" y="54"/>
                        </a:lnTo>
                        <a:lnTo>
                          <a:pt x="15" y="53"/>
                        </a:lnTo>
                        <a:lnTo>
                          <a:pt x="16" y="52"/>
                        </a:lnTo>
                        <a:lnTo>
                          <a:pt x="17" y="51"/>
                        </a:lnTo>
                        <a:lnTo>
                          <a:pt x="18" y="51"/>
                        </a:lnTo>
                        <a:lnTo>
                          <a:pt x="18" y="50"/>
                        </a:lnTo>
                        <a:lnTo>
                          <a:pt x="19" y="50"/>
                        </a:lnTo>
                        <a:lnTo>
                          <a:pt x="19" y="49"/>
                        </a:lnTo>
                        <a:lnTo>
                          <a:pt x="19" y="48"/>
                        </a:lnTo>
                        <a:lnTo>
                          <a:pt x="25" y="48"/>
                        </a:lnTo>
                        <a:lnTo>
                          <a:pt x="24" y="49"/>
                        </a:lnTo>
                        <a:lnTo>
                          <a:pt x="24" y="49"/>
                        </a:lnTo>
                        <a:lnTo>
                          <a:pt x="25" y="49"/>
                        </a:lnTo>
                        <a:lnTo>
                          <a:pt x="25" y="50"/>
                        </a:lnTo>
                        <a:lnTo>
                          <a:pt x="25" y="50"/>
                        </a:lnTo>
                        <a:lnTo>
                          <a:pt x="25" y="50"/>
                        </a:lnTo>
                        <a:lnTo>
                          <a:pt x="26" y="50"/>
                        </a:lnTo>
                        <a:lnTo>
                          <a:pt x="26" y="50"/>
                        </a:lnTo>
                        <a:lnTo>
                          <a:pt x="36" y="50"/>
                        </a:lnTo>
                        <a:lnTo>
                          <a:pt x="37" y="50"/>
                        </a:lnTo>
                        <a:lnTo>
                          <a:pt x="37" y="50"/>
                        </a:lnTo>
                        <a:lnTo>
                          <a:pt x="37" y="50"/>
                        </a:lnTo>
                        <a:lnTo>
                          <a:pt x="37" y="50"/>
                        </a:lnTo>
                        <a:lnTo>
                          <a:pt x="38" y="49"/>
                        </a:lnTo>
                        <a:lnTo>
                          <a:pt x="38" y="49"/>
                        </a:lnTo>
                        <a:lnTo>
                          <a:pt x="38" y="49"/>
                        </a:lnTo>
                        <a:lnTo>
                          <a:pt x="38" y="48"/>
                        </a:lnTo>
                        <a:lnTo>
                          <a:pt x="38" y="48"/>
                        </a:lnTo>
                        <a:lnTo>
                          <a:pt x="38" y="48"/>
                        </a:lnTo>
                        <a:lnTo>
                          <a:pt x="39" y="48"/>
                        </a:lnTo>
                        <a:lnTo>
                          <a:pt x="39" y="48"/>
                        </a:lnTo>
                        <a:lnTo>
                          <a:pt x="39" y="47"/>
                        </a:lnTo>
                        <a:lnTo>
                          <a:pt x="39" y="47"/>
                        </a:lnTo>
                        <a:lnTo>
                          <a:pt x="39" y="46"/>
                        </a:lnTo>
                        <a:lnTo>
                          <a:pt x="39" y="45"/>
                        </a:lnTo>
                        <a:lnTo>
                          <a:pt x="39" y="44"/>
                        </a:lnTo>
                        <a:lnTo>
                          <a:pt x="39" y="43"/>
                        </a:lnTo>
                        <a:lnTo>
                          <a:pt x="40" y="43"/>
                        </a:lnTo>
                        <a:lnTo>
                          <a:pt x="39" y="42"/>
                        </a:lnTo>
                        <a:lnTo>
                          <a:pt x="39" y="42"/>
                        </a:lnTo>
                        <a:lnTo>
                          <a:pt x="39" y="42"/>
                        </a:lnTo>
                        <a:lnTo>
                          <a:pt x="39" y="42"/>
                        </a:lnTo>
                        <a:lnTo>
                          <a:pt x="38" y="42"/>
                        </a:lnTo>
                        <a:lnTo>
                          <a:pt x="38" y="42"/>
                        </a:lnTo>
                        <a:lnTo>
                          <a:pt x="38" y="42"/>
                        </a:lnTo>
                        <a:lnTo>
                          <a:pt x="37" y="42"/>
                        </a:lnTo>
                        <a:lnTo>
                          <a:pt x="37" y="42"/>
                        </a:lnTo>
                        <a:lnTo>
                          <a:pt x="37" y="42"/>
                        </a:lnTo>
                        <a:lnTo>
                          <a:pt x="36" y="42"/>
                        </a:lnTo>
                        <a:lnTo>
                          <a:pt x="36" y="41"/>
                        </a:lnTo>
                        <a:lnTo>
                          <a:pt x="36" y="41"/>
                        </a:lnTo>
                        <a:lnTo>
                          <a:pt x="36" y="40"/>
                        </a:lnTo>
                        <a:lnTo>
                          <a:pt x="36" y="40"/>
                        </a:lnTo>
                        <a:lnTo>
                          <a:pt x="36" y="40"/>
                        </a:lnTo>
                        <a:lnTo>
                          <a:pt x="35" y="40"/>
                        </a:lnTo>
                        <a:lnTo>
                          <a:pt x="35" y="40"/>
                        </a:lnTo>
                        <a:lnTo>
                          <a:pt x="35" y="40"/>
                        </a:lnTo>
                        <a:lnTo>
                          <a:pt x="34" y="40"/>
                        </a:lnTo>
                        <a:lnTo>
                          <a:pt x="33" y="40"/>
                        </a:lnTo>
                        <a:lnTo>
                          <a:pt x="33" y="40"/>
                        </a:lnTo>
                        <a:lnTo>
                          <a:pt x="32" y="40"/>
                        </a:lnTo>
                        <a:lnTo>
                          <a:pt x="32" y="39"/>
                        </a:lnTo>
                        <a:lnTo>
                          <a:pt x="31" y="39"/>
                        </a:lnTo>
                        <a:lnTo>
                          <a:pt x="30" y="39"/>
                        </a:lnTo>
                        <a:lnTo>
                          <a:pt x="30" y="38"/>
                        </a:lnTo>
                        <a:lnTo>
                          <a:pt x="29" y="38"/>
                        </a:lnTo>
                        <a:lnTo>
                          <a:pt x="29" y="38"/>
                        </a:lnTo>
                        <a:lnTo>
                          <a:pt x="28" y="38"/>
                        </a:lnTo>
                        <a:lnTo>
                          <a:pt x="28" y="38"/>
                        </a:lnTo>
                        <a:lnTo>
                          <a:pt x="28" y="38"/>
                        </a:lnTo>
                        <a:lnTo>
                          <a:pt x="28" y="37"/>
                        </a:lnTo>
                        <a:lnTo>
                          <a:pt x="28" y="37"/>
                        </a:lnTo>
                        <a:lnTo>
                          <a:pt x="27" y="37"/>
                        </a:lnTo>
                        <a:lnTo>
                          <a:pt x="27" y="37"/>
                        </a:lnTo>
                        <a:lnTo>
                          <a:pt x="27" y="37"/>
                        </a:lnTo>
                        <a:lnTo>
                          <a:pt x="26" y="37"/>
                        </a:lnTo>
                        <a:lnTo>
                          <a:pt x="26" y="37"/>
                        </a:lnTo>
                        <a:lnTo>
                          <a:pt x="26" y="36"/>
                        </a:lnTo>
                        <a:lnTo>
                          <a:pt x="25" y="36"/>
                        </a:lnTo>
                        <a:lnTo>
                          <a:pt x="25" y="36"/>
                        </a:lnTo>
                        <a:lnTo>
                          <a:pt x="24" y="36"/>
                        </a:lnTo>
                        <a:lnTo>
                          <a:pt x="24" y="36"/>
                        </a:lnTo>
                        <a:lnTo>
                          <a:pt x="23" y="36"/>
                        </a:lnTo>
                        <a:lnTo>
                          <a:pt x="23" y="35"/>
                        </a:lnTo>
                        <a:lnTo>
                          <a:pt x="23" y="35"/>
                        </a:lnTo>
                        <a:lnTo>
                          <a:pt x="23" y="35"/>
                        </a:lnTo>
                        <a:lnTo>
                          <a:pt x="24" y="35"/>
                        </a:lnTo>
                        <a:lnTo>
                          <a:pt x="26" y="34"/>
                        </a:lnTo>
                        <a:lnTo>
                          <a:pt x="27" y="34"/>
                        </a:lnTo>
                        <a:lnTo>
                          <a:pt x="28" y="33"/>
                        </a:lnTo>
                        <a:lnTo>
                          <a:pt x="29" y="33"/>
                        </a:lnTo>
                        <a:lnTo>
                          <a:pt x="30" y="32"/>
                        </a:lnTo>
                        <a:lnTo>
                          <a:pt x="30" y="32"/>
                        </a:lnTo>
                        <a:lnTo>
                          <a:pt x="31" y="31"/>
                        </a:lnTo>
                        <a:lnTo>
                          <a:pt x="31" y="30"/>
                        </a:lnTo>
                        <a:lnTo>
                          <a:pt x="31" y="30"/>
                        </a:lnTo>
                        <a:lnTo>
                          <a:pt x="31" y="29"/>
                        </a:lnTo>
                        <a:lnTo>
                          <a:pt x="31" y="29"/>
                        </a:lnTo>
                        <a:lnTo>
                          <a:pt x="31" y="29"/>
                        </a:lnTo>
                        <a:lnTo>
                          <a:pt x="31" y="29"/>
                        </a:lnTo>
                        <a:lnTo>
                          <a:pt x="30" y="28"/>
                        </a:lnTo>
                        <a:lnTo>
                          <a:pt x="30" y="28"/>
                        </a:lnTo>
                        <a:lnTo>
                          <a:pt x="30" y="28"/>
                        </a:lnTo>
                        <a:lnTo>
                          <a:pt x="29" y="28"/>
                        </a:lnTo>
                        <a:lnTo>
                          <a:pt x="29" y="28"/>
                        </a:lnTo>
                        <a:lnTo>
                          <a:pt x="29" y="28"/>
                        </a:lnTo>
                        <a:lnTo>
                          <a:pt x="28" y="28"/>
                        </a:lnTo>
                        <a:lnTo>
                          <a:pt x="28" y="28"/>
                        </a:lnTo>
                        <a:lnTo>
                          <a:pt x="28" y="28"/>
                        </a:lnTo>
                        <a:lnTo>
                          <a:pt x="28" y="28"/>
                        </a:lnTo>
                        <a:lnTo>
                          <a:pt x="27" y="27"/>
                        </a:lnTo>
                        <a:lnTo>
                          <a:pt x="27" y="27"/>
                        </a:lnTo>
                        <a:lnTo>
                          <a:pt x="27" y="27"/>
                        </a:lnTo>
                        <a:lnTo>
                          <a:pt x="27" y="27"/>
                        </a:lnTo>
                        <a:lnTo>
                          <a:pt x="26" y="27"/>
                        </a:lnTo>
                        <a:lnTo>
                          <a:pt x="25" y="27"/>
                        </a:lnTo>
                        <a:lnTo>
                          <a:pt x="24" y="27"/>
                        </a:lnTo>
                        <a:lnTo>
                          <a:pt x="24" y="27"/>
                        </a:lnTo>
                        <a:lnTo>
                          <a:pt x="23" y="27"/>
                        </a:lnTo>
                        <a:lnTo>
                          <a:pt x="22" y="27"/>
                        </a:lnTo>
                        <a:lnTo>
                          <a:pt x="22" y="27"/>
                        </a:lnTo>
                        <a:lnTo>
                          <a:pt x="22" y="26"/>
                        </a:lnTo>
                        <a:lnTo>
                          <a:pt x="21" y="26"/>
                        </a:lnTo>
                        <a:lnTo>
                          <a:pt x="21" y="26"/>
                        </a:lnTo>
                        <a:lnTo>
                          <a:pt x="21" y="26"/>
                        </a:lnTo>
                        <a:lnTo>
                          <a:pt x="21" y="25"/>
                        </a:lnTo>
                        <a:lnTo>
                          <a:pt x="21" y="25"/>
                        </a:lnTo>
                        <a:lnTo>
                          <a:pt x="22" y="25"/>
                        </a:lnTo>
                        <a:lnTo>
                          <a:pt x="22" y="25"/>
                        </a:lnTo>
                        <a:lnTo>
                          <a:pt x="22" y="25"/>
                        </a:lnTo>
                        <a:lnTo>
                          <a:pt x="23" y="25"/>
                        </a:lnTo>
                        <a:lnTo>
                          <a:pt x="23" y="24"/>
                        </a:lnTo>
                        <a:lnTo>
                          <a:pt x="23" y="24"/>
                        </a:lnTo>
                        <a:lnTo>
                          <a:pt x="23" y="24"/>
                        </a:lnTo>
                        <a:lnTo>
                          <a:pt x="23" y="23"/>
                        </a:lnTo>
                        <a:lnTo>
                          <a:pt x="23" y="23"/>
                        </a:lnTo>
                        <a:lnTo>
                          <a:pt x="23" y="23"/>
                        </a:lnTo>
                        <a:lnTo>
                          <a:pt x="23" y="22"/>
                        </a:lnTo>
                        <a:lnTo>
                          <a:pt x="23" y="22"/>
                        </a:lnTo>
                        <a:lnTo>
                          <a:pt x="23" y="21"/>
                        </a:lnTo>
                        <a:lnTo>
                          <a:pt x="23" y="21"/>
                        </a:lnTo>
                        <a:lnTo>
                          <a:pt x="24" y="21"/>
                        </a:lnTo>
                        <a:lnTo>
                          <a:pt x="24" y="21"/>
                        </a:lnTo>
                        <a:lnTo>
                          <a:pt x="24" y="21"/>
                        </a:lnTo>
                        <a:lnTo>
                          <a:pt x="24" y="21"/>
                        </a:lnTo>
                        <a:lnTo>
                          <a:pt x="24" y="21"/>
                        </a:lnTo>
                        <a:lnTo>
                          <a:pt x="24" y="20"/>
                        </a:lnTo>
                        <a:lnTo>
                          <a:pt x="23" y="20"/>
                        </a:lnTo>
                        <a:lnTo>
                          <a:pt x="23" y="20"/>
                        </a:lnTo>
                        <a:lnTo>
                          <a:pt x="23" y="20"/>
                        </a:lnTo>
                        <a:lnTo>
                          <a:pt x="23" y="20"/>
                        </a:lnTo>
                        <a:lnTo>
                          <a:pt x="23" y="19"/>
                        </a:lnTo>
                        <a:lnTo>
                          <a:pt x="23" y="19"/>
                        </a:lnTo>
                        <a:lnTo>
                          <a:pt x="22" y="18"/>
                        </a:lnTo>
                        <a:lnTo>
                          <a:pt x="22" y="18"/>
                        </a:lnTo>
                        <a:lnTo>
                          <a:pt x="22" y="18"/>
                        </a:lnTo>
                        <a:lnTo>
                          <a:pt x="22" y="17"/>
                        </a:lnTo>
                        <a:lnTo>
                          <a:pt x="22" y="17"/>
                        </a:lnTo>
                        <a:lnTo>
                          <a:pt x="22" y="17"/>
                        </a:lnTo>
                        <a:lnTo>
                          <a:pt x="22" y="17"/>
                        </a:lnTo>
                        <a:lnTo>
                          <a:pt x="22" y="17"/>
                        </a:lnTo>
                        <a:lnTo>
                          <a:pt x="22" y="17"/>
                        </a:lnTo>
                        <a:lnTo>
                          <a:pt x="23" y="17"/>
                        </a:lnTo>
                        <a:lnTo>
                          <a:pt x="28" y="17"/>
                        </a:lnTo>
                        <a:lnTo>
                          <a:pt x="28" y="17"/>
                        </a:lnTo>
                        <a:lnTo>
                          <a:pt x="29" y="17"/>
                        </a:lnTo>
                        <a:lnTo>
                          <a:pt x="29" y="17"/>
                        </a:lnTo>
                        <a:lnTo>
                          <a:pt x="29" y="17"/>
                        </a:lnTo>
                        <a:lnTo>
                          <a:pt x="29" y="17"/>
                        </a:lnTo>
                        <a:lnTo>
                          <a:pt x="29" y="17"/>
                        </a:lnTo>
                        <a:lnTo>
                          <a:pt x="29" y="18"/>
                        </a:lnTo>
                        <a:lnTo>
                          <a:pt x="30" y="18"/>
                        </a:lnTo>
                        <a:lnTo>
                          <a:pt x="30" y="18"/>
                        </a:lnTo>
                        <a:lnTo>
                          <a:pt x="30" y="18"/>
                        </a:lnTo>
                        <a:lnTo>
                          <a:pt x="31" y="18"/>
                        </a:lnTo>
                        <a:lnTo>
                          <a:pt x="31" y="18"/>
                        </a:lnTo>
                        <a:lnTo>
                          <a:pt x="35" y="18"/>
                        </a:lnTo>
                        <a:lnTo>
                          <a:pt x="39" y="18"/>
                        </a:lnTo>
                        <a:lnTo>
                          <a:pt x="44" y="18"/>
                        </a:lnTo>
                        <a:lnTo>
                          <a:pt x="48" y="18"/>
                        </a:lnTo>
                        <a:lnTo>
                          <a:pt x="49" y="18"/>
                        </a:lnTo>
                        <a:lnTo>
                          <a:pt x="50" y="18"/>
                        </a:lnTo>
                        <a:lnTo>
                          <a:pt x="51" y="18"/>
                        </a:lnTo>
                        <a:lnTo>
                          <a:pt x="52" y="18"/>
                        </a:lnTo>
                        <a:lnTo>
                          <a:pt x="53" y="18"/>
                        </a:lnTo>
                        <a:lnTo>
                          <a:pt x="53" y="18"/>
                        </a:lnTo>
                        <a:lnTo>
                          <a:pt x="54" y="18"/>
                        </a:lnTo>
                        <a:lnTo>
                          <a:pt x="54" y="18"/>
                        </a:lnTo>
                        <a:lnTo>
                          <a:pt x="54" y="17"/>
                        </a:lnTo>
                        <a:lnTo>
                          <a:pt x="54" y="17"/>
                        </a:lnTo>
                        <a:lnTo>
                          <a:pt x="54" y="17"/>
                        </a:lnTo>
                        <a:lnTo>
                          <a:pt x="56" y="17"/>
                        </a:lnTo>
                        <a:lnTo>
                          <a:pt x="56" y="17"/>
                        </a:lnTo>
                        <a:lnTo>
                          <a:pt x="57" y="17"/>
                        </a:lnTo>
                        <a:lnTo>
                          <a:pt x="58" y="17"/>
                        </a:lnTo>
                        <a:lnTo>
                          <a:pt x="59" y="17"/>
                        </a:lnTo>
                        <a:lnTo>
                          <a:pt x="59" y="16"/>
                        </a:lnTo>
                        <a:lnTo>
                          <a:pt x="60" y="16"/>
                        </a:lnTo>
                        <a:lnTo>
                          <a:pt x="62" y="15"/>
                        </a:lnTo>
                        <a:lnTo>
                          <a:pt x="62" y="15"/>
                        </a:lnTo>
                        <a:lnTo>
                          <a:pt x="63" y="15"/>
                        </a:lnTo>
                        <a:lnTo>
                          <a:pt x="63" y="15"/>
                        </a:lnTo>
                        <a:lnTo>
                          <a:pt x="64" y="15"/>
                        </a:lnTo>
                        <a:lnTo>
                          <a:pt x="65" y="15"/>
                        </a:lnTo>
                        <a:lnTo>
                          <a:pt x="66" y="15"/>
                        </a:lnTo>
                        <a:lnTo>
                          <a:pt x="67" y="15"/>
                        </a:lnTo>
                        <a:lnTo>
                          <a:pt x="67" y="15"/>
                        </a:lnTo>
                        <a:lnTo>
                          <a:pt x="67" y="15"/>
                        </a:lnTo>
                        <a:lnTo>
                          <a:pt x="67" y="15"/>
                        </a:lnTo>
                        <a:lnTo>
                          <a:pt x="68" y="14"/>
                        </a:lnTo>
                        <a:lnTo>
                          <a:pt x="68" y="14"/>
                        </a:lnTo>
                        <a:lnTo>
                          <a:pt x="68" y="14"/>
                        </a:lnTo>
                        <a:lnTo>
                          <a:pt x="68" y="13"/>
                        </a:lnTo>
                        <a:lnTo>
                          <a:pt x="69" y="13"/>
                        </a:lnTo>
                        <a:lnTo>
                          <a:pt x="69" y="14"/>
                        </a:lnTo>
                        <a:lnTo>
                          <a:pt x="70" y="14"/>
                        </a:lnTo>
                        <a:lnTo>
                          <a:pt x="71" y="14"/>
                        </a:lnTo>
                        <a:lnTo>
                          <a:pt x="72" y="13"/>
                        </a:lnTo>
                        <a:lnTo>
                          <a:pt x="73" y="13"/>
                        </a:lnTo>
                        <a:lnTo>
                          <a:pt x="74" y="13"/>
                        </a:lnTo>
                        <a:lnTo>
                          <a:pt x="75" y="12"/>
                        </a:lnTo>
                        <a:lnTo>
                          <a:pt x="75" y="12"/>
                        </a:lnTo>
                        <a:lnTo>
                          <a:pt x="77" y="11"/>
                        </a:lnTo>
                        <a:lnTo>
                          <a:pt x="78" y="11"/>
                        </a:lnTo>
                        <a:lnTo>
                          <a:pt x="79" y="10"/>
                        </a:lnTo>
                        <a:lnTo>
                          <a:pt x="79" y="10"/>
                        </a:lnTo>
                        <a:lnTo>
                          <a:pt x="80" y="10"/>
                        </a:lnTo>
                        <a:lnTo>
                          <a:pt x="82" y="10"/>
                        </a:lnTo>
                        <a:lnTo>
                          <a:pt x="83" y="10"/>
                        </a:lnTo>
                        <a:lnTo>
                          <a:pt x="83" y="10"/>
                        </a:lnTo>
                        <a:lnTo>
                          <a:pt x="83" y="11"/>
                        </a:lnTo>
                        <a:lnTo>
                          <a:pt x="83" y="11"/>
                        </a:lnTo>
                        <a:lnTo>
                          <a:pt x="83" y="11"/>
                        </a:lnTo>
                        <a:lnTo>
                          <a:pt x="84" y="11"/>
                        </a:lnTo>
                        <a:lnTo>
                          <a:pt x="84" y="11"/>
                        </a:lnTo>
                        <a:lnTo>
                          <a:pt x="85" y="11"/>
                        </a:lnTo>
                        <a:lnTo>
                          <a:pt x="85" y="12"/>
                        </a:lnTo>
                        <a:lnTo>
                          <a:pt x="86" y="12"/>
                        </a:lnTo>
                        <a:lnTo>
                          <a:pt x="87" y="12"/>
                        </a:lnTo>
                        <a:lnTo>
                          <a:pt x="88" y="12"/>
                        </a:lnTo>
                        <a:lnTo>
                          <a:pt x="90" y="12"/>
                        </a:lnTo>
                        <a:lnTo>
                          <a:pt x="92" y="12"/>
                        </a:lnTo>
                        <a:lnTo>
                          <a:pt x="94" y="12"/>
                        </a:lnTo>
                        <a:lnTo>
                          <a:pt x="96" y="12"/>
                        </a:lnTo>
                        <a:lnTo>
                          <a:pt x="97" y="12"/>
                        </a:lnTo>
                        <a:lnTo>
                          <a:pt x="97" y="12"/>
                        </a:lnTo>
                        <a:lnTo>
                          <a:pt x="97" y="12"/>
                        </a:lnTo>
                        <a:lnTo>
                          <a:pt x="97" y="11"/>
                        </a:lnTo>
                        <a:lnTo>
                          <a:pt x="98" y="11"/>
                        </a:lnTo>
                        <a:lnTo>
                          <a:pt x="98" y="11"/>
                        </a:lnTo>
                        <a:lnTo>
                          <a:pt x="98" y="10"/>
                        </a:lnTo>
                        <a:lnTo>
                          <a:pt x="98" y="10"/>
                        </a:lnTo>
                        <a:lnTo>
                          <a:pt x="98" y="10"/>
                        </a:lnTo>
                        <a:lnTo>
                          <a:pt x="99" y="10"/>
                        </a:lnTo>
                        <a:lnTo>
                          <a:pt x="99" y="10"/>
                        </a:lnTo>
                        <a:lnTo>
                          <a:pt x="99" y="10"/>
                        </a:lnTo>
                        <a:lnTo>
                          <a:pt x="99" y="9"/>
                        </a:lnTo>
                        <a:lnTo>
                          <a:pt x="99" y="9"/>
                        </a:lnTo>
                        <a:lnTo>
                          <a:pt x="99" y="9"/>
                        </a:lnTo>
                        <a:lnTo>
                          <a:pt x="99" y="8"/>
                        </a:lnTo>
                        <a:lnTo>
                          <a:pt x="99" y="7"/>
                        </a:lnTo>
                        <a:lnTo>
                          <a:pt x="99" y="7"/>
                        </a:lnTo>
                        <a:lnTo>
                          <a:pt x="99" y="6"/>
                        </a:lnTo>
                        <a:lnTo>
                          <a:pt x="99" y="5"/>
                        </a:lnTo>
                        <a:lnTo>
                          <a:pt x="100" y="5"/>
                        </a:lnTo>
                        <a:lnTo>
                          <a:pt x="100" y="5"/>
                        </a:lnTo>
                        <a:lnTo>
                          <a:pt x="101" y="5"/>
                        </a:lnTo>
                        <a:lnTo>
                          <a:pt x="101" y="5"/>
                        </a:lnTo>
                        <a:lnTo>
                          <a:pt x="101" y="4"/>
                        </a:lnTo>
                        <a:lnTo>
                          <a:pt x="101" y="4"/>
                        </a:lnTo>
                        <a:lnTo>
                          <a:pt x="101" y="4"/>
                        </a:lnTo>
                        <a:lnTo>
                          <a:pt x="101" y="3"/>
                        </a:lnTo>
                        <a:lnTo>
                          <a:pt x="102" y="3"/>
                        </a:lnTo>
                        <a:lnTo>
                          <a:pt x="102" y="3"/>
                        </a:lnTo>
                        <a:lnTo>
                          <a:pt x="102" y="3"/>
                        </a:lnTo>
                        <a:lnTo>
                          <a:pt x="103" y="3"/>
                        </a:lnTo>
                        <a:lnTo>
                          <a:pt x="103" y="3"/>
                        </a:lnTo>
                        <a:lnTo>
                          <a:pt x="104" y="3"/>
                        </a:lnTo>
                        <a:lnTo>
                          <a:pt x="104" y="3"/>
                        </a:lnTo>
                        <a:lnTo>
                          <a:pt x="104" y="3"/>
                        </a:lnTo>
                        <a:lnTo>
                          <a:pt x="104" y="3"/>
                        </a:lnTo>
                        <a:lnTo>
                          <a:pt x="104" y="2"/>
                        </a:lnTo>
                        <a:lnTo>
                          <a:pt x="104" y="2"/>
                        </a:lnTo>
                        <a:lnTo>
                          <a:pt x="104" y="2"/>
                        </a:lnTo>
                        <a:lnTo>
                          <a:pt x="105" y="2"/>
                        </a:lnTo>
                        <a:lnTo>
                          <a:pt x="106" y="2"/>
                        </a:lnTo>
                        <a:lnTo>
                          <a:pt x="107" y="2"/>
                        </a:lnTo>
                        <a:lnTo>
                          <a:pt x="108" y="2"/>
                        </a:lnTo>
                        <a:lnTo>
                          <a:pt x="108" y="2"/>
                        </a:lnTo>
                        <a:lnTo>
                          <a:pt x="108" y="2"/>
                        </a:lnTo>
                        <a:lnTo>
                          <a:pt x="109" y="1"/>
                        </a:lnTo>
                        <a:lnTo>
                          <a:pt x="109" y="1"/>
                        </a:lnTo>
                        <a:lnTo>
                          <a:pt x="109" y="1"/>
                        </a:lnTo>
                        <a:lnTo>
                          <a:pt x="109" y="1"/>
                        </a:lnTo>
                        <a:lnTo>
                          <a:pt x="109" y="0"/>
                        </a:lnTo>
                        <a:lnTo>
                          <a:pt x="109" y="0"/>
                        </a:lnTo>
                        <a:lnTo>
                          <a:pt x="109" y="0"/>
                        </a:lnTo>
                        <a:moveTo>
                          <a:pt x="11" y="85"/>
                        </a:moveTo>
                        <a:lnTo>
                          <a:pt x="11" y="85"/>
                        </a:lnTo>
                        <a:lnTo>
                          <a:pt x="11" y="85"/>
                        </a:lnTo>
                        <a:lnTo>
                          <a:pt x="10" y="85"/>
                        </a:lnTo>
                        <a:lnTo>
                          <a:pt x="10" y="85"/>
                        </a:lnTo>
                        <a:lnTo>
                          <a:pt x="9" y="85"/>
                        </a:lnTo>
                        <a:lnTo>
                          <a:pt x="9" y="86"/>
                        </a:lnTo>
                        <a:lnTo>
                          <a:pt x="9" y="86"/>
                        </a:lnTo>
                        <a:lnTo>
                          <a:pt x="9" y="86"/>
                        </a:lnTo>
                        <a:lnTo>
                          <a:pt x="9" y="86"/>
                        </a:lnTo>
                        <a:lnTo>
                          <a:pt x="9" y="86"/>
                        </a:lnTo>
                        <a:lnTo>
                          <a:pt x="10" y="87"/>
                        </a:lnTo>
                        <a:lnTo>
                          <a:pt x="10" y="86"/>
                        </a:lnTo>
                        <a:lnTo>
                          <a:pt x="10" y="86"/>
                        </a:lnTo>
                        <a:lnTo>
                          <a:pt x="11" y="86"/>
                        </a:lnTo>
                        <a:lnTo>
                          <a:pt x="11" y="86"/>
                        </a:lnTo>
                        <a:lnTo>
                          <a:pt x="11" y="85"/>
                        </a:lnTo>
                        <a:lnTo>
                          <a:pt x="11" y="85"/>
                        </a:lnTo>
                        <a:lnTo>
                          <a:pt x="11" y="85"/>
                        </a:lnTo>
                        <a:lnTo>
                          <a:pt x="11" y="85"/>
                        </a:lnTo>
                        <a:lnTo>
                          <a:pt x="11" y="85"/>
                        </a:lnTo>
                        <a:lnTo>
                          <a:pt x="11" y="85"/>
                        </a:lnTo>
                      </a:path>
                    </a:pathLst>
                  </a:custGeom>
                  <a:grpFill/>
                  <a:ln w="3175" cap="flat" cmpd="sng">
                    <a:solidFill>
                      <a:schemeClr val="accent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 defTabSz="914308">
                      <a:defRPr/>
                    </a:pPr>
                    <a:endParaRPr lang="en-US" sz="900" kern="0" dirty="0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07" name="Freeform 4"/>
                  <p:cNvSpPr>
                    <a:spLocks/>
                  </p:cNvSpPr>
                  <p:nvPr/>
                </p:nvSpPr>
                <p:spPr bwMode="auto">
                  <a:xfrm>
                    <a:off x="2905476" y="2173725"/>
                    <a:ext cx="1241967" cy="905070"/>
                  </a:xfrm>
                  <a:custGeom>
                    <a:avLst/>
                    <a:gdLst/>
                    <a:ahLst/>
                    <a:cxnLst>
                      <a:cxn ang="0">
                        <a:pos x="81" y="1"/>
                      </a:cxn>
                      <a:cxn ang="0">
                        <a:pos x="88" y="6"/>
                      </a:cxn>
                      <a:cxn ang="0">
                        <a:pos x="92" y="10"/>
                      </a:cxn>
                      <a:cxn ang="0">
                        <a:pos x="93" y="9"/>
                      </a:cxn>
                      <a:cxn ang="0">
                        <a:pos x="113" y="11"/>
                      </a:cxn>
                      <a:cxn ang="0">
                        <a:pos x="118" y="15"/>
                      </a:cxn>
                      <a:cxn ang="0">
                        <a:pos x="123" y="21"/>
                      </a:cxn>
                      <a:cxn ang="0">
                        <a:pos x="128" y="19"/>
                      </a:cxn>
                      <a:cxn ang="0">
                        <a:pos x="136" y="19"/>
                      </a:cxn>
                      <a:cxn ang="0">
                        <a:pos x="143" y="24"/>
                      </a:cxn>
                      <a:cxn ang="0">
                        <a:pos x="152" y="25"/>
                      </a:cxn>
                      <a:cxn ang="0">
                        <a:pos x="157" y="27"/>
                      </a:cxn>
                      <a:cxn ang="0">
                        <a:pos x="163" y="33"/>
                      </a:cxn>
                      <a:cxn ang="0">
                        <a:pos x="165" y="42"/>
                      </a:cxn>
                      <a:cxn ang="0">
                        <a:pos x="163" y="52"/>
                      </a:cxn>
                      <a:cxn ang="0">
                        <a:pos x="162" y="61"/>
                      </a:cxn>
                      <a:cxn ang="0">
                        <a:pos x="160" y="66"/>
                      </a:cxn>
                      <a:cxn ang="0">
                        <a:pos x="159" y="69"/>
                      </a:cxn>
                      <a:cxn ang="0">
                        <a:pos x="162" y="74"/>
                      </a:cxn>
                      <a:cxn ang="0">
                        <a:pos x="153" y="80"/>
                      </a:cxn>
                      <a:cxn ang="0">
                        <a:pos x="142" y="89"/>
                      </a:cxn>
                      <a:cxn ang="0">
                        <a:pos x="137" y="93"/>
                      </a:cxn>
                      <a:cxn ang="0">
                        <a:pos x="132" y="96"/>
                      </a:cxn>
                      <a:cxn ang="0">
                        <a:pos x="129" y="101"/>
                      </a:cxn>
                      <a:cxn ang="0">
                        <a:pos x="122" y="102"/>
                      </a:cxn>
                      <a:cxn ang="0">
                        <a:pos x="118" y="99"/>
                      </a:cxn>
                      <a:cxn ang="0">
                        <a:pos x="116" y="95"/>
                      </a:cxn>
                      <a:cxn ang="0">
                        <a:pos x="109" y="97"/>
                      </a:cxn>
                      <a:cxn ang="0">
                        <a:pos x="104" y="103"/>
                      </a:cxn>
                      <a:cxn ang="0">
                        <a:pos x="100" y="112"/>
                      </a:cxn>
                      <a:cxn ang="0">
                        <a:pos x="87" y="111"/>
                      </a:cxn>
                      <a:cxn ang="0">
                        <a:pos x="78" y="109"/>
                      </a:cxn>
                      <a:cxn ang="0">
                        <a:pos x="75" y="104"/>
                      </a:cxn>
                      <a:cxn ang="0">
                        <a:pos x="71" y="102"/>
                      </a:cxn>
                      <a:cxn ang="0">
                        <a:pos x="64" y="98"/>
                      </a:cxn>
                      <a:cxn ang="0">
                        <a:pos x="58" y="96"/>
                      </a:cxn>
                      <a:cxn ang="0">
                        <a:pos x="52" y="100"/>
                      </a:cxn>
                      <a:cxn ang="0">
                        <a:pos x="46" y="98"/>
                      </a:cxn>
                      <a:cxn ang="0">
                        <a:pos x="33" y="95"/>
                      </a:cxn>
                      <a:cxn ang="0">
                        <a:pos x="24" y="89"/>
                      </a:cxn>
                      <a:cxn ang="0">
                        <a:pos x="16" y="85"/>
                      </a:cxn>
                      <a:cxn ang="0">
                        <a:pos x="11" y="80"/>
                      </a:cxn>
                      <a:cxn ang="0">
                        <a:pos x="3" y="80"/>
                      </a:cxn>
                      <a:cxn ang="0">
                        <a:pos x="1" y="68"/>
                      </a:cxn>
                      <a:cxn ang="0">
                        <a:pos x="5" y="58"/>
                      </a:cxn>
                      <a:cxn ang="0">
                        <a:pos x="13" y="48"/>
                      </a:cxn>
                      <a:cxn ang="0">
                        <a:pos x="19" y="41"/>
                      </a:cxn>
                      <a:cxn ang="0">
                        <a:pos x="27" y="40"/>
                      </a:cxn>
                      <a:cxn ang="0">
                        <a:pos x="35" y="37"/>
                      </a:cxn>
                      <a:cxn ang="0">
                        <a:pos x="44" y="36"/>
                      </a:cxn>
                      <a:cxn ang="0">
                        <a:pos x="56" y="27"/>
                      </a:cxn>
                      <a:cxn ang="0">
                        <a:pos x="59" y="24"/>
                      </a:cxn>
                      <a:cxn ang="0">
                        <a:pos x="58" y="21"/>
                      </a:cxn>
                      <a:cxn ang="0">
                        <a:pos x="55" y="15"/>
                      </a:cxn>
                      <a:cxn ang="0">
                        <a:pos x="55" y="11"/>
                      </a:cxn>
                      <a:cxn ang="0">
                        <a:pos x="58" y="4"/>
                      </a:cxn>
                      <a:cxn ang="0">
                        <a:pos x="67" y="2"/>
                      </a:cxn>
                      <a:cxn ang="0">
                        <a:pos x="75" y="2"/>
                      </a:cxn>
                    </a:cxnLst>
                    <a:rect l="0" t="0" r="r" b="b"/>
                    <a:pathLst>
                      <a:path w="166" h="112">
                        <a:moveTo>
                          <a:pt x="75" y="1"/>
                        </a:moveTo>
                        <a:lnTo>
                          <a:pt x="76" y="0"/>
                        </a:lnTo>
                        <a:lnTo>
                          <a:pt x="77" y="0"/>
                        </a:lnTo>
                        <a:lnTo>
                          <a:pt x="78" y="0"/>
                        </a:lnTo>
                        <a:lnTo>
                          <a:pt x="78" y="0"/>
                        </a:lnTo>
                        <a:lnTo>
                          <a:pt x="79" y="0"/>
                        </a:lnTo>
                        <a:lnTo>
                          <a:pt x="80" y="0"/>
                        </a:lnTo>
                        <a:lnTo>
                          <a:pt x="81" y="1"/>
                        </a:lnTo>
                        <a:lnTo>
                          <a:pt x="82" y="1"/>
                        </a:lnTo>
                        <a:lnTo>
                          <a:pt x="83" y="2"/>
                        </a:lnTo>
                        <a:lnTo>
                          <a:pt x="84" y="2"/>
                        </a:lnTo>
                        <a:lnTo>
                          <a:pt x="85" y="3"/>
                        </a:lnTo>
                        <a:lnTo>
                          <a:pt x="85" y="4"/>
                        </a:lnTo>
                        <a:lnTo>
                          <a:pt x="86" y="5"/>
                        </a:lnTo>
                        <a:lnTo>
                          <a:pt x="87" y="6"/>
                        </a:lnTo>
                        <a:lnTo>
                          <a:pt x="88" y="6"/>
                        </a:lnTo>
                        <a:lnTo>
                          <a:pt x="89" y="7"/>
                        </a:lnTo>
                        <a:lnTo>
                          <a:pt x="90" y="8"/>
                        </a:lnTo>
                        <a:lnTo>
                          <a:pt x="91" y="8"/>
                        </a:lnTo>
                        <a:lnTo>
                          <a:pt x="92" y="9"/>
                        </a:lnTo>
                        <a:lnTo>
                          <a:pt x="92" y="9"/>
                        </a:lnTo>
                        <a:lnTo>
                          <a:pt x="92" y="9"/>
                        </a:lnTo>
                        <a:lnTo>
                          <a:pt x="92" y="10"/>
                        </a:lnTo>
                        <a:lnTo>
                          <a:pt x="92" y="10"/>
                        </a:lnTo>
                        <a:lnTo>
                          <a:pt x="92" y="10"/>
                        </a:lnTo>
                        <a:lnTo>
                          <a:pt x="92" y="10"/>
                        </a:lnTo>
                        <a:lnTo>
                          <a:pt x="93" y="10"/>
                        </a:lnTo>
                        <a:lnTo>
                          <a:pt x="93" y="10"/>
                        </a:lnTo>
                        <a:lnTo>
                          <a:pt x="93" y="10"/>
                        </a:lnTo>
                        <a:lnTo>
                          <a:pt x="93" y="10"/>
                        </a:lnTo>
                        <a:lnTo>
                          <a:pt x="93" y="9"/>
                        </a:lnTo>
                        <a:lnTo>
                          <a:pt x="93" y="9"/>
                        </a:lnTo>
                        <a:lnTo>
                          <a:pt x="95" y="9"/>
                        </a:lnTo>
                        <a:lnTo>
                          <a:pt x="98" y="9"/>
                        </a:lnTo>
                        <a:lnTo>
                          <a:pt x="102" y="10"/>
                        </a:lnTo>
                        <a:lnTo>
                          <a:pt x="104" y="10"/>
                        </a:lnTo>
                        <a:lnTo>
                          <a:pt x="107" y="10"/>
                        </a:lnTo>
                        <a:lnTo>
                          <a:pt x="109" y="10"/>
                        </a:lnTo>
                        <a:lnTo>
                          <a:pt x="111" y="11"/>
                        </a:lnTo>
                        <a:lnTo>
                          <a:pt x="113" y="11"/>
                        </a:lnTo>
                        <a:lnTo>
                          <a:pt x="114" y="11"/>
                        </a:lnTo>
                        <a:lnTo>
                          <a:pt x="114" y="12"/>
                        </a:lnTo>
                        <a:lnTo>
                          <a:pt x="115" y="12"/>
                        </a:lnTo>
                        <a:lnTo>
                          <a:pt x="116" y="13"/>
                        </a:lnTo>
                        <a:lnTo>
                          <a:pt x="117" y="13"/>
                        </a:lnTo>
                        <a:lnTo>
                          <a:pt x="117" y="14"/>
                        </a:lnTo>
                        <a:lnTo>
                          <a:pt x="118" y="14"/>
                        </a:lnTo>
                        <a:lnTo>
                          <a:pt x="118" y="15"/>
                        </a:lnTo>
                        <a:lnTo>
                          <a:pt x="119" y="16"/>
                        </a:lnTo>
                        <a:lnTo>
                          <a:pt x="119" y="16"/>
                        </a:lnTo>
                        <a:lnTo>
                          <a:pt x="119" y="17"/>
                        </a:lnTo>
                        <a:lnTo>
                          <a:pt x="120" y="18"/>
                        </a:lnTo>
                        <a:lnTo>
                          <a:pt x="120" y="19"/>
                        </a:lnTo>
                        <a:lnTo>
                          <a:pt x="120" y="21"/>
                        </a:lnTo>
                        <a:lnTo>
                          <a:pt x="122" y="21"/>
                        </a:lnTo>
                        <a:lnTo>
                          <a:pt x="123" y="21"/>
                        </a:lnTo>
                        <a:lnTo>
                          <a:pt x="125" y="21"/>
                        </a:lnTo>
                        <a:lnTo>
                          <a:pt x="127" y="21"/>
                        </a:lnTo>
                        <a:lnTo>
                          <a:pt x="127" y="21"/>
                        </a:lnTo>
                        <a:lnTo>
                          <a:pt x="127" y="21"/>
                        </a:lnTo>
                        <a:lnTo>
                          <a:pt x="128" y="20"/>
                        </a:lnTo>
                        <a:lnTo>
                          <a:pt x="128" y="20"/>
                        </a:lnTo>
                        <a:lnTo>
                          <a:pt x="128" y="20"/>
                        </a:lnTo>
                        <a:lnTo>
                          <a:pt x="128" y="19"/>
                        </a:lnTo>
                        <a:lnTo>
                          <a:pt x="128" y="19"/>
                        </a:lnTo>
                        <a:lnTo>
                          <a:pt x="128" y="19"/>
                        </a:lnTo>
                        <a:lnTo>
                          <a:pt x="130" y="19"/>
                        </a:lnTo>
                        <a:lnTo>
                          <a:pt x="132" y="19"/>
                        </a:lnTo>
                        <a:lnTo>
                          <a:pt x="133" y="19"/>
                        </a:lnTo>
                        <a:lnTo>
                          <a:pt x="135" y="19"/>
                        </a:lnTo>
                        <a:lnTo>
                          <a:pt x="135" y="19"/>
                        </a:lnTo>
                        <a:lnTo>
                          <a:pt x="136" y="19"/>
                        </a:lnTo>
                        <a:lnTo>
                          <a:pt x="136" y="19"/>
                        </a:lnTo>
                        <a:lnTo>
                          <a:pt x="137" y="19"/>
                        </a:lnTo>
                        <a:lnTo>
                          <a:pt x="138" y="19"/>
                        </a:lnTo>
                        <a:lnTo>
                          <a:pt x="138" y="20"/>
                        </a:lnTo>
                        <a:lnTo>
                          <a:pt x="140" y="21"/>
                        </a:lnTo>
                        <a:lnTo>
                          <a:pt x="141" y="22"/>
                        </a:lnTo>
                        <a:lnTo>
                          <a:pt x="142" y="23"/>
                        </a:lnTo>
                        <a:lnTo>
                          <a:pt x="143" y="24"/>
                        </a:lnTo>
                        <a:lnTo>
                          <a:pt x="144" y="24"/>
                        </a:lnTo>
                        <a:lnTo>
                          <a:pt x="145" y="25"/>
                        </a:lnTo>
                        <a:lnTo>
                          <a:pt x="146" y="25"/>
                        </a:lnTo>
                        <a:lnTo>
                          <a:pt x="147" y="25"/>
                        </a:lnTo>
                        <a:lnTo>
                          <a:pt x="148" y="26"/>
                        </a:lnTo>
                        <a:lnTo>
                          <a:pt x="149" y="26"/>
                        </a:lnTo>
                        <a:lnTo>
                          <a:pt x="150" y="26"/>
                        </a:lnTo>
                        <a:lnTo>
                          <a:pt x="152" y="25"/>
                        </a:lnTo>
                        <a:lnTo>
                          <a:pt x="152" y="25"/>
                        </a:lnTo>
                        <a:lnTo>
                          <a:pt x="152" y="25"/>
                        </a:lnTo>
                        <a:lnTo>
                          <a:pt x="153" y="25"/>
                        </a:lnTo>
                        <a:lnTo>
                          <a:pt x="153" y="25"/>
                        </a:lnTo>
                        <a:lnTo>
                          <a:pt x="154" y="26"/>
                        </a:lnTo>
                        <a:lnTo>
                          <a:pt x="156" y="26"/>
                        </a:lnTo>
                        <a:lnTo>
                          <a:pt x="156" y="26"/>
                        </a:lnTo>
                        <a:lnTo>
                          <a:pt x="157" y="27"/>
                        </a:lnTo>
                        <a:lnTo>
                          <a:pt x="158" y="27"/>
                        </a:lnTo>
                        <a:lnTo>
                          <a:pt x="159" y="28"/>
                        </a:lnTo>
                        <a:lnTo>
                          <a:pt x="159" y="28"/>
                        </a:lnTo>
                        <a:lnTo>
                          <a:pt x="160" y="29"/>
                        </a:lnTo>
                        <a:lnTo>
                          <a:pt x="161" y="30"/>
                        </a:lnTo>
                        <a:lnTo>
                          <a:pt x="161" y="31"/>
                        </a:lnTo>
                        <a:lnTo>
                          <a:pt x="162" y="32"/>
                        </a:lnTo>
                        <a:lnTo>
                          <a:pt x="163" y="33"/>
                        </a:lnTo>
                        <a:lnTo>
                          <a:pt x="163" y="33"/>
                        </a:lnTo>
                        <a:lnTo>
                          <a:pt x="164" y="33"/>
                        </a:lnTo>
                        <a:lnTo>
                          <a:pt x="165" y="34"/>
                        </a:lnTo>
                        <a:lnTo>
                          <a:pt x="165" y="36"/>
                        </a:lnTo>
                        <a:lnTo>
                          <a:pt x="165" y="37"/>
                        </a:lnTo>
                        <a:lnTo>
                          <a:pt x="166" y="39"/>
                        </a:lnTo>
                        <a:lnTo>
                          <a:pt x="165" y="41"/>
                        </a:lnTo>
                        <a:lnTo>
                          <a:pt x="165" y="42"/>
                        </a:lnTo>
                        <a:lnTo>
                          <a:pt x="165" y="44"/>
                        </a:lnTo>
                        <a:lnTo>
                          <a:pt x="165" y="45"/>
                        </a:lnTo>
                        <a:lnTo>
                          <a:pt x="165" y="47"/>
                        </a:lnTo>
                        <a:lnTo>
                          <a:pt x="164" y="48"/>
                        </a:lnTo>
                        <a:lnTo>
                          <a:pt x="164" y="49"/>
                        </a:lnTo>
                        <a:lnTo>
                          <a:pt x="163" y="50"/>
                        </a:lnTo>
                        <a:lnTo>
                          <a:pt x="163" y="51"/>
                        </a:lnTo>
                        <a:lnTo>
                          <a:pt x="163" y="52"/>
                        </a:lnTo>
                        <a:lnTo>
                          <a:pt x="162" y="53"/>
                        </a:lnTo>
                        <a:lnTo>
                          <a:pt x="162" y="54"/>
                        </a:lnTo>
                        <a:lnTo>
                          <a:pt x="162" y="56"/>
                        </a:lnTo>
                        <a:lnTo>
                          <a:pt x="161" y="56"/>
                        </a:lnTo>
                        <a:lnTo>
                          <a:pt x="161" y="57"/>
                        </a:lnTo>
                        <a:lnTo>
                          <a:pt x="161" y="58"/>
                        </a:lnTo>
                        <a:lnTo>
                          <a:pt x="161" y="59"/>
                        </a:lnTo>
                        <a:lnTo>
                          <a:pt x="162" y="61"/>
                        </a:lnTo>
                        <a:lnTo>
                          <a:pt x="162" y="62"/>
                        </a:lnTo>
                        <a:lnTo>
                          <a:pt x="162" y="63"/>
                        </a:lnTo>
                        <a:lnTo>
                          <a:pt x="162" y="63"/>
                        </a:lnTo>
                        <a:lnTo>
                          <a:pt x="161" y="64"/>
                        </a:lnTo>
                        <a:lnTo>
                          <a:pt x="161" y="65"/>
                        </a:lnTo>
                        <a:lnTo>
                          <a:pt x="161" y="65"/>
                        </a:lnTo>
                        <a:lnTo>
                          <a:pt x="161" y="66"/>
                        </a:lnTo>
                        <a:lnTo>
                          <a:pt x="160" y="66"/>
                        </a:lnTo>
                        <a:lnTo>
                          <a:pt x="160" y="67"/>
                        </a:lnTo>
                        <a:lnTo>
                          <a:pt x="159" y="67"/>
                        </a:lnTo>
                        <a:lnTo>
                          <a:pt x="159" y="67"/>
                        </a:lnTo>
                        <a:lnTo>
                          <a:pt x="158" y="67"/>
                        </a:lnTo>
                        <a:lnTo>
                          <a:pt x="159" y="68"/>
                        </a:lnTo>
                        <a:lnTo>
                          <a:pt x="159" y="68"/>
                        </a:lnTo>
                        <a:lnTo>
                          <a:pt x="159" y="69"/>
                        </a:lnTo>
                        <a:lnTo>
                          <a:pt x="159" y="69"/>
                        </a:lnTo>
                        <a:lnTo>
                          <a:pt x="160" y="70"/>
                        </a:lnTo>
                        <a:lnTo>
                          <a:pt x="161" y="70"/>
                        </a:lnTo>
                        <a:lnTo>
                          <a:pt x="161" y="71"/>
                        </a:lnTo>
                        <a:lnTo>
                          <a:pt x="161" y="71"/>
                        </a:lnTo>
                        <a:lnTo>
                          <a:pt x="162" y="72"/>
                        </a:lnTo>
                        <a:lnTo>
                          <a:pt x="162" y="72"/>
                        </a:lnTo>
                        <a:lnTo>
                          <a:pt x="162" y="73"/>
                        </a:lnTo>
                        <a:lnTo>
                          <a:pt x="162" y="74"/>
                        </a:lnTo>
                        <a:lnTo>
                          <a:pt x="162" y="74"/>
                        </a:lnTo>
                        <a:lnTo>
                          <a:pt x="162" y="75"/>
                        </a:lnTo>
                        <a:lnTo>
                          <a:pt x="160" y="76"/>
                        </a:lnTo>
                        <a:lnTo>
                          <a:pt x="159" y="76"/>
                        </a:lnTo>
                        <a:lnTo>
                          <a:pt x="157" y="77"/>
                        </a:lnTo>
                        <a:lnTo>
                          <a:pt x="156" y="78"/>
                        </a:lnTo>
                        <a:lnTo>
                          <a:pt x="154" y="78"/>
                        </a:lnTo>
                        <a:lnTo>
                          <a:pt x="153" y="80"/>
                        </a:lnTo>
                        <a:lnTo>
                          <a:pt x="152" y="80"/>
                        </a:lnTo>
                        <a:lnTo>
                          <a:pt x="151" y="81"/>
                        </a:lnTo>
                        <a:lnTo>
                          <a:pt x="149" y="83"/>
                        </a:lnTo>
                        <a:lnTo>
                          <a:pt x="146" y="85"/>
                        </a:lnTo>
                        <a:lnTo>
                          <a:pt x="145" y="86"/>
                        </a:lnTo>
                        <a:lnTo>
                          <a:pt x="144" y="87"/>
                        </a:lnTo>
                        <a:lnTo>
                          <a:pt x="143" y="88"/>
                        </a:lnTo>
                        <a:lnTo>
                          <a:pt x="142" y="89"/>
                        </a:lnTo>
                        <a:lnTo>
                          <a:pt x="141" y="89"/>
                        </a:lnTo>
                        <a:lnTo>
                          <a:pt x="140" y="89"/>
                        </a:lnTo>
                        <a:lnTo>
                          <a:pt x="140" y="90"/>
                        </a:lnTo>
                        <a:lnTo>
                          <a:pt x="139" y="90"/>
                        </a:lnTo>
                        <a:lnTo>
                          <a:pt x="139" y="91"/>
                        </a:lnTo>
                        <a:lnTo>
                          <a:pt x="138" y="91"/>
                        </a:lnTo>
                        <a:lnTo>
                          <a:pt x="137" y="93"/>
                        </a:lnTo>
                        <a:lnTo>
                          <a:pt x="137" y="93"/>
                        </a:lnTo>
                        <a:lnTo>
                          <a:pt x="136" y="94"/>
                        </a:lnTo>
                        <a:lnTo>
                          <a:pt x="136" y="94"/>
                        </a:lnTo>
                        <a:lnTo>
                          <a:pt x="135" y="95"/>
                        </a:lnTo>
                        <a:lnTo>
                          <a:pt x="134" y="95"/>
                        </a:lnTo>
                        <a:lnTo>
                          <a:pt x="134" y="95"/>
                        </a:lnTo>
                        <a:lnTo>
                          <a:pt x="133" y="95"/>
                        </a:lnTo>
                        <a:lnTo>
                          <a:pt x="132" y="95"/>
                        </a:lnTo>
                        <a:lnTo>
                          <a:pt x="132" y="96"/>
                        </a:lnTo>
                        <a:lnTo>
                          <a:pt x="131" y="97"/>
                        </a:lnTo>
                        <a:lnTo>
                          <a:pt x="131" y="98"/>
                        </a:lnTo>
                        <a:lnTo>
                          <a:pt x="131" y="98"/>
                        </a:lnTo>
                        <a:lnTo>
                          <a:pt x="131" y="99"/>
                        </a:lnTo>
                        <a:lnTo>
                          <a:pt x="130" y="100"/>
                        </a:lnTo>
                        <a:lnTo>
                          <a:pt x="130" y="100"/>
                        </a:lnTo>
                        <a:lnTo>
                          <a:pt x="129" y="101"/>
                        </a:lnTo>
                        <a:lnTo>
                          <a:pt x="129" y="101"/>
                        </a:lnTo>
                        <a:lnTo>
                          <a:pt x="128" y="101"/>
                        </a:lnTo>
                        <a:lnTo>
                          <a:pt x="128" y="102"/>
                        </a:lnTo>
                        <a:lnTo>
                          <a:pt x="127" y="102"/>
                        </a:lnTo>
                        <a:lnTo>
                          <a:pt x="126" y="102"/>
                        </a:lnTo>
                        <a:lnTo>
                          <a:pt x="125" y="102"/>
                        </a:lnTo>
                        <a:lnTo>
                          <a:pt x="124" y="102"/>
                        </a:lnTo>
                        <a:lnTo>
                          <a:pt x="123" y="102"/>
                        </a:lnTo>
                        <a:lnTo>
                          <a:pt x="122" y="102"/>
                        </a:lnTo>
                        <a:lnTo>
                          <a:pt x="122" y="102"/>
                        </a:lnTo>
                        <a:lnTo>
                          <a:pt x="121" y="102"/>
                        </a:lnTo>
                        <a:lnTo>
                          <a:pt x="120" y="102"/>
                        </a:lnTo>
                        <a:lnTo>
                          <a:pt x="120" y="101"/>
                        </a:lnTo>
                        <a:lnTo>
                          <a:pt x="119" y="101"/>
                        </a:lnTo>
                        <a:lnTo>
                          <a:pt x="119" y="100"/>
                        </a:lnTo>
                        <a:lnTo>
                          <a:pt x="119" y="100"/>
                        </a:lnTo>
                        <a:lnTo>
                          <a:pt x="118" y="99"/>
                        </a:lnTo>
                        <a:lnTo>
                          <a:pt x="118" y="99"/>
                        </a:lnTo>
                        <a:lnTo>
                          <a:pt x="118" y="98"/>
                        </a:lnTo>
                        <a:lnTo>
                          <a:pt x="118" y="97"/>
                        </a:lnTo>
                        <a:lnTo>
                          <a:pt x="118" y="95"/>
                        </a:lnTo>
                        <a:lnTo>
                          <a:pt x="118" y="94"/>
                        </a:lnTo>
                        <a:lnTo>
                          <a:pt x="118" y="94"/>
                        </a:lnTo>
                        <a:lnTo>
                          <a:pt x="117" y="94"/>
                        </a:lnTo>
                        <a:lnTo>
                          <a:pt x="116" y="95"/>
                        </a:lnTo>
                        <a:lnTo>
                          <a:pt x="115" y="95"/>
                        </a:lnTo>
                        <a:lnTo>
                          <a:pt x="114" y="96"/>
                        </a:lnTo>
                        <a:lnTo>
                          <a:pt x="113" y="97"/>
                        </a:lnTo>
                        <a:lnTo>
                          <a:pt x="112" y="97"/>
                        </a:lnTo>
                        <a:lnTo>
                          <a:pt x="112" y="97"/>
                        </a:lnTo>
                        <a:lnTo>
                          <a:pt x="111" y="97"/>
                        </a:lnTo>
                        <a:lnTo>
                          <a:pt x="110" y="97"/>
                        </a:lnTo>
                        <a:lnTo>
                          <a:pt x="109" y="97"/>
                        </a:lnTo>
                        <a:lnTo>
                          <a:pt x="108" y="97"/>
                        </a:lnTo>
                        <a:lnTo>
                          <a:pt x="107" y="98"/>
                        </a:lnTo>
                        <a:lnTo>
                          <a:pt x="107" y="98"/>
                        </a:lnTo>
                        <a:lnTo>
                          <a:pt x="106" y="99"/>
                        </a:lnTo>
                        <a:lnTo>
                          <a:pt x="105" y="100"/>
                        </a:lnTo>
                        <a:lnTo>
                          <a:pt x="105" y="101"/>
                        </a:lnTo>
                        <a:lnTo>
                          <a:pt x="105" y="102"/>
                        </a:lnTo>
                        <a:lnTo>
                          <a:pt x="104" y="103"/>
                        </a:lnTo>
                        <a:lnTo>
                          <a:pt x="104" y="104"/>
                        </a:lnTo>
                        <a:lnTo>
                          <a:pt x="103" y="106"/>
                        </a:lnTo>
                        <a:lnTo>
                          <a:pt x="103" y="107"/>
                        </a:lnTo>
                        <a:lnTo>
                          <a:pt x="102" y="109"/>
                        </a:lnTo>
                        <a:lnTo>
                          <a:pt x="102" y="109"/>
                        </a:lnTo>
                        <a:lnTo>
                          <a:pt x="101" y="110"/>
                        </a:lnTo>
                        <a:lnTo>
                          <a:pt x="101" y="111"/>
                        </a:lnTo>
                        <a:lnTo>
                          <a:pt x="100" y="112"/>
                        </a:lnTo>
                        <a:lnTo>
                          <a:pt x="98" y="112"/>
                        </a:lnTo>
                        <a:lnTo>
                          <a:pt x="97" y="112"/>
                        </a:lnTo>
                        <a:lnTo>
                          <a:pt x="95" y="112"/>
                        </a:lnTo>
                        <a:lnTo>
                          <a:pt x="94" y="112"/>
                        </a:lnTo>
                        <a:lnTo>
                          <a:pt x="93" y="112"/>
                        </a:lnTo>
                        <a:lnTo>
                          <a:pt x="91" y="112"/>
                        </a:lnTo>
                        <a:lnTo>
                          <a:pt x="89" y="111"/>
                        </a:lnTo>
                        <a:lnTo>
                          <a:pt x="87" y="111"/>
                        </a:lnTo>
                        <a:lnTo>
                          <a:pt x="85" y="111"/>
                        </a:lnTo>
                        <a:lnTo>
                          <a:pt x="84" y="110"/>
                        </a:lnTo>
                        <a:lnTo>
                          <a:pt x="83" y="110"/>
                        </a:lnTo>
                        <a:lnTo>
                          <a:pt x="81" y="110"/>
                        </a:lnTo>
                        <a:lnTo>
                          <a:pt x="80" y="110"/>
                        </a:lnTo>
                        <a:lnTo>
                          <a:pt x="78" y="110"/>
                        </a:lnTo>
                        <a:lnTo>
                          <a:pt x="78" y="110"/>
                        </a:lnTo>
                        <a:lnTo>
                          <a:pt x="78" y="109"/>
                        </a:lnTo>
                        <a:lnTo>
                          <a:pt x="78" y="108"/>
                        </a:lnTo>
                        <a:lnTo>
                          <a:pt x="77" y="107"/>
                        </a:lnTo>
                        <a:lnTo>
                          <a:pt x="76" y="107"/>
                        </a:lnTo>
                        <a:lnTo>
                          <a:pt x="76" y="106"/>
                        </a:lnTo>
                        <a:lnTo>
                          <a:pt x="75" y="105"/>
                        </a:lnTo>
                        <a:lnTo>
                          <a:pt x="75" y="105"/>
                        </a:lnTo>
                        <a:lnTo>
                          <a:pt x="75" y="104"/>
                        </a:lnTo>
                        <a:lnTo>
                          <a:pt x="75" y="104"/>
                        </a:lnTo>
                        <a:lnTo>
                          <a:pt x="75" y="103"/>
                        </a:lnTo>
                        <a:lnTo>
                          <a:pt x="75" y="102"/>
                        </a:lnTo>
                        <a:lnTo>
                          <a:pt x="74" y="102"/>
                        </a:lnTo>
                        <a:lnTo>
                          <a:pt x="73" y="102"/>
                        </a:lnTo>
                        <a:lnTo>
                          <a:pt x="73" y="102"/>
                        </a:lnTo>
                        <a:lnTo>
                          <a:pt x="72" y="102"/>
                        </a:lnTo>
                        <a:lnTo>
                          <a:pt x="71" y="103"/>
                        </a:lnTo>
                        <a:lnTo>
                          <a:pt x="71" y="102"/>
                        </a:lnTo>
                        <a:lnTo>
                          <a:pt x="70" y="102"/>
                        </a:lnTo>
                        <a:lnTo>
                          <a:pt x="69" y="102"/>
                        </a:lnTo>
                        <a:lnTo>
                          <a:pt x="68" y="102"/>
                        </a:lnTo>
                        <a:lnTo>
                          <a:pt x="67" y="101"/>
                        </a:lnTo>
                        <a:lnTo>
                          <a:pt x="67" y="101"/>
                        </a:lnTo>
                        <a:lnTo>
                          <a:pt x="66" y="100"/>
                        </a:lnTo>
                        <a:lnTo>
                          <a:pt x="65" y="99"/>
                        </a:lnTo>
                        <a:lnTo>
                          <a:pt x="64" y="98"/>
                        </a:lnTo>
                        <a:lnTo>
                          <a:pt x="64" y="97"/>
                        </a:lnTo>
                        <a:lnTo>
                          <a:pt x="63" y="96"/>
                        </a:lnTo>
                        <a:lnTo>
                          <a:pt x="62" y="96"/>
                        </a:lnTo>
                        <a:lnTo>
                          <a:pt x="62" y="95"/>
                        </a:lnTo>
                        <a:lnTo>
                          <a:pt x="61" y="95"/>
                        </a:lnTo>
                        <a:lnTo>
                          <a:pt x="60" y="96"/>
                        </a:lnTo>
                        <a:lnTo>
                          <a:pt x="59" y="96"/>
                        </a:lnTo>
                        <a:lnTo>
                          <a:pt x="58" y="96"/>
                        </a:lnTo>
                        <a:lnTo>
                          <a:pt x="58" y="97"/>
                        </a:lnTo>
                        <a:lnTo>
                          <a:pt x="57" y="97"/>
                        </a:lnTo>
                        <a:lnTo>
                          <a:pt x="56" y="98"/>
                        </a:lnTo>
                        <a:lnTo>
                          <a:pt x="55" y="99"/>
                        </a:lnTo>
                        <a:lnTo>
                          <a:pt x="54" y="99"/>
                        </a:lnTo>
                        <a:lnTo>
                          <a:pt x="53" y="100"/>
                        </a:lnTo>
                        <a:lnTo>
                          <a:pt x="53" y="100"/>
                        </a:lnTo>
                        <a:lnTo>
                          <a:pt x="52" y="100"/>
                        </a:lnTo>
                        <a:lnTo>
                          <a:pt x="51" y="100"/>
                        </a:lnTo>
                        <a:lnTo>
                          <a:pt x="50" y="100"/>
                        </a:lnTo>
                        <a:lnTo>
                          <a:pt x="49" y="100"/>
                        </a:lnTo>
                        <a:lnTo>
                          <a:pt x="49" y="99"/>
                        </a:lnTo>
                        <a:lnTo>
                          <a:pt x="48" y="99"/>
                        </a:lnTo>
                        <a:lnTo>
                          <a:pt x="47" y="98"/>
                        </a:lnTo>
                        <a:lnTo>
                          <a:pt x="47" y="98"/>
                        </a:lnTo>
                        <a:lnTo>
                          <a:pt x="46" y="98"/>
                        </a:lnTo>
                        <a:lnTo>
                          <a:pt x="45" y="97"/>
                        </a:lnTo>
                        <a:lnTo>
                          <a:pt x="44" y="97"/>
                        </a:lnTo>
                        <a:lnTo>
                          <a:pt x="43" y="97"/>
                        </a:lnTo>
                        <a:lnTo>
                          <a:pt x="42" y="97"/>
                        </a:lnTo>
                        <a:lnTo>
                          <a:pt x="40" y="97"/>
                        </a:lnTo>
                        <a:lnTo>
                          <a:pt x="37" y="97"/>
                        </a:lnTo>
                        <a:lnTo>
                          <a:pt x="35" y="97"/>
                        </a:lnTo>
                        <a:lnTo>
                          <a:pt x="33" y="95"/>
                        </a:lnTo>
                        <a:lnTo>
                          <a:pt x="31" y="93"/>
                        </a:lnTo>
                        <a:lnTo>
                          <a:pt x="30" y="92"/>
                        </a:lnTo>
                        <a:lnTo>
                          <a:pt x="30" y="91"/>
                        </a:lnTo>
                        <a:lnTo>
                          <a:pt x="29" y="90"/>
                        </a:lnTo>
                        <a:lnTo>
                          <a:pt x="28" y="89"/>
                        </a:lnTo>
                        <a:lnTo>
                          <a:pt x="27" y="89"/>
                        </a:lnTo>
                        <a:lnTo>
                          <a:pt x="25" y="89"/>
                        </a:lnTo>
                        <a:lnTo>
                          <a:pt x="24" y="89"/>
                        </a:lnTo>
                        <a:lnTo>
                          <a:pt x="22" y="89"/>
                        </a:lnTo>
                        <a:lnTo>
                          <a:pt x="21" y="89"/>
                        </a:lnTo>
                        <a:lnTo>
                          <a:pt x="20" y="88"/>
                        </a:lnTo>
                        <a:lnTo>
                          <a:pt x="19" y="88"/>
                        </a:lnTo>
                        <a:lnTo>
                          <a:pt x="18" y="87"/>
                        </a:lnTo>
                        <a:lnTo>
                          <a:pt x="17" y="87"/>
                        </a:lnTo>
                        <a:lnTo>
                          <a:pt x="16" y="86"/>
                        </a:lnTo>
                        <a:lnTo>
                          <a:pt x="16" y="85"/>
                        </a:lnTo>
                        <a:lnTo>
                          <a:pt x="15" y="84"/>
                        </a:lnTo>
                        <a:lnTo>
                          <a:pt x="15" y="83"/>
                        </a:lnTo>
                        <a:lnTo>
                          <a:pt x="14" y="83"/>
                        </a:lnTo>
                        <a:lnTo>
                          <a:pt x="14" y="82"/>
                        </a:lnTo>
                        <a:lnTo>
                          <a:pt x="13" y="80"/>
                        </a:lnTo>
                        <a:lnTo>
                          <a:pt x="13" y="80"/>
                        </a:lnTo>
                        <a:lnTo>
                          <a:pt x="12" y="80"/>
                        </a:lnTo>
                        <a:lnTo>
                          <a:pt x="11" y="80"/>
                        </a:lnTo>
                        <a:lnTo>
                          <a:pt x="10" y="80"/>
                        </a:lnTo>
                        <a:lnTo>
                          <a:pt x="8" y="81"/>
                        </a:lnTo>
                        <a:lnTo>
                          <a:pt x="7" y="81"/>
                        </a:lnTo>
                        <a:lnTo>
                          <a:pt x="6" y="81"/>
                        </a:lnTo>
                        <a:lnTo>
                          <a:pt x="5" y="81"/>
                        </a:lnTo>
                        <a:lnTo>
                          <a:pt x="4" y="81"/>
                        </a:lnTo>
                        <a:lnTo>
                          <a:pt x="3" y="81"/>
                        </a:lnTo>
                        <a:lnTo>
                          <a:pt x="3" y="80"/>
                        </a:lnTo>
                        <a:lnTo>
                          <a:pt x="2" y="80"/>
                        </a:lnTo>
                        <a:lnTo>
                          <a:pt x="2" y="79"/>
                        </a:lnTo>
                        <a:lnTo>
                          <a:pt x="2" y="79"/>
                        </a:lnTo>
                        <a:lnTo>
                          <a:pt x="2" y="76"/>
                        </a:lnTo>
                        <a:lnTo>
                          <a:pt x="2" y="74"/>
                        </a:lnTo>
                        <a:lnTo>
                          <a:pt x="2" y="72"/>
                        </a:lnTo>
                        <a:lnTo>
                          <a:pt x="2" y="70"/>
                        </a:lnTo>
                        <a:lnTo>
                          <a:pt x="1" y="68"/>
                        </a:lnTo>
                        <a:lnTo>
                          <a:pt x="1" y="65"/>
                        </a:lnTo>
                        <a:lnTo>
                          <a:pt x="1" y="65"/>
                        </a:lnTo>
                        <a:lnTo>
                          <a:pt x="1" y="64"/>
                        </a:lnTo>
                        <a:lnTo>
                          <a:pt x="0" y="63"/>
                        </a:lnTo>
                        <a:lnTo>
                          <a:pt x="0" y="62"/>
                        </a:lnTo>
                        <a:lnTo>
                          <a:pt x="3" y="60"/>
                        </a:lnTo>
                        <a:lnTo>
                          <a:pt x="4" y="59"/>
                        </a:lnTo>
                        <a:lnTo>
                          <a:pt x="5" y="58"/>
                        </a:lnTo>
                        <a:lnTo>
                          <a:pt x="6" y="57"/>
                        </a:lnTo>
                        <a:lnTo>
                          <a:pt x="7" y="56"/>
                        </a:lnTo>
                        <a:lnTo>
                          <a:pt x="8" y="54"/>
                        </a:lnTo>
                        <a:lnTo>
                          <a:pt x="9" y="53"/>
                        </a:lnTo>
                        <a:lnTo>
                          <a:pt x="10" y="52"/>
                        </a:lnTo>
                        <a:lnTo>
                          <a:pt x="11" y="51"/>
                        </a:lnTo>
                        <a:lnTo>
                          <a:pt x="12" y="49"/>
                        </a:lnTo>
                        <a:lnTo>
                          <a:pt x="13" y="48"/>
                        </a:lnTo>
                        <a:lnTo>
                          <a:pt x="14" y="46"/>
                        </a:lnTo>
                        <a:lnTo>
                          <a:pt x="14" y="44"/>
                        </a:lnTo>
                        <a:lnTo>
                          <a:pt x="15" y="42"/>
                        </a:lnTo>
                        <a:lnTo>
                          <a:pt x="15" y="40"/>
                        </a:lnTo>
                        <a:lnTo>
                          <a:pt x="16" y="41"/>
                        </a:lnTo>
                        <a:lnTo>
                          <a:pt x="17" y="41"/>
                        </a:lnTo>
                        <a:lnTo>
                          <a:pt x="18" y="41"/>
                        </a:lnTo>
                        <a:lnTo>
                          <a:pt x="19" y="41"/>
                        </a:lnTo>
                        <a:lnTo>
                          <a:pt x="19" y="41"/>
                        </a:lnTo>
                        <a:lnTo>
                          <a:pt x="20" y="41"/>
                        </a:lnTo>
                        <a:lnTo>
                          <a:pt x="22" y="41"/>
                        </a:lnTo>
                        <a:lnTo>
                          <a:pt x="23" y="41"/>
                        </a:lnTo>
                        <a:lnTo>
                          <a:pt x="24" y="41"/>
                        </a:lnTo>
                        <a:lnTo>
                          <a:pt x="25" y="41"/>
                        </a:lnTo>
                        <a:lnTo>
                          <a:pt x="26" y="41"/>
                        </a:lnTo>
                        <a:lnTo>
                          <a:pt x="27" y="40"/>
                        </a:lnTo>
                        <a:lnTo>
                          <a:pt x="28" y="40"/>
                        </a:lnTo>
                        <a:lnTo>
                          <a:pt x="29" y="40"/>
                        </a:lnTo>
                        <a:lnTo>
                          <a:pt x="30" y="39"/>
                        </a:lnTo>
                        <a:lnTo>
                          <a:pt x="31" y="39"/>
                        </a:lnTo>
                        <a:lnTo>
                          <a:pt x="32" y="38"/>
                        </a:lnTo>
                        <a:lnTo>
                          <a:pt x="34" y="38"/>
                        </a:lnTo>
                        <a:lnTo>
                          <a:pt x="34" y="37"/>
                        </a:lnTo>
                        <a:lnTo>
                          <a:pt x="35" y="37"/>
                        </a:lnTo>
                        <a:lnTo>
                          <a:pt x="35" y="37"/>
                        </a:lnTo>
                        <a:lnTo>
                          <a:pt x="36" y="37"/>
                        </a:lnTo>
                        <a:lnTo>
                          <a:pt x="36" y="37"/>
                        </a:lnTo>
                        <a:lnTo>
                          <a:pt x="37" y="37"/>
                        </a:lnTo>
                        <a:lnTo>
                          <a:pt x="39" y="37"/>
                        </a:lnTo>
                        <a:lnTo>
                          <a:pt x="40" y="36"/>
                        </a:lnTo>
                        <a:lnTo>
                          <a:pt x="42" y="36"/>
                        </a:lnTo>
                        <a:lnTo>
                          <a:pt x="44" y="36"/>
                        </a:lnTo>
                        <a:lnTo>
                          <a:pt x="45" y="35"/>
                        </a:lnTo>
                        <a:lnTo>
                          <a:pt x="46" y="34"/>
                        </a:lnTo>
                        <a:lnTo>
                          <a:pt x="48" y="34"/>
                        </a:lnTo>
                        <a:lnTo>
                          <a:pt x="49" y="33"/>
                        </a:lnTo>
                        <a:lnTo>
                          <a:pt x="50" y="32"/>
                        </a:lnTo>
                        <a:lnTo>
                          <a:pt x="52" y="31"/>
                        </a:lnTo>
                        <a:lnTo>
                          <a:pt x="54" y="29"/>
                        </a:lnTo>
                        <a:lnTo>
                          <a:pt x="56" y="27"/>
                        </a:lnTo>
                        <a:lnTo>
                          <a:pt x="58" y="25"/>
                        </a:lnTo>
                        <a:lnTo>
                          <a:pt x="59" y="25"/>
                        </a:lnTo>
                        <a:lnTo>
                          <a:pt x="59" y="25"/>
                        </a:lnTo>
                        <a:lnTo>
                          <a:pt x="59" y="25"/>
                        </a:lnTo>
                        <a:lnTo>
                          <a:pt x="59" y="25"/>
                        </a:lnTo>
                        <a:lnTo>
                          <a:pt x="59" y="25"/>
                        </a:lnTo>
                        <a:lnTo>
                          <a:pt x="59" y="25"/>
                        </a:lnTo>
                        <a:lnTo>
                          <a:pt x="59" y="24"/>
                        </a:lnTo>
                        <a:lnTo>
                          <a:pt x="59" y="24"/>
                        </a:lnTo>
                        <a:lnTo>
                          <a:pt x="59" y="24"/>
                        </a:lnTo>
                        <a:lnTo>
                          <a:pt x="59" y="24"/>
                        </a:lnTo>
                        <a:lnTo>
                          <a:pt x="58" y="24"/>
                        </a:lnTo>
                        <a:lnTo>
                          <a:pt x="58" y="23"/>
                        </a:lnTo>
                        <a:lnTo>
                          <a:pt x="58" y="22"/>
                        </a:lnTo>
                        <a:lnTo>
                          <a:pt x="58" y="22"/>
                        </a:lnTo>
                        <a:lnTo>
                          <a:pt x="58" y="21"/>
                        </a:lnTo>
                        <a:lnTo>
                          <a:pt x="57" y="20"/>
                        </a:lnTo>
                        <a:lnTo>
                          <a:pt x="57" y="20"/>
                        </a:lnTo>
                        <a:lnTo>
                          <a:pt x="56" y="19"/>
                        </a:lnTo>
                        <a:lnTo>
                          <a:pt x="56" y="18"/>
                        </a:lnTo>
                        <a:lnTo>
                          <a:pt x="55" y="18"/>
                        </a:lnTo>
                        <a:lnTo>
                          <a:pt x="55" y="17"/>
                        </a:lnTo>
                        <a:lnTo>
                          <a:pt x="55" y="16"/>
                        </a:lnTo>
                        <a:lnTo>
                          <a:pt x="55" y="15"/>
                        </a:lnTo>
                        <a:lnTo>
                          <a:pt x="55" y="14"/>
                        </a:lnTo>
                        <a:lnTo>
                          <a:pt x="55" y="13"/>
                        </a:lnTo>
                        <a:lnTo>
                          <a:pt x="55" y="13"/>
                        </a:lnTo>
                        <a:lnTo>
                          <a:pt x="55" y="12"/>
                        </a:lnTo>
                        <a:lnTo>
                          <a:pt x="55" y="12"/>
                        </a:lnTo>
                        <a:lnTo>
                          <a:pt x="55" y="11"/>
                        </a:lnTo>
                        <a:lnTo>
                          <a:pt x="55" y="11"/>
                        </a:lnTo>
                        <a:lnTo>
                          <a:pt x="55" y="11"/>
                        </a:lnTo>
                        <a:lnTo>
                          <a:pt x="55" y="10"/>
                        </a:lnTo>
                        <a:lnTo>
                          <a:pt x="55" y="9"/>
                        </a:lnTo>
                        <a:lnTo>
                          <a:pt x="55" y="8"/>
                        </a:lnTo>
                        <a:lnTo>
                          <a:pt x="55" y="7"/>
                        </a:lnTo>
                        <a:lnTo>
                          <a:pt x="56" y="6"/>
                        </a:lnTo>
                        <a:lnTo>
                          <a:pt x="56" y="6"/>
                        </a:lnTo>
                        <a:lnTo>
                          <a:pt x="57" y="5"/>
                        </a:lnTo>
                        <a:lnTo>
                          <a:pt x="58" y="4"/>
                        </a:lnTo>
                        <a:lnTo>
                          <a:pt x="59" y="4"/>
                        </a:lnTo>
                        <a:lnTo>
                          <a:pt x="60" y="3"/>
                        </a:lnTo>
                        <a:lnTo>
                          <a:pt x="61" y="3"/>
                        </a:lnTo>
                        <a:lnTo>
                          <a:pt x="62" y="3"/>
                        </a:lnTo>
                        <a:lnTo>
                          <a:pt x="63" y="2"/>
                        </a:lnTo>
                        <a:lnTo>
                          <a:pt x="65" y="2"/>
                        </a:lnTo>
                        <a:lnTo>
                          <a:pt x="66" y="2"/>
                        </a:lnTo>
                        <a:lnTo>
                          <a:pt x="67" y="2"/>
                        </a:lnTo>
                        <a:lnTo>
                          <a:pt x="69" y="2"/>
                        </a:lnTo>
                        <a:lnTo>
                          <a:pt x="70" y="2"/>
                        </a:lnTo>
                        <a:lnTo>
                          <a:pt x="72" y="2"/>
                        </a:lnTo>
                        <a:lnTo>
                          <a:pt x="73" y="2"/>
                        </a:lnTo>
                        <a:lnTo>
                          <a:pt x="74" y="2"/>
                        </a:lnTo>
                        <a:lnTo>
                          <a:pt x="74" y="2"/>
                        </a:lnTo>
                        <a:lnTo>
                          <a:pt x="74" y="2"/>
                        </a:lnTo>
                        <a:lnTo>
                          <a:pt x="75" y="2"/>
                        </a:lnTo>
                        <a:lnTo>
                          <a:pt x="75" y="2"/>
                        </a:lnTo>
                        <a:lnTo>
                          <a:pt x="75" y="1"/>
                        </a:lnTo>
                        <a:lnTo>
                          <a:pt x="75" y="1"/>
                        </a:lnTo>
                        <a:lnTo>
                          <a:pt x="75" y="1"/>
                        </a:lnTo>
                      </a:path>
                    </a:pathLst>
                  </a:custGeom>
                  <a:grpFill/>
                  <a:ln w="3175" cap="flat" cmpd="sng">
                    <a:solidFill>
                      <a:schemeClr val="accent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 defTabSz="914308">
                      <a:defRPr/>
                    </a:pPr>
                    <a:endParaRPr lang="en-US" sz="900" kern="0" dirty="0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08" name="Freeform 5"/>
                  <p:cNvSpPr>
                    <a:spLocks/>
                  </p:cNvSpPr>
                  <p:nvPr/>
                </p:nvSpPr>
                <p:spPr bwMode="auto">
                  <a:xfrm>
                    <a:off x="27932" y="2473494"/>
                    <a:ext cx="1255843" cy="778473"/>
                  </a:xfrm>
                  <a:custGeom>
                    <a:avLst/>
                    <a:gdLst/>
                    <a:ahLst/>
                    <a:cxnLst>
                      <a:cxn ang="0">
                        <a:pos x="110" y="1"/>
                      </a:cxn>
                      <a:cxn ang="0">
                        <a:pos x="111" y="5"/>
                      </a:cxn>
                      <a:cxn ang="0">
                        <a:pos x="113" y="8"/>
                      </a:cxn>
                      <a:cxn ang="0">
                        <a:pos x="122" y="9"/>
                      </a:cxn>
                      <a:cxn ang="0">
                        <a:pos x="126" y="5"/>
                      </a:cxn>
                      <a:cxn ang="0">
                        <a:pos x="131" y="4"/>
                      </a:cxn>
                      <a:cxn ang="0">
                        <a:pos x="133" y="9"/>
                      </a:cxn>
                      <a:cxn ang="0">
                        <a:pos x="135" y="12"/>
                      </a:cxn>
                      <a:cxn ang="0">
                        <a:pos x="139" y="13"/>
                      </a:cxn>
                      <a:cxn ang="0">
                        <a:pos x="148" y="15"/>
                      </a:cxn>
                      <a:cxn ang="0">
                        <a:pos x="153" y="19"/>
                      </a:cxn>
                      <a:cxn ang="0">
                        <a:pos x="157" y="25"/>
                      </a:cxn>
                      <a:cxn ang="0">
                        <a:pos x="162" y="31"/>
                      </a:cxn>
                      <a:cxn ang="0">
                        <a:pos x="166" y="38"/>
                      </a:cxn>
                      <a:cxn ang="0">
                        <a:pos x="164" y="43"/>
                      </a:cxn>
                      <a:cxn ang="0">
                        <a:pos x="166" y="46"/>
                      </a:cxn>
                      <a:cxn ang="0">
                        <a:pos x="168" y="49"/>
                      </a:cxn>
                      <a:cxn ang="0">
                        <a:pos x="168" y="55"/>
                      </a:cxn>
                      <a:cxn ang="0">
                        <a:pos x="162" y="71"/>
                      </a:cxn>
                      <a:cxn ang="0">
                        <a:pos x="145" y="79"/>
                      </a:cxn>
                      <a:cxn ang="0">
                        <a:pos x="138" y="83"/>
                      </a:cxn>
                      <a:cxn ang="0">
                        <a:pos x="128" y="86"/>
                      </a:cxn>
                      <a:cxn ang="0">
                        <a:pos x="121" y="95"/>
                      </a:cxn>
                      <a:cxn ang="0">
                        <a:pos x="111" y="90"/>
                      </a:cxn>
                      <a:cxn ang="0">
                        <a:pos x="105" y="85"/>
                      </a:cxn>
                      <a:cxn ang="0">
                        <a:pos x="90" y="87"/>
                      </a:cxn>
                      <a:cxn ang="0">
                        <a:pos x="72" y="91"/>
                      </a:cxn>
                      <a:cxn ang="0">
                        <a:pos x="61" y="97"/>
                      </a:cxn>
                      <a:cxn ang="0">
                        <a:pos x="43" y="91"/>
                      </a:cxn>
                      <a:cxn ang="0">
                        <a:pos x="26" y="88"/>
                      </a:cxn>
                      <a:cxn ang="0">
                        <a:pos x="18" y="87"/>
                      </a:cxn>
                      <a:cxn ang="0">
                        <a:pos x="5" y="79"/>
                      </a:cxn>
                      <a:cxn ang="0">
                        <a:pos x="0" y="74"/>
                      </a:cxn>
                      <a:cxn ang="0">
                        <a:pos x="3" y="69"/>
                      </a:cxn>
                      <a:cxn ang="0">
                        <a:pos x="6" y="65"/>
                      </a:cxn>
                      <a:cxn ang="0">
                        <a:pos x="11" y="62"/>
                      </a:cxn>
                      <a:cxn ang="0">
                        <a:pos x="16" y="57"/>
                      </a:cxn>
                      <a:cxn ang="0">
                        <a:pos x="14" y="50"/>
                      </a:cxn>
                      <a:cxn ang="0">
                        <a:pos x="14" y="46"/>
                      </a:cxn>
                      <a:cxn ang="0">
                        <a:pos x="16" y="42"/>
                      </a:cxn>
                      <a:cxn ang="0">
                        <a:pos x="17" y="37"/>
                      </a:cxn>
                      <a:cxn ang="0">
                        <a:pos x="23" y="35"/>
                      </a:cxn>
                      <a:cxn ang="0">
                        <a:pos x="28" y="32"/>
                      </a:cxn>
                      <a:cxn ang="0">
                        <a:pos x="30" y="24"/>
                      </a:cxn>
                      <a:cxn ang="0">
                        <a:pos x="36" y="27"/>
                      </a:cxn>
                      <a:cxn ang="0">
                        <a:pos x="38" y="31"/>
                      </a:cxn>
                      <a:cxn ang="0">
                        <a:pos x="39" y="39"/>
                      </a:cxn>
                      <a:cxn ang="0">
                        <a:pos x="41" y="43"/>
                      </a:cxn>
                      <a:cxn ang="0">
                        <a:pos x="50" y="45"/>
                      </a:cxn>
                      <a:cxn ang="0">
                        <a:pos x="57" y="44"/>
                      </a:cxn>
                      <a:cxn ang="0">
                        <a:pos x="59" y="44"/>
                      </a:cxn>
                      <a:cxn ang="0">
                        <a:pos x="58" y="40"/>
                      </a:cxn>
                      <a:cxn ang="0">
                        <a:pos x="59" y="37"/>
                      </a:cxn>
                      <a:cxn ang="0">
                        <a:pos x="57" y="34"/>
                      </a:cxn>
                      <a:cxn ang="0">
                        <a:pos x="61" y="23"/>
                      </a:cxn>
                      <a:cxn ang="0">
                        <a:pos x="69" y="20"/>
                      </a:cxn>
                      <a:cxn ang="0">
                        <a:pos x="74" y="19"/>
                      </a:cxn>
                      <a:cxn ang="0">
                        <a:pos x="77" y="12"/>
                      </a:cxn>
                      <a:cxn ang="0">
                        <a:pos x="82" y="13"/>
                      </a:cxn>
                      <a:cxn ang="0">
                        <a:pos x="86" y="10"/>
                      </a:cxn>
                      <a:cxn ang="0">
                        <a:pos x="94" y="8"/>
                      </a:cxn>
                      <a:cxn ang="0">
                        <a:pos x="101" y="2"/>
                      </a:cxn>
                    </a:cxnLst>
                    <a:rect l="0" t="0" r="r" b="b"/>
                    <a:pathLst>
                      <a:path w="168" h="97">
                        <a:moveTo>
                          <a:pt x="101" y="2"/>
                        </a:moveTo>
                        <a:lnTo>
                          <a:pt x="102" y="2"/>
                        </a:lnTo>
                        <a:lnTo>
                          <a:pt x="102" y="2"/>
                        </a:lnTo>
                        <a:lnTo>
                          <a:pt x="103" y="2"/>
                        </a:lnTo>
                        <a:lnTo>
                          <a:pt x="103" y="1"/>
                        </a:lnTo>
                        <a:lnTo>
                          <a:pt x="104" y="1"/>
                        </a:lnTo>
                        <a:lnTo>
                          <a:pt x="104" y="0"/>
                        </a:lnTo>
                        <a:lnTo>
                          <a:pt x="104" y="0"/>
                        </a:lnTo>
                        <a:lnTo>
                          <a:pt x="109" y="0"/>
                        </a:lnTo>
                        <a:lnTo>
                          <a:pt x="109" y="1"/>
                        </a:lnTo>
                        <a:lnTo>
                          <a:pt x="109" y="1"/>
                        </a:lnTo>
                        <a:lnTo>
                          <a:pt x="110" y="1"/>
                        </a:lnTo>
                        <a:lnTo>
                          <a:pt x="110" y="2"/>
                        </a:lnTo>
                        <a:lnTo>
                          <a:pt x="110" y="2"/>
                        </a:lnTo>
                        <a:lnTo>
                          <a:pt x="110" y="2"/>
                        </a:lnTo>
                        <a:lnTo>
                          <a:pt x="111" y="2"/>
                        </a:lnTo>
                        <a:lnTo>
                          <a:pt x="111" y="2"/>
                        </a:lnTo>
                        <a:lnTo>
                          <a:pt x="111" y="2"/>
                        </a:lnTo>
                        <a:lnTo>
                          <a:pt x="111" y="3"/>
                        </a:lnTo>
                        <a:lnTo>
                          <a:pt x="111" y="3"/>
                        </a:lnTo>
                        <a:lnTo>
                          <a:pt x="111" y="4"/>
                        </a:lnTo>
                        <a:lnTo>
                          <a:pt x="111" y="4"/>
                        </a:lnTo>
                        <a:lnTo>
                          <a:pt x="111" y="5"/>
                        </a:lnTo>
                        <a:lnTo>
                          <a:pt x="111" y="5"/>
                        </a:lnTo>
                        <a:lnTo>
                          <a:pt x="111" y="5"/>
                        </a:lnTo>
                        <a:lnTo>
                          <a:pt x="112" y="5"/>
                        </a:lnTo>
                        <a:lnTo>
                          <a:pt x="112" y="5"/>
                        </a:lnTo>
                        <a:lnTo>
                          <a:pt x="112" y="5"/>
                        </a:lnTo>
                        <a:lnTo>
                          <a:pt x="113" y="5"/>
                        </a:lnTo>
                        <a:lnTo>
                          <a:pt x="113" y="6"/>
                        </a:lnTo>
                        <a:lnTo>
                          <a:pt x="113" y="6"/>
                        </a:lnTo>
                        <a:lnTo>
                          <a:pt x="113" y="7"/>
                        </a:lnTo>
                        <a:lnTo>
                          <a:pt x="113" y="7"/>
                        </a:lnTo>
                        <a:lnTo>
                          <a:pt x="113" y="7"/>
                        </a:lnTo>
                        <a:lnTo>
                          <a:pt x="113" y="8"/>
                        </a:lnTo>
                        <a:lnTo>
                          <a:pt x="113" y="8"/>
                        </a:lnTo>
                        <a:lnTo>
                          <a:pt x="113" y="8"/>
                        </a:lnTo>
                        <a:lnTo>
                          <a:pt x="113" y="8"/>
                        </a:lnTo>
                        <a:lnTo>
                          <a:pt x="114" y="9"/>
                        </a:lnTo>
                        <a:lnTo>
                          <a:pt x="114" y="9"/>
                        </a:lnTo>
                        <a:lnTo>
                          <a:pt x="114" y="9"/>
                        </a:lnTo>
                        <a:lnTo>
                          <a:pt x="116" y="9"/>
                        </a:lnTo>
                        <a:lnTo>
                          <a:pt x="118" y="9"/>
                        </a:lnTo>
                        <a:lnTo>
                          <a:pt x="119" y="9"/>
                        </a:lnTo>
                        <a:lnTo>
                          <a:pt x="121" y="9"/>
                        </a:lnTo>
                        <a:lnTo>
                          <a:pt x="122" y="9"/>
                        </a:lnTo>
                        <a:lnTo>
                          <a:pt x="122" y="9"/>
                        </a:lnTo>
                        <a:lnTo>
                          <a:pt x="122" y="9"/>
                        </a:lnTo>
                        <a:lnTo>
                          <a:pt x="122" y="8"/>
                        </a:lnTo>
                        <a:lnTo>
                          <a:pt x="123" y="8"/>
                        </a:lnTo>
                        <a:lnTo>
                          <a:pt x="123" y="8"/>
                        </a:lnTo>
                        <a:lnTo>
                          <a:pt x="123" y="7"/>
                        </a:lnTo>
                        <a:lnTo>
                          <a:pt x="123" y="7"/>
                        </a:lnTo>
                        <a:lnTo>
                          <a:pt x="123" y="7"/>
                        </a:lnTo>
                        <a:lnTo>
                          <a:pt x="124" y="7"/>
                        </a:lnTo>
                        <a:lnTo>
                          <a:pt x="124" y="7"/>
                        </a:lnTo>
                        <a:lnTo>
                          <a:pt x="125" y="6"/>
                        </a:lnTo>
                        <a:lnTo>
                          <a:pt x="125" y="6"/>
                        </a:lnTo>
                        <a:lnTo>
                          <a:pt x="126" y="6"/>
                        </a:lnTo>
                        <a:lnTo>
                          <a:pt x="126" y="5"/>
                        </a:lnTo>
                        <a:lnTo>
                          <a:pt x="126" y="5"/>
                        </a:lnTo>
                        <a:lnTo>
                          <a:pt x="127" y="5"/>
                        </a:lnTo>
                        <a:lnTo>
                          <a:pt x="127" y="5"/>
                        </a:lnTo>
                        <a:lnTo>
                          <a:pt x="127" y="5"/>
                        </a:lnTo>
                        <a:lnTo>
                          <a:pt x="128" y="5"/>
                        </a:lnTo>
                        <a:lnTo>
                          <a:pt x="128" y="4"/>
                        </a:lnTo>
                        <a:lnTo>
                          <a:pt x="128" y="4"/>
                        </a:lnTo>
                        <a:lnTo>
                          <a:pt x="128" y="4"/>
                        </a:lnTo>
                        <a:lnTo>
                          <a:pt x="129" y="4"/>
                        </a:lnTo>
                        <a:lnTo>
                          <a:pt x="129" y="4"/>
                        </a:lnTo>
                        <a:lnTo>
                          <a:pt x="130" y="4"/>
                        </a:lnTo>
                        <a:lnTo>
                          <a:pt x="131" y="4"/>
                        </a:lnTo>
                        <a:lnTo>
                          <a:pt x="131" y="4"/>
                        </a:lnTo>
                        <a:lnTo>
                          <a:pt x="131" y="5"/>
                        </a:lnTo>
                        <a:lnTo>
                          <a:pt x="131" y="5"/>
                        </a:lnTo>
                        <a:lnTo>
                          <a:pt x="131" y="5"/>
                        </a:lnTo>
                        <a:lnTo>
                          <a:pt x="132" y="5"/>
                        </a:lnTo>
                        <a:lnTo>
                          <a:pt x="132" y="5"/>
                        </a:lnTo>
                        <a:lnTo>
                          <a:pt x="132" y="5"/>
                        </a:lnTo>
                        <a:lnTo>
                          <a:pt x="133" y="5"/>
                        </a:lnTo>
                        <a:lnTo>
                          <a:pt x="133" y="6"/>
                        </a:lnTo>
                        <a:lnTo>
                          <a:pt x="133" y="7"/>
                        </a:lnTo>
                        <a:lnTo>
                          <a:pt x="133" y="8"/>
                        </a:lnTo>
                        <a:lnTo>
                          <a:pt x="133" y="9"/>
                        </a:lnTo>
                        <a:lnTo>
                          <a:pt x="133" y="9"/>
                        </a:lnTo>
                        <a:lnTo>
                          <a:pt x="133" y="9"/>
                        </a:lnTo>
                        <a:lnTo>
                          <a:pt x="133" y="10"/>
                        </a:lnTo>
                        <a:lnTo>
                          <a:pt x="133" y="10"/>
                        </a:lnTo>
                        <a:lnTo>
                          <a:pt x="133" y="10"/>
                        </a:lnTo>
                        <a:lnTo>
                          <a:pt x="134" y="10"/>
                        </a:lnTo>
                        <a:lnTo>
                          <a:pt x="134" y="10"/>
                        </a:lnTo>
                        <a:lnTo>
                          <a:pt x="134" y="10"/>
                        </a:lnTo>
                        <a:lnTo>
                          <a:pt x="134" y="11"/>
                        </a:lnTo>
                        <a:lnTo>
                          <a:pt x="135" y="11"/>
                        </a:lnTo>
                        <a:lnTo>
                          <a:pt x="135" y="11"/>
                        </a:lnTo>
                        <a:lnTo>
                          <a:pt x="135" y="12"/>
                        </a:lnTo>
                        <a:lnTo>
                          <a:pt x="135" y="12"/>
                        </a:lnTo>
                        <a:lnTo>
                          <a:pt x="135" y="12"/>
                        </a:lnTo>
                        <a:lnTo>
                          <a:pt x="136" y="12"/>
                        </a:lnTo>
                        <a:lnTo>
                          <a:pt x="136" y="12"/>
                        </a:lnTo>
                        <a:lnTo>
                          <a:pt x="136" y="12"/>
                        </a:lnTo>
                        <a:lnTo>
                          <a:pt x="136" y="12"/>
                        </a:lnTo>
                        <a:lnTo>
                          <a:pt x="136" y="13"/>
                        </a:lnTo>
                        <a:lnTo>
                          <a:pt x="137" y="13"/>
                        </a:lnTo>
                        <a:lnTo>
                          <a:pt x="137" y="13"/>
                        </a:lnTo>
                        <a:lnTo>
                          <a:pt x="138" y="13"/>
                        </a:lnTo>
                        <a:lnTo>
                          <a:pt x="138" y="13"/>
                        </a:lnTo>
                        <a:lnTo>
                          <a:pt x="139" y="13"/>
                        </a:lnTo>
                        <a:lnTo>
                          <a:pt x="139" y="14"/>
                        </a:lnTo>
                        <a:lnTo>
                          <a:pt x="141" y="14"/>
                        </a:lnTo>
                        <a:lnTo>
                          <a:pt x="143" y="14"/>
                        </a:lnTo>
                        <a:lnTo>
                          <a:pt x="144" y="14"/>
                        </a:lnTo>
                        <a:lnTo>
                          <a:pt x="146" y="14"/>
                        </a:lnTo>
                        <a:lnTo>
                          <a:pt x="146" y="14"/>
                        </a:lnTo>
                        <a:lnTo>
                          <a:pt x="146" y="14"/>
                        </a:lnTo>
                        <a:lnTo>
                          <a:pt x="146" y="14"/>
                        </a:lnTo>
                        <a:lnTo>
                          <a:pt x="147" y="15"/>
                        </a:lnTo>
                        <a:lnTo>
                          <a:pt x="147" y="15"/>
                        </a:lnTo>
                        <a:lnTo>
                          <a:pt x="148" y="15"/>
                        </a:lnTo>
                        <a:lnTo>
                          <a:pt x="148" y="15"/>
                        </a:lnTo>
                        <a:lnTo>
                          <a:pt x="149" y="15"/>
                        </a:lnTo>
                        <a:lnTo>
                          <a:pt x="149" y="15"/>
                        </a:lnTo>
                        <a:lnTo>
                          <a:pt x="150" y="15"/>
                        </a:lnTo>
                        <a:lnTo>
                          <a:pt x="150" y="15"/>
                        </a:lnTo>
                        <a:lnTo>
                          <a:pt x="151" y="15"/>
                        </a:lnTo>
                        <a:lnTo>
                          <a:pt x="151" y="15"/>
                        </a:lnTo>
                        <a:lnTo>
                          <a:pt x="151" y="16"/>
                        </a:lnTo>
                        <a:lnTo>
                          <a:pt x="152" y="16"/>
                        </a:lnTo>
                        <a:lnTo>
                          <a:pt x="152" y="17"/>
                        </a:lnTo>
                        <a:lnTo>
                          <a:pt x="152" y="18"/>
                        </a:lnTo>
                        <a:lnTo>
                          <a:pt x="152" y="19"/>
                        </a:lnTo>
                        <a:lnTo>
                          <a:pt x="153" y="19"/>
                        </a:lnTo>
                        <a:lnTo>
                          <a:pt x="153" y="21"/>
                        </a:lnTo>
                        <a:lnTo>
                          <a:pt x="153" y="22"/>
                        </a:lnTo>
                        <a:lnTo>
                          <a:pt x="153" y="23"/>
                        </a:lnTo>
                        <a:lnTo>
                          <a:pt x="153" y="23"/>
                        </a:lnTo>
                        <a:lnTo>
                          <a:pt x="153" y="24"/>
                        </a:lnTo>
                        <a:lnTo>
                          <a:pt x="154" y="25"/>
                        </a:lnTo>
                        <a:lnTo>
                          <a:pt x="155" y="25"/>
                        </a:lnTo>
                        <a:lnTo>
                          <a:pt x="155" y="25"/>
                        </a:lnTo>
                        <a:lnTo>
                          <a:pt x="156" y="25"/>
                        </a:lnTo>
                        <a:lnTo>
                          <a:pt x="156" y="25"/>
                        </a:lnTo>
                        <a:lnTo>
                          <a:pt x="156" y="25"/>
                        </a:lnTo>
                        <a:lnTo>
                          <a:pt x="157" y="25"/>
                        </a:lnTo>
                        <a:lnTo>
                          <a:pt x="157" y="25"/>
                        </a:lnTo>
                        <a:lnTo>
                          <a:pt x="158" y="25"/>
                        </a:lnTo>
                        <a:lnTo>
                          <a:pt x="158" y="26"/>
                        </a:lnTo>
                        <a:lnTo>
                          <a:pt x="159" y="27"/>
                        </a:lnTo>
                        <a:lnTo>
                          <a:pt x="159" y="28"/>
                        </a:lnTo>
                        <a:lnTo>
                          <a:pt x="160" y="28"/>
                        </a:lnTo>
                        <a:lnTo>
                          <a:pt x="160" y="29"/>
                        </a:lnTo>
                        <a:lnTo>
                          <a:pt x="161" y="30"/>
                        </a:lnTo>
                        <a:lnTo>
                          <a:pt x="162" y="30"/>
                        </a:lnTo>
                        <a:lnTo>
                          <a:pt x="163" y="30"/>
                        </a:lnTo>
                        <a:lnTo>
                          <a:pt x="163" y="31"/>
                        </a:lnTo>
                        <a:lnTo>
                          <a:pt x="162" y="31"/>
                        </a:lnTo>
                        <a:lnTo>
                          <a:pt x="162" y="32"/>
                        </a:lnTo>
                        <a:lnTo>
                          <a:pt x="162" y="33"/>
                        </a:lnTo>
                        <a:lnTo>
                          <a:pt x="163" y="34"/>
                        </a:lnTo>
                        <a:lnTo>
                          <a:pt x="163" y="34"/>
                        </a:lnTo>
                        <a:lnTo>
                          <a:pt x="163" y="35"/>
                        </a:lnTo>
                        <a:lnTo>
                          <a:pt x="164" y="35"/>
                        </a:lnTo>
                        <a:lnTo>
                          <a:pt x="164" y="36"/>
                        </a:lnTo>
                        <a:lnTo>
                          <a:pt x="165" y="36"/>
                        </a:lnTo>
                        <a:lnTo>
                          <a:pt x="165" y="37"/>
                        </a:lnTo>
                        <a:lnTo>
                          <a:pt x="166" y="37"/>
                        </a:lnTo>
                        <a:lnTo>
                          <a:pt x="166" y="38"/>
                        </a:lnTo>
                        <a:lnTo>
                          <a:pt x="166" y="38"/>
                        </a:lnTo>
                        <a:lnTo>
                          <a:pt x="166" y="39"/>
                        </a:lnTo>
                        <a:lnTo>
                          <a:pt x="166" y="40"/>
                        </a:lnTo>
                        <a:lnTo>
                          <a:pt x="166" y="40"/>
                        </a:lnTo>
                        <a:lnTo>
                          <a:pt x="165" y="40"/>
                        </a:lnTo>
                        <a:lnTo>
                          <a:pt x="165" y="40"/>
                        </a:lnTo>
                        <a:lnTo>
                          <a:pt x="165" y="41"/>
                        </a:lnTo>
                        <a:lnTo>
                          <a:pt x="165" y="41"/>
                        </a:lnTo>
                        <a:lnTo>
                          <a:pt x="164" y="41"/>
                        </a:lnTo>
                        <a:lnTo>
                          <a:pt x="164" y="42"/>
                        </a:lnTo>
                        <a:lnTo>
                          <a:pt x="164" y="42"/>
                        </a:lnTo>
                        <a:lnTo>
                          <a:pt x="164" y="42"/>
                        </a:lnTo>
                        <a:lnTo>
                          <a:pt x="164" y="43"/>
                        </a:lnTo>
                        <a:lnTo>
                          <a:pt x="164" y="43"/>
                        </a:lnTo>
                        <a:lnTo>
                          <a:pt x="164" y="44"/>
                        </a:lnTo>
                        <a:lnTo>
                          <a:pt x="164" y="44"/>
                        </a:lnTo>
                        <a:lnTo>
                          <a:pt x="164" y="44"/>
                        </a:lnTo>
                        <a:lnTo>
                          <a:pt x="164" y="45"/>
                        </a:lnTo>
                        <a:lnTo>
                          <a:pt x="165" y="45"/>
                        </a:lnTo>
                        <a:lnTo>
                          <a:pt x="165" y="45"/>
                        </a:lnTo>
                        <a:lnTo>
                          <a:pt x="165" y="45"/>
                        </a:lnTo>
                        <a:lnTo>
                          <a:pt x="166" y="45"/>
                        </a:lnTo>
                        <a:lnTo>
                          <a:pt x="166" y="45"/>
                        </a:lnTo>
                        <a:lnTo>
                          <a:pt x="166" y="46"/>
                        </a:lnTo>
                        <a:lnTo>
                          <a:pt x="166" y="46"/>
                        </a:lnTo>
                        <a:lnTo>
                          <a:pt x="166" y="47"/>
                        </a:lnTo>
                        <a:lnTo>
                          <a:pt x="166" y="47"/>
                        </a:lnTo>
                        <a:lnTo>
                          <a:pt x="166" y="47"/>
                        </a:lnTo>
                        <a:lnTo>
                          <a:pt x="166" y="48"/>
                        </a:lnTo>
                        <a:lnTo>
                          <a:pt x="166" y="48"/>
                        </a:lnTo>
                        <a:lnTo>
                          <a:pt x="166" y="48"/>
                        </a:lnTo>
                        <a:lnTo>
                          <a:pt x="167" y="48"/>
                        </a:lnTo>
                        <a:lnTo>
                          <a:pt x="167" y="48"/>
                        </a:lnTo>
                        <a:lnTo>
                          <a:pt x="167" y="49"/>
                        </a:lnTo>
                        <a:lnTo>
                          <a:pt x="168" y="49"/>
                        </a:lnTo>
                        <a:lnTo>
                          <a:pt x="168" y="49"/>
                        </a:lnTo>
                        <a:lnTo>
                          <a:pt x="168" y="49"/>
                        </a:lnTo>
                        <a:lnTo>
                          <a:pt x="168" y="50"/>
                        </a:lnTo>
                        <a:lnTo>
                          <a:pt x="168" y="50"/>
                        </a:lnTo>
                        <a:lnTo>
                          <a:pt x="168" y="50"/>
                        </a:lnTo>
                        <a:lnTo>
                          <a:pt x="167" y="50"/>
                        </a:lnTo>
                        <a:lnTo>
                          <a:pt x="167" y="51"/>
                        </a:lnTo>
                        <a:lnTo>
                          <a:pt x="167" y="51"/>
                        </a:lnTo>
                        <a:lnTo>
                          <a:pt x="167" y="52"/>
                        </a:lnTo>
                        <a:lnTo>
                          <a:pt x="167" y="52"/>
                        </a:lnTo>
                        <a:lnTo>
                          <a:pt x="167" y="53"/>
                        </a:lnTo>
                        <a:lnTo>
                          <a:pt x="167" y="54"/>
                        </a:lnTo>
                        <a:lnTo>
                          <a:pt x="167" y="55"/>
                        </a:lnTo>
                        <a:lnTo>
                          <a:pt x="168" y="55"/>
                        </a:lnTo>
                        <a:lnTo>
                          <a:pt x="168" y="56"/>
                        </a:lnTo>
                        <a:lnTo>
                          <a:pt x="168" y="57"/>
                        </a:lnTo>
                        <a:lnTo>
                          <a:pt x="168" y="58"/>
                        </a:lnTo>
                        <a:lnTo>
                          <a:pt x="168" y="59"/>
                        </a:lnTo>
                        <a:lnTo>
                          <a:pt x="168" y="60"/>
                        </a:lnTo>
                        <a:lnTo>
                          <a:pt x="168" y="61"/>
                        </a:lnTo>
                        <a:lnTo>
                          <a:pt x="168" y="62"/>
                        </a:lnTo>
                        <a:lnTo>
                          <a:pt x="166" y="65"/>
                        </a:lnTo>
                        <a:lnTo>
                          <a:pt x="164" y="67"/>
                        </a:lnTo>
                        <a:lnTo>
                          <a:pt x="164" y="68"/>
                        </a:lnTo>
                        <a:lnTo>
                          <a:pt x="163" y="70"/>
                        </a:lnTo>
                        <a:lnTo>
                          <a:pt x="162" y="71"/>
                        </a:lnTo>
                        <a:lnTo>
                          <a:pt x="161" y="72"/>
                        </a:lnTo>
                        <a:lnTo>
                          <a:pt x="158" y="72"/>
                        </a:lnTo>
                        <a:lnTo>
                          <a:pt x="155" y="72"/>
                        </a:lnTo>
                        <a:lnTo>
                          <a:pt x="152" y="72"/>
                        </a:lnTo>
                        <a:lnTo>
                          <a:pt x="149" y="72"/>
                        </a:lnTo>
                        <a:lnTo>
                          <a:pt x="149" y="73"/>
                        </a:lnTo>
                        <a:lnTo>
                          <a:pt x="149" y="73"/>
                        </a:lnTo>
                        <a:lnTo>
                          <a:pt x="148" y="74"/>
                        </a:lnTo>
                        <a:lnTo>
                          <a:pt x="148" y="75"/>
                        </a:lnTo>
                        <a:lnTo>
                          <a:pt x="147" y="76"/>
                        </a:lnTo>
                        <a:lnTo>
                          <a:pt x="146" y="77"/>
                        </a:lnTo>
                        <a:lnTo>
                          <a:pt x="145" y="79"/>
                        </a:lnTo>
                        <a:lnTo>
                          <a:pt x="144" y="79"/>
                        </a:lnTo>
                        <a:lnTo>
                          <a:pt x="144" y="80"/>
                        </a:lnTo>
                        <a:lnTo>
                          <a:pt x="144" y="81"/>
                        </a:lnTo>
                        <a:lnTo>
                          <a:pt x="143" y="82"/>
                        </a:lnTo>
                        <a:lnTo>
                          <a:pt x="143" y="83"/>
                        </a:lnTo>
                        <a:lnTo>
                          <a:pt x="143" y="83"/>
                        </a:lnTo>
                        <a:lnTo>
                          <a:pt x="142" y="84"/>
                        </a:lnTo>
                        <a:lnTo>
                          <a:pt x="141" y="84"/>
                        </a:lnTo>
                        <a:lnTo>
                          <a:pt x="140" y="84"/>
                        </a:lnTo>
                        <a:lnTo>
                          <a:pt x="139" y="84"/>
                        </a:lnTo>
                        <a:lnTo>
                          <a:pt x="138" y="84"/>
                        </a:lnTo>
                        <a:lnTo>
                          <a:pt x="138" y="83"/>
                        </a:lnTo>
                        <a:lnTo>
                          <a:pt x="136" y="83"/>
                        </a:lnTo>
                        <a:lnTo>
                          <a:pt x="135" y="83"/>
                        </a:lnTo>
                        <a:lnTo>
                          <a:pt x="134" y="82"/>
                        </a:lnTo>
                        <a:lnTo>
                          <a:pt x="132" y="82"/>
                        </a:lnTo>
                        <a:lnTo>
                          <a:pt x="131" y="82"/>
                        </a:lnTo>
                        <a:lnTo>
                          <a:pt x="130" y="82"/>
                        </a:lnTo>
                        <a:lnTo>
                          <a:pt x="130" y="83"/>
                        </a:lnTo>
                        <a:lnTo>
                          <a:pt x="129" y="83"/>
                        </a:lnTo>
                        <a:lnTo>
                          <a:pt x="129" y="84"/>
                        </a:lnTo>
                        <a:lnTo>
                          <a:pt x="128" y="84"/>
                        </a:lnTo>
                        <a:lnTo>
                          <a:pt x="128" y="85"/>
                        </a:lnTo>
                        <a:lnTo>
                          <a:pt x="128" y="86"/>
                        </a:lnTo>
                        <a:lnTo>
                          <a:pt x="128" y="87"/>
                        </a:lnTo>
                        <a:lnTo>
                          <a:pt x="127" y="87"/>
                        </a:lnTo>
                        <a:lnTo>
                          <a:pt x="127" y="87"/>
                        </a:lnTo>
                        <a:lnTo>
                          <a:pt x="127" y="87"/>
                        </a:lnTo>
                        <a:lnTo>
                          <a:pt x="126" y="87"/>
                        </a:lnTo>
                        <a:lnTo>
                          <a:pt x="126" y="88"/>
                        </a:lnTo>
                        <a:lnTo>
                          <a:pt x="126" y="88"/>
                        </a:lnTo>
                        <a:lnTo>
                          <a:pt x="126" y="88"/>
                        </a:lnTo>
                        <a:lnTo>
                          <a:pt x="126" y="89"/>
                        </a:lnTo>
                        <a:lnTo>
                          <a:pt x="125" y="91"/>
                        </a:lnTo>
                        <a:lnTo>
                          <a:pt x="123" y="93"/>
                        </a:lnTo>
                        <a:lnTo>
                          <a:pt x="121" y="95"/>
                        </a:lnTo>
                        <a:lnTo>
                          <a:pt x="119" y="97"/>
                        </a:lnTo>
                        <a:lnTo>
                          <a:pt x="119" y="97"/>
                        </a:lnTo>
                        <a:lnTo>
                          <a:pt x="119" y="97"/>
                        </a:lnTo>
                        <a:lnTo>
                          <a:pt x="118" y="97"/>
                        </a:lnTo>
                        <a:lnTo>
                          <a:pt x="118" y="97"/>
                        </a:lnTo>
                        <a:lnTo>
                          <a:pt x="117" y="96"/>
                        </a:lnTo>
                        <a:lnTo>
                          <a:pt x="116" y="96"/>
                        </a:lnTo>
                        <a:lnTo>
                          <a:pt x="115" y="95"/>
                        </a:lnTo>
                        <a:lnTo>
                          <a:pt x="115" y="94"/>
                        </a:lnTo>
                        <a:lnTo>
                          <a:pt x="113" y="93"/>
                        </a:lnTo>
                        <a:lnTo>
                          <a:pt x="112" y="92"/>
                        </a:lnTo>
                        <a:lnTo>
                          <a:pt x="111" y="90"/>
                        </a:lnTo>
                        <a:lnTo>
                          <a:pt x="109" y="89"/>
                        </a:lnTo>
                        <a:lnTo>
                          <a:pt x="109" y="88"/>
                        </a:lnTo>
                        <a:lnTo>
                          <a:pt x="108" y="88"/>
                        </a:lnTo>
                        <a:lnTo>
                          <a:pt x="107" y="87"/>
                        </a:lnTo>
                        <a:lnTo>
                          <a:pt x="106" y="87"/>
                        </a:lnTo>
                        <a:lnTo>
                          <a:pt x="106" y="86"/>
                        </a:lnTo>
                        <a:lnTo>
                          <a:pt x="106" y="86"/>
                        </a:lnTo>
                        <a:lnTo>
                          <a:pt x="106" y="86"/>
                        </a:lnTo>
                        <a:lnTo>
                          <a:pt x="106" y="85"/>
                        </a:lnTo>
                        <a:lnTo>
                          <a:pt x="105" y="85"/>
                        </a:lnTo>
                        <a:lnTo>
                          <a:pt x="105" y="85"/>
                        </a:lnTo>
                        <a:lnTo>
                          <a:pt x="105" y="85"/>
                        </a:lnTo>
                        <a:lnTo>
                          <a:pt x="104" y="85"/>
                        </a:lnTo>
                        <a:lnTo>
                          <a:pt x="103" y="85"/>
                        </a:lnTo>
                        <a:lnTo>
                          <a:pt x="101" y="85"/>
                        </a:lnTo>
                        <a:lnTo>
                          <a:pt x="100" y="85"/>
                        </a:lnTo>
                        <a:lnTo>
                          <a:pt x="98" y="85"/>
                        </a:lnTo>
                        <a:lnTo>
                          <a:pt x="97" y="85"/>
                        </a:lnTo>
                        <a:lnTo>
                          <a:pt x="96" y="85"/>
                        </a:lnTo>
                        <a:lnTo>
                          <a:pt x="94" y="85"/>
                        </a:lnTo>
                        <a:lnTo>
                          <a:pt x="93" y="86"/>
                        </a:lnTo>
                        <a:lnTo>
                          <a:pt x="92" y="86"/>
                        </a:lnTo>
                        <a:lnTo>
                          <a:pt x="91" y="86"/>
                        </a:lnTo>
                        <a:lnTo>
                          <a:pt x="90" y="87"/>
                        </a:lnTo>
                        <a:lnTo>
                          <a:pt x="89" y="88"/>
                        </a:lnTo>
                        <a:lnTo>
                          <a:pt x="88" y="88"/>
                        </a:lnTo>
                        <a:lnTo>
                          <a:pt x="88" y="89"/>
                        </a:lnTo>
                        <a:lnTo>
                          <a:pt x="87" y="89"/>
                        </a:lnTo>
                        <a:lnTo>
                          <a:pt x="86" y="90"/>
                        </a:lnTo>
                        <a:lnTo>
                          <a:pt x="83" y="90"/>
                        </a:lnTo>
                        <a:lnTo>
                          <a:pt x="80" y="90"/>
                        </a:lnTo>
                        <a:lnTo>
                          <a:pt x="77" y="90"/>
                        </a:lnTo>
                        <a:lnTo>
                          <a:pt x="74" y="90"/>
                        </a:lnTo>
                        <a:lnTo>
                          <a:pt x="73" y="90"/>
                        </a:lnTo>
                        <a:lnTo>
                          <a:pt x="72" y="91"/>
                        </a:lnTo>
                        <a:lnTo>
                          <a:pt x="72" y="91"/>
                        </a:lnTo>
                        <a:lnTo>
                          <a:pt x="71" y="91"/>
                        </a:lnTo>
                        <a:lnTo>
                          <a:pt x="70" y="92"/>
                        </a:lnTo>
                        <a:lnTo>
                          <a:pt x="70" y="92"/>
                        </a:lnTo>
                        <a:lnTo>
                          <a:pt x="68" y="93"/>
                        </a:lnTo>
                        <a:lnTo>
                          <a:pt x="67" y="94"/>
                        </a:lnTo>
                        <a:lnTo>
                          <a:pt x="67" y="95"/>
                        </a:lnTo>
                        <a:lnTo>
                          <a:pt x="66" y="95"/>
                        </a:lnTo>
                        <a:lnTo>
                          <a:pt x="65" y="96"/>
                        </a:lnTo>
                        <a:lnTo>
                          <a:pt x="65" y="96"/>
                        </a:lnTo>
                        <a:lnTo>
                          <a:pt x="64" y="97"/>
                        </a:lnTo>
                        <a:lnTo>
                          <a:pt x="63" y="97"/>
                        </a:lnTo>
                        <a:lnTo>
                          <a:pt x="61" y="97"/>
                        </a:lnTo>
                        <a:lnTo>
                          <a:pt x="60" y="97"/>
                        </a:lnTo>
                        <a:lnTo>
                          <a:pt x="59" y="97"/>
                        </a:lnTo>
                        <a:lnTo>
                          <a:pt x="57" y="97"/>
                        </a:lnTo>
                        <a:lnTo>
                          <a:pt x="56" y="96"/>
                        </a:lnTo>
                        <a:lnTo>
                          <a:pt x="55" y="96"/>
                        </a:lnTo>
                        <a:lnTo>
                          <a:pt x="54" y="96"/>
                        </a:lnTo>
                        <a:lnTo>
                          <a:pt x="53" y="96"/>
                        </a:lnTo>
                        <a:lnTo>
                          <a:pt x="50" y="95"/>
                        </a:lnTo>
                        <a:lnTo>
                          <a:pt x="49" y="94"/>
                        </a:lnTo>
                        <a:lnTo>
                          <a:pt x="47" y="93"/>
                        </a:lnTo>
                        <a:lnTo>
                          <a:pt x="45" y="92"/>
                        </a:lnTo>
                        <a:lnTo>
                          <a:pt x="43" y="91"/>
                        </a:lnTo>
                        <a:lnTo>
                          <a:pt x="41" y="91"/>
                        </a:lnTo>
                        <a:lnTo>
                          <a:pt x="39" y="90"/>
                        </a:lnTo>
                        <a:lnTo>
                          <a:pt x="37" y="89"/>
                        </a:lnTo>
                        <a:lnTo>
                          <a:pt x="36" y="89"/>
                        </a:lnTo>
                        <a:lnTo>
                          <a:pt x="34" y="89"/>
                        </a:lnTo>
                        <a:lnTo>
                          <a:pt x="33" y="88"/>
                        </a:lnTo>
                        <a:lnTo>
                          <a:pt x="32" y="88"/>
                        </a:lnTo>
                        <a:lnTo>
                          <a:pt x="31" y="88"/>
                        </a:lnTo>
                        <a:lnTo>
                          <a:pt x="29" y="88"/>
                        </a:lnTo>
                        <a:lnTo>
                          <a:pt x="28" y="88"/>
                        </a:lnTo>
                        <a:lnTo>
                          <a:pt x="26" y="89"/>
                        </a:lnTo>
                        <a:lnTo>
                          <a:pt x="26" y="88"/>
                        </a:lnTo>
                        <a:lnTo>
                          <a:pt x="26" y="87"/>
                        </a:lnTo>
                        <a:lnTo>
                          <a:pt x="26" y="87"/>
                        </a:lnTo>
                        <a:lnTo>
                          <a:pt x="25" y="87"/>
                        </a:lnTo>
                        <a:lnTo>
                          <a:pt x="25" y="87"/>
                        </a:lnTo>
                        <a:lnTo>
                          <a:pt x="24" y="86"/>
                        </a:lnTo>
                        <a:lnTo>
                          <a:pt x="24" y="86"/>
                        </a:lnTo>
                        <a:lnTo>
                          <a:pt x="23" y="86"/>
                        </a:lnTo>
                        <a:lnTo>
                          <a:pt x="22" y="87"/>
                        </a:lnTo>
                        <a:lnTo>
                          <a:pt x="20" y="87"/>
                        </a:lnTo>
                        <a:lnTo>
                          <a:pt x="19" y="87"/>
                        </a:lnTo>
                        <a:lnTo>
                          <a:pt x="19" y="87"/>
                        </a:lnTo>
                        <a:lnTo>
                          <a:pt x="18" y="87"/>
                        </a:lnTo>
                        <a:lnTo>
                          <a:pt x="18" y="87"/>
                        </a:lnTo>
                        <a:lnTo>
                          <a:pt x="8" y="87"/>
                        </a:lnTo>
                        <a:lnTo>
                          <a:pt x="8" y="86"/>
                        </a:lnTo>
                        <a:lnTo>
                          <a:pt x="8" y="85"/>
                        </a:lnTo>
                        <a:lnTo>
                          <a:pt x="8" y="84"/>
                        </a:lnTo>
                        <a:lnTo>
                          <a:pt x="8" y="83"/>
                        </a:lnTo>
                        <a:lnTo>
                          <a:pt x="7" y="83"/>
                        </a:lnTo>
                        <a:lnTo>
                          <a:pt x="7" y="82"/>
                        </a:lnTo>
                        <a:lnTo>
                          <a:pt x="6" y="81"/>
                        </a:lnTo>
                        <a:lnTo>
                          <a:pt x="6" y="80"/>
                        </a:lnTo>
                        <a:lnTo>
                          <a:pt x="5" y="80"/>
                        </a:lnTo>
                        <a:lnTo>
                          <a:pt x="5" y="79"/>
                        </a:lnTo>
                        <a:lnTo>
                          <a:pt x="4" y="79"/>
                        </a:lnTo>
                        <a:lnTo>
                          <a:pt x="3" y="79"/>
                        </a:lnTo>
                        <a:lnTo>
                          <a:pt x="2" y="78"/>
                        </a:lnTo>
                        <a:lnTo>
                          <a:pt x="2" y="78"/>
                        </a:lnTo>
                        <a:lnTo>
                          <a:pt x="1" y="78"/>
                        </a:lnTo>
                        <a:lnTo>
                          <a:pt x="1" y="77"/>
                        </a:lnTo>
                        <a:lnTo>
                          <a:pt x="1" y="77"/>
                        </a:lnTo>
                        <a:lnTo>
                          <a:pt x="0" y="76"/>
                        </a:lnTo>
                        <a:lnTo>
                          <a:pt x="0" y="76"/>
                        </a:lnTo>
                        <a:lnTo>
                          <a:pt x="0" y="75"/>
                        </a:lnTo>
                        <a:lnTo>
                          <a:pt x="0" y="75"/>
                        </a:lnTo>
                        <a:lnTo>
                          <a:pt x="0" y="74"/>
                        </a:lnTo>
                        <a:lnTo>
                          <a:pt x="0" y="74"/>
                        </a:lnTo>
                        <a:lnTo>
                          <a:pt x="0" y="73"/>
                        </a:lnTo>
                        <a:lnTo>
                          <a:pt x="1" y="73"/>
                        </a:lnTo>
                        <a:lnTo>
                          <a:pt x="1" y="72"/>
                        </a:lnTo>
                        <a:lnTo>
                          <a:pt x="1" y="72"/>
                        </a:lnTo>
                        <a:lnTo>
                          <a:pt x="1" y="71"/>
                        </a:lnTo>
                        <a:lnTo>
                          <a:pt x="1" y="71"/>
                        </a:lnTo>
                        <a:lnTo>
                          <a:pt x="2" y="70"/>
                        </a:lnTo>
                        <a:lnTo>
                          <a:pt x="2" y="70"/>
                        </a:lnTo>
                        <a:lnTo>
                          <a:pt x="2" y="69"/>
                        </a:lnTo>
                        <a:lnTo>
                          <a:pt x="3" y="69"/>
                        </a:lnTo>
                        <a:lnTo>
                          <a:pt x="3" y="69"/>
                        </a:lnTo>
                        <a:lnTo>
                          <a:pt x="3" y="69"/>
                        </a:lnTo>
                        <a:lnTo>
                          <a:pt x="4" y="69"/>
                        </a:lnTo>
                        <a:lnTo>
                          <a:pt x="4" y="68"/>
                        </a:lnTo>
                        <a:lnTo>
                          <a:pt x="4" y="68"/>
                        </a:lnTo>
                        <a:lnTo>
                          <a:pt x="4" y="68"/>
                        </a:lnTo>
                        <a:lnTo>
                          <a:pt x="4" y="68"/>
                        </a:lnTo>
                        <a:lnTo>
                          <a:pt x="4" y="67"/>
                        </a:lnTo>
                        <a:lnTo>
                          <a:pt x="4" y="67"/>
                        </a:lnTo>
                        <a:lnTo>
                          <a:pt x="5" y="66"/>
                        </a:lnTo>
                        <a:lnTo>
                          <a:pt x="5" y="66"/>
                        </a:lnTo>
                        <a:lnTo>
                          <a:pt x="5" y="65"/>
                        </a:lnTo>
                        <a:lnTo>
                          <a:pt x="6" y="65"/>
                        </a:lnTo>
                        <a:lnTo>
                          <a:pt x="6" y="64"/>
                        </a:lnTo>
                        <a:lnTo>
                          <a:pt x="7" y="64"/>
                        </a:lnTo>
                        <a:lnTo>
                          <a:pt x="7" y="64"/>
                        </a:lnTo>
                        <a:lnTo>
                          <a:pt x="8" y="64"/>
                        </a:lnTo>
                        <a:lnTo>
                          <a:pt x="8" y="64"/>
                        </a:lnTo>
                        <a:lnTo>
                          <a:pt x="9" y="64"/>
                        </a:lnTo>
                        <a:lnTo>
                          <a:pt x="10" y="64"/>
                        </a:lnTo>
                        <a:lnTo>
                          <a:pt x="10" y="63"/>
                        </a:lnTo>
                        <a:lnTo>
                          <a:pt x="11" y="63"/>
                        </a:lnTo>
                        <a:lnTo>
                          <a:pt x="11" y="63"/>
                        </a:lnTo>
                        <a:lnTo>
                          <a:pt x="11" y="62"/>
                        </a:lnTo>
                        <a:lnTo>
                          <a:pt x="11" y="62"/>
                        </a:lnTo>
                        <a:lnTo>
                          <a:pt x="12" y="62"/>
                        </a:lnTo>
                        <a:lnTo>
                          <a:pt x="12" y="61"/>
                        </a:lnTo>
                        <a:lnTo>
                          <a:pt x="13" y="61"/>
                        </a:lnTo>
                        <a:lnTo>
                          <a:pt x="13" y="61"/>
                        </a:lnTo>
                        <a:lnTo>
                          <a:pt x="14" y="60"/>
                        </a:lnTo>
                        <a:lnTo>
                          <a:pt x="14" y="60"/>
                        </a:lnTo>
                        <a:lnTo>
                          <a:pt x="14" y="59"/>
                        </a:lnTo>
                        <a:lnTo>
                          <a:pt x="14" y="59"/>
                        </a:lnTo>
                        <a:lnTo>
                          <a:pt x="15" y="58"/>
                        </a:lnTo>
                        <a:lnTo>
                          <a:pt x="15" y="58"/>
                        </a:lnTo>
                        <a:lnTo>
                          <a:pt x="16" y="58"/>
                        </a:lnTo>
                        <a:lnTo>
                          <a:pt x="16" y="57"/>
                        </a:lnTo>
                        <a:lnTo>
                          <a:pt x="16" y="57"/>
                        </a:lnTo>
                        <a:lnTo>
                          <a:pt x="16" y="57"/>
                        </a:lnTo>
                        <a:lnTo>
                          <a:pt x="16" y="57"/>
                        </a:lnTo>
                        <a:lnTo>
                          <a:pt x="16" y="56"/>
                        </a:lnTo>
                        <a:lnTo>
                          <a:pt x="17" y="55"/>
                        </a:lnTo>
                        <a:lnTo>
                          <a:pt x="16" y="55"/>
                        </a:lnTo>
                        <a:lnTo>
                          <a:pt x="16" y="54"/>
                        </a:lnTo>
                        <a:lnTo>
                          <a:pt x="16" y="53"/>
                        </a:lnTo>
                        <a:lnTo>
                          <a:pt x="16" y="53"/>
                        </a:lnTo>
                        <a:lnTo>
                          <a:pt x="15" y="52"/>
                        </a:lnTo>
                        <a:lnTo>
                          <a:pt x="15" y="51"/>
                        </a:lnTo>
                        <a:lnTo>
                          <a:pt x="14" y="50"/>
                        </a:lnTo>
                        <a:lnTo>
                          <a:pt x="14" y="50"/>
                        </a:lnTo>
                        <a:lnTo>
                          <a:pt x="13" y="49"/>
                        </a:lnTo>
                        <a:lnTo>
                          <a:pt x="13" y="49"/>
                        </a:lnTo>
                        <a:lnTo>
                          <a:pt x="13" y="49"/>
                        </a:lnTo>
                        <a:lnTo>
                          <a:pt x="13" y="48"/>
                        </a:lnTo>
                        <a:lnTo>
                          <a:pt x="13" y="48"/>
                        </a:lnTo>
                        <a:lnTo>
                          <a:pt x="13" y="47"/>
                        </a:lnTo>
                        <a:lnTo>
                          <a:pt x="13" y="47"/>
                        </a:lnTo>
                        <a:lnTo>
                          <a:pt x="13" y="47"/>
                        </a:lnTo>
                        <a:lnTo>
                          <a:pt x="13" y="47"/>
                        </a:lnTo>
                        <a:lnTo>
                          <a:pt x="14" y="47"/>
                        </a:lnTo>
                        <a:lnTo>
                          <a:pt x="14" y="46"/>
                        </a:lnTo>
                        <a:lnTo>
                          <a:pt x="14" y="46"/>
                        </a:lnTo>
                        <a:lnTo>
                          <a:pt x="14" y="45"/>
                        </a:lnTo>
                        <a:lnTo>
                          <a:pt x="14" y="45"/>
                        </a:lnTo>
                        <a:lnTo>
                          <a:pt x="14" y="44"/>
                        </a:lnTo>
                        <a:lnTo>
                          <a:pt x="14" y="44"/>
                        </a:lnTo>
                        <a:lnTo>
                          <a:pt x="14" y="43"/>
                        </a:lnTo>
                        <a:lnTo>
                          <a:pt x="14" y="43"/>
                        </a:lnTo>
                        <a:lnTo>
                          <a:pt x="14" y="42"/>
                        </a:lnTo>
                        <a:lnTo>
                          <a:pt x="14" y="42"/>
                        </a:lnTo>
                        <a:lnTo>
                          <a:pt x="15" y="42"/>
                        </a:lnTo>
                        <a:lnTo>
                          <a:pt x="15" y="42"/>
                        </a:lnTo>
                        <a:lnTo>
                          <a:pt x="16" y="42"/>
                        </a:lnTo>
                        <a:lnTo>
                          <a:pt x="16" y="42"/>
                        </a:lnTo>
                        <a:lnTo>
                          <a:pt x="16" y="41"/>
                        </a:lnTo>
                        <a:lnTo>
                          <a:pt x="16" y="41"/>
                        </a:lnTo>
                        <a:lnTo>
                          <a:pt x="16" y="41"/>
                        </a:lnTo>
                        <a:lnTo>
                          <a:pt x="16" y="40"/>
                        </a:lnTo>
                        <a:lnTo>
                          <a:pt x="16" y="40"/>
                        </a:lnTo>
                        <a:lnTo>
                          <a:pt x="16" y="39"/>
                        </a:lnTo>
                        <a:lnTo>
                          <a:pt x="16" y="39"/>
                        </a:lnTo>
                        <a:lnTo>
                          <a:pt x="16" y="38"/>
                        </a:lnTo>
                        <a:lnTo>
                          <a:pt x="17" y="38"/>
                        </a:lnTo>
                        <a:lnTo>
                          <a:pt x="17" y="37"/>
                        </a:lnTo>
                        <a:lnTo>
                          <a:pt x="17" y="37"/>
                        </a:lnTo>
                        <a:lnTo>
                          <a:pt x="17" y="37"/>
                        </a:lnTo>
                        <a:lnTo>
                          <a:pt x="18" y="37"/>
                        </a:lnTo>
                        <a:lnTo>
                          <a:pt x="19" y="37"/>
                        </a:lnTo>
                        <a:lnTo>
                          <a:pt x="20" y="37"/>
                        </a:lnTo>
                        <a:lnTo>
                          <a:pt x="20" y="37"/>
                        </a:lnTo>
                        <a:lnTo>
                          <a:pt x="21" y="37"/>
                        </a:lnTo>
                        <a:lnTo>
                          <a:pt x="22" y="37"/>
                        </a:lnTo>
                        <a:lnTo>
                          <a:pt x="22" y="36"/>
                        </a:lnTo>
                        <a:lnTo>
                          <a:pt x="22" y="36"/>
                        </a:lnTo>
                        <a:lnTo>
                          <a:pt x="23" y="36"/>
                        </a:lnTo>
                        <a:lnTo>
                          <a:pt x="23" y="36"/>
                        </a:lnTo>
                        <a:lnTo>
                          <a:pt x="23" y="35"/>
                        </a:lnTo>
                        <a:lnTo>
                          <a:pt x="23" y="35"/>
                        </a:lnTo>
                        <a:lnTo>
                          <a:pt x="24" y="35"/>
                        </a:lnTo>
                        <a:lnTo>
                          <a:pt x="24" y="35"/>
                        </a:lnTo>
                        <a:lnTo>
                          <a:pt x="24" y="35"/>
                        </a:lnTo>
                        <a:lnTo>
                          <a:pt x="25" y="35"/>
                        </a:lnTo>
                        <a:lnTo>
                          <a:pt x="26" y="35"/>
                        </a:lnTo>
                        <a:lnTo>
                          <a:pt x="26" y="34"/>
                        </a:lnTo>
                        <a:lnTo>
                          <a:pt x="26" y="34"/>
                        </a:lnTo>
                        <a:lnTo>
                          <a:pt x="27" y="34"/>
                        </a:lnTo>
                        <a:lnTo>
                          <a:pt x="27" y="33"/>
                        </a:lnTo>
                        <a:lnTo>
                          <a:pt x="27" y="33"/>
                        </a:lnTo>
                        <a:lnTo>
                          <a:pt x="28" y="32"/>
                        </a:lnTo>
                        <a:lnTo>
                          <a:pt x="28" y="30"/>
                        </a:lnTo>
                        <a:lnTo>
                          <a:pt x="28" y="29"/>
                        </a:lnTo>
                        <a:lnTo>
                          <a:pt x="28" y="28"/>
                        </a:lnTo>
                        <a:lnTo>
                          <a:pt x="28" y="27"/>
                        </a:lnTo>
                        <a:lnTo>
                          <a:pt x="28" y="26"/>
                        </a:lnTo>
                        <a:lnTo>
                          <a:pt x="28" y="26"/>
                        </a:lnTo>
                        <a:lnTo>
                          <a:pt x="28" y="25"/>
                        </a:lnTo>
                        <a:lnTo>
                          <a:pt x="29" y="25"/>
                        </a:lnTo>
                        <a:lnTo>
                          <a:pt x="29" y="24"/>
                        </a:lnTo>
                        <a:lnTo>
                          <a:pt x="29" y="24"/>
                        </a:lnTo>
                        <a:lnTo>
                          <a:pt x="30" y="24"/>
                        </a:lnTo>
                        <a:lnTo>
                          <a:pt x="30" y="24"/>
                        </a:lnTo>
                        <a:lnTo>
                          <a:pt x="31" y="24"/>
                        </a:lnTo>
                        <a:lnTo>
                          <a:pt x="32" y="24"/>
                        </a:lnTo>
                        <a:lnTo>
                          <a:pt x="33" y="24"/>
                        </a:lnTo>
                        <a:lnTo>
                          <a:pt x="33" y="24"/>
                        </a:lnTo>
                        <a:lnTo>
                          <a:pt x="34" y="24"/>
                        </a:lnTo>
                        <a:lnTo>
                          <a:pt x="35" y="25"/>
                        </a:lnTo>
                        <a:lnTo>
                          <a:pt x="36" y="25"/>
                        </a:lnTo>
                        <a:lnTo>
                          <a:pt x="36" y="26"/>
                        </a:lnTo>
                        <a:lnTo>
                          <a:pt x="36" y="26"/>
                        </a:lnTo>
                        <a:lnTo>
                          <a:pt x="36" y="27"/>
                        </a:lnTo>
                        <a:lnTo>
                          <a:pt x="36" y="27"/>
                        </a:lnTo>
                        <a:lnTo>
                          <a:pt x="36" y="27"/>
                        </a:lnTo>
                        <a:lnTo>
                          <a:pt x="36" y="28"/>
                        </a:lnTo>
                        <a:lnTo>
                          <a:pt x="36" y="28"/>
                        </a:lnTo>
                        <a:lnTo>
                          <a:pt x="36" y="28"/>
                        </a:lnTo>
                        <a:lnTo>
                          <a:pt x="37" y="28"/>
                        </a:lnTo>
                        <a:lnTo>
                          <a:pt x="37" y="29"/>
                        </a:lnTo>
                        <a:lnTo>
                          <a:pt x="37" y="29"/>
                        </a:lnTo>
                        <a:lnTo>
                          <a:pt x="38" y="29"/>
                        </a:lnTo>
                        <a:lnTo>
                          <a:pt x="38" y="29"/>
                        </a:lnTo>
                        <a:lnTo>
                          <a:pt x="38" y="30"/>
                        </a:lnTo>
                        <a:lnTo>
                          <a:pt x="38" y="30"/>
                        </a:lnTo>
                        <a:lnTo>
                          <a:pt x="38" y="30"/>
                        </a:lnTo>
                        <a:lnTo>
                          <a:pt x="38" y="31"/>
                        </a:lnTo>
                        <a:lnTo>
                          <a:pt x="38" y="31"/>
                        </a:lnTo>
                        <a:lnTo>
                          <a:pt x="38" y="31"/>
                        </a:lnTo>
                        <a:lnTo>
                          <a:pt x="38" y="32"/>
                        </a:lnTo>
                        <a:lnTo>
                          <a:pt x="38" y="32"/>
                        </a:lnTo>
                        <a:lnTo>
                          <a:pt x="39" y="32"/>
                        </a:lnTo>
                        <a:lnTo>
                          <a:pt x="39" y="32"/>
                        </a:lnTo>
                        <a:lnTo>
                          <a:pt x="39" y="32"/>
                        </a:lnTo>
                        <a:lnTo>
                          <a:pt x="39" y="34"/>
                        </a:lnTo>
                        <a:lnTo>
                          <a:pt x="39" y="35"/>
                        </a:lnTo>
                        <a:lnTo>
                          <a:pt x="39" y="37"/>
                        </a:lnTo>
                        <a:lnTo>
                          <a:pt x="39" y="39"/>
                        </a:lnTo>
                        <a:lnTo>
                          <a:pt x="39" y="39"/>
                        </a:lnTo>
                        <a:lnTo>
                          <a:pt x="39" y="39"/>
                        </a:lnTo>
                        <a:lnTo>
                          <a:pt x="40" y="40"/>
                        </a:lnTo>
                        <a:lnTo>
                          <a:pt x="40" y="40"/>
                        </a:lnTo>
                        <a:lnTo>
                          <a:pt x="40" y="40"/>
                        </a:lnTo>
                        <a:lnTo>
                          <a:pt x="40" y="40"/>
                        </a:lnTo>
                        <a:lnTo>
                          <a:pt x="41" y="40"/>
                        </a:lnTo>
                        <a:lnTo>
                          <a:pt x="41" y="40"/>
                        </a:lnTo>
                        <a:lnTo>
                          <a:pt x="41" y="41"/>
                        </a:lnTo>
                        <a:lnTo>
                          <a:pt x="41" y="41"/>
                        </a:lnTo>
                        <a:lnTo>
                          <a:pt x="41" y="42"/>
                        </a:lnTo>
                        <a:lnTo>
                          <a:pt x="41" y="42"/>
                        </a:lnTo>
                        <a:lnTo>
                          <a:pt x="41" y="43"/>
                        </a:lnTo>
                        <a:lnTo>
                          <a:pt x="41" y="43"/>
                        </a:lnTo>
                        <a:lnTo>
                          <a:pt x="41" y="43"/>
                        </a:lnTo>
                        <a:lnTo>
                          <a:pt x="42" y="44"/>
                        </a:lnTo>
                        <a:lnTo>
                          <a:pt x="42" y="44"/>
                        </a:lnTo>
                        <a:lnTo>
                          <a:pt x="43" y="45"/>
                        </a:lnTo>
                        <a:lnTo>
                          <a:pt x="43" y="45"/>
                        </a:lnTo>
                        <a:lnTo>
                          <a:pt x="43" y="45"/>
                        </a:lnTo>
                        <a:lnTo>
                          <a:pt x="44" y="45"/>
                        </a:lnTo>
                        <a:lnTo>
                          <a:pt x="44" y="45"/>
                        </a:lnTo>
                        <a:lnTo>
                          <a:pt x="45" y="45"/>
                        </a:lnTo>
                        <a:lnTo>
                          <a:pt x="49" y="45"/>
                        </a:lnTo>
                        <a:lnTo>
                          <a:pt x="50" y="45"/>
                        </a:lnTo>
                        <a:lnTo>
                          <a:pt x="51" y="45"/>
                        </a:lnTo>
                        <a:lnTo>
                          <a:pt x="52" y="45"/>
                        </a:lnTo>
                        <a:lnTo>
                          <a:pt x="53" y="45"/>
                        </a:lnTo>
                        <a:lnTo>
                          <a:pt x="53" y="45"/>
                        </a:lnTo>
                        <a:lnTo>
                          <a:pt x="54" y="45"/>
                        </a:lnTo>
                        <a:lnTo>
                          <a:pt x="54" y="45"/>
                        </a:lnTo>
                        <a:lnTo>
                          <a:pt x="54" y="44"/>
                        </a:lnTo>
                        <a:lnTo>
                          <a:pt x="54" y="44"/>
                        </a:lnTo>
                        <a:lnTo>
                          <a:pt x="55" y="44"/>
                        </a:lnTo>
                        <a:lnTo>
                          <a:pt x="55" y="44"/>
                        </a:lnTo>
                        <a:lnTo>
                          <a:pt x="56" y="44"/>
                        </a:lnTo>
                        <a:lnTo>
                          <a:pt x="57" y="44"/>
                        </a:lnTo>
                        <a:lnTo>
                          <a:pt x="58" y="44"/>
                        </a:lnTo>
                        <a:lnTo>
                          <a:pt x="58" y="44"/>
                        </a:lnTo>
                        <a:lnTo>
                          <a:pt x="58" y="44"/>
                        </a:lnTo>
                        <a:lnTo>
                          <a:pt x="58" y="44"/>
                        </a:lnTo>
                        <a:lnTo>
                          <a:pt x="58" y="44"/>
                        </a:lnTo>
                        <a:lnTo>
                          <a:pt x="58" y="45"/>
                        </a:lnTo>
                        <a:lnTo>
                          <a:pt x="58" y="45"/>
                        </a:lnTo>
                        <a:lnTo>
                          <a:pt x="59" y="45"/>
                        </a:lnTo>
                        <a:lnTo>
                          <a:pt x="59" y="44"/>
                        </a:lnTo>
                        <a:lnTo>
                          <a:pt x="59" y="44"/>
                        </a:lnTo>
                        <a:lnTo>
                          <a:pt x="59" y="44"/>
                        </a:lnTo>
                        <a:lnTo>
                          <a:pt x="59" y="44"/>
                        </a:lnTo>
                        <a:lnTo>
                          <a:pt x="60" y="43"/>
                        </a:lnTo>
                        <a:lnTo>
                          <a:pt x="59" y="43"/>
                        </a:lnTo>
                        <a:lnTo>
                          <a:pt x="59" y="43"/>
                        </a:lnTo>
                        <a:lnTo>
                          <a:pt x="59" y="42"/>
                        </a:lnTo>
                        <a:lnTo>
                          <a:pt x="59" y="42"/>
                        </a:lnTo>
                        <a:lnTo>
                          <a:pt x="58" y="42"/>
                        </a:lnTo>
                        <a:lnTo>
                          <a:pt x="58" y="42"/>
                        </a:lnTo>
                        <a:lnTo>
                          <a:pt x="58" y="42"/>
                        </a:lnTo>
                        <a:lnTo>
                          <a:pt x="58" y="42"/>
                        </a:lnTo>
                        <a:lnTo>
                          <a:pt x="58" y="41"/>
                        </a:lnTo>
                        <a:lnTo>
                          <a:pt x="58" y="41"/>
                        </a:lnTo>
                        <a:lnTo>
                          <a:pt x="58" y="40"/>
                        </a:lnTo>
                        <a:lnTo>
                          <a:pt x="58" y="40"/>
                        </a:lnTo>
                        <a:lnTo>
                          <a:pt x="58" y="40"/>
                        </a:lnTo>
                        <a:lnTo>
                          <a:pt x="59" y="40"/>
                        </a:lnTo>
                        <a:lnTo>
                          <a:pt x="59" y="39"/>
                        </a:lnTo>
                        <a:lnTo>
                          <a:pt x="59" y="39"/>
                        </a:lnTo>
                        <a:lnTo>
                          <a:pt x="59" y="39"/>
                        </a:lnTo>
                        <a:lnTo>
                          <a:pt x="59" y="39"/>
                        </a:lnTo>
                        <a:lnTo>
                          <a:pt x="59" y="38"/>
                        </a:lnTo>
                        <a:lnTo>
                          <a:pt x="59" y="38"/>
                        </a:lnTo>
                        <a:lnTo>
                          <a:pt x="59" y="38"/>
                        </a:lnTo>
                        <a:lnTo>
                          <a:pt x="59" y="37"/>
                        </a:lnTo>
                        <a:lnTo>
                          <a:pt x="59" y="37"/>
                        </a:lnTo>
                        <a:lnTo>
                          <a:pt x="58" y="37"/>
                        </a:lnTo>
                        <a:lnTo>
                          <a:pt x="58" y="37"/>
                        </a:lnTo>
                        <a:lnTo>
                          <a:pt x="58" y="37"/>
                        </a:lnTo>
                        <a:lnTo>
                          <a:pt x="58" y="37"/>
                        </a:lnTo>
                        <a:lnTo>
                          <a:pt x="58" y="36"/>
                        </a:lnTo>
                        <a:lnTo>
                          <a:pt x="58" y="36"/>
                        </a:lnTo>
                        <a:lnTo>
                          <a:pt x="58" y="35"/>
                        </a:lnTo>
                        <a:lnTo>
                          <a:pt x="58" y="35"/>
                        </a:lnTo>
                        <a:lnTo>
                          <a:pt x="58" y="34"/>
                        </a:lnTo>
                        <a:lnTo>
                          <a:pt x="58" y="34"/>
                        </a:lnTo>
                        <a:lnTo>
                          <a:pt x="57" y="34"/>
                        </a:lnTo>
                        <a:lnTo>
                          <a:pt x="57" y="34"/>
                        </a:lnTo>
                        <a:lnTo>
                          <a:pt x="57" y="34"/>
                        </a:lnTo>
                        <a:lnTo>
                          <a:pt x="56" y="34"/>
                        </a:lnTo>
                        <a:lnTo>
                          <a:pt x="56" y="34"/>
                        </a:lnTo>
                        <a:lnTo>
                          <a:pt x="56" y="24"/>
                        </a:lnTo>
                        <a:lnTo>
                          <a:pt x="57" y="24"/>
                        </a:lnTo>
                        <a:lnTo>
                          <a:pt x="58" y="24"/>
                        </a:lnTo>
                        <a:lnTo>
                          <a:pt x="59" y="24"/>
                        </a:lnTo>
                        <a:lnTo>
                          <a:pt x="59" y="24"/>
                        </a:lnTo>
                        <a:lnTo>
                          <a:pt x="60" y="24"/>
                        </a:lnTo>
                        <a:lnTo>
                          <a:pt x="60" y="23"/>
                        </a:lnTo>
                        <a:lnTo>
                          <a:pt x="61" y="23"/>
                        </a:lnTo>
                        <a:lnTo>
                          <a:pt x="61" y="23"/>
                        </a:lnTo>
                        <a:lnTo>
                          <a:pt x="62" y="22"/>
                        </a:lnTo>
                        <a:lnTo>
                          <a:pt x="62" y="22"/>
                        </a:lnTo>
                        <a:lnTo>
                          <a:pt x="63" y="22"/>
                        </a:lnTo>
                        <a:lnTo>
                          <a:pt x="63" y="22"/>
                        </a:lnTo>
                        <a:lnTo>
                          <a:pt x="63" y="22"/>
                        </a:lnTo>
                        <a:lnTo>
                          <a:pt x="64" y="22"/>
                        </a:lnTo>
                        <a:lnTo>
                          <a:pt x="64" y="22"/>
                        </a:lnTo>
                        <a:lnTo>
                          <a:pt x="64" y="21"/>
                        </a:lnTo>
                        <a:lnTo>
                          <a:pt x="64" y="21"/>
                        </a:lnTo>
                        <a:lnTo>
                          <a:pt x="64" y="21"/>
                        </a:lnTo>
                        <a:lnTo>
                          <a:pt x="64" y="20"/>
                        </a:lnTo>
                        <a:lnTo>
                          <a:pt x="69" y="20"/>
                        </a:lnTo>
                        <a:lnTo>
                          <a:pt x="70" y="20"/>
                        </a:lnTo>
                        <a:lnTo>
                          <a:pt x="70" y="20"/>
                        </a:lnTo>
                        <a:lnTo>
                          <a:pt x="71" y="20"/>
                        </a:lnTo>
                        <a:lnTo>
                          <a:pt x="71" y="20"/>
                        </a:lnTo>
                        <a:lnTo>
                          <a:pt x="72" y="20"/>
                        </a:lnTo>
                        <a:lnTo>
                          <a:pt x="72" y="20"/>
                        </a:lnTo>
                        <a:lnTo>
                          <a:pt x="72" y="20"/>
                        </a:lnTo>
                        <a:lnTo>
                          <a:pt x="73" y="20"/>
                        </a:lnTo>
                        <a:lnTo>
                          <a:pt x="73" y="20"/>
                        </a:lnTo>
                        <a:lnTo>
                          <a:pt x="73" y="20"/>
                        </a:lnTo>
                        <a:lnTo>
                          <a:pt x="74" y="19"/>
                        </a:lnTo>
                        <a:lnTo>
                          <a:pt x="74" y="19"/>
                        </a:lnTo>
                        <a:lnTo>
                          <a:pt x="74" y="18"/>
                        </a:lnTo>
                        <a:lnTo>
                          <a:pt x="74" y="18"/>
                        </a:lnTo>
                        <a:lnTo>
                          <a:pt x="74" y="17"/>
                        </a:lnTo>
                        <a:lnTo>
                          <a:pt x="74" y="15"/>
                        </a:lnTo>
                        <a:lnTo>
                          <a:pt x="74" y="14"/>
                        </a:lnTo>
                        <a:lnTo>
                          <a:pt x="74" y="14"/>
                        </a:lnTo>
                        <a:lnTo>
                          <a:pt x="75" y="13"/>
                        </a:lnTo>
                        <a:lnTo>
                          <a:pt x="75" y="13"/>
                        </a:lnTo>
                        <a:lnTo>
                          <a:pt x="75" y="12"/>
                        </a:lnTo>
                        <a:lnTo>
                          <a:pt x="76" y="12"/>
                        </a:lnTo>
                        <a:lnTo>
                          <a:pt x="76" y="12"/>
                        </a:lnTo>
                        <a:lnTo>
                          <a:pt x="77" y="12"/>
                        </a:lnTo>
                        <a:lnTo>
                          <a:pt x="78" y="12"/>
                        </a:lnTo>
                        <a:lnTo>
                          <a:pt x="79" y="12"/>
                        </a:lnTo>
                        <a:lnTo>
                          <a:pt x="79" y="12"/>
                        </a:lnTo>
                        <a:lnTo>
                          <a:pt x="80" y="12"/>
                        </a:lnTo>
                        <a:lnTo>
                          <a:pt x="80" y="13"/>
                        </a:lnTo>
                        <a:lnTo>
                          <a:pt x="80" y="13"/>
                        </a:lnTo>
                        <a:lnTo>
                          <a:pt x="80" y="13"/>
                        </a:lnTo>
                        <a:lnTo>
                          <a:pt x="80" y="13"/>
                        </a:lnTo>
                        <a:lnTo>
                          <a:pt x="81" y="13"/>
                        </a:lnTo>
                        <a:lnTo>
                          <a:pt x="81" y="13"/>
                        </a:lnTo>
                        <a:lnTo>
                          <a:pt x="81" y="13"/>
                        </a:lnTo>
                        <a:lnTo>
                          <a:pt x="82" y="13"/>
                        </a:lnTo>
                        <a:lnTo>
                          <a:pt x="82" y="13"/>
                        </a:lnTo>
                        <a:lnTo>
                          <a:pt x="82" y="13"/>
                        </a:lnTo>
                        <a:lnTo>
                          <a:pt x="82" y="13"/>
                        </a:lnTo>
                        <a:lnTo>
                          <a:pt x="83" y="13"/>
                        </a:lnTo>
                        <a:lnTo>
                          <a:pt x="83" y="12"/>
                        </a:lnTo>
                        <a:lnTo>
                          <a:pt x="83" y="12"/>
                        </a:lnTo>
                        <a:lnTo>
                          <a:pt x="83" y="11"/>
                        </a:lnTo>
                        <a:lnTo>
                          <a:pt x="83" y="11"/>
                        </a:lnTo>
                        <a:lnTo>
                          <a:pt x="84" y="11"/>
                        </a:lnTo>
                        <a:lnTo>
                          <a:pt x="85" y="11"/>
                        </a:lnTo>
                        <a:lnTo>
                          <a:pt x="85" y="10"/>
                        </a:lnTo>
                        <a:lnTo>
                          <a:pt x="86" y="10"/>
                        </a:lnTo>
                        <a:lnTo>
                          <a:pt x="88" y="10"/>
                        </a:lnTo>
                        <a:lnTo>
                          <a:pt x="89" y="10"/>
                        </a:lnTo>
                        <a:lnTo>
                          <a:pt x="90" y="10"/>
                        </a:lnTo>
                        <a:lnTo>
                          <a:pt x="90" y="10"/>
                        </a:lnTo>
                        <a:lnTo>
                          <a:pt x="91" y="10"/>
                        </a:lnTo>
                        <a:lnTo>
                          <a:pt x="92" y="10"/>
                        </a:lnTo>
                        <a:lnTo>
                          <a:pt x="92" y="10"/>
                        </a:lnTo>
                        <a:lnTo>
                          <a:pt x="93" y="9"/>
                        </a:lnTo>
                        <a:lnTo>
                          <a:pt x="93" y="9"/>
                        </a:lnTo>
                        <a:lnTo>
                          <a:pt x="93" y="9"/>
                        </a:lnTo>
                        <a:lnTo>
                          <a:pt x="94" y="8"/>
                        </a:lnTo>
                        <a:lnTo>
                          <a:pt x="94" y="8"/>
                        </a:lnTo>
                        <a:lnTo>
                          <a:pt x="95" y="7"/>
                        </a:lnTo>
                        <a:lnTo>
                          <a:pt x="96" y="7"/>
                        </a:lnTo>
                        <a:lnTo>
                          <a:pt x="96" y="6"/>
                        </a:lnTo>
                        <a:lnTo>
                          <a:pt x="97" y="5"/>
                        </a:lnTo>
                        <a:lnTo>
                          <a:pt x="97" y="5"/>
                        </a:lnTo>
                        <a:lnTo>
                          <a:pt x="98" y="4"/>
                        </a:lnTo>
                        <a:lnTo>
                          <a:pt x="98" y="4"/>
                        </a:lnTo>
                        <a:lnTo>
                          <a:pt x="99" y="3"/>
                        </a:lnTo>
                        <a:lnTo>
                          <a:pt x="99" y="3"/>
                        </a:lnTo>
                        <a:lnTo>
                          <a:pt x="100" y="3"/>
                        </a:lnTo>
                        <a:lnTo>
                          <a:pt x="100" y="2"/>
                        </a:lnTo>
                        <a:lnTo>
                          <a:pt x="101" y="2"/>
                        </a:lnTo>
                        <a:lnTo>
                          <a:pt x="101" y="2"/>
                        </a:lnTo>
                      </a:path>
                    </a:pathLst>
                  </a:custGeom>
                  <a:grpFill/>
                  <a:ln w="3175" cap="flat" cmpd="sng">
                    <a:solidFill>
                      <a:schemeClr val="accent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 defTabSz="914308">
                      <a:defRPr/>
                    </a:pPr>
                    <a:endParaRPr lang="en-US" sz="900" kern="0" dirty="0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09" name="Freeform 6"/>
                  <p:cNvSpPr>
                    <a:spLocks/>
                  </p:cNvSpPr>
                  <p:nvPr/>
                </p:nvSpPr>
                <p:spPr bwMode="auto">
                  <a:xfrm>
                    <a:off x="4633128" y="2534620"/>
                    <a:ext cx="1496952" cy="1381222"/>
                  </a:xfrm>
                  <a:custGeom>
                    <a:avLst/>
                    <a:gdLst/>
                    <a:ahLst/>
                    <a:cxnLst>
                      <a:cxn ang="0">
                        <a:pos x="25" y="46"/>
                      </a:cxn>
                      <a:cxn ang="0">
                        <a:pos x="15" y="28"/>
                      </a:cxn>
                      <a:cxn ang="0">
                        <a:pos x="19" y="11"/>
                      </a:cxn>
                      <a:cxn ang="0">
                        <a:pos x="33" y="2"/>
                      </a:cxn>
                      <a:cxn ang="0">
                        <a:pos x="37" y="9"/>
                      </a:cxn>
                      <a:cxn ang="0">
                        <a:pos x="42" y="15"/>
                      </a:cxn>
                      <a:cxn ang="0">
                        <a:pos x="46" y="22"/>
                      </a:cxn>
                      <a:cxn ang="0">
                        <a:pos x="51" y="28"/>
                      </a:cxn>
                      <a:cxn ang="0">
                        <a:pos x="61" y="20"/>
                      </a:cxn>
                      <a:cxn ang="0">
                        <a:pos x="61" y="13"/>
                      </a:cxn>
                      <a:cxn ang="0">
                        <a:pos x="65" y="11"/>
                      </a:cxn>
                      <a:cxn ang="0">
                        <a:pos x="70" y="13"/>
                      </a:cxn>
                      <a:cxn ang="0">
                        <a:pos x="72" y="18"/>
                      </a:cxn>
                      <a:cxn ang="0">
                        <a:pos x="77" y="21"/>
                      </a:cxn>
                      <a:cxn ang="0">
                        <a:pos x="83" y="24"/>
                      </a:cxn>
                      <a:cxn ang="0">
                        <a:pos x="92" y="21"/>
                      </a:cxn>
                      <a:cxn ang="0">
                        <a:pos x="104" y="16"/>
                      </a:cxn>
                      <a:cxn ang="0">
                        <a:pos x="111" y="14"/>
                      </a:cxn>
                      <a:cxn ang="0">
                        <a:pos x="114" y="11"/>
                      </a:cxn>
                      <a:cxn ang="0">
                        <a:pos x="124" y="12"/>
                      </a:cxn>
                      <a:cxn ang="0">
                        <a:pos x="131" y="18"/>
                      </a:cxn>
                      <a:cxn ang="0">
                        <a:pos x="134" y="23"/>
                      </a:cxn>
                      <a:cxn ang="0">
                        <a:pos x="137" y="28"/>
                      </a:cxn>
                      <a:cxn ang="0">
                        <a:pos x="146" y="30"/>
                      </a:cxn>
                      <a:cxn ang="0">
                        <a:pos x="152" y="33"/>
                      </a:cxn>
                      <a:cxn ang="0">
                        <a:pos x="155" y="38"/>
                      </a:cxn>
                      <a:cxn ang="0">
                        <a:pos x="160" y="41"/>
                      </a:cxn>
                      <a:cxn ang="0">
                        <a:pos x="176" y="43"/>
                      </a:cxn>
                      <a:cxn ang="0">
                        <a:pos x="183" y="41"/>
                      </a:cxn>
                      <a:cxn ang="0">
                        <a:pos x="189" y="34"/>
                      </a:cxn>
                      <a:cxn ang="0">
                        <a:pos x="192" y="39"/>
                      </a:cxn>
                      <a:cxn ang="0">
                        <a:pos x="200" y="46"/>
                      </a:cxn>
                      <a:cxn ang="0">
                        <a:pos x="194" y="53"/>
                      </a:cxn>
                      <a:cxn ang="0">
                        <a:pos x="193" y="68"/>
                      </a:cxn>
                      <a:cxn ang="0">
                        <a:pos x="180" y="99"/>
                      </a:cxn>
                      <a:cxn ang="0">
                        <a:pos x="183" y="103"/>
                      </a:cxn>
                      <a:cxn ang="0">
                        <a:pos x="186" y="107"/>
                      </a:cxn>
                      <a:cxn ang="0">
                        <a:pos x="179" y="119"/>
                      </a:cxn>
                      <a:cxn ang="0">
                        <a:pos x="175" y="123"/>
                      </a:cxn>
                      <a:cxn ang="0">
                        <a:pos x="169" y="124"/>
                      </a:cxn>
                      <a:cxn ang="0">
                        <a:pos x="162" y="122"/>
                      </a:cxn>
                      <a:cxn ang="0">
                        <a:pos x="157" y="125"/>
                      </a:cxn>
                      <a:cxn ang="0">
                        <a:pos x="144" y="125"/>
                      </a:cxn>
                      <a:cxn ang="0">
                        <a:pos x="132" y="124"/>
                      </a:cxn>
                      <a:cxn ang="0">
                        <a:pos x="131" y="138"/>
                      </a:cxn>
                      <a:cxn ang="0">
                        <a:pos x="129" y="159"/>
                      </a:cxn>
                      <a:cxn ang="0">
                        <a:pos x="124" y="169"/>
                      </a:cxn>
                      <a:cxn ang="0">
                        <a:pos x="110" y="150"/>
                      </a:cxn>
                      <a:cxn ang="0">
                        <a:pos x="93" y="146"/>
                      </a:cxn>
                      <a:cxn ang="0">
                        <a:pos x="70" y="140"/>
                      </a:cxn>
                      <a:cxn ang="0">
                        <a:pos x="64" y="143"/>
                      </a:cxn>
                      <a:cxn ang="0">
                        <a:pos x="39" y="138"/>
                      </a:cxn>
                      <a:cxn ang="0">
                        <a:pos x="20" y="143"/>
                      </a:cxn>
                      <a:cxn ang="0">
                        <a:pos x="9" y="147"/>
                      </a:cxn>
                      <a:cxn ang="0">
                        <a:pos x="12" y="125"/>
                      </a:cxn>
                      <a:cxn ang="0">
                        <a:pos x="8" y="114"/>
                      </a:cxn>
                      <a:cxn ang="0">
                        <a:pos x="9" y="103"/>
                      </a:cxn>
                      <a:cxn ang="0">
                        <a:pos x="9" y="97"/>
                      </a:cxn>
                      <a:cxn ang="0">
                        <a:pos x="6" y="80"/>
                      </a:cxn>
                      <a:cxn ang="0">
                        <a:pos x="0" y="67"/>
                      </a:cxn>
                      <a:cxn ang="0">
                        <a:pos x="5" y="59"/>
                      </a:cxn>
                    </a:cxnLst>
                    <a:rect l="0" t="0" r="r" b="b"/>
                    <a:pathLst>
                      <a:path w="200" h="172">
                        <a:moveTo>
                          <a:pt x="11" y="52"/>
                        </a:moveTo>
                        <a:lnTo>
                          <a:pt x="12" y="52"/>
                        </a:lnTo>
                        <a:lnTo>
                          <a:pt x="14" y="52"/>
                        </a:lnTo>
                        <a:lnTo>
                          <a:pt x="15" y="52"/>
                        </a:lnTo>
                        <a:lnTo>
                          <a:pt x="16" y="52"/>
                        </a:lnTo>
                        <a:lnTo>
                          <a:pt x="18" y="52"/>
                        </a:lnTo>
                        <a:lnTo>
                          <a:pt x="19" y="51"/>
                        </a:lnTo>
                        <a:lnTo>
                          <a:pt x="20" y="51"/>
                        </a:lnTo>
                        <a:lnTo>
                          <a:pt x="21" y="50"/>
                        </a:lnTo>
                        <a:lnTo>
                          <a:pt x="21" y="50"/>
                        </a:lnTo>
                        <a:lnTo>
                          <a:pt x="22" y="49"/>
                        </a:lnTo>
                        <a:lnTo>
                          <a:pt x="23" y="48"/>
                        </a:lnTo>
                        <a:lnTo>
                          <a:pt x="24" y="48"/>
                        </a:lnTo>
                        <a:lnTo>
                          <a:pt x="24" y="47"/>
                        </a:lnTo>
                        <a:lnTo>
                          <a:pt x="25" y="46"/>
                        </a:lnTo>
                        <a:lnTo>
                          <a:pt x="25" y="45"/>
                        </a:lnTo>
                        <a:lnTo>
                          <a:pt x="26" y="44"/>
                        </a:lnTo>
                        <a:lnTo>
                          <a:pt x="26" y="43"/>
                        </a:lnTo>
                        <a:lnTo>
                          <a:pt x="25" y="42"/>
                        </a:lnTo>
                        <a:lnTo>
                          <a:pt x="25" y="40"/>
                        </a:lnTo>
                        <a:lnTo>
                          <a:pt x="25" y="39"/>
                        </a:lnTo>
                        <a:lnTo>
                          <a:pt x="24" y="38"/>
                        </a:lnTo>
                        <a:lnTo>
                          <a:pt x="23" y="37"/>
                        </a:lnTo>
                        <a:lnTo>
                          <a:pt x="23" y="35"/>
                        </a:lnTo>
                        <a:lnTo>
                          <a:pt x="22" y="34"/>
                        </a:lnTo>
                        <a:lnTo>
                          <a:pt x="21" y="33"/>
                        </a:lnTo>
                        <a:lnTo>
                          <a:pt x="19" y="31"/>
                        </a:lnTo>
                        <a:lnTo>
                          <a:pt x="17" y="30"/>
                        </a:lnTo>
                        <a:lnTo>
                          <a:pt x="16" y="29"/>
                        </a:lnTo>
                        <a:lnTo>
                          <a:pt x="15" y="28"/>
                        </a:lnTo>
                        <a:lnTo>
                          <a:pt x="15" y="27"/>
                        </a:lnTo>
                        <a:lnTo>
                          <a:pt x="14" y="25"/>
                        </a:lnTo>
                        <a:lnTo>
                          <a:pt x="14" y="24"/>
                        </a:lnTo>
                        <a:lnTo>
                          <a:pt x="14" y="23"/>
                        </a:lnTo>
                        <a:lnTo>
                          <a:pt x="14" y="22"/>
                        </a:lnTo>
                        <a:lnTo>
                          <a:pt x="14" y="21"/>
                        </a:lnTo>
                        <a:lnTo>
                          <a:pt x="14" y="19"/>
                        </a:lnTo>
                        <a:lnTo>
                          <a:pt x="14" y="18"/>
                        </a:lnTo>
                        <a:lnTo>
                          <a:pt x="15" y="17"/>
                        </a:lnTo>
                        <a:lnTo>
                          <a:pt x="15" y="17"/>
                        </a:lnTo>
                        <a:lnTo>
                          <a:pt x="15" y="16"/>
                        </a:lnTo>
                        <a:lnTo>
                          <a:pt x="16" y="15"/>
                        </a:lnTo>
                        <a:lnTo>
                          <a:pt x="17" y="13"/>
                        </a:lnTo>
                        <a:lnTo>
                          <a:pt x="18" y="12"/>
                        </a:lnTo>
                        <a:lnTo>
                          <a:pt x="19" y="11"/>
                        </a:lnTo>
                        <a:lnTo>
                          <a:pt x="20" y="9"/>
                        </a:lnTo>
                        <a:lnTo>
                          <a:pt x="21" y="8"/>
                        </a:lnTo>
                        <a:lnTo>
                          <a:pt x="22" y="7"/>
                        </a:lnTo>
                        <a:lnTo>
                          <a:pt x="24" y="5"/>
                        </a:lnTo>
                        <a:lnTo>
                          <a:pt x="25" y="4"/>
                        </a:lnTo>
                        <a:lnTo>
                          <a:pt x="26" y="3"/>
                        </a:lnTo>
                        <a:lnTo>
                          <a:pt x="28" y="2"/>
                        </a:lnTo>
                        <a:lnTo>
                          <a:pt x="29" y="1"/>
                        </a:lnTo>
                        <a:lnTo>
                          <a:pt x="30" y="0"/>
                        </a:lnTo>
                        <a:lnTo>
                          <a:pt x="31" y="0"/>
                        </a:lnTo>
                        <a:lnTo>
                          <a:pt x="31" y="1"/>
                        </a:lnTo>
                        <a:lnTo>
                          <a:pt x="32" y="1"/>
                        </a:lnTo>
                        <a:lnTo>
                          <a:pt x="32" y="1"/>
                        </a:lnTo>
                        <a:lnTo>
                          <a:pt x="33" y="2"/>
                        </a:lnTo>
                        <a:lnTo>
                          <a:pt x="33" y="2"/>
                        </a:lnTo>
                        <a:lnTo>
                          <a:pt x="33" y="3"/>
                        </a:lnTo>
                        <a:lnTo>
                          <a:pt x="34" y="4"/>
                        </a:lnTo>
                        <a:lnTo>
                          <a:pt x="34" y="5"/>
                        </a:lnTo>
                        <a:lnTo>
                          <a:pt x="35" y="6"/>
                        </a:lnTo>
                        <a:lnTo>
                          <a:pt x="35" y="7"/>
                        </a:lnTo>
                        <a:lnTo>
                          <a:pt x="36" y="7"/>
                        </a:lnTo>
                        <a:lnTo>
                          <a:pt x="36" y="7"/>
                        </a:lnTo>
                        <a:lnTo>
                          <a:pt x="36" y="8"/>
                        </a:lnTo>
                        <a:lnTo>
                          <a:pt x="36" y="8"/>
                        </a:lnTo>
                        <a:lnTo>
                          <a:pt x="36" y="8"/>
                        </a:lnTo>
                        <a:lnTo>
                          <a:pt x="36" y="9"/>
                        </a:lnTo>
                        <a:lnTo>
                          <a:pt x="36" y="9"/>
                        </a:lnTo>
                        <a:lnTo>
                          <a:pt x="37" y="9"/>
                        </a:lnTo>
                        <a:lnTo>
                          <a:pt x="37" y="9"/>
                        </a:lnTo>
                        <a:lnTo>
                          <a:pt x="37" y="9"/>
                        </a:lnTo>
                        <a:lnTo>
                          <a:pt x="38" y="10"/>
                        </a:lnTo>
                        <a:lnTo>
                          <a:pt x="38" y="10"/>
                        </a:lnTo>
                        <a:lnTo>
                          <a:pt x="38" y="11"/>
                        </a:lnTo>
                        <a:lnTo>
                          <a:pt x="39" y="11"/>
                        </a:lnTo>
                        <a:lnTo>
                          <a:pt x="39" y="12"/>
                        </a:lnTo>
                        <a:lnTo>
                          <a:pt x="40" y="13"/>
                        </a:lnTo>
                        <a:lnTo>
                          <a:pt x="40" y="13"/>
                        </a:lnTo>
                        <a:lnTo>
                          <a:pt x="41" y="14"/>
                        </a:lnTo>
                        <a:lnTo>
                          <a:pt x="40" y="14"/>
                        </a:lnTo>
                        <a:lnTo>
                          <a:pt x="40" y="15"/>
                        </a:lnTo>
                        <a:lnTo>
                          <a:pt x="41" y="15"/>
                        </a:lnTo>
                        <a:lnTo>
                          <a:pt x="41" y="15"/>
                        </a:lnTo>
                        <a:lnTo>
                          <a:pt x="41" y="15"/>
                        </a:lnTo>
                        <a:lnTo>
                          <a:pt x="41" y="15"/>
                        </a:lnTo>
                        <a:lnTo>
                          <a:pt x="42" y="15"/>
                        </a:lnTo>
                        <a:lnTo>
                          <a:pt x="42" y="15"/>
                        </a:lnTo>
                        <a:lnTo>
                          <a:pt x="42" y="16"/>
                        </a:lnTo>
                        <a:lnTo>
                          <a:pt x="42" y="16"/>
                        </a:lnTo>
                        <a:lnTo>
                          <a:pt x="43" y="17"/>
                        </a:lnTo>
                        <a:lnTo>
                          <a:pt x="43" y="18"/>
                        </a:lnTo>
                        <a:lnTo>
                          <a:pt x="44" y="18"/>
                        </a:lnTo>
                        <a:lnTo>
                          <a:pt x="44" y="19"/>
                        </a:lnTo>
                        <a:lnTo>
                          <a:pt x="45" y="19"/>
                        </a:lnTo>
                        <a:lnTo>
                          <a:pt x="45" y="20"/>
                        </a:lnTo>
                        <a:lnTo>
                          <a:pt x="46" y="20"/>
                        </a:lnTo>
                        <a:lnTo>
                          <a:pt x="45" y="21"/>
                        </a:lnTo>
                        <a:lnTo>
                          <a:pt x="45" y="21"/>
                        </a:lnTo>
                        <a:lnTo>
                          <a:pt x="46" y="21"/>
                        </a:lnTo>
                        <a:lnTo>
                          <a:pt x="46" y="22"/>
                        </a:lnTo>
                        <a:lnTo>
                          <a:pt x="46" y="22"/>
                        </a:lnTo>
                        <a:lnTo>
                          <a:pt x="46" y="22"/>
                        </a:lnTo>
                        <a:lnTo>
                          <a:pt x="47" y="22"/>
                        </a:lnTo>
                        <a:lnTo>
                          <a:pt x="47" y="22"/>
                        </a:lnTo>
                        <a:lnTo>
                          <a:pt x="47" y="23"/>
                        </a:lnTo>
                        <a:lnTo>
                          <a:pt x="48" y="23"/>
                        </a:lnTo>
                        <a:lnTo>
                          <a:pt x="48" y="24"/>
                        </a:lnTo>
                        <a:lnTo>
                          <a:pt x="48" y="24"/>
                        </a:lnTo>
                        <a:lnTo>
                          <a:pt x="49" y="25"/>
                        </a:lnTo>
                        <a:lnTo>
                          <a:pt x="49" y="25"/>
                        </a:lnTo>
                        <a:lnTo>
                          <a:pt x="50" y="26"/>
                        </a:lnTo>
                        <a:lnTo>
                          <a:pt x="50" y="26"/>
                        </a:lnTo>
                        <a:lnTo>
                          <a:pt x="51" y="27"/>
                        </a:lnTo>
                        <a:lnTo>
                          <a:pt x="50" y="28"/>
                        </a:lnTo>
                        <a:lnTo>
                          <a:pt x="50" y="28"/>
                        </a:lnTo>
                        <a:lnTo>
                          <a:pt x="51" y="28"/>
                        </a:lnTo>
                        <a:lnTo>
                          <a:pt x="51" y="28"/>
                        </a:lnTo>
                        <a:lnTo>
                          <a:pt x="51" y="29"/>
                        </a:lnTo>
                        <a:lnTo>
                          <a:pt x="51" y="29"/>
                        </a:lnTo>
                        <a:lnTo>
                          <a:pt x="52" y="29"/>
                        </a:lnTo>
                        <a:lnTo>
                          <a:pt x="52" y="29"/>
                        </a:lnTo>
                        <a:lnTo>
                          <a:pt x="53" y="28"/>
                        </a:lnTo>
                        <a:lnTo>
                          <a:pt x="55" y="27"/>
                        </a:lnTo>
                        <a:lnTo>
                          <a:pt x="56" y="26"/>
                        </a:lnTo>
                        <a:lnTo>
                          <a:pt x="57" y="25"/>
                        </a:lnTo>
                        <a:lnTo>
                          <a:pt x="58" y="24"/>
                        </a:lnTo>
                        <a:lnTo>
                          <a:pt x="59" y="23"/>
                        </a:lnTo>
                        <a:lnTo>
                          <a:pt x="60" y="22"/>
                        </a:lnTo>
                        <a:lnTo>
                          <a:pt x="61" y="20"/>
                        </a:lnTo>
                        <a:lnTo>
                          <a:pt x="61" y="20"/>
                        </a:lnTo>
                        <a:lnTo>
                          <a:pt x="61" y="20"/>
                        </a:lnTo>
                        <a:lnTo>
                          <a:pt x="61" y="20"/>
                        </a:lnTo>
                        <a:lnTo>
                          <a:pt x="61" y="20"/>
                        </a:lnTo>
                        <a:lnTo>
                          <a:pt x="61" y="20"/>
                        </a:lnTo>
                        <a:lnTo>
                          <a:pt x="62" y="20"/>
                        </a:lnTo>
                        <a:lnTo>
                          <a:pt x="62" y="19"/>
                        </a:lnTo>
                        <a:lnTo>
                          <a:pt x="61" y="19"/>
                        </a:lnTo>
                        <a:lnTo>
                          <a:pt x="61" y="19"/>
                        </a:lnTo>
                        <a:lnTo>
                          <a:pt x="61" y="19"/>
                        </a:lnTo>
                        <a:lnTo>
                          <a:pt x="61" y="19"/>
                        </a:lnTo>
                        <a:lnTo>
                          <a:pt x="61" y="18"/>
                        </a:lnTo>
                        <a:lnTo>
                          <a:pt x="61" y="17"/>
                        </a:lnTo>
                        <a:lnTo>
                          <a:pt x="60" y="16"/>
                        </a:lnTo>
                        <a:lnTo>
                          <a:pt x="60" y="15"/>
                        </a:lnTo>
                        <a:lnTo>
                          <a:pt x="61" y="14"/>
                        </a:lnTo>
                        <a:lnTo>
                          <a:pt x="61" y="13"/>
                        </a:lnTo>
                        <a:lnTo>
                          <a:pt x="61" y="13"/>
                        </a:lnTo>
                        <a:lnTo>
                          <a:pt x="61" y="13"/>
                        </a:lnTo>
                        <a:lnTo>
                          <a:pt x="61" y="12"/>
                        </a:lnTo>
                        <a:lnTo>
                          <a:pt x="62" y="12"/>
                        </a:lnTo>
                        <a:lnTo>
                          <a:pt x="62" y="12"/>
                        </a:lnTo>
                        <a:lnTo>
                          <a:pt x="63" y="12"/>
                        </a:lnTo>
                        <a:lnTo>
                          <a:pt x="63" y="12"/>
                        </a:lnTo>
                        <a:lnTo>
                          <a:pt x="63" y="12"/>
                        </a:lnTo>
                        <a:lnTo>
                          <a:pt x="64" y="12"/>
                        </a:lnTo>
                        <a:lnTo>
                          <a:pt x="64" y="11"/>
                        </a:lnTo>
                        <a:lnTo>
                          <a:pt x="64" y="11"/>
                        </a:lnTo>
                        <a:lnTo>
                          <a:pt x="64" y="11"/>
                        </a:lnTo>
                        <a:lnTo>
                          <a:pt x="64" y="11"/>
                        </a:lnTo>
                        <a:lnTo>
                          <a:pt x="64" y="11"/>
                        </a:lnTo>
                        <a:lnTo>
                          <a:pt x="65" y="11"/>
                        </a:lnTo>
                        <a:lnTo>
                          <a:pt x="65" y="11"/>
                        </a:lnTo>
                        <a:lnTo>
                          <a:pt x="66" y="11"/>
                        </a:lnTo>
                        <a:lnTo>
                          <a:pt x="65" y="11"/>
                        </a:lnTo>
                        <a:lnTo>
                          <a:pt x="65" y="11"/>
                        </a:lnTo>
                        <a:lnTo>
                          <a:pt x="66" y="12"/>
                        </a:lnTo>
                        <a:lnTo>
                          <a:pt x="66" y="12"/>
                        </a:lnTo>
                        <a:lnTo>
                          <a:pt x="66" y="12"/>
                        </a:lnTo>
                        <a:lnTo>
                          <a:pt x="66" y="12"/>
                        </a:lnTo>
                        <a:lnTo>
                          <a:pt x="67" y="12"/>
                        </a:lnTo>
                        <a:lnTo>
                          <a:pt x="67" y="12"/>
                        </a:lnTo>
                        <a:lnTo>
                          <a:pt x="68" y="12"/>
                        </a:lnTo>
                        <a:lnTo>
                          <a:pt x="69" y="12"/>
                        </a:lnTo>
                        <a:lnTo>
                          <a:pt x="69" y="12"/>
                        </a:lnTo>
                        <a:lnTo>
                          <a:pt x="70" y="13"/>
                        </a:lnTo>
                        <a:lnTo>
                          <a:pt x="70" y="13"/>
                        </a:lnTo>
                        <a:lnTo>
                          <a:pt x="70" y="13"/>
                        </a:lnTo>
                        <a:lnTo>
                          <a:pt x="71" y="14"/>
                        </a:lnTo>
                        <a:lnTo>
                          <a:pt x="71" y="14"/>
                        </a:lnTo>
                        <a:lnTo>
                          <a:pt x="71" y="14"/>
                        </a:lnTo>
                        <a:lnTo>
                          <a:pt x="71" y="15"/>
                        </a:lnTo>
                        <a:lnTo>
                          <a:pt x="71" y="15"/>
                        </a:lnTo>
                        <a:lnTo>
                          <a:pt x="71" y="16"/>
                        </a:lnTo>
                        <a:lnTo>
                          <a:pt x="71" y="16"/>
                        </a:lnTo>
                        <a:lnTo>
                          <a:pt x="71" y="16"/>
                        </a:lnTo>
                        <a:lnTo>
                          <a:pt x="71" y="17"/>
                        </a:lnTo>
                        <a:lnTo>
                          <a:pt x="71" y="17"/>
                        </a:lnTo>
                        <a:lnTo>
                          <a:pt x="71" y="17"/>
                        </a:lnTo>
                        <a:lnTo>
                          <a:pt x="72" y="17"/>
                        </a:lnTo>
                        <a:lnTo>
                          <a:pt x="72" y="17"/>
                        </a:lnTo>
                        <a:lnTo>
                          <a:pt x="72" y="18"/>
                        </a:lnTo>
                        <a:lnTo>
                          <a:pt x="72" y="18"/>
                        </a:lnTo>
                        <a:lnTo>
                          <a:pt x="73" y="18"/>
                        </a:lnTo>
                        <a:lnTo>
                          <a:pt x="73" y="18"/>
                        </a:lnTo>
                        <a:lnTo>
                          <a:pt x="73" y="19"/>
                        </a:lnTo>
                        <a:lnTo>
                          <a:pt x="74" y="19"/>
                        </a:lnTo>
                        <a:lnTo>
                          <a:pt x="75" y="19"/>
                        </a:lnTo>
                        <a:lnTo>
                          <a:pt x="75" y="19"/>
                        </a:lnTo>
                        <a:lnTo>
                          <a:pt x="76" y="19"/>
                        </a:lnTo>
                        <a:lnTo>
                          <a:pt x="76" y="19"/>
                        </a:lnTo>
                        <a:lnTo>
                          <a:pt x="77" y="19"/>
                        </a:lnTo>
                        <a:lnTo>
                          <a:pt x="77" y="20"/>
                        </a:lnTo>
                        <a:lnTo>
                          <a:pt x="77" y="20"/>
                        </a:lnTo>
                        <a:lnTo>
                          <a:pt x="77" y="20"/>
                        </a:lnTo>
                        <a:lnTo>
                          <a:pt x="77" y="21"/>
                        </a:lnTo>
                        <a:lnTo>
                          <a:pt x="77" y="21"/>
                        </a:lnTo>
                        <a:lnTo>
                          <a:pt x="77" y="21"/>
                        </a:lnTo>
                        <a:lnTo>
                          <a:pt x="77" y="22"/>
                        </a:lnTo>
                        <a:lnTo>
                          <a:pt x="78" y="22"/>
                        </a:lnTo>
                        <a:lnTo>
                          <a:pt x="78" y="22"/>
                        </a:lnTo>
                        <a:lnTo>
                          <a:pt x="78" y="22"/>
                        </a:lnTo>
                        <a:lnTo>
                          <a:pt x="79" y="22"/>
                        </a:lnTo>
                        <a:lnTo>
                          <a:pt x="79" y="22"/>
                        </a:lnTo>
                        <a:lnTo>
                          <a:pt x="79" y="23"/>
                        </a:lnTo>
                        <a:lnTo>
                          <a:pt x="79" y="23"/>
                        </a:lnTo>
                        <a:lnTo>
                          <a:pt x="79" y="23"/>
                        </a:lnTo>
                        <a:lnTo>
                          <a:pt x="80" y="24"/>
                        </a:lnTo>
                        <a:lnTo>
                          <a:pt x="81" y="24"/>
                        </a:lnTo>
                        <a:lnTo>
                          <a:pt x="82" y="24"/>
                        </a:lnTo>
                        <a:lnTo>
                          <a:pt x="83" y="24"/>
                        </a:lnTo>
                        <a:lnTo>
                          <a:pt x="83" y="24"/>
                        </a:lnTo>
                        <a:lnTo>
                          <a:pt x="84" y="24"/>
                        </a:lnTo>
                        <a:lnTo>
                          <a:pt x="85" y="24"/>
                        </a:lnTo>
                        <a:lnTo>
                          <a:pt x="86" y="24"/>
                        </a:lnTo>
                        <a:lnTo>
                          <a:pt x="87" y="24"/>
                        </a:lnTo>
                        <a:lnTo>
                          <a:pt x="88" y="23"/>
                        </a:lnTo>
                        <a:lnTo>
                          <a:pt x="89" y="23"/>
                        </a:lnTo>
                        <a:lnTo>
                          <a:pt x="90" y="23"/>
                        </a:lnTo>
                        <a:lnTo>
                          <a:pt x="90" y="22"/>
                        </a:lnTo>
                        <a:lnTo>
                          <a:pt x="90" y="22"/>
                        </a:lnTo>
                        <a:lnTo>
                          <a:pt x="90" y="22"/>
                        </a:lnTo>
                        <a:lnTo>
                          <a:pt x="91" y="22"/>
                        </a:lnTo>
                        <a:lnTo>
                          <a:pt x="91" y="22"/>
                        </a:lnTo>
                        <a:lnTo>
                          <a:pt x="92" y="22"/>
                        </a:lnTo>
                        <a:lnTo>
                          <a:pt x="92" y="22"/>
                        </a:lnTo>
                        <a:lnTo>
                          <a:pt x="92" y="21"/>
                        </a:lnTo>
                        <a:lnTo>
                          <a:pt x="92" y="21"/>
                        </a:lnTo>
                        <a:lnTo>
                          <a:pt x="92" y="21"/>
                        </a:lnTo>
                        <a:lnTo>
                          <a:pt x="92" y="20"/>
                        </a:lnTo>
                        <a:lnTo>
                          <a:pt x="94" y="21"/>
                        </a:lnTo>
                        <a:lnTo>
                          <a:pt x="95" y="21"/>
                        </a:lnTo>
                        <a:lnTo>
                          <a:pt x="96" y="21"/>
                        </a:lnTo>
                        <a:lnTo>
                          <a:pt x="97" y="21"/>
                        </a:lnTo>
                        <a:lnTo>
                          <a:pt x="98" y="20"/>
                        </a:lnTo>
                        <a:lnTo>
                          <a:pt x="99" y="20"/>
                        </a:lnTo>
                        <a:lnTo>
                          <a:pt x="100" y="20"/>
                        </a:lnTo>
                        <a:lnTo>
                          <a:pt x="100" y="19"/>
                        </a:lnTo>
                        <a:lnTo>
                          <a:pt x="101" y="19"/>
                        </a:lnTo>
                        <a:lnTo>
                          <a:pt x="102" y="18"/>
                        </a:lnTo>
                        <a:lnTo>
                          <a:pt x="103" y="17"/>
                        </a:lnTo>
                        <a:lnTo>
                          <a:pt x="104" y="16"/>
                        </a:lnTo>
                        <a:lnTo>
                          <a:pt x="105" y="16"/>
                        </a:lnTo>
                        <a:lnTo>
                          <a:pt x="106" y="15"/>
                        </a:lnTo>
                        <a:lnTo>
                          <a:pt x="106" y="16"/>
                        </a:lnTo>
                        <a:lnTo>
                          <a:pt x="107" y="16"/>
                        </a:lnTo>
                        <a:lnTo>
                          <a:pt x="107" y="15"/>
                        </a:lnTo>
                        <a:lnTo>
                          <a:pt x="108" y="15"/>
                        </a:lnTo>
                        <a:lnTo>
                          <a:pt x="108" y="15"/>
                        </a:lnTo>
                        <a:lnTo>
                          <a:pt x="108" y="15"/>
                        </a:lnTo>
                        <a:lnTo>
                          <a:pt x="109" y="14"/>
                        </a:lnTo>
                        <a:lnTo>
                          <a:pt x="109" y="14"/>
                        </a:lnTo>
                        <a:lnTo>
                          <a:pt x="109" y="14"/>
                        </a:lnTo>
                        <a:lnTo>
                          <a:pt x="110" y="14"/>
                        </a:lnTo>
                        <a:lnTo>
                          <a:pt x="110" y="14"/>
                        </a:lnTo>
                        <a:lnTo>
                          <a:pt x="111" y="14"/>
                        </a:lnTo>
                        <a:lnTo>
                          <a:pt x="111" y="14"/>
                        </a:lnTo>
                        <a:lnTo>
                          <a:pt x="111" y="14"/>
                        </a:lnTo>
                        <a:lnTo>
                          <a:pt x="112" y="14"/>
                        </a:lnTo>
                        <a:lnTo>
                          <a:pt x="112" y="13"/>
                        </a:lnTo>
                        <a:lnTo>
                          <a:pt x="112" y="13"/>
                        </a:lnTo>
                        <a:lnTo>
                          <a:pt x="112" y="13"/>
                        </a:lnTo>
                        <a:lnTo>
                          <a:pt x="112" y="12"/>
                        </a:lnTo>
                        <a:lnTo>
                          <a:pt x="112" y="12"/>
                        </a:lnTo>
                        <a:lnTo>
                          <a:pt x="112" y="12"/>
                        </a:lnTo>
                        <a:lnTo>
                          <a:pt x="112" y="11"/>
                        </a:lnTo>
                        <a:lnTo>
                          <a:pt x="112" y="11"/>
                        </a:lnTo>
                        <a:lnTo>
                          <a:pt x="112" y="11"/>
                        </a:lnTo>
                        <a:lnTo>
                          <a:pt x="113" y="11"/>
                        </a:lnTo>
                        <a:lnTo>
                          <a:pt x="113" y="10"/>
                        </a:lnTo>
                        <a:lnTo>
                          <a:pt x="113" y="10"/>
                        </a:lnTo>
                        <a:lnTo>
                          <a:pt x="114" y="11"/>
                        </a:lnTo>
                        <a:lnTo>
                          <a:pt x="116" y="11"/>
                        </a:lnTo>
                        <a:lnTo>
                          <a:pt x="119" y="11"/>
                        </a:lnTo>
                        <a:lnTo>
                          <a:pt x="119" y="11"/>
                        </a:lnTo>
                        <a:lnTo>
                          <a:pt x="120" y="11"/>
                        </a:lnTo>
                        <a:lnTo>
                          <a:pt x="120" y="11"/>
                        </a:lnTo>
                        <a:lnTo>
                          <a:pt x="121" y="11"/>
                        </a:lnTo>
                        <a:lnTo>
                          <a:pt x="122" y="11"/>
                        </a:lnTo>
                        <a:lnTo>
                          <a:pt x="122" y="11"/>
                        </a:lnTo>
                        <a:lnTo>
                          <a:pt x="122" y="11"/>
                        </a:lnTo>
                        <a:lnTo>
                          <a:pt x="122" y="12"/>
                        </a:lnTo>
                        <a:lnTo>
                          <a:pt x="122" y="12"/>
                        </a:lnTo>
                        <a:lnTo>
                          <a:pt x="123" y="12"/>
                        </a:lnTo>
                        <a:lnTo>
                          <a:pt x="123" y="12"/>
                        </a:lnTo>
                        <a:lnTo>
                          <a:pt x="123" y="12"/>
                        </a:lnTo>
                        <a:lnTo>
                          <a:pt x="124" y="12"/>
                        </a:lnTo>
                        <a:lnTo>
                          <a:pt x="125" y="12"/>
                        </a:lnTo>
                        <a:lnTo>
                          <a:pt x="125" y="12"/>
                        </a:lnTo>
                        <a:lnTo>
                          <a:pt x="126" y="12"/>
                        </a:lnTo>
                        <a:lnTo>
                          <a:pt x="126" y="12"/>
                        </a:lnTo>
                        <a:lnTo>
                          <a:pt x="127" y="13"/>
                        </a:lnTo>
                        <a:lnTo>
                          <a:pt x="127" y="13"/>
                        </a:lnTo>
                        <a:lnTo>
                          <a:pt x="128" y="13"/>
                        </a:lnTo>
                        <a:lnTo>
                          <a:pt x="128" y="14"/>
                        </a:lnTo>
                        <a:lnTo>
                          <a:pt x="129" y="14"/>
                        </a:lnTo>
                        <a:lnTo>
                          <a:pt x="129" y="15"/>
                        </a:lnTo>
                        <a:lnTo>
                          <a:pt x="130" y="16"/>
                        </a:lnTo>
                        <a:lnTo>
                          <a:pt x="131" y="17"/>
                        </a:lnTo>
                        <a:lnTo>
                          <a:pt x="130" y="18"/>
                        </a:lnTo>
                        <a:lnTo>
                          <a:pt x="130" y="18"/>
                        </a:lnTo>
                        <a:lnTo>
                          <a:pt x="131" y="18"/>
                        </a:lnTo>
                        <a:lnTo>
                          <a:pt x="131" y="18"/>
                        </a:lnTo>
                        <a:lnTo>
                          <a:pt x="131" y="19"/>
                        </a:lnTo>
                        <a:lnTo>
                          <a:pt x="131" y="19"/>
                        </a:lnTo>
                        <a:lnTo>
                          <a:pt x="132" y="19"/>
                        </a:lnTo>
                        <a:lnTo>
                          <a:pt x="132" y="19"/>
                        </a:lnTo>
                        <a:lnTo>
                          <a:pt x="132" y="19"/>
                        </a:lnTo>
                        <a:lnTo>
                          <a:pt x="132" y="20"/>
                        </a:lnTo>
                        <a:lnTo>
                          <a:pt x="133" y="20"/>
                        </a:lnTo>
                        <a:lnTo>
                          <a:pt x="133" y="20"/>
                        </a:lnTo>
                        <a:lnTo>
                          <a:pt x="133" y="21"/>
                        </a:lnTo>
                        <a:lnTo>
                          <a:pt x="134" y="22"/>
                        </a:lnTo>
                        <a:lnTo>
                          <a:pt x="134" y="22"/>
                        </a:lnTo>
                        <a:lnTo>
                          <a:pt x="134" y="23"/>
                        </a:lnTo>
                        <a:lnTo>
                          <a:pt x="134" y="23"/>
                        </a:lnTo>
                        <a:lnTo>
                          <a:pt x="134" y="23"/>
                        </a:lnTo>
                        <a:lnTo>
                          <a:pt x="134" y="23"/>
                        </a:lnTo>
                        <a:lnTo>
                          <a:pt x="134" y="24"/>
                        </a:lnTo>
                        <a:lnTo>
                          <a:pt x="135" y="24"/>
                        </a:lnTo>
                        <a:lnTo>
                          <a:pt x="135" y="24"/>
                        </a:lnTo>
                        <a:lnTo>
                          <a:pt x="136" y="24"/>
                        </a:lnTo>
                        <a:lnTo>
                          <a:pt x="136" y="24"/>
                        </a:lnTo>
                        <a:lnTo>
                          <a:pt x="136" y="25"/>
                        </a:lnTo>
                        <a:lnTo>
                          <a:pt x="136" y="25"/>
                        </a:lnTo>
                        <a:lnTo>
                          <a:pt x="136" y="26"/>
                        </a:lnTo>
                        <a:lnTo>
                          <a:pt x="137" y="26"/>
                        </a:lnTo>
                        <a:lnTo>
                          <a:pt x="137" y="27"/>
                        </a:lnTo>
                        <a:lnTo>
                          <a:pt x="137" y="27"/>
                        </a:lnTo>
                        <a:lnTo>
                          <a:pt x="137" y="28"/>
                        </a:lnTo>
                        <a:lnTo>
                          <a:pt x="137" y="28"/>
                        </a:lnTo>
                        <a:lnTo>
                          <a:pt x="137" y="28"/>
                        </a:lnTo>
                        <a:lnTo>
                          <a:pt x="137" y="28"/>
                        </a:lnTo>
                        <a:lnTo>
                          <a:pt x="138" y="29"/>
                        </a:lnTo>
                        <a:lnTo>
                          <a:pt x="138" y="29"/>
                        </a:lnTo>
                        <a:lnTo>
                          <a:pt x="138" y="29"/>
                        </a:lnTo>
                        <a:lnTo>
                          <a:pt x="139" y="29"/>
                        </a:lnTo>
                        <a:lnTo>
                          <a:pt x="140" y="29"/>
                        </a:lnTo>
                        <a:lnTo>
                          <a:pt x="142" y="29"/>
                        </a:lnTo>
                        <a:lnTo>
                          <a:pt x="144" y="29"/>
                        </a:lnTo>
                        <a:lnTo>
                          <a:pt x="145" y="29"/>
                        </a:lnTo>
                        <a:lnTo>
                          <a:pt x="145" y="29"/>
                        </a:lnTo>
                        <a:lnTo>
                          <a:pt x="145" y="29"/>
                        </a:lnTo>
                        <a:lnTo>
                          <a:pt x="145" y="30"/>
                        </a:lnTo>
                        <a:lnTo>
                          <a:pt x="146" y="30"/>
                        </a:lnTo>
                        <a:lnTo>
                          <a:pt x="146" y="30"/>
                        </a:lnTo>
                        <a:lnTo>
                          <a:pt x="146" y="30"/>
                        </a:lnTo>
                        <a:lnTo>
                          <a:pt x="147" y="30"/>
                        </a:lnTo>
                        <a:lnTo>
                          <a:pt x="147" y="30"/>
                        </a:lnTo>
                        <a:lnTo>
                          <a:pt x="148" y="30"/>
                        </a:lnTo>
                        <a:lnTo>
                          <a:pt x="149" y="30"/>
                        </a:lnTo>
                        <a:lnTo>
                          <a:pt x="150" y="30"/>
                        </a:lnTo>
                        <a:lnTo>
                          <a:pt x="151" y="30"/>
                        </a:lnTo>
                        <a:lnTo>
                          <a:pt x="150" y="31"/>
                        </a:lnTo>
                        <a:lnTo>
                          <a:pt x="150" y="31"/>
                        </a:lnTo>
                        <a:lnTo>
                          <a:pt x="151" y="31"/>
                        </a:lnTo>
                        <a:lnTo>
                          <a:pt x="151" y="32"/>
                        </a:lnTo>
                        <a:lnTo>
                          <a:pt x="151" y="32"/>
                        </a:lnTo>
                        <a:lnTo>
                          <a:pt x="151" y="32"/>
                        </a:lnTo>
                        <a:lnTo>
                          <a:pt x="152" y="32"/>
                        </a:lnTo>
                        <a:lnTo>
                          <a:pt x="152" y="32"/>
                        </a:lnTo>
                        <a:lnTo>
                          <a:pt x="152" y="33"/>
                        </a:lnTo>
                        <a:lnTo>
                          <a:pt x="152" y="33"/>
                        </a:lnTo>
                        <a:lnTo>
                          <a:pt x="153" y="33"/>
                        </a:lnTo>
                        <a:lnTo>
                          <a:pt x="153" y="34"/>
                        </a:lnTo>
                        <a:lnTo>
                          <a:pt x="153" y="35"/>
                        </a:lnTo>
                        <a:lnTo>
                          <a:pt x="154" y="35"/>
                        </a:lnTo>
                        <a:lnTo>
                          <a:pt x="154" y="35"/>
                        </a:lnTo>
                        <a:lnTo>
                          <a:pt x="154" y="36"/>
                        </a:lnTo>
                        <a:lnTo>
                          <a:pt x="154" y="36"/>
                        </a:lnTo>
                        <a:lnTo>
                          <a:pt x="154" y="37"/>
                        </a:lnTo>
                        <a:lnTo>
                          <a:pt x="154" y="37"/>
                        </a:lnTo>
                        <a:lnTo>
                          <a:pt x="154" y="37"/>
                        </a:lnTo>
                        <a:lnTo>
                          <a:pt x="155" y="37"/>
                        </a:lnTo>
                        <a:lnTo>
                          <a:pt x="155" y="37"/>
                        </a:lnTo>
                        <a:lnTo>
                          <a:pt x="155" y="37"/>
                        </a:lnTo>
                        <a:lnTo>
                          <a:pt x="155" y="38"/>
                        </a:lnTo>
                        <a:lnTo>
                          <a:pt x="156" y="38"/>
                        </a:lnTo>
                        <a:lnTo>
                          <a:pt x="156" y="38"/>
                        </a:lnTo>
                        <a:lnTo>
                          <a:pt x="156" y="39"/>
                        </a:lnTo>
                        <a:lnTo>
                          <a:pt x="156" y="39"/>
                        </a:lnTo>
                        <a:lnTo>
                          <a:pt x="157" y="39"/>
                        </a:lnTo>
                        <a:lnTo>
                          <a:pt x="157" y="39"/>
                        </a:lnTo>
                        <a:lnTo>
                          <a:pt x="157" y="39"/>
                        </a:lnTo>
                        <a:lnTo>
                          <a:pt x="157" y="39"/>
                        </a:lnTo>
                        <a:lnTo>
                          <a:pt x="157" y="40"/>
                        </a:lnTo>
                        <a:lnTo>
                          <a:pt x="157" y="40"/>
                        </a:lnTo>
                        <a:lnTo>
                          <a:pt x="158" y="40"/>
                        </a:lnTo>
                        <a:lnTo>
                          <a:pt x="158" y="40"/>
                        </a:lnTo>
                        <a:lnTo>
                          <a:pt x="158" y="40"/>
                        </a:lnTo>
                        <a:lnTo>
                          <a:pt x="159" y="40"/>
                        </a:lnTo>
                        <a:lnTo>
                          <a:pt x="160" y="41"/>
                        </a:lnTo>
                        <a:lnTo>
                          <a:pt x="160" y="41"/>
                        </a:lnTo>
                        <a:lnTo>
                          <a:pt x="161" y="42"/>
                        </a:lnTo>
                        <a:lnTo>
                          <a:pt x="162" y="42"/>
                        </a:lnTo>
                        <a:lnTo>
                          <a:pt x="163" y="42"/>
                        </a:lnTo>
                        <a:lnTo>
                          <a:pt x="164" y="42"/>
                        </a:lnTo>
                        <a:lnTo>
                          <a:pt x="165" y="42"/>
                        </a:lnTo>
                        <a:lnTo>
                          <a:pt x="166" y="42"/>
                        </a:lnTo>
                        <a:lnTo>
                          <a:pt x="168" y="42"/>
                        </a:lnTo>
                        <a:lnTo>
                          <a:pt x="171" y="42"/>
                        </a:lnTo>
                        <a:lnTo>
                          <a:pt x="173" y="42"/>
                        </a:lnTo>
                        <a:lnTo>
                          <a:pt x="174" y="42"/>
                        </a:lnTo>
                        <a:lnTo>
                          <a:pt x="176" y="42"/>
                        </a:lnTo>
                        <a:lnTo>
                          <a:pt x="176" y="42"/>
                        </a:lnTo>
                        <a:lnTo>
                          <a:pt x="176" y="43"/>
                        </a:lnTo>
                        <a:lnTo>
                          <a:pt x="176" y="43"/>
                        </a:lnTo>
                        <a:lnTo>
                          <a:pt x="176" y="43"/>
                        </a:lnTo>
                        <a:lnTo>
                          <a:pt x="176" y="43"/>
                        </a:lnTo>
                        <a:lnTo>
                          <a:pt x="176" y="43"/>
                        </a:lnTo>
                        <a:lnTo>
                          <a:pt x="176" y="43"/>
                        </a:lnTo>
                        <a:lnTo>
                          <a:pt x="177" y="43"/>
                        </a:lnTo>
                        <a:lnTo>
                          <a:pt x="177" y="43"/>
                        </a:lnTo>
                        <a:lnTo>
                          <a:pt x="177" y="42"/>
                        </a:lnTo>
                        <a:lnTo>
                          <a:pt x="177" y="42"/>
                        </a:lnTo>
                        <a:lnTo>
                          <a:pt x="178" y="42"/>
                        </a:lnTo>
                        <a:lnTo>
                          <a:pt x="179" y="42"/>
                        </a:lnTo>
                        <a:lnTo>
                          <a:pt x="180" y="42"/>
                        </a:lnTo>
                        <a:lnTo>
                          <a:pt x="181" y="42"/>
                        </a:lnTo>
                        <a:lnTo>
                          <a:pt x="182" y="42"/>
                        </a:lnTo>
                        <a:lnTo>
                          <a:pt x="182" y="41"/>
                        </a:lnTo>
                        <a:lnTo>
                          <a:pt x="183" y="41"/>
                        </a:lnTo>
                        <a:lnTo>
                          <a:pt x="184" y="40"/>
                        </a:lnTo>
                        <a:lnTo>
                          <a:pt x="184" y="40"/>
                        </a:lnTo>
                        <a:lnTo>
                          <a:pt x="185" y="39"/>
                        </a:lnTo>
                        <a:lnTo>
                          <a:pt x="185" y="38"/>
                        </a:lnTo>
                        <a:lnTo>
                          <a:pt x="186" y="37"/>
                        </a:lnTo>
                        <a:lnTo>
                          <a:pt x="187" y="35"/>
                        </a:lnTo>
                        <a:lnTo>
                          <a:pt x="188" y="36"/>
                        </a:lnTo>
                        <a:lnTo>
                          <a:pt x="188" y="35"/>
                        </a:lnTo>
                        <a:lnTo>
                          <a:pt x="188" y="35"/>
                        </a:lnTo>
                        <a:lnTo>
                          <a:pt x="188" y="35"/>
                        </a:lnTo>
                        <a:lnTo>
                          <a:pt x="189" y="35"/>
                        </a:lnTo>
                        <a:lnTo>
                          <a:pt x="189" y="34"/>
                        </a:lnTo>
                        <a:lnTo>
                          <a:pt x="189" y="34"/>
                        </a:lnTo>
                        <a:lnTo>
                          <a:pt x="189" y="34"/>
                        </a:lnTo>
                        <a:lnTo>
                          <a:pt x="189" y="34"/>
                        </a:lnTo>
                        <a:lnTo>
                          <a:pt x="190" y="34"/>
                        </a:lnTo>
                        <a:lnTo>
                          <a:pt x="190" y="34"/>
                        </a:lnTo>
                        <a:lnTo>
                          <a:pt x="190" y="35"/>
                        </a:lnTo>
                        <a:lnTo>
                          <a:pt x="190" y="35"/>
                        </a:lnTo>
                        <a:lnTo>
                          <a:pt x="190" y="36"/>
                        </a:lnTo>
                        <a:lnTo>
                          <a:pt x="190" y="36"/>
                        </a:lnTo>
                        <a:lnTo>
                          <a:pt x="190" y="37"/>
                        </a:lnTo>
                        <a:lnTo>
                          <a:pt x="190" y="38"/>
                        </a:lnTo>
                        <a:lnTo>
                          <a:pt x="190" y="38"/>
                        </a:lnTo>
                        <a:lnTo>
                          <a:pt x="190" y="38"/>
                        </a:lnTo>
                        <a:lnTo>
                          <a:pt x="191" y="38"/>
                        </a:lnTo>
                        <a:lnTo>
                          <a:pt x="191" y="39"/>
                        </a:lnTo>
                        <a:lnTo>
                          <a:pt x="191" y="39"/>
                        </a:lnTo>
                        <a:lnTo>
                          <a:pt x="192" y="39"/>
                        </a:lnTo>
                        <a:lnTo>
                          <a:pt x="192" y="39"/>
                        </a:lnTo>
                        <a:lnTo>
                          <a:pt x="193" y="39"/>
                        </a:lnTo>
                        <a:lnTo>
                          <a:pt x="193" y="39"/>
                        </a:lnTo>
                        <a:lnTo>
                          <a:pt x="194" y="39"/>
                        </a:lnTo>
                        <a:lnTo>
                          <a:pt x="194" y="39"/>
                        </a:lnTo>
                        <a:lnTo>
                          <a:pt x="195" y="40"/>
                        </a:lnTo>
                        <a:lnTo>
                          <a:pt x="196" y="41"/>
                        </a:lnTo>
                        <a:lnTo>
                          <a:pt x="197" y="41"/>
                        </a:lnTo>
                        <a:lnTo>
                          <a:pt x="197" y="42"/>
                        </a:lnTo>
                        <a:lnTo>
                          <a:pt x="198" y="43"/>
                        </a:lnTo>
                        <a:lnTo>
                          <a:pt x="199" y="44"/>
                        </a:lnTo>
                        <a:lnTo>
                          <a:pt x="199" y="44"/>
                        </a:lnTo>
                        <a:lnTo>
                          <a:pt x="199" y="45"/>
                        </a:lnTo>
                        <a:lnTo>
                          <a:pt x="199" y="45"/>
                        </a:lnTo>
                        <a:lnTo>
                          <a:pt x="199" y="45"/>
                        </a:lnTo>
                        <a:lnTo>
                          <a:pt x="200" y="46"/>
                        </a:lnTo>
                        <a:lnTo>
                          <a:pt x="200" y="47"/>
                        </a:lnTo>
                        <a:lnTo>
                          <a:pt x="200" y="47"/>
                        </a:lnTo>
                        <a:lnTo>
                          <a:pt x="200" y="47"/>
                        </a:lnTo>
                        <a:lnTo>
                          <a:pt x="199" y="47"/>
                        </a:lnTo>
                        <a:lnTo>
                          <a:pt x="198" y="47"/>
                        </a:lnTo>
                        <a:lnTo>
                          <a:pt x="198" y="47"/>
                        </a:lnTo>
                        <a:lnTo>
                          <a:pt x="197" y="48"/>
                        </a:lnTo>
                        <a:lnTo>
                          <a:pt x="197" y="48"/>
                        </a:lnTo>
                        <a:lnTo>
                          <a:pt x="196" y="48"/>
                        </a:lnTo>
                        <a:lnTo>
                          <a:pt x="196" y="48"/>
                        </a:lnTo>
                        <a:lnTo>
                          <a:pt x="195" y="49"/>
                        </a:lnTo>
                        <a:lnTo>
                          <a:pt x="195" y="50"/>
                        </a:lnTo>
                        <a:lnTo>
                          <a:pt x="194" y="51"/>
                        </a:lnTo>
                        <a:lnTo>
                          <a:pt x="194" y="52"/>
                        </a:lnTo>
                        <a:lnTo>
                          <a:pt x="194" y="53"/>
                        </a:lnTo>
                        <a:lnTo>
                          <a:pt x="194" y="54"/>
                        </a:lnTo>
                        <a:lnTo>
                          <a:pt x="194" y="54"/>
                        </a:lnTo>
                        <a:lnTo>
                          <a:pt x="195" y="55"/>
                        </a:lnTo>
                        <a:lnTo>
                          <a:pt x="196" y="56"/>
                        </a:lnTo>
                        <a:lnTo>
                          <a:pt x="196" y="58"/>
                        </a:lnTo>
                        <a:lnTo>
                          <a:pt x="197" y="58"/>
                        </a:lnTo>
                        <a:lnTo>
                          <a:pt x="197" y="59"/>
                        </a:lnTo>
                        <a:lnTo>
                          <a:pt x="197" y="60"/>
                        </a:lnTo>
                        <a:lnTo>
                          <a:pt x="197" y="61"/>
                        </a:lnTo>
                        <a:lnTo>
                          <a:pt x="198" y="62"/>
                        </a:lnTo>
                        <a:lnTo>
                          <a:pt x="198" y="63"/>
                        </a:lnTo>
                        <a:lnTo>
                          <a:pt x="197" y="64"/>
                        </a:lnTo>
                        <a:lnTo>
                          <a:pt x="197" y="65"/>
                        </a:lnTo>
                        <a:lnTo>
                          <a:pt x="195" y="67"/>
                        </a:lnTo>
                        <a:lnTo>
                          <a:pt x="193" y="68"/>
                        </a:lnTo>
                        <a:lnTo>
                          <a:pt x="188" y="71"/>
                        </a:lnTo>
                        <a:lnTo>
                          <a:pt x="186" y="72"/>
                        </a:lnTo>
                        <a:lnTo>
                          <a:pt x="184" y="73"/>
                        </a:lnTo>
                        <a:lnTo>
                          <a:pt x="181" y="74"/>
                        </a:lnTo>
                        <a:lnTo>
                          <a:pt x="179" y="75"/>
                        </a:lnTo>
                        <a:lnTo>
                          <a:pt x="179" y="79"/>
                        </a:lnTo>
                        <a:lnTo>
                          <a:pt x="179" y="82"/>
                        </a:lnTo>
                        <a:lnTo>
                          <a:pt x="179" y="85"/>
                        </a:lnTo>
                        <a:lnTo>
                          <a:pt x="179" y="88"/>
                        </a:lnTo>
                        <a:lnTo>
                          <a:pt x="179" y="91"/>
                        </a:lnTo>
                        <a:lnTo>
                          <a:pt x="179" y="93"/>
                        </a:lnTo>
                        <a:lnTo>
                          <a:pt x="180" y="96"/>
                        </a:lnTo>
                        <a:lnTo>
                          <a:pt x="181" y="99"/>
                        </a:lnTo>
                        <a:lnTo>
                          <a:pt x="180" y="99"/>
                        </a:lnTo>
                        <a:lnTo>
                          <a:pt x="180" y="99"/>
                        </a:lnTo>
                        <a:lnTo>
                          <a:pt x="181" y="100"/>
                        </a:lnTo>
                        <a:lnTo>
                          <a:pt x="181" y="100"/>
                        </a:lnTo>
                        <a:lnTo>
                          <a:pt x="181" y="100"/>
                        </a:lnTo>
                        <a:lnTo>
                          <a:pt x="181" y="100"/>
                        </a:lnTo>
                        <a:lnTo>
                          <a:pt x="182" y="100"/>
                        </a:lnTo>
                        <a:lnTo>
                          <a:pt x="182" y="100"/>
                        </a:lnTo>
                        <a:lnTo>
                          <a:pt x="182" y="101"/>
                        </a:lnTo>
                        <a:lnTo>
                          <a:pt x="182" y="101"/>
                        </a:lnTo>
                        <a:lnTo>
                          <a:pt x="182" y="102"/>
                        </a:lnTo>
                        <a:lnTo>
                          <a:pt x="182" y="102"/>
                        </a:lnTo>
                        <a:lnTo>
                          <a:pt x="182" y="102"/>
                        </a:lnTo>
                        <a:lnTo>
                          <a:pt x="182" y="103"/>
                        </a:lnTo>
                        <a:lnTo>
                          <a:pt x="182" y="103"/>
                        </a:lnTo>
                        <a:lnTo>
                          <a:pt x="182" y="103"/>
                        </a:lnTo>
                        <a:lnTo>
                          <a:pt x="183" y="103"/>
                        </a:lnTo>
                        <a:lnTo>
                          <a:pt x="183" y="103"/>
                        </a:lnTo>
                        <a:lnTo>
                          <a:pt x="183" y="104"/>
                        </a:lnTo>
                        <a:lnTo>
                          <a:pt x="184" y="104"/>
                        </a:lnTo>
                        <a:lnTo>
                          <a:pt x="184" y="104"/>
                        </a:lnTo>
                        <a:lnTo>
                          <a:pt x="184" y="104"/>
                        </a:lnTo>
                        <a:lnTo>
                          <a:pt x="184" y="105"/>
                        </a:lnTo>
                        <a:lnTo>
                          <a:pt x="184" y="105"/>
                        </a:lnTo>
                        <a:lnTo>
                          <a:pt x="184" y="106"/>
                        </a:lnTo>
                        <a:lnTo>
                          <a:pt x="184" y="106"/>
                        </a:lnTo>
                        <a:lnTo>
                          <a:pt x="184" y="106"/>
                        </a:lnTo>
                        <a:lnTo>
                          <a:pt x="184" y="107"/>
                        </a:lnTo>
                        <a:lnTo>
                          <a:pt x="184" y="107"/>
                        </a:lnTo>
                        <a:lnTo>
                          <a:pt x="185" y="107"/>
                        </a:lnTo>
                        <a:lnTo>
                          <a:pt x="185" y="107"/>
                        </a:lnTo>
                        <a:lnTo>
                          <a:pt x="186" y="107"/>
                        </a:lnTo>
                        <a:lnTo>
                          <a:pt x="186" y="109"/>
                        </a:lnTo>
                        <a:lnTo>
                          <a:pt x="186" y="111"/>
                        </a:lnTo>
                        <a:lnTo>
                          <a:pt x="186" y="113"/>
                        </a:lnTo>
                        <a:lnTo>
                          <a:pt x="186" y="115"/>
                        </a:lnTo>
                        <a:lnTo>
                          <a:pt x="185" y="115"/>
                        </a:lnTo>
                        <a:lnTo>
                          <a:pt x="184" y="116"/>
                        </a:lnTo>
                        <a:lnTo>
                          <a:pt x="184" y="116"/>
                        </a:lnTo>
                        <a:lnTo>
                          <a:pt x="183" y="116"/>
                        </a:lnTo>
                        <a:lnTo>
                          <a:pt x="183" y="117"/>
                        </a:lnTo>
                        <a:lnTo>
                          <a:pt x="183" y="117"/>
                        </a:lnTo>
                        <a:lnTo>
                          <a:pt x="183" y="118"/>
                        </a:lnTo>
                        <a:lnTo>
                          <a:pt x="182" y="119"/>
                        </a:lnTo>
                        <a:lnTo>
                          <a:pt x="181" y="119"/>
                        </a:lnTo>
                        <a:lnTo>
                          <a:pt x="180" y="119"/>
                        </a:lnTo>
                        <a:lnTo>
                          <a:pt x="179" y="119"/>
                        </a:lnTo>
                        <a:lnTo>
                          <a:pt x="179" y="119"/>
                        </a:lnTo>
                        <a:lnTo>
                          <a:pt x="179" y="119"/>
                        </a:lnTo>
                        <a:lnTo>
                          <a:pt x="178" y="119"/>
                        </a:lnTo>
                        <a:lnTo>
                          <a:pt x="178" y="119"/>
                        </a:lnTo>
                        <a:lnTo>
                          <a:pt x="178" y="119"/>
                        </a:lnTo>
                        <a:lnTo>
                          <a:pt x="177" y="119"/>
                        </a:lnTo>
                        <a:lnTo>
                          <a:pt x="177" y="119"/>
                        </a:lnTo>
                        <a:lnTo>
                          <a:pt x="177" y="119"/>
                        </a:lnTo>
                        <a:lnTo>
                          <a:pt x="177" y="120"/>
                        </a:lnTo>
                        <a:lnTo>
                          <a:pt x="177" y="120"/>
                        </a:lnTo>
                        <a:lnTo>
                          <a:pt x="177" y="121"/>
                        </a:lnTo>
                        <a:lnTo>
                          <a:pt x="177" y="121"/>
                        </a:lnTo>
                        <a:lnTo>
                          <a:pt x="176" y="122"/>
                        </a:lnTo>
                        <a:lnTo>
                          <a:pt x="176" y="122"/>
                        </a:lnTo>
                        <a:lnTo>
                          <a:pt x="175" y="123"/>
                        </a:lnTo>
                        <a:lnTo>
                          <a:pt x="175" y="123"/>
                        </a:lnTo>
                        <a:lnTo>
                          <a:pt x="174" y="124"/>
                        </a:lnTo>
                        <a:lnTo>
                          <a:pt x="174" y="125"/>
                        </a:lnTo>
                        <a:lnTo>
                          <a:pt x="174" y="125"/>
                        </a:lnTo>
                        <a:lnTo>
                          <a:pt x="174" y="125"/>
                        </a:lnTo>
                        <a:lnTo>
                          <a:pt x="173" y="125"/>
                        </a:lnTo>
                        <a:lnTo>
                          <a:pt x="173" y="125"/>
                        </a:lnTo>
                        <a:lnTo>
                          <a:pt x="173" y="125"/>
                        </a:lnTo>
                        <a:lnTo>
                          <a:pt x="172" y="125"/>
                        </a:lnTo>
                        <a:lnTo>
                          <a:pt x="172" y="125"/>
                        </a:lnTo>
                        <a:lnTo>
                          <a:pt x="171" y="125"/>
                        </a:lnTo>
                        <a:lnTo>
                          <a:pt x="171" y="125"/>
                        </a:lnTo>
                        <a:lnTo>
                          <a:pt x="170" y="125"/>
                        </a:lnTo>
                        <a:lnTo>
                          <a:pt x="170" y="124"/>
                        </a:lnTo>
                        <a:lnTo>
                          <a:pt x="169" y="124"/>
                        </a:lnTo>
                        <a:lnTo>
                          <a:pt x="169" y="124"/>
                        </a:lnTo>
                        <a:lnTo>
                          <a:pt x="169" y="123"/>
                        </a:lnTo>
                        <a:lnTo>
                          <a:pt x="169" y="123"/>
                        </a:lnTo>
                        <a:lnTo>
                          <a:pt x="168" y="123"/>
                        </a:lnTo>
                        <a:lnTo>
                          <a:pt x="168" y="122"/>
                        </a:lnTo>
                        <a:lnTo>
                          <a:pt x="168" y="122"/>
                        </a:lnTo>
                        <a:lnTo>
                          <a:pt x="167" y="122"/>
                        </a:lnTo>
                        <a:lnTo>
                          <a:pt x="166" y="122"/>
                        </a:lnTo>
                        <a:lnTo>
                          <a:pt x="165" y="122"/>
                        </a:lnTo>
                        <a:lnTo>
                          <a:pt x="164" y="122"/>
                        </a:lnTo>
                        <a:lnTo>
                          <a:pt x="163" y="122"/>
                        </a:lnTo>
                        <a:lnTo>
                          <a:pt x="163" y="122"/>
                        </a:lnTo>
                        <a:lnTo>
                          <a:pt x="163" y="122"/>
                        </a:lnTo>
                        <a:lnTo>
                          <a:pt x="162" y="122"/>
                        </a:lnTo>
                        <a:lnTo>
                          <a:pt x="162" y="122"/>
                        </a:lnTo>
                        <a:lnTo>
                          <a:pt x="162" y="123"/>
                        </a:lnTo>
                        <a:lnTo>
                          <a:pt x="162" y="123"/>
                        </a:lnTo>
                        <a:lnTo>
                          <a:pt x="162" y="124"/>
                        </a:lnTo>
                        <a:lnTo>
                          <a:pt x="161" y="124"/>
                        </a:lnTo>
                        <a:lnTo>
                          <a:pt x="160" y="124"/>
                        </a:lnTo>
                        <a:lnTo>
                          <a:pt x="160" y="124"/>
                        </a:lnTo>
                        <a:lnTo>
                          <a:pt x="159" y="124"/>
                        </a:lnTo>
                        <a:lnTo>
                          <a:pt x="158" y="123"/>
                        </a:lnTo>
                        <a:lnTo>
                          <a:pt x="158" y="123"/>
                        </a:lnTo>
                        <a:lnTo>
                          <a:pt x="158" y="124"/>
                        </a:lnTo>
                        <a:lnTo>
                          <a:pt x="157" y="124"/>
                        </a:lnTo>
                        <a:lnTo>
                          <a:pt x="157" y="124"/>
                        </a:lnTo>
                        <a:lnTo>
                          <a:pt x="157" y="124"/>
                        </a:lnTo>
                        <a:lnTo>
                          <a:pt x="157" y="125"/>
                        </a:lnTo>
                        <a:lnTo>
                          <a:pt x="157" y="125"/>
                        </a:lnTo>
                        <a:lnTo>
                          <a:pt x="156" y="125"/>
                        </a:lnTo>
                        <a:lnTo>
                          <a:pt x="155" y="125"/>
                        </a:lnTo>
                        <a:lnTo>
                          <a:pt x="155" y="125"/>
                        </a:lnTo>
                        <a:lnTo>
                          <a:pt x="154" y="125"/>
                        </a:lnTo>
                        <a:lnTo>
                          <a:pt x="154" y="125"/>
                        </a:lnTo>
                        <a:lnTo>
                          <a:pt x="153" y="125"/>
                        </a:lnTo>
                        <a:lnTo>
                          <a:pt x="152" y="125"/>
                        </a:lnTo>
                        <a:lnTo>
                          <a:pt x="151" y="125"/>
                        </a:lnTo>
                        <a:lnTo>
                          <a:pt x="151" y="125"/>
                        </a:lnTo>
                        <a:lnTo>
                          <a:pt x="149" y="125"/>
                        </a:lnTo>
                        <a:lnTo>
                          <a:pt x="148" y="126"/>
                        </a:lnTo>
                        <a:lnTo>
                          <a:pt x="147" y="126"/>
                        </a:lnTo>
                        <a:lnTo>
                          <a:pt x="146" y="125"/>
                        </a:lnTo>
                        <a:lnTo>
                          <a:pt x="145" y="125"/>
                        </a:lnTo>
                        <a:lnTo>
                          <a:pt x="144" y="125"/>
                        </a:lnTo>
                        <a:lnTo>
                          <a:pt x="143" y="125"/>
                        </a:lnTo>
                        <a:lnTo>
                          <a:pt x="142" y="124"/>
                        </a:lnTo>
                        <a:lnTo>
                          <a:pt x="141" y="124"/>
                        </a:lnTo>
                        <a:lnTo>
                          <a:pt x="139" y="123"/>
                        </a:lnTo>
                        <a:lnTo>
                          <a:pt x="138" y="123"/>
                        </a:lnTo>
                        <a:lnTo>
                          <a:pt x="137" y="122"/>
                        </a:lnTo>
                        <a:lnTo>
                          <a:pt x="137" y="122"/>
                        </a:lnTo>
                        <a:lnTo>
                          <a:pt x="136" y="122"/>
                        </a:lnTo>
                        <a:lnTo>
                          <a:pt x="135" y="122"/>
                        </a:lnTo>
                        <a:lnTo>
                          <a:pt x="135" y="122"/>
                        </a:lnTo>
                        <a:lnTo>
                          <a:pt x="134" y="122"/>
                        </a:lnTo>
                        <a:lnTo>
                          <a:pt x="134" y="122"/>
                        </a:lnTo>
                        <a:lnTo>
                          <a:pt x="133" y="123"/>
                        </a:lnTo>
                        <a:lnTo>
                          <a:pt x="133" y="124"/>
                        </a:lnTo>
                        <a:lnTo>
                          <a:pt x="132" y="124"/>
                        </a:lnTo>
                        <a:lnTo>
                          <a:pt x="132" y="125"/>
                        </a:lnTo>
                        <a:lnTo>
                          <a:pt x="132" y="126"/>
                        </a:lnTo>
                        <a:lnTo>
                          <a:pt x="132" y="127"/>
                        </a:lnTo>
                        <a:lnTo>
                          <a:pt x="132" y="129"/>
                        </a:lnTo>
                        <a:lnTo>
                          <a:pt x="132" y="130"/>
                        </a:lnTo>
                        <a:lnTo>
                          <a:pt x="132" y="132"/>
                        </a:lnTo>
                        <a:lnTo>
                          <a:pt x="132" y="134"/>
                        </a:lnTo>
                        <a:lnTo>
                          <a:pt x="132" y="135"/>
                        </a:lnTo>
                        <a:lnTo>
                          <a:pt x="132" y="136"/>
                        </a:lnTo>
                        <a:lnTo>
                          <a:pt x="132" y="137"/>
                        </a:lnTo>
                        <a:lnTo>
                          <a:pt x="132" y="137"/>
                        </a:lnTo>
                        <a:lnTo>
                          <a:pt x="132" y="137"/>
                        </a:lnTo>
                        <a:lnTo>
                          <a:pt x="131" y="137"/>
                        </a:lnTo>
                        <a:lnTo>
                          <a:pt x="131" y="138"/>
                        </a:lnTo>
                        <a:lnTo>
                          <a:pt x="131" y="138"/>
                        </a:lnTo>
                        <a:lnTo>
                          <a:pt x="131" y="139"/>
                        </a:lnTo>
                        <a:lnTo>
                          <a:pt x="131" y="139"/>
                        </a:lnTo>
                        <a:lnTo>
                          <a:pt x="131" y="140"/>
                        </a:lnTo>
                        <a:lnTo>
                          <a:pt x="131" y="140"/>
                        </a:lnTo>
                        <a:lnTo>
                          <a:pt x="131" y="144"/>
                        </a:lnTo>
                        <a:lnTo>
                          <a:pt x="131" y="149"/>
                        </a:lnTo>
                        <a:lnTo>
                          <a:pt x="131" y="153"/>
                        </a:lnTo>
                        <a:lnTo>
                          <a:pt x="131" y="157"/>
                        </a:lnTo>
                        <a:lnTo>
                          <a:pt x="130" y="157"/>
                        </a:lnTo>
                        <a:lnTo>
                          <a:pt x="130" y="157"/>
                        </a:lnTo>
                        <a:lnTo>
                          <a:pt x="130" y="157"/>
                        </a:lnTo>
                        <a:lnTo>
                          <a:pt x="129" y="158"/>
                        </a:lnTo>
                        <a:lnTo>
                          <a:pt x="129" y="158"/>
                        </a:lnTo>
                        <a:lnTo>
                          <a:pt x="129" y="159"/>
                        </a:lnTo>
                        <a:lnTo>
                          <a:pt x="129" y="159"/>
                        </a:lnTo>
                        <a:lnTo>
                          <a:pt x="129" y="160"/>
                        </a:lnTo>
                        <a:lnTo>
                          <a:pt x="129" y="160"/>
                        </a:lnTo>
                        <a:lnTo>
                          <a:pt x="129" y="162"/>
                        </a:lnTo>
                        <a:lnTo>
                          <a:pt x="129" y="163"/>
                        </a:lnTo>
                        <a:lnTo>
                          <a:pt x="129" y="166"/>
                        </a:lnTo>
                        <a:lnTo>
                          <a:pt x="129" y="169"/>
                        </a:lnTo>
                        <a:lnTo>
                          <a:pt x="129" y="170"/>
                        </a:lnTo>
                        <a:lnTo>
                          <a:pt x="129" y="172"/>
                        </a:lnTo>
                        <a:lnTo>
                          <a:pt x="128" y="172"/>
                        </a:lnTo>
                        <a:lnTo>
                          <a:pt x="127" y="172"/>
                        </a:lnTo>
                        <a:lnTo>
                          <a:pt x="126" y="171"/>
                        </a:lnTo>
                        <a:lnTo>
                          <a:pt x="125" y="171"/>
                        </a:lnTo>
                        <a:lnTo>
                          <a:pt x="125" y="170"/>
                        </a:lnTo>
                        <a:lnTo>
                          <a:pt x="125" y="170"/>
                        </a:lnTo>
                        <a:lnTo>
                          <a:pt x="124" y="169"/>
                        </a:lnTo>
                        <a:lnTo>
                          <a:pt x="124" y="169"/>
                        </a:lnTo>
                        <a:lnTo>
                          <a:pt x="124" y="168"/>
                        </a:lnTo>
                        <a:lnTo>
                          <a:pt x="124" y="168"/>
                        </a:lnTo>
                        <a:lnTo>
                          <a:pt x="124" y="167"/>
                        </a:lnTo>
                        <a:lnTo>
                          <a:pt x="123" y="167"/>
                        </a:lnTo>
                        <a:lnTo>
                          <a:pt x="123" y="167"/>
                        </a:lnTo>
                        <a:lnTo>
                          <a:pt x="123" y="167"/>
                        </a:lnTo>
                        <a:lnTo>
                          <a:pt x="122" y="167"/>
                        </a:lnTo>
                        <a:lnTo>
                          <a:pt x="122" y="167"/>
                        </a:lnTo>
                        <a:lnTo>
                          <a:pt x="120" y="164"/>
                        </a:lnTo>
                        <a:lnTo>
                          <a:pt x="118" y="162"/>
                        </a:lnTo>
                        <a:lnTo>
                          <a:pt x="116" y="159"/>
                        </a:lnTo>
                        <a:lnTo>
                          <a:pt x="114" y="156"/>
                        </a:lnTo>
                        <a:lnTo>
                          <a:pt x="112" y="153"/>
                        </a:lnTo>
                        <a:lnTo>
                          <a:pt x="110" y="150"/>
                        </a:lnTo>
                        <a:lnTo>
                          <a:pt x="109" y="148"/>
                        </a:lnTo>
                        <a:lnTo>
                          <a:pt x="109" y="147"/>
                        </a:lnTo>
                        <a:lnTo>
                          <a:pt x="108" y="145"/>
                        </a:lnTo>
                        <a:lnTo>
                          <a:pt x="107" y="144"/>
                        </a:lnTo>
                        <a:lnTo>
                          <a:pt x="106" y="144"/>
                        </a:lnTo>
                        <a:lnTo>
                          <a:pt x="105" y="144"/>
                        </a:lnTo>
                        <a:lnTo>
                          <a:pt x="104" y="145"/>
                        </a:lnTo>
                        <a:lnTo>
                          <a:pt x="103" y="145"/>
                        </a:lnTo>
                        <a:lnTo>
                          <a:pt x="102" y="145"/>
                        </a:lnTo>
                        <a:lnTo>
                          <a:pt x="101" y="145"/>
                        </a:lnTo>
                        <a:lnTo>
                          <a:pt x="100" y="146"/>
                        </a:lnTo>
                        <a:lnTo>
                          <a:pt x="99" y="146"/>
                        </a:lnTo>
                        <a:lnTo>
                          <a:pt x="97" y="146"/>
                        </a:lnTo>
                        <a:lnTo>
                          <a:pt x="95" y="146"/>
                        </a:lnTo>
                        <a:lnTo>
                          <a:pt x="93" y="146"/>
                        </a:lnTo>
                        <a:lnTo>
                          <a:pt x="90" y="145"/>
                        </a:lnTo>
                        <a:lnTo>
                          <a:pt x="88" y="145"/>
                        </a:lnTo>
                        <a:lnTo>
                          <a:pt x="86" y="144"/>
                        </a:lnTo>
                        <a:lnTo>
                          <a:pt x="84" y="144"/>
                        </a:lnTo>
                        <a:lnTo>
                          <a:pt x="82" y="143"/>
                        </a:lnTo>
                        <a:lnTo>
                          <a:pt x="80" y="143"/>
                        </a:lnTo>
                        <a:lnTo>
                          <a:pt x="78" y="142"/>
                        </a:lnTo>
                        <a:lnTo>
                          <a:pt x="74" y="140"/>
                        </a:lnTo>
                        <a:lnTo>
                          <a:pt x="73" y="140"/>
                        </a:lnTo>
                        <a:lnTo>
                          <a:pt x="72" y="140"/>
                        </a:lnTo>
                        <a:lnTo>
                          <a:pt x="71" y="140"/>
                        </a:lnTo>
                        <a:lnTo>
                          <a:pt x="71" y="140"/>
                        </a:lnTo>
                        <a:lnTo>
                          <a:pt x="71" y="140"/>
                        </a:lnTo>
                        <a:lnTo>
                          <a:pt x="70" y="140"/>
                        </a:lnTo>
                        <a:lnTo>
                          <a:pt x="70" y="140"/>
                        </a:lnTo>
                        <a:lnTo>
                          <a:pt x="69" y="140"/>
                        </a:lnTo>
                        <a:lnTo>
                          <a:pt x="69" y="140"/>
                        </a:lnTo>
                        <a:lnTo>
                          <a:pt x="69" y="141"/>
                        </a:lnTo>
                        <a:lnTo>
                          <a:pt x="69" y="141"/>
                        </a:lnTo>
                        <a:lnTo>
                          <a:pt x="69" y="141"/>
                        </a:lnTo>
                        <a:lnTo>
                          <a:pt x="69" y="142"/>
                        </a:lnTo>
                        <a:lnTo>
                          <a:pt x="68" y="142"/>
                        </a:lnTo>
                        <a:lnTo>
                          <a:pt x="67" y="142"/>
                        </a:lnTo>
                        <a:lnTo>
                          <a:pt x="67" y="142"/>
                        </a:lnTo>
                        <a:lnTo>
                          <a:pt x="66" y="142"/>
                        </a:lnTo>
                        <a:lnTo>
                          <a:pt x="65" y="142"/>
                        </a:lnTo>
                        <a:lnTo>
                          <a:pt x="65" y="142"/>
                        </a:lnTo>
                        <a:lnTo>
                          <a:pt x="65" y="142"/>
                        </a:lnTo>
                        <a:lnTo>
                          <a:pt x="64" y="143"/>
                        </a:lnTo>
                        <a:lnTo>
                          <a:pt x="64" y="143"/>
                        </a:lnTo>
                        <a:lnTo>
                          <a:pt x="63" y="143"/>
                        </a:lnTo>
                        <a:lnTo>
                          <a:pt x="63" y="143"/>
                        </a:lnTo>
                        <a:lnTo>
                          <a:pt x="62" y="144"/>
                        </a:lnTo>
                        <a:lnTo>
                          <a:pt x="62" y="144"/>
                        </a:lnTo>
                        <a:lnTo>
                          <a:pt x="61" y="144"/>
                        </a:lnTo>
                        <a:lnTo>
                          <a:pt x="61" y="144"/>
                        </a:lnTo>
                        <a:lnTo>
                          <a:pt x="58" y="143"/>
                        </a:lnTo>
                        <a:lnTo>
                          <a:pt x="55" y="142"/>
                        </a:lnTo>
                        <a:lnTo>
                          <a:pt x="53" y="141"/>
                        </a:lnTo>
                        <a:lnTo>
                          <a:pt x="50" y="140"/>
                        </a:lnTo>
                        <a:lnTo>
                          <a:pt x="47" y="140"/>
                        </a:lnTo>
                        <a:lnTo>
                          <a:pt x="44" y="139"/>
                        </a:lnTo>
                        <a:lnTo>
                          <a:pt x="42" y="138"/>
                        </a:lnTo>
                        <a:lnTo>
                          <a:pt x="40" y="138"/>
                        </a:lnTo>
                        <a:lnTo>
                          <a:pt x="39" y="138"/>
                        </a:lnTo>
                        <a:lnTo>
                          <a:pt x="37" y="138"/>
                        </a:lnTo>
                        <a:lnTo>
                          <a:pt x="36" y="138"/>
                        </a:lnTo>
                        <a:lnTo>
                          <a:pt x="35" y="138"/>
                        </a:lnTo>
                        <a:lnTo>
                          <a:pt x="33" y="138"/>
                        </a:lnTo>
                        <a:lnTo>
                          <a:pt x="32" y="138"/>
                        </a:lnTo>
                        <a:lnTo>
                          <a:pt x="31" y="138"/>
                        </a:lnTo>
                        <a:lnTo>
                          <a:pt x="29" y="138"/>
                        </a:lnTo>
                        <a:lnTo>
                          <a:pt x="28" y="139"/>
                        </a:lnTo>
                        <a:lnTo>
                          <a:pt x="27" y="139"/>
                        </a:lnTo>
                        <a:lnTo>
                          <a:pt x="26" y="139"/>
                        </a:lnTo>
                        <a:lnTo>
                          <a:pt x="25" y="140"/>
                        </a:lnTo>
                        <a:lnTo>
                          <a:pt x="23" y="140"/>
                        </a:lnTo>
                        <a:lnTo>
                          <a:pt x="22" y="141"/>
                        </a:lnTo>
                        <a:lnTo>
                          <a:pt x="21" y="142"/>
                        </a:lnTo>
                        <a:lnTo>
                          <a:pt x="20" y="143"/>
                        </a:lnTo>
                        <a:lnTo>
                          <a:pt x="19" y="144"/>
                        </a:lnTo>
                        <a:lnTo>
                          <a:pt x="18" y="143"/>
                        </a:lnTo>
                        <a:lnTo>
                          <a:pt x="18" y="143"/>
                        </a:lnTo>
                        <a:lnTo>
                          <a:pt x="17" y="143"/>
                        </a:lnTo>
                        <a:lnTo>
                          <a:pt x="16" y="143"/>
                        </a:lnTo>
                        <a:lnTo>
                          <a:pt x="15" y="143"/>
                        </a:lnTo>
                        <a:lnTo>
                          <a:pt x="14" y="143"/>
                        </a:lnTo>
                        <a:lnTo>
                          <a:pt x="14" y="144"/>
                        </a:lnTo>
                        <a:lnTo>
                          <a:pt x="13" y="144"/>
                        </a:lnTo>
                        <a:lnTo>
                          <a:pt x="12" y="144"/>
                        </a:lnTo>
                        <a:lnTo>
                          <a:pt x="11" y="145"/>
                        </a:lnTo>
                        <a:lnTo>
                          <a:pt x="11" y="146"/>
                        </a:lnTo>
                        <a:lnTo>
                          <a:pt x="10" y="146"/>
                        </a:lnTo>
                        <a:lnTo>
                          <a:pt x="10" y="146"/>
                        </a:lnTo>
                        <a:lnTo>
                          <a:pt x="9" y="147"/>
                        </a:lnTo>
                        <a:lnTo>
                          <a:pt x="8" y="147"/>
                        </a:lnTo>
                        <a:lnTo>
                          <a:pt x="7" y="147"/>
                        </a:lnTo>
                        <a:lnTo>
                          <a:pt x="7" y="137"/>
                        </a:lnTo>
                        <a:lnTo>
                          <a:pt x="7" y="127"/>
                        </a:lnTo>
                        <a:lnTo>
                          <a:pt x="8" y="127"/>
                        </a:lnTo>
                        <a:lnTo>
                          <a:pt x="8" y="127"/>
                        </a:lnTo>
                        <a:lnTo>
                          <a:pt x="8" y="127"/>
                        </a:lnTo>
                        <a:lnTo>
                          <a:pt x="9" y="126"/>
                        </a:lnTo>
                        <a:lnTo>
                          <a:pt x="9" y="126"/>
                        </a:lnTo>
                        <a:lnTo>
                          <a:pt x="9" y="126"/>
                        </a:lnTo>
                        <a:lnTo>
                          <a:pt x="9" y="126"/>
                        </a:lnTo>
                        <a:lnTo>
                          <a:pt x="9" y="125"/>
                        </a:lnTo>
                        <a:lnTo>
                          <a:pt x="10" y="125"/>
                        </a:lnTo>
                        <a:lnTo>
                          <a:pt x="11" y="125"/>
                        </a:lnTo>
                        <a:lnTo>
                          <a:pt x="12" y="125"/>
                        </a:lnTo>
                        <a:lnTo>
                          <a:pt x="12" y="124"/>
                        </a:lnTo>
                        <a:lnTo>
                          <a:pt x="13" y="124"/>
                        </a:lnTo>
                        <a:lnTo>
                          <a:pt x="13" y="123"/>
                        </a:lnTo>
                        <a:lnTo>
                          <a:pt x="14" y="123"/>
                        </a:lnTo>
                        <a:lnTo>
                          <a:pt x="14" y="122"/>
                        </a:lnTo>
                        <a:lnTo>
                          <a:pt x="14" y="121"/>
                        </a:lnTo>
                        <a:lnTo>
                          <a:pt x="14" y="120"/>
                        </a:lnTo>
                        <a:lnTo>
                          <a:pt x="13" y="119"/>
                        </a:lnTo>
                        <a:lnTo>
                          <a:pt x="13" y="118"/>
                        </a:lnTo>
                        <a:lnTo>
                          <a:pt x="12" y="117"/>
                        </a:lnTo>
                        <a:lnTo>
                          <a:pt x="11" y="117"/>
                        </a:lnTo>
                        <a:lnTo>
                          <a:pt x="11" y="116"/>
                        </a:lnTo>
                        <a:lnTo>
                          <a:pt x="10" y="115"/>
                        </a:lnTo>
                        <a:lnTo>
                          <a:pt x="9" y="114"/>
                        </a:lnTo>
                        <a:lnTo>
                          <a:pt x="8" y="114"/>
                        </a:lnTo>
                        <a:lnTo>
                          <a:pt x="8" y="113"/>
                        </a:lnTo>
                        <a:lnTo>
                          <a:pt x="7" y="113"/>
                        </a:lnTo>
                        <a:lnTo>
                          <a:pt x="6" y="112"/>
                        </a:lnTo>
                        <a:lnTo>
                          <a:pt x="6" y="111"/>
                        </a:lnTo>
                        <a:lnTo>
                          <a:pt x="6" y="110"/>
                        </a:lnTo>
                        <a:lnTo>
                          <a:pt x="6" y="109"/>
                        </a:lnTo>
                        <a:lnTo>
                          <a:pt x="6" y="109"/>
                        </a:lnTo>
                        <a:lnTo>
                          <a:pt x="6" y="108"/>
                        </a:lnTo>
                        <a:lnTo>
                          <a:pt x="6" y="107"/>
                        </a:lnTo>
                        <a:lnTo>
                          <a:pt x="7" y="107"/>
                        </a:lnTo>
                        <a:lnTo>
                          <a:pt x="7" y="106"/>
                        </a:lnTo>
                        <a:lnTo>
                          <a:pt x="8" y="105"/>
                        </a:lnTo>
                        <a:lnTo>
                          <a:pt x="8" y="105"/>
                        </a:lnTo>
                        <a:lnTo>
                          <a:pt x="8" y="104"/>
                        </a:lnTo>
                        <a:lnTo>
                          <a:pt x="9" y="103"/>
                        </a:lnTo>
                        <a:lnTo>
                          <a:pt x="9" y="103"/>
                        </a:lnTo>
                        <a:lnTo>
                          <a:pt x="9" y="102"/>
                        </a:lnTo>
                        <a:lnTo>
                          <a:pt x="9" y="101"/>
                        </a:lnTo>
                        <a:lnTo>
                          <a:pt x="9" y="100"/>
                        </a:lnTo>
                        <a:lnTo>
                          <a:pt x="9" y="99"/>
                        </a:lnTo>
                        <a:lnTo>
                          <a:pt x="9" y="99"/>
                        </a:lnTo>
                        <a:lnTo>
                          <a:pt x="9" y="99"/>
                        </a:lnTo>
                        <a:lnTo>
                          <a:pt x="9" y="98"/>
                        </a:lnTo>
                        <a:lnTo>
                          <a:pt x="10" y="98"/>
                        </a:lnTo>
                        <a:lnTo>
                          <a:pt x="10" y="98"/>
                        </a:lnTo>
                        <a:lnTo>
                          <a:pt x="10" y="98"/>
                        </a:lnTo>
                        <a:lnTo>
                          <a:pt x="10" y="98"/>
                        </a:lnTo>
                        <a:lnTo>
                          <a:pt x="10" y="98"/>
                        </a:lnTo>
                        <a:lnTo>
                          <a:pt x="10" y="97"/>
                        </a:lnTo>
                        <a:lnTo>
                          <a:pt x="9" y="97"/>
                        </a:lnTo>
                        <a:lnTo>
                          <a:pt x="9" y="97"/>
                        </a:lnTo>
                        <a:lnTo>
                          <a:pt x="9" y="97"/>
                        </a:lnTo>
                        <a:lnTo>
                          <a:pt x="8" y="96"/>
                        </a:lnTo>
                        <a:lnTo>
                          <a:pt x="8" y="95"/>
                        </a:lnTo>
                        <a:lnTo>
                          <a:pt x="8" y="94"/>
                        </a:lnTo>
                        <a:lnTo>
                          <a:pt x="7" y="93"/>
                        </a:lnTo>
                        <a:lnTo>
                          <a:pt x="7" y="92"/>
                        </a:lnTo>
                        <a:lnTo>
                          <a:pt x="7" y="91"/>
                        </a:lnTo>
                        <a:lnTo>
                          <a:pt x="6" y="90"/>
                        </a:lnTo>
                        <a:lnTo>
                          <a:pt x="6" y="90"/>
                        </a:lnTo>
                        <a:lnTo>
                          <a:pt x="6" y="88"/>
                        </a:lnTo>
                        <a:lnTo>
                          <a:pt x="6" y="86"/>
                        </a:lnTo>
                        <a:lnTo>
                          <a:pt x="6" y="84"/>
                        </a:lnTo>
                        <a:lnTo>
                          <a:pt x="6" y="82"/>
                        </a:lnTo>
                        <a:lnTo>
                          <a:pt x="6" y="80"/>
                        </a:lnTo>
                        <a:lnTo>
                          <a:pt x="6" y="78"/>
                        </a:lnTo>
                        <a:lnTo>
                          <a:pt x="6" y="77"/>
                        </a:lnTo>
                        <a:lnTo>
                          <a:pt x="6" y="76"/>
                        </a:lnTo>
                        <a:lnTo>
                          <a:pt x="5" y="75"/>
                        </a:lnTo>
                        <a:lnTo>
                          <a:pt x="5" y="74"/>
                        </a:lnTo>
                        <a:lnTo>
                          <a:pt x="5" y="74"/>
                        </a:lnTo>
                        <a:lnTo>
                          <a:pt x="4" y="73"/>
                        </a:lnTo>
                        <a:lnTo>
                          <a:pt x="4" y="72"/>
                        </a:lnTo>
                        <a:lnTo>
                          <a:pt x="4" y="71"/>
                        </a:lnTo>
                        <a:lnTo>
                          <a:pt x="3" y="71"/>
                        </a:lnTo>
                        <a:lnTo>
                          <a:pt x="2" y="70"/>
                        </a:lnTo>
                        <a:lnTo>
                          <a:pt x="1" y="69"/>
                        </a:lnTo>
                        <a:lnTo>
                          <a:pt x="1" y="69"/>
                        </a:lnTo>
                        <a:lnTo>
                          <a:pt x="0" y="68"/>
                        </a:lnTo>
                        <a:lnTo>
                          <a:pt x="0" y="67"/>
                        </a:lnTo>
                        <a:lnTo>
                          <a:pt x="0" y="67"/>
                        </a:lnTo>
                        <a:lnTo>
                          <a:pt x="0" y="66"/>
                        </a:lnTo>
                        <a:lnTo>
                          <a:pt x="0" y="66"/>
                        </a:lnTo>
                        <a:lnTo>
                          <a:pt x="0" y="65"/>
                        </a:lnTo>
                        <a:lnTo>
                          <a:pt x="0" y="65"/>
                        </a:lnTo>
                        <a:lnTo>
                          <a:pt x="1" y="65"/>
                        </a:lnTo>
                        <a:lnTo>
                          <a:pt x="1" y="64"/>
                        </a:lnTo>
                        <a:lnTo>
                          <a:pt x="2" y="64"/>
                        </a:lnTo>
                        <a:lnTo>
                          <a:pt x="2" y="63"/>
                        </a:lnTo>
                        <a:lnTo>
                          <a:pt x="3" y="63"/>
                        </a:lnTo>
                        <a:lnTo>
                          <a:pt x="4" y="62"/>
                        </a:lnTo>
                        <a:lnTo>
                          <a:pt x="4" y="62"/>
                        </a:lnTo>
                        <a:lnTo>
                          <a:pt x="4" y="61"/>
                        </a:lnTo>
                        <a:lnTo>
                          <a:pt x="5" y="61"/>
                        </a:lnTo>
                        <a:lnTo>
                          <a:pt x="5" y="59"/>
                        </a:lnTo>
                        <a:lnTo>
                          <a:pt x="6" y="58"/>
                        </a:lnTo>
                        <a:lnTo>
                          <a:pt x="7" y="56"/>
                        </a:lnTo>
                        <a:lnTo>
                          <a:pt x="7" y="55"/>
                        </a:lnTo>
                        <a:lnTo>
                          <a:pt x="8" y="55"/>
                        </a:lnTo>
                        <a:lnTo>
                          <a:pt x="8" y="54"/>
                        </a:lnTo>
                        <a:lnTo>
                          <a:pt x="9" y="54"/>
                        </a:lnTo>
                        <a:lnTo>
                          <a:pt x="9" y="53"/>
                        </a:lnTo>
                        <a:lnTo>
                          <a:pt x="10" y="52"/>
                        </a:lnTo>
                        <a:lnTo>
                          <a:pt x="11" y="52"/>
                        </a:lnTo>
                      </a:path>
                    </a:pathLst>
                  </a:custGeom>
                  <a:grpFill/>
                  <a:ln w="3175" cap="flat" cmpd="sng">
                    <a:solidFill>
                      <a:schemeClr val="accent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 defTabSz="914308">
                      <a:defRPr/>
                    </a:pPr>
                    <a:endParaRPr lang="en-US" sz="900" kern="0" dirty="0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0" name="Freeform 7"/>
                  <p:cNvSpPr>
                    <a:spLocks/>
                  </p:cNvSpPr>
                  <p:nvPr/>
                </p:nvSpPr>
                <p:spPr bwMode="auto">
                  <a:xfrm>
                    <a:off x="1088669" y="2725961"/>
                    <a:ext cx="1616638" cy="1470029"/>
                  </a:xfrm>
                  <a:custGeom>
                    <a:avLst/>
                    <a:gdLst/>
                    <a:ahLst/>
                    <a:cxnLst>
                      <a:cxn ang="0">
                        <a:pos x="29" y="12"/>
                      </a:cxn>
                      <a:cxn ang="0">
                        <a:pos x="28" y="0"/>
                      </a:cxn>
                      <a:cxn ang="0">
                        <a:pos x="38" y="4"/>
                      </a:cxn>
                      <a:cxn ang="0">
                        <a:pos x="48" y="16"/>
                      </a:cxn>
                      <a:cxn ang="0">
                        <a:pos x="58" y="12"/>
                      </a:cxn>
                      <a:cxn ang="0">
                        <a:pos x="65" y="7"/>
                      </a:cxn>
                      <a:cxn ang="0">
                        <a:pos x="71" y="3"/>
                      </a:cxn>
                      <a:cxn ang="0">
                        <a:pos x="75" y="5"/>
                      </a:cxn>
                      <a:cxn ang="0">
                        <a:pos x="81" y="7"/>
                      </a:cxn>
                      <a:cxn ang="0">
                        <a:pos x="87" y="11"/>
                      </a:cxn>
                      <a:cxn ang="0">
                        <a:pos x="98" y="6"/>
                      </a:cxn>
                      <a:cxn ang="0">
                        <a:pos x="109" y="18"/>
                      </a:cxn>
                      <a:cxn ang="0">
                        <a:pos x="119" y="23"/>
                      </a:cxn>
                      <a:cxn ang="0">
                        <a:pos x="130" y="27"/>
                      </a:cxn>
                      <a:cxn ang="0">
                        <a:pos x="134" y="19"/>
                      </a:cxn>
                      <a:cxn ang="0">
                        <a:pos x="138" y="22"/>
                      </a:cxn>
                      <a:cxn ang="0">
                        <a:pos x="153" y="23"/>
                      </a:cxn>
                      <a:cxn ang="0">
                        <a:pos x="165" y="16"/>
                      </a:cxn>
                      <a:cxn ang="0">
                        <a:pos x="173" y="3"/>
                      </a:cxn>
                      <a:cxn ang="0">
                        <a:pos x="187" y="25"/>
                      </a:cxn>
                      <a:cxn ang="0">
                        <a:pos x="194" y="49"/>
                      </a:cxn>
                      <a:cxn ang="0">
                        <a:pos x="189" y="60"/>
                      </a:cxn>
                      <a:cxn ang="0">
                        <a:pos x="183" y="65"/>
                      </a:cxn>
                      <a:cxn ang="0">
                        <a:pos x="181" y="75"/>
                      </a:cxn>
                      <a:cxn ang="0">
                        <a:pos x="186" y="79"/>
                      </a:cxn>
                      <a:cxn ang="0">
                        <a:pos x="192" y="80"/>
                      </a:cxn>
                      <a:cxn ang="0">
                        <a:pos x="198" y="89"/>
                      </a:cxn>
                      <a:cxn ang="0">
                        <a:pos x="210" y="100"/>
                      </a:cxn>
                      <a:cxn ang="0">
                        <a:pos x="213" y="105"/>
                      </a:cxn>
                      <a:cxn ang="0">
                        <a:pos x="215" y="113"/>
                      </a:cxn>
                      <a:cxn ang="0">
                        <a:pos x="213" y="123"/>
                      </a:cxn>
                      <a:cxn ang="0">
                        <a:pos x="196" y="134"/>
                      </a:cxn>
                      <a:cxn ang="0">
                        <a:pos x="188" y="141"/>
                      </a:cxn>
                      <a:cxn ang="0">
                        <a:pos x="179" y="135"/>
                      </a:cxn>
                      <a:cxn ang="0">
                        <a:pos x="167" y="120"/>
                      </a:cxn>
                      <a:cxn ang="0">
                        <a:pos x="155" y="117"/>
                      </a:cxn>
                      <a:cxn ang="0">
                        <a:pos x="146" y="131"/>
                      </a:cxn>
                      <a:cxn ang="0">
                        <a:pos x="139" y="136"/>
                      </a:cxn>
                      <a:cxn ang="0">
                        <a:pos x="132" y="137"/>
                      </a:cxn>
                      <a:cxn ang="0">
                        <a:pos x="116" y="151"/>
                      </a:cxn>
                      <a:cxn ang="0">
                        <a:pos x="105" y="163"/>
                      </a:cxn>
                      <a:cxn ang="0">
                        <a:pos x="94" y="170"/>
                      </a:cxn>
                      <a:cxn ang="0">
                        <a:pos x="89" y="176"/>
                      </a:cxn>
                      <a:cxn ang="0">
                        <a:pos x="63" y="180"/>
                      </a:cxn>
                      <a:cxn ang="0">
                        <a:pos x="43" y="178"/>
                      </a:cxn>
                      <a:cxn ang="0">
                        <a:pos x="43" y="158"/>
                      </a:cxn>
                      <a:cxn ang="0">
                        <a:pos x="45" y="147"/>
                      </a:cxn>
                      <a:cxn ang="0">
                        <a:pos x="36" y="135"/>
                      </a:cxn>
                      <a:cxn ang="0">
                        <a:pos x="23" y="123"/>
                      </a:cxn>
                      <a:cxn ang="0">
                        <a:pos x="24" y="104"/>
                      </a:cxn>
                      <a:cxn ang="0">
                        <a:pos x="29" y="97"/>
                      </a:cxn>
                      <a:cxn ang="0">
                        <a:pos x="25" y="91"/>
                      </a:cxn>
                      <a:cxn ang="0">
                        <a:pos x="25" y="79"/>
                      </a:cxn>
                      <a:cxn ang="0">
                        <a:pos x="26" y="67"/>
                      </a:cxn>
                      <a:cxn ang="0">
                        <a:pos x="16" y="65"/>
                      </a:cxn>
                      <a:cxn ang="0">
                        <a:pos x="10" y="60"/>
                      </a:cxn>
                      <a:cxn ang="0">
                        <a:pos x="2" y="52"/>
                      </a:cxn>
                      <a:cxn ang="0">
                        <a:pos x="1" y="46"/>
                      </a:cxn>
                      <a:cxn ang="0">
                        <a:pos x="10" y="38"/>
                      </a:cxn>
                      <a:cxn ang="0">
                        <a:pos x="25" y="27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216" h="183">
                        <a:moveTo>
                          <a:pt x="25" y="16"/>
                        </a:moveTo>
                        <a:lnTo>
                          <a:pt x="26" y="16"/>
                        </a:lnTo>
                        <a:lnTo>
                          <a:pt x="26" y="16"/>
                        </a:lnTo>
                        <a:lnTo>
                          <a:pt x="27" y="16"/>
                        </a:lnTo>
                        <a:lnTo>
                          <a:pt x="27" y="16"/>
                        </a:lnTo>
                        <a:lnTo>
                          <a:pt x="27" y="15"/>
                        </a:lnTo>
                        <a:lnTo>
                          <a:pt x="28" y="15"/>
                        </a:lnTo>
                        <a:lnTo>
                          <a:pt x="29" y="14"/>
                        </a:lnTo>
                        <a:lnTo>
                          <a:pt x="29" y="13"/>
                        </a:lnTo>
                        <a:lnTo>
                          <a:pt x="29" y="12"/>
                        </a:lnTo>
                        <a:lnTo>
                          <a:pt x="30" y="11"/>
                        </a:lnTo>
                        <a:lnTo>
                          <a:pt x="30" y="10"/>
                        </a:lnTo>
                        <a:lnTo>
                          <a:pt x="30" y="8"/>
                        </a:lnTo>
                        <a:lnTo>
                          <a:pt x="30" y="7"/>
                        </a:lnTo>
                        <a:lnTo>
                          <a:pt x="30" y="6"/>
                        </a:lnTo>
                        <a:lnTo>
                          <a:pt x="30" y="4"/>
                        </a:lnTo>
                        <a:lnTo>
                          <a:pt x="29" y="3"/>
                        </a:lnTo>
                        <a:lnTo>
                          <a:pt x="29" y="2"/>
                        </a:lnTo>
                        <a:lnTo>
                          <a:pt x="29" y="1"/>
                        </a:lnTo>
                        <a:lnTo>
                          <a:pt x="28" y="0"/>
                        </a:lnTo>
                        <a:lnTo>
                          <a:pt x="29" y="0"/>
                        </a:lnTo>
                        <a:lnTo>
                          <a:pt x="30" y="0"/>
                        </a:lnTo>
                        <a:lnTo>
                          <a:pt x="31" y="0"/>
                        </a:lnTo>
                        <a:lnTo>
                          <a:pt x="32" y="0"/>
                        </a:lnTo>
                        <a:lnTo>
                          <a:pt x="33" y="1"/>
                        </a:lnTo>
                        <a:lnTo>
                          <a:pt x="34" y="1"/>
                        </a:lnTo>
                        <a:lnTo>
                          <a:pt x="34" y="2"/>
                        </a:lnTo>
                        <a:lnTo>
                          <a:pt x="35" y="2"/>
                        </a:lnTo>
                        <a:lnTo>
                          <a:pt x="36" y="3"/>
                        </a:lnTo>
                        <a:lnTo>
                          <a:pt x="38" y="4"/>
                        </a:lnTo>
                        <a:lnTo>
                          <a:pt x="39" y="5"/>
                        </a:lnTo>
                        <a:lnTo>
                          <a:pt x="39" y="7"/>
                        </a:lnTo>
                        <a:lnTo>
                          <a:pt x="41" y="9"/>
                        </a:lnTo>
                        <a:lnTo>
                          <a:pt x="42" y="11"/>
                        </a:lnTo>
                        <a:lnTo>
                          <a:pt x="43" y="12"/>
                        </a:lnTo>
                        <a:lnTo>
                          <a:pt x="44" y="14"/>
                        </a:lnTo>
                        <a:lnTo>
                          <a:pt x="46" y="15"/>
                        </a:lnTo>
                        <a:lnTo>
                          <a:pt x="46" y="15"/>
                        </a:lnTo>
                        <a:lnTo>
                          <a:pt x="47" y="16"/>
                        </a:lnTo>
                        <a:lnTo>
                          <a:pt x="48" y="16"/>
                        </a:lnTo>
                        <a:lnTo>
                          <a:pt x="48" y="16"/>
                        </a:lnTo>
                        <a:lnTo>
                          <a:pt x="50" y="16"/>
                        </a:lnTo>
                        <a:lnTo>
                          <a:pt x="52" y="15"/>
                        </a:lnTo>
                        <a:lnTo>
                          <a:pt x="54" y="14"/>
                        </a:lnTo>
                        <a:lnTo>
                          <a:pt x="55" y="14"/>
                        </a:lnTo>
                        <a:lnTo>
                          <a:pt x="56" y="14"/>
                        </a:lnTo>
                        <a:lnTo>
                          <a:pt x="56" y="13"/>
                        </a:lnTo>
                        <a:lnTo>
                          <a:pt x="57" y="13"/>
                        </a:lnTo>
                        <a:lnTo>
                          <a:pt x="58" y="12"/>
                        </a:lnTo>
                        <a:lnTo>
                          <a:pt x="58" y="12"/>
                        </a:lnTo>
                        <a:lnTo>
                          <a:pt x="59" y="11"/>
                        </a:lnTo>
                        <a:lnTo>
                          <a:pt x="59" y="10"/>
                        </a:lnTo>
                        <a:lnTo>
                          <a:pt x="60" y="9"/>
                        </a:lnTo>
                        <a:lnTo>
                          <a:pt x="60" y="8"/>
                        </a:lnTo>
                        <a:lnTo>
                          <a:pt x="61" y="8"/>
                        </a:lnTo>
                        <a:lnTo>
                          <a:pt x="62" y="8"/>
                        </a:lnTo>
                        <a:lnTo>
                          <a:pt x="63" y="8"/>
                        </a:lnTo>
                        <a:lnTo>
                          <a:pt x="64" y="8"/>
                        </a:lnTo>
                        <a:lnTo>
                          <a:pt x="64" y="8"/>
                        </a:lnTo>
                        <a:lnTo>
                          <a:pt x="65" y="7"/>
                        </a:lnTo>
                        <a:lnTo>
                          <a:pt x="65" y="7"/>
                        </a:lnTo>
                        <a:lnTo>
                          <a:pt x="66" y="6"/>
                        </a:lnTo>
                        <a:lnTo>
                          <a:pt x="67" y="5"/>
                        </a:lnTo>
                        <a:lnTo>
                          <a:pt x="67" y="4"/>
                        </a:lnTo>
                        <a:lnTo>
                          <a:pt x="68" y="4"/>
                        </a:lnTo>
                        <a:lnTo>
                          <a:pt x="69" y="4"/>
                        </a:lnTo>
                        <a:lnTo>
                          <a:pt x="69" y="3"/>
                        </a:lnTo>
                        <a:lnTo>
                          <a:pt x="70" y="3"/>
                        </a:lnTo>
                        <a:lnTo>
                          <a:pt x="70" y="3"/>
                        </a:lnTo>
                        <a:lnTo>
                          <a:pt x="71" y="3"/>
                        </a:lnTo>
                        <a:lnTo>
                          <a:pt x="71" y="3"/>
                        </a:lnTo>
                        <a:lnTo>
                          <a:pt x="72" y="3"/>
                        </a:lnTo>
                        <a:lnTo>
                          <a:pt x="72" y="3"/>
                        </a:lnTo>
                        <a:lnTo>
                          <a:pt x="72" y="4"/>
                        </a:lnTo>
                        <a:lnTo>
                          <a:pt x="72" y="4"/>
                        </a:lnTo>
                        <a:lnTo>
                          <a:pt x="72" y="4"/>
                        </a:lnTo>
                        <a:lnTo>
                          <a:pt x="73" y="4"/>
                        </a:lnTo>
                        <a:lnTo>
                          <a:pt x="73" y="5"/>
                        </a:lnTo>
                        <a:lnTo>
                          <a:pt x="74" y="5"/>
                        </a:lnTo>
                        <a:lnTo>
                          <a:pt x="75" y="5"/>
                        </a:lnTo>
                        <a:lnTo>
                          <a:pt x="76" y="5"/>
                        </a:lnTo>
                        <a:lnTo>
                          <a:pt x="77" y="5"/>
                        </a:lnTo>
                        <a:lnTo>
                          <a:pt x="77" y="5"/>
                        </a:lnTo>
                        <a:lnTo>
                          <a:pt x="78" y="5"/>
                        </a:lnTo>
                        <a:lnTo>
                          <a:pt x="78" y="5"/>
                        </a:lnTo>
                        <a:lnTo>
                          <a:pt x="79" y="5"/>
                        </a:lnTo>
                        <a:lnTo>
                          <a:pt x="79" y="6"/>
                        </a:lnTo>
                        <a:lnTo>
                          <a:pt x="80" y="6"/>
                        </a:lnTo>
                        <a:lnTo>
                          <a:pt x="80" y="6"/>
                        </a:lnTo>
                        <a:lnTo>
                          <a:pt x="81" y="7"/>
                        </a:lnTo>
                        <a:lnTo>
                          <a:pt x="81" y="8"/>
                        </a:lnTo>
                        <a:lnTo>
                          <a:pt x="81" y="9"/>
                        </a:lnTo>
                        <a:lnTo>
                          <a:pt x="82" y="9"/>
                        </a:lnTo>
                        <a:lnTo>
                          <a:pt x="82" y="10"/>
                        </a:lnTo>
                        <a:lnTo>
                          <a:pt x="83" y="11"/>
                        </a:lnTo>
                        <a:lnTo>
                          <a:pt x="83" y="11"/>
                        </a:lnTo>
                        <a:lnTo>
                          <a:pt x="84" y="11"/>
                        </a:lnTo>
                        <a:lnTo>
                          <a:pt x="85" y="11"/>
                        </a:lnTo>
                        <a:lnTo>
                          <a:pt x="86" y="11"/>
                        </a:lnTo>
                        <a:lnTo>
                          <a:pt x="87" y="11"/>
                        </a:lnTo>
                        <a:lnTo>
                          <a:pt x="88" y="10"/>
                        </a:lnTo>
                        <a:lnTo>
                          <a:pt x="89" y="9"/>
                        </a:lnTo>
                        <a:lnTo>
                          <a:pt x="91" y="8"/>
                        </a:lnTo>
                        <a:lnTo>
                          <a:pt x="92" y="8"/>
                        </a:lnTo>
                        <a:lnTo>
                          <a:pt x="92" y="7"/>
                        </a:lnTo>
                        <a:lnTo>
                          <a:pt x="93" y="7"/>
                        </a:lnTo>
                        <a:lnTo>
                          <a:pt x="95" y="6"/>
                        </a:lnTo>
                        <a:lnTo>
                          <a:pt x="96" y="6"/>
                        </a:lnTo>
                        <a:lnTo>
                          <a:pt x="97" y="6"/>
                        </a:lnTo>
                        <a:lnTo>
                          <a:pt x="98" y="6"/>
                        </a:lnTo>
                        <a:lnTo>
                          <a:pt x="100" y="6"/>
                        </a:lnTo>
                        <a:lnTo>
                          <a:pt x="101" y="6"/>
                        </a:lnTo>
                        <a:lnTo>
                          <a:pt x="102" y="6"/>
                        </a:lnTo>
                        <a:lnTo>
                          <a:pt x="103" y="6"/>
                        </a:lnTo>
                        <a:lnTo>
                          <a:pt x="104" y="8"/>
                        </a:lnTo>
                        <a:lnTo>
                          <a:pt x="105" y="11"/>
                        </a:lnTo>
                        <a:lnTo>
                          <a:pt x="106" y="13"/>
                        </a:lnTo>
                        <a:lnTo>
                          <a:pt x="108" y="15"/>
                        </a:lnTo>
                        <a:lnTo>
                          <a:pt x="109" y="17"/>
                        </a:lnTo>
                        <a:lnTo>
                          <a:pt x="109" y="18"/>
                        </a:lnTo>
                        <a:lnTo>
                          <a:pt x="110" y="19"/>
                        </a:lnTo>
                        <a:lnTo>
                          <a:pt x="111" y="20"/>
                        </a:lnTo>
                        <a:lnTo>
                          <a:pt x="112" y="21"/>
                        </a:lnTo>
                        <a:lnTo>
                          <a:pt x="112" y="22"/>
                        </a:lnTo>
                        <a:lnTo>
                          <a:pt x="113" y="23"/>
                        </a:lnTo>
                        <a:lnTo>
                          <a:pt x="115" y="23"/>
                        </a:lnTo>
                        <a:lnTo>
                          <a:pt x="116" y="23"/>
                        </a:lnTo>
                        <a:lnTo>
                          <a:pt x="117" y="23"/>
                        </a:lnTo>
                        <a:lnTo>
                          <a:pt x="118" y="23"/>
                        </a:lnTo>
                        <a:lnTo>
                          <a:pt x="119" y="23"/>
                        </a:lnTo>
                        <a:lnTo>
                          <a:pt x="120" y="23"/>
                        </a:lnTo>
                        <a:lnTo>
                          <a:pt x="121" y="24"/>
                        </a:lnTo>
                        <a:lnTo>
                          <a:pt x="122" y="24"/>
                        </a:lnTo>
                        <a:lnTo>
                          <a:pt x="123" y="24"/>
                        </a:lnTo>
                        <a:lnTo>
                          <a:pt x="124" y="25"/>
                        </a:lnTo>
                        <a:lnTo>
                          <a:pt x="125" y="26"/>
                        </a:lnTo>
                        <a:lnTo>
                          <a:pt x="127" y="27"/>
                        </a:lnTo>
                        <a:lnTo>
                          <a:pt x="128" y="28"/>
                        </a:lnTo>
                        <a:lnTo>
                          <a:pt x="129" y="28"/>
                        </a:lnTo>
                        <a:lnTo>
                          <a:pt x="130" y="27"/>
                        </a:lnTo>
                        <a:lnTo>
                          <a:pt x="130" y="27"/>
                        </a:lnTo>
                        <a:lnTo>
                          <a:pt x="131" y="27"/>
                        </a:lnTo>
                        <a:lnTo>
                          <a:pt x="131" y="26"/>
                        </a:lnTo>
                        <a:lnTo>
                          <a:pt x="132" y="25"/>
                        </a:lnTo>
                        <a:lnTo>
                          <a:pt x="132" y="25"/>
                        </a:lnTo>
                        <a:lnTo>
                          <a:pt x="133" y="24"/>
                        </a:lnTo>
                        <a:lnTo>
                          <a:pt x="133" y="23"/>
                        </a:lnTo>
                        <a:lnTo>
                          <a:pt x="134" y="21"/>
                        </a:lnTo>
                        <a:lnTo>
                          <a:pt x="134" y="19"/>
                        </a:lnTo>
                        <a:lnTo>
                          <a:pt x="134" y="19"/>
                        </a:lnTo>
                        <a:lnTo>
                          <a:pt x="135" y="18"/>
                        </a:lnTo>
                        <a:lnTo>
                          <a:pt x="135" y="18"/>
                        </a:lnTo>
                        <a:lnTo>
                          <a:pt x="136" y="18"/>
                        </a:lnTo>
                        <a:lnTo>
                          <a:pt x="136" y="18"/>
                        </a:lnTo>
                        <a:lnTo>
                          <a:pt x="137" y="19"/>
                        </a:lnTo>
                        <a:lnTo>
                          <a:pt x="137" y="19"/>
                        </a:lnTo>
                        <a:lnTo>
                          <a:pt x="137" y="19"/>
                        </a:lnTo>
                        <a:lnTo>
                          <a:pt x="137" y="20"/>
                        </a:lnTo>
                        <a:lnTo>
                          <a:pt x="138" y="21"/>
                        </a:lnTo>
                        <a:lnTo>
                          <a:pt x="138" y="22"/>
                        </a:lnTo>
                        <a:lnTo>
                          <a:pt x="138" y="22"/>
                        </a:lnTo>
                        <a:lnTo>
                          <a:pt x="138" y="23"/>
                        </a:lnTo>
                        <a:lnTo>
                          <a:pt x="139" y="23"/>
                        </a:lnTo>
                        <a:lnTo>
                          <a:pt x="139" y="23"/>
                        </a:lnTo>
                        <a:lnTo>
                          <a:pt x="140" y="23"/>
                        </a:lnTo>
                        <a:lnTo>
                          <a:pt x="144" y="23"/>
                        </a:lnTo>
                        <a:lnTo>
                          <a:pt x="147" y="23"/>
                        </a:lnTo>
                        <a:lnTo>
                          <a:pt x="149" y="23"/>
                        </a:lnTo>
                        <a:lnTo>
                          <a:pt x="151" y="23"/>
                        </a:lnTo>
                        <a:lnTo>
                          <a:pt x="153" y="23"/>
                        </a:lnTo>
                        <a:lnTo>
                          <a:pt x="155" y="23"/>
                        </a:lnTo>
                        <a:lnTo>
                          <a:pt x="156" y="23"/>
                        </a:lnTo>
                        <a:lnTo>
                          <a:pt x="158" y="22"/>
                        </a:lnTo>
                        <a:lnTo>
                          <a:pt x="159" y="22"/>
                        </a:lnTo>
                        <a:lnTo>
                          <a:pt x="160" y="21"/>
                        </a:lnTo>
                        <a:lnTo>
                          <a:pt x="162" y="20"/>
                        </a:lnTo>
                        <a:lnTo>
                          <a:pt x="163" y="20"/>
                        </a:lnTo>
                        <a:lnTo>
                          <a:pt x="164" y="19"/>
                        </a:lnTo>
                        <a:lnTo>
                          <a:pt x="165" y="18"/>
                        </a:lnTo>
                        <a:lnTo>
                          <a:pt x="165" y="16"/>
                        </a:lnTo>
                        <a:lnTo>
                          <a:pt x="165" y="14"/>
                        </a:lnTo>
                        <a:lnTo>
                          <a:pt x="166" y="12"/>
                        </a:lnTo>
                        <a:lnTo>
                          <a:pt x="166" y="10"/>
                        </a:lnTo>
                        <a:lnTo>
                          <a:pt x="166" y="8"/>
                        </a:lnTo>
                        <a:lnTo>
                          <a:pt x="167" y="6"/>
                        </a:lnTo>
                        <a:lnTo>
                          <a:pt x="167" y="5"/>
                        </a:lnTo>
                        <a:lnTo>
                          <a:pt x="168" y="3"/>
                        </a:lnTo>
                        <a:lnTo>
                          <a:pt x="170" y="3"/>
                        </a:lnTo>
                        <a:lnTo>
                          <a:pt x="171" y="3"/>
                        </a:lnTo>
                        <a:lnTo>
                          <a:pt x="173" y="3"/>
                        </a:lnTo>
                        <a:lnTo>
                          <a:pt x="175" y="3"/>
                        </a:lnTo>
                        <a:lnTo>
                          <a:pt x="178" y="7"/>
                        </a:lnTo>
                        <a:lnTo>
                          <a:pt x="181" y="10"/>
                        </a:lnTo>
                        <a:lnTo>
                          <a:pt x="182" y="12"/>
                        </a:lnTo>
                        <a:lnTo>
                          <a:pt x="184" y="14"/>
                        </a:lnTo>
                        <a:lnTo>
                          <a:pt x="185" y="16"/>
                        </a:lnTo>
                        <a:lnTo>
                          <a:pt x="187" y="18"/>
                        </a:lnTo>
                        <a:lnTo>
                          <a:pt x="187" y="20"/>
                        </a:lnTo>
                        <a:lnTo>
                          <a:pt x="187" y="23"/>
                        </a:lnTo>
                        <a:lnTo>
                          <a:pt x="187" y="25"/>
                        </a:lnTo>
                        <a:lnTo>
                          <a:pt x="188" y="27"/>
                        </a:lnTo>
                        <a:lnTo>
                          <a:pt x="188" y="29"/>
                        </a:lnTo>
                        <a:lnTo>
                          <a:pt x="189" y="31"/>
                        </a:lnTo>
                        <a:lnTo>
                          <a:pt x="190" y="35"/>
                        </a:lnTo>
                        <a:lnTo>
                          <a:pt x="192" y="39"/>
                        </a:lnTo>
                        <a:lnTo>
                          <a:pt x="192" y="41"/>
                        </a:lnTo>
                        <a:lnTo>
                          <a:pt x="193" y="43"/>
                        </a:lnTo>
                        <a:lnTo>
                          <a:pt x="193" y="45"/>
                        </a:lnTo>
                        <a:lnTo>
                          <a:pt x="194" y="47"/>
                        </a:lnTo>
                        <a:lnTo>
                          <a:pt x="194" y="49"/>
                        </a:lnTo>
                        <a:lnTo>
                          <a:pt x="195" y="51"/>
                        </a:lnTo>
                        <a:lnTo>
                          <a:pt x="194" y="52"/>
                        </a:lnTo>
                        <a:lnTo>
                          <a:pt x="193" y="53"/>
                        </a:lnTo>
                        <a:lnTo>
                          <a:pt x="192" y="53"/>
                        </a:lnTo>
                        <a:lnTo>
                          <a:pt x="192" y="54"/>
                        </a:lnTo>
                        <a:lnTo>
                          <a:pt x="191" y="55"/>
                        </a:lnTo>
                        <a:lnTo>
                          <a:pt x="191" y="56"/>
                        </a:lnTo>
                        <a:lnTo>
                          <a:pt x="190" y="58"/>
                        </a:lnTo>
                        <a:lnTo>
                          <a:pt x="189" y="59"/>
                        </a:lnTo>
                        <a:lnTo>
                          <a:pt x="189" y="60"/>
                        </a:lnTo>
                        <a:lnTo>
                          <a:pt x="188" y="61"/>
                        </a:lnTo>
                        <a:lnTo>
                          <a:pt x="187" y="61"/>
                        </a:lnTo>
                        <a:lnTo>
                          <a:pt x="186" y="62"/>
                        </a:lnTo>
                        <a:lnTo>
                          <a:pt x="185" y="62"/>
                        </a:lnTo>
                        <a:lnTo>
                          <a:pt x="185" y="63"/>
                        </a:lnTo>
                        <a:lnTo>
                          <a:pt x="184" y="63"/>
                        </a:lnTo>
                        <a:lnTo>
                          <a:pt x="184" y="63"/>
                        </a:lnTo>
                        <a:lnTo>
                          <a:pt x="183" y="63"/>
                        </a:lnTo>
                        <a:lnTo>
                          <a:pt x="183" y="64"/>
                        </a:lnTo>
                        <a:lnTo>
                          <a:pt x="183" y="65"/>
                        </a:lnTo>
                        <a:lnTo>
                          <a:pt x="183" y="66"/>
                        </a:lnTo>
                        <a:lnTo>
                          <a:pt x="183" y="66"/>
                        </a:lnTo>
                        <a:lnTo>
                          <a:pt x="182" y="68"/>
                        </a:lnTo>
                        <a:lnTo>
                          <a:pt x="182" y="69"/>
                        </a:lnTo>
                        <a:lnTo>
                          <a:pt x="182" y="71"/>
                        </a:lnTo>
                        <a:lnTo>
                          <a:pt x="181" y="72"/>
                        </a:lnTo>
                        <a:lnTo>
                          <a:pt x="181" y="72"/>
                        </a:lnTo>
                        <a:lnTo>
                          <a:pt x="181" y="73"/>
                        </a:lnTo>
                        <a:lnTo>
                          <a:pt x="181" y="74"/>
                        </a:lnTo>
                        <a:lnTo>
                          <a:pt x="181" y="75"/>
                        </a:lnTo>
                        <a:lnTo>
                          <a:pt x="181" y="76"/>
                        </a:lnTo>
                        <a:lnTo>
                          <a:pt x="182" y="77"/>
                        </a:lnTo>
                        <a:lnTo>
                          <a:pt x="183" y="77"/>
                        </a:lnTo>
                        <a:lnTo>
                          <a:pt x="183" y="78"/>
                        </a:lnTo>
                        <a:lnTo>
                          <a:pt x="184" y="78"/>
                        </a:lnTo>
                        <a:lnTo>
                          <a:pt x="184" y="78"/>
                        </a:lnTo>
                        <a:lnTo>
                          <a:pt x="185" y="78"/>
                        </a:lnTo>
                        <a:lnTo>
                          <a:pt x="185" y="79"/>
                        </a:lnTo>
                        <a:lnTo>
                          <a:pt x="185" y="79"/>
                        </a:lnTo>
                        <a:lnTo>
                          <a:pt x="186" y="79"/>
                        </a:lnTo>
                        <a:lnTo>
                          <a:pt x="187" y="79"/>
                        </a:lnTo>
                        <a:lnTo>
                          <a:pt x="187" y="79"/>
                        </a:lnTo>
                        <a:lnTo>
                          <a:pt x="188" y="78"/>
                        </a:lnTo>
                        <a:lnTo>
                          <a:pt x="188" y="78"/>
                        </a:lnTo>
                        <a:lnTo>
                          <a:pt x="189" y="78"/>
                        </a:lnTo>
                        <a:lnTo>
                          <a:pt x="190" y="78"/>
                        </a:lnTo>
                        <a:lnTo>
                          <a:pt x="191" y="78"/>
                        </a:lnTo>
                        <a:lnTo>
                          <a:pt x="191" y="78"/>
                        </a:lnTo>
                        <a:lnTo>
                          <a:pt x="192" y="79"/>
                        </a:lnTo>
                        <a:lnTo>
                          <a:pt x="192" y="80"/>
                        </a:lnTo>
                        <a:lnTo>
                          <a:pt x="192" y="81"/>
                        </a:lnTo>
                        <a:lnTo>
                          <a:pt x="192" y="82"/>
                        </a:lnTo>
                        <a:lnTo>
                          <a:pt x="192" y="83"/>
                        </a:lnTo>
                        <a:lnTo>
                          <a:pt x="193" y="84"/>
                        </a:lnTo>
                        <a:lnTo>
                          <a:pt x="193" y="84"/>
                        </a:lnTo>
                        <a:lnTo>
                          <a:pt x="194" y="85"/>
                        </a:lnTo>
                        <a:lnTo>
                          <a:pt x="195" y="86"/>
                        </a:lnTo>
                        <a:lnTo>
                          <a:pt x="196" y="87"/>
                        </a:lnTo>
                        <a:lnTo>
                          <a:pt x="197" y="88"/>
                        </a:lnTo>
                        <a:lnTo>
                          <a:pt x="198" y="89"/>
                        </a:lnTo>
                        <a:lnTo>
                          <a:pt x="200" y="90"/>
                        </a:lnTo>
                        <a:lnTo>
                          <a:pt x="201" y="91"/>
                        </a:lnTo>
                        <a:lnTo>
                          <a:pt x="204" y="92"/>
                        </a:lnTo>
                        <a:lnTo>
                          <a:pt x="206" y="93"/>
                        </a:lnTo>
                        <a:lnTo>
                          <a:pt x="207" y="94"/>
                        </a:lnTo>
                        <a:lnTo>
                          <a:pt x="209" y="95"/>
                        </a:lnTo>
                        <a:lnTo>
                          <a:pt x="210" y="96"/>
                        </a:lnTo>
                        <a:lnTo>
                          <a:pt x="210" y="98"/>
                        </a:lnTo>
                        <a:lnTo>
                          <a:pt x="210" y="99"/>
                        </a:lnTo>
                        <a:lnTo>
                          <a:pt x="210" y="100"/>
                        </a:lnTo>
                        <a:lnTo>
                          <a:pt x="210" y="101"/>
                        </a:lnTo>
                        <a:lnTo>
                          <a:pt x="210" y="102"/>
                        </a:lnTo>
                        <a:lnTo>
                          <a:pt x="211" y="103"/>
                        </a:lnTo>
                        <a:lnTo>
                          <a:pt x="211" y="104"/>
                        </a:lnTo>
                        <a:lnTo>
                          <a:pt x="211" y="105"/>
                        </a:lnTo>
                        <a:lnTo>
                          <a:pt x="212" y="105"/>
                        </a:lnTo>
                        <a:lnTo>
                          <a:pt x="212" y="105"/>
                        </a:lnTo>
                        <a:lnTo>
                          <a:pt x="213" y="105"/>
                        </a:lnTo>
                        <a:lnTo>
                          <a:pt x="213" y="105"/>
                        </a:lnTo>
                        <a:lnTo>
                          <a:pt x="213" y="105"/>
                        </a:lnTo>
                        <a:lnTo>
                          <a:pt x="214" y="106"/>
                        </a:lnTo>
                        <a:lnTo>
                          <a:pt x="214" y="106"/>
                        </a:lnTo>
                        <a:lnTo>
                          <a:pt x="214" y="107"/>
                        </a:lnTo>
                        <a:lnTo>
                          <a:pt x="214" y="107"/>
                        </a:lnTo>
                        <a:lnTo>
                          <a:pt x="214" y="108"/>
                        </a:lnTo>
                        <a:lnTo>
                          <a:pt x="215" y="110"/>
                        </a:lnTo>
                        <a:lnTo>
                          <a:pt x="215" y="111"/>
                        </a:lnTo>
                        <a:lnTo>
                          <a:pt x="215" y="112"/>
                        </a:lnTo>
                        <a:lnTo>
                          <a:pt x="215" y="112"/>
                        </a:lnTo>
                        <a:lnTo>
                          <a:pt x="215" y="113"/>
                        </a:lnTo>
                        <a:lnTo>
                          <a:pt x="216" y="114"/>
                        </a:lnTo>
                        <a:lnTo>
                          <a:pt x="216" y="114"/>
                        </a:lnTo>
                        <a:lnTo>
                          <a:pt x="216" y="115"/>
                        </a:lnTo>
                        <a:lnTo>
                          <a:pt x="216" y="116"/>
                        </a:lnTo>
                        <a:lnTo>
                          <a:pt x="216" y="117"/>
                        </a:lnTo>
                        <a:lnTo>
                          <a:pt x="215" y="118"/>
                        </a:lnTo>
                        <a:lnTo>
                          <a:pt x="215" y="120"/>
                        </a:lnTo>
                        <a:lnTo>
                          <a:pt x="214" y="121"/>
                        </a:lnTo>
                        <a:lnTo>
                          <a:pt x="213" y="122"/>
                        </a:lnTo>
                        <a:lnTo>
                          <a:pt x="213" y="123"/>
                        </a:lnTo>
                        <a:lnTo>
                          <a:pt x="212" y="123"/>
                        </a:lnTo>
                        <a:lnTo>
                          <a:pt x="211" y="124"/>
                        </a:lnTo>
                        <a:lnTo>
                          <a:pt x="210" y="125"/>
                        </a:lnTo>
                        <a:lnTo>
                          <a:pt x="208" y="126"/>
                        </a:lnTo>
                        <a:lnTo>
                          <a:pt x="206" y="128"/>
                        </a:lnTo>
                        <a:lnTo>
                          <a:pt x="204" y="129"/>
                        </a:lnTo>
                        <a:lnTo>
                          <a:pt x="202" y="130"/>
                        </a:lnTo>
                        <a:lnTo>
                          <a:pt x="200" y="131"/>
                        </a:lnTo>
                        <a:lnTo>
                          <a:pt x="198" y="133"/>
                        </a:lnTo>
                        <a:lnTo>
                          <a:pt x="196" y="134"/>
                        </a:lnTo>
                        <a:lnTo>
                          <a:pt x="195" y="135"/>
                        </a:lnTo>
                        <a:lnTo>
                          <a:pt x="194" y="136"/>
                        </a:lnTo>
                        <a:lnTo>
                          <a:pt x="193" y="136"/>
                        </a:lnTo>
                        <a:lnTo>
                          <a:pt x="192" y="137"/>
                        </a:lnTo>
                        <a:lnTo>
                          <a:pt x="192" y="138"/>
                        </a:lnTo>
                        <a:lnTo>
                          <a:pt x="191" y="139"/>
                        </a:lnTo>
                        <a:lnTo>
                          <a:pt x="190" y="140"/>
                        </a:lnTo>
                        <a:lnTo>
                          <a:pt x="190" y="141"/>
                        </a:lnTo>
                        <a:lnTo>
                          <a:pt x="189" y="141"/>
                        </a:lnTo>
                        <a:lnTo>
                          <a:pt x="188" y="141"/>
                        </a:lnTo>
                        <a:lnTo>
                          <a:pt x="187" y="141"/>
                        </a:lnTo>
                        <a:lnTo>
                          <a:pt x="187" y="141"/>
                        </a:lnTo>
                        <a:lnTo>
                          <a:pt x="185" y="141"/>
                        </a:lnTo>
                        <a:lnTo>
                          <a:pt x="184" y="140"/>
                        </a:lnTo>
                        <a:lnTo>
                          <a:pt x="183" y="139"/>
                        </a:lnTo>
                        <a:lnTo>
                          <a:pt x="182" y="139"/>
                        </a:lnTo>
                        <a:lnTo>
                          <a:pt x="181" y="138"/>
                        </a:lnTo>
                        <a:lnTo>
                          <a:pt x="180" y="137"/>
                        </a:lnTo>
                        <a:lnTo>
                          <a:pt x="179" y="136"/>
                        </a:lnTo>
                        <a:lnTo>
                          <a:pt x="179" y="135"/>
                        </a:lnTo>
                        <a:lnTo>
                          <a:pt x="177" y="133"/>
                        </a:lnTo>
                        <a:lnTo>
                          <a:pt x="176" y="131"/>
                        </a:lnTo>
                        <a:lnTo>
                          <a:pt x="174" y="129"/>
                        </a:lnTo>
                        <a:lnTo>
                          <a:pt x="173" y="127"/>
                        </a:lnTo>
                        <a:lnTo>
                          <a:pt x="171" y="125"/>
                        </a:lnTo>
                        <a:lnTo>
                          <a:pt x="170" y="123"/>
                        </a:lnTo>
                        <a:lnTo>
                          <a:pt x="169" y="122"/>
                        </a:lnTo>
                        <a:lnTo>
                          <a:pt x="168" y="121"/>
                        </a:lnTo>
                        <a:lnTo>
                          <a:pt x="167" y="121"/>
                        </a:lnTo>
                        <a:lnTo>
                          <a:pt x="167" y="120"/>
                        </a:lnTo>
                        <a:lnTo>
                          <a:pt x="166" y="119"/>
                        </a:lnTo>
                        <a:lnTo>
                          <a:pt x="165" y="119"/>
                        </a:lnTo>
                        <a:lnTo>
                          <a:pt x="163" y="118"/>
                        </a:lnTo>
                        <a:lnTo>
                          <a:pt x="162" y="117"/>
                        </a:lnTo>
                        <a:lnTo>
                          <a:pt x="161" y="117"/>
                        </a:lnTo>
                        <a:lnTo>
                          <a:pt x="159" y="117"/>
                        </a:lnTo>
                        <a:lnTo>
                          <a:pt x="158" y="116"/>
                        </a:lnTo>
                        <a:lnTo>
                          <a:pt x="157" y="116"/>
                        </a:lnTo>
                        <a:lnTo>
                          <a:pt x="156" y="117"/>
                        </a:lnTo>
                        <a:lnTo>
                          <a:pt x="155" y="117"/>
                        </a:lnTo>
                        <a:lnTo>
                          <a:pt x="154" y="118"/>
                        </a:lnTo>
                        <a:lnTo>
                          <a:pt x="153" y="119"/>
                        </a:lnTo>
                        <a:lnTo>
                          <a:pt x="152" y="120"/>
                        </a:lnTo>
                        <a:lnTo>
                          <a:pt x="151" y="121"/>
                        </a:lnTo>
                        <a:lnTo>
                          <a:pt x="150" y="123"/>
                        </a:lnTo>
                        <a:lnTo>
                          <a:pt x="149" y="124"/>
                        </a:lnTo>
                        <a:lnTo>
                          <a:pt x="149" y="125"/>
                        </a:lnTo>
                        <a:lnTo>
                          <a:pt x="148" y="128"/>
                        </a:lnTo>
                        <a:lnTo>
                          <a:pt x="147" y="130"/>
                        </a:lnTo>
                        <a:lnTo>
                          <a:pt x="146" y="131"/>
                        </a:lnTo>
                        <a:lnTo>
                          <a:pt x="146" y="133"/>
                        </a:lnTo>
                        <a:lnTo>
                          <a:pt x="145" y="134"/>
                        </a:lnTo>
                        <a:lnTo>
                          <a:pt x="144" y="135"/>
                        </a:lnTo>
                        <a:lnTo>
                          <a:pt x="143" y="136"/>
                        </a:lnTo>
                        <a:lnTo>
                          <a:pt x="142" y="136"/>
                        </a:lnTo>
                        <a:lnTo>
                          <a:pt x="142" y="136"/>
                        </a:lnTo>
                        <a:lnTo>
                          <a:pt x="141" y="136"/>
                        </a:lnTo>
                        <a:lnTo>
                          <a:pt x="140" y="136"/>
                        </a:lnTo>
                        <a:lnTo>
                          <a:pt x="140" y="136"/>
                        </a:lnTo>
                        <a:lnTo>
                          <a:pt x="139" y="136"/>
                        </a:lnTo>
                        <a:lnTo>
                          <a:pt x="138" y="135"/>
                        </a:lnTo>
                        <a:lnTo>
                          <a:pt x="137" y="135"/>
                        </a:lnTo>
                        <a:lnTo>
                          <a:pt x="137" y="135"/>
                        </a:lnTo>
                        <a:lnTo>
                          <a:pt x="136" y="134"/>
                        </a:lnTo>
                        <a:lnTo>
                          <a:pt x="136" y="134"/>
                        </a:lnTo>
                        <a:lnTo>
                          <a:pt x="135" y="134"/>
                        </a:lnTo>
                        <a:lnTo>
                          <a:pt x="134" y="134"/>
                        </a:lnTo>
                        <a:lnTo>
                          <a:pt x="133" y="135"/>
                        </a:lnTo>
                        <a:lnTo>
                          <a:pt x="133" y="136"/>
                        </a:lnTo>
                        <a:lnTo>
                          <a:pt x="132" y="137"/>
                        </a:lnTo>
                        <a:lnTo>
                          <a:pt x="131" y="138"/>
                        </a:lnTo>
                        <a:lnTo>
                          <a:pt x="131" y="139"/>
                        </a:lnTo>
                        <a:lnTo>
                          <a:pt x="129" y="141"/>
                        </a:lnTo>
                        <a:lnTo>
                          <a:pt x="127" y="142"/>
                        </a:lnTo>
                        <a:lnTo>
                          <a:pt x="125" y="144"/>
                        </a:lnTo>
                        <a:lnTo>
                          <a:pt x="123" y="145"/>
                        </a:lnTo>
                        <a:lnTo>
                          <a:pt x="122" y="147"/>
                        </a:lnTo>
                        <a:lnTo>
                          <a:pt x="120" y="148"/>
                        </a:lnTo>
                        <a:lnTo>
                          <a:pt x="118" y="150"/>
                        </a:lnTo>
                        <a:lnTo>
                          <a:pt x="116" y="151"/>
                        </a:lnTo>
                        <a:lnTo>
                          <a:pt x="114" y="153"/>
                        </a:lnTo>
                        <a:lnTo>
                          <a:pt x="112" y="155"/>
                        </a:lnTo>
                        <a:lnTo>
                          <a:pt x="111" y="157"/>
                        </a:lnTo>
                        <a:lnTo>
                          <a:pt x="110" y="157"/>
                        </a:lnTo>
                        <a:lnTo>
                          <a:pt x="109" y="158"/>
                        </a:lnTo>
                        <a:lnTo>
                          <a:pt x="108" y="159"/>
                        </a:lnTo>
                        <a:lnTo>
                          <a:pt x="108" y="161"/>
                        </a:lnTo>
                        <a:lnTo>
                          <a:pt x="107" y="162"/>
                        </a:lnTo>
                        <a:lnTo>
                          <a:pt x="106" y="163"/>
                        </a:lnTo>
                        <a:lnTo>
                          <a:pt x="105" y="163"/>
                        </a:lnTo>
                        <a:lnTo>
                          <a:pt x="104" y="163"/>
                        </a:lnTo>
                        <a:lnTo>
                          <a:pt x="102" y="164"/>
                        </a:lnTo>
                        <a:lnTo>
                          <a:pt x="101" y="165"/>
                        </a:lnTo>
                        <a:lnTo>
                          <a:pt x="100" y="165"/>
                        </a:lnTo>
                        <a:lnTo>
                          <a:pt x="99" y="166"/>
                        </a:lnTo>
                        <a:lnTo>
                          <a:pt x="98" y="167"/>
                        </a:lnTo>
                        <a:lnTo>
                          <a:pt x="97" y="167"/>
                        </a:lnTo>
                        <a:lnTo>
                          <a:pt x="96" y="168"/>
                        </a:lnTo>
                        <a:lnTo>
                          <a:pt x="95" y="169"/>
                        </a:lnTo>
                        <a:lnTo>
                          <a:pt x="94" y="170"/>
                        </a:lnTo>
                        <a:lnTo>
                          <a:pt x="94" y="171"/>
                        </a:lnTo>
                        <a:lnTo>
                          <a:pt x="93" y="172"/>
                        </a:lnTo>
                        <a:lnTo>
                          <a:pt x="93" y="174"/>
                        </a:lnTo>
                        <a:lnTo>
                          <a:pt x="92" y="175"/>
                        </a:lnTo>
                        <a:lnTo>
                          <a:pt x="92" y="176"/>
                        </a:lnTo>
                        <a:lnTo>
                          <a:pt x="91" y="176"/>
                        </a:lnTo>
                        <a:lnTo>
                          <a:pt x="91" y="176"/>
                        </a:lnTo>
                        <a:lnTo>
                          <a:pt x="90" y="176"/>
                        </a:lnTo>
                        <a:lnTo>
                          <a:pt x="90" y="176"/>
                        </a:lnTo>
                        <a:lnTo>
                          <a:pt x="89" y="176"/>
                        </a:lnTo>
                        <a:lnTo>
                          <a:pt x="87" y="176"/>
                        </a:lnTo>
                        <a:lnTo>
                          <a:pt x="86" y="176"/>
                        </a:lnTo>
                        <a:lnTo>
                          <a:pt x="85" y="176"/>
                        </a:lnTo>
                        <a:lnTo>
                          <a:pt x="82" y="176"/>
                        </a:lnTo>
                        <a:lnTo>
                          <a:pt x="80" y="176"/>
                        </a:lnTo>
                        <a:lnTo>
                          <a:pt x="77" y="177"/>
                        </a:lnTo>
                        <a:lnTo>
                          <a:pt x="74" y="177"/>
                        </a:lnTo>
                        <a:lnTo>
                          <a:pt x="71" y="178"/>
                        </a:lnTo>
                        <a:lnTo>
                          <a:pt x="69" y="179"/>
                        </a:lnTo>
                        <a:lnTo>
                          <a:pt x="63" y="180"/>
                        </a:lnTo>
                        <a:lnTo>
                          <a:pt x="60" y="181"/>
                        </a:lnTo>
                        <a:lnTo>
                          <a:pt x="57" y="181"/>
                        </a:lnTo>
                        <a:lnTo>
                          <a:pt x="54" y="182"/>
                        </a:lnTo>
                        <a:lnTo>
                          <a:pt x="51" y="182"/>
                        </a:lnTo>
                        <a:lnTo>
                          <a:pt x="48" y="183"/>
                        </a:lnTo>
                        <a:lnTo>
                          <a:pt x="45" y="183"/>
                        </a:lnTo>
                        <a:lnTo>
                          <a:pt x="44" y="182"/>
                        </a:lnTo>
                        <a:lnTo>
                          <a:pt x="44" y="181"/>
                        </a:lnTo>
                        <a:lnTo>
                          <a:pt x="44" y="179"/>
                        </a:lnTo>
                        <a:lnTo>
                          <a:pt x="43" y="178"/>
                        </a:lnTo>
                        <a:lnTo>
                          <a:pt x="43" y="176"/>
                        </a:lnTo>
                        <a:lnTo>
                          <a:pt x="43" y="175"/>
                        </a:lnTo>
                        <a:lnTo>
                          <a:pt x="43" y="173"/>
                        </a:lnTo>
                        <a:lnTo>
                          <a:pt x="43" y="171"/>
                        </a:lnTo>
                        <a:lnTo>
                          <a:pt x="43" y="168"/>
                        </a:lnTo>
                        <a:lnTo>
                          <a:pt x="43" y="164"/>
                        </a:lnTo>
                        <a:lnTo>
                          <a:pt x="43" y="163"/>
                        </a:lnTo>
                        <a:lnTo>
                          <a:pt x="43" y="161"/>
                        </a:lnTo>
                        <a:lnTo>
                          <a:pt x="43" y="159"/>
                        </a:lnTo>
                        <a:lnTo>
                          <a:pt x="43" y="158"/>
                        </a:lnTo>
                        <a:lnTo>
                          <a:pt x="44" y="157"/>
                        </a:lnTo>
                        <a:lnTo>
                          <a:pt x="44" y="157"/>
                        </a:lnTo>
                        <a:lnTo>
                          <a:pt x="45" y="156"/>
                        </a:lnTo>
                        <a:lnTo>
                          <a:pt x="45" y="155"/>
                        </a:lnTo>
                        <a:lnTo>
                          <a:pt x="45" y="154"/>
                        </a:lnTo>
                        <a:lnTo>
                          <a:pt x="45" y="153"/>
                        </a:lnTo>
                        <a:lnTo>
                          <a:pt x="45" y="152"/>
                        </a:lnTo>
                        <a:lnTo>
                          <a:pt x="45" y="151"/>
                        </a:lnTo>
                        <a:lnTo>
                          <a:pt x="45" y="149"/>
                        </a:lnTo>
                        <a:lnTo>
                          <a:pt x="45" y="147"/>
                        </a:lnTo>
                        <a:lnTo>
                          <a:pt x="45" y="145"/>
                        </a:lnTo>
                        <a:lnTo>
                          <a:pt x="45" y="144"/>
                        </a:lnTo>
                        <a:lnTo>
                          <a:pt x="45" y="143"/>
                        </a:lnTo>
                        <a:lnTo>
                          <a:pt x="44" y="142"/>
                        </a:lnTo>
                        <a:lnTo>
                          <a:pt x="43" y="140"/>
                        </a:lnTo>
                        <a:lnTo>
                          <a:pt x="42" y="139"/>
                        </a:lnTo>
                        <a:lnTo>
                          <a:pt x="41" y="138"/>
                        </a:lnTo>
                        <a:lnTo>
                          <a:pt x="39" y="137"/>
                        </a:lnTo>
                        <a:lnTo>
                          <a:pt x="38" y="136"/>
                        </a:lnTo>
                        <a:lnTo>
                          <a:pt x="36" y="135"/>
                        </a:lnTo>
                        <a:lnTo>
                          <a:pt x="35" y="135"/>
                        </a:lnTo>
                        <a:lnTo>
                          <a:pt x="32" y="133"/>
                        </a:lnTo>
                        <a:lnTo>
                          <a:pt x="30" y="132"/>
                        </a:lnTo>
                        <a:lnTo>
                          <a:pt x="29" y="132"/>
                        </a:lnTo>
                        <a:lnTo>
                          <a:pt x="27" y="131"/>
                        </a:lnTo>
                        <a:lnTo>
                          <a:pt x="26" y="130"/>
                        </a:lnTo>
                        <a:lnTo>
                          <a:pt x="25" y="129"/>
                        </a:lnTo>
                        <a:lnTo>
                          <a:pt x="23" y="128"/>
                        </a:lnTo>
                        <a:lnTo>
                          <a:pt x="23" y="125"/>
                        </a:lnTo>
                        <a:lnTo>
                          <a:pt x="23" y="123"/>
                        </a:lnTo>
                        <a:lnTo>
                          <a:pt x="23" y="120"/>
                        </a:lnTo>
                        <a:lnTo>
                          <a:pt x="23" y="118"/>
                        </a:lnTo>
                        <a:lnTo>
                          <a:pt x="23" y="116"/>
                        </a:lnTo>
                        <a:lnTo>
                          <a:pt x="23" y="114"/>
                        </a:lnTo>
                        <a:lnTo>
                          <a:pt x="23" y="112"/>
                        </a:lnTo>
                        <a:lnTo>
                          <a:pt x="23" y="110"/>
                        </a:lnTo>
                        <a:lnTo>
                          <a:pt x="23" y="109"/>
                        </a:lnTo>
                        <a:lnTo>
                          <a:pt x="23" y="107"/>
                        </a:lnTo>
                        <a:lnTo>
                          <a:pt x="24" y="106"/>
                        </a:lnTo>
                        <a:lnTo>
                          <a:pt x="24" y="104"/>
                        </a:lnTo>
                        <a:lnTo>
                          <a:pt x="25" y="103"/>
                        </a:lnTo>
                        <a:lnTo>
                          <a:pt x="25" y="102"/>
                        </a:lnTo>
                        <a:lnTo>
                          <a:pt x="25" y="102"/>
                        </a:lnTo>
                        <a:lnTo>
                          <a:pt x="26" y="101"/>
                        </a:lnTo>
                        <a:lnTo>
                          <a:pt x="26" y="100"/>
                        </a:lnTo>
                        <a:lnTo>
                          <a:pt x="27" y="99"/>
                        </a:lnTo>
                        <a:lnTo>
                          <a:pt x="28" y="99"/>
                        </a:lnTo>
                        <a:lnTo>
                          <a:pt x="28" y="98"/>
                        </a:lnTo>
                        <a:lnTo>
                          <a:pt x="29" y="97"/>
                        </a:lnTo>
                        <a:lnTo>
                          <a:pt x="29" y="97"/>
                        </a:lnTo>
                        <a:lnTo>
                          <a:pt x="29" y="96"/>
                        </a:lnTo>
                        <a:lnTo>
                          <a:pt x="29" y="96"/>
                        </a:lnTo>
                        <a:lnTo>
                          <a:pt x="29" y="95"/>
                        </a:lnTo>
                        <a:lnTo>
                          <a:pt x="28" y="95"/>
                        </a:lnTo>
                        <a:lnTo>
                          <a:pt x="28" y="94"/>
                        </a:lnTo>
                        <a:lnTo>
                          <a:pt x="28" y="94"/>
                        </a:lnTo>
                        <a:lnTo>
                          <a:pt x="27" y="93"/>
                        </a:lnTo>
                        <a:lnTo>
                          <a:pt x="26" y="92"/>
                        </a:lnTo>
                        <a:lnTo>
                          <a:pt x="26" y="91"/>
                        </a:lnTo>
                        <a:lnTo>
                          <a:pt x="25" y="91"/>
                        </a:lnTo>
                        <a:lnTo>
                          <a:pt x="25" y="90"/>
                        </a:lnTo>
                        <a:lnTo>
                          <a:pt x="25" y="90"/>
                        </a:lnTo>
                        <a:lnTo>
                          <a:pt x="25" y="88"/>
                        </a:lnTo>
                        <a:lnTo>
                          <a:pt x="25" y="87"/>
                        </a:lnTo>
                        <a:lnTo>
                          <a:pt x="24" y="85"/>
                        </a:lnTo>
                        <a:lnTo>
                          <a:pt x="24" y="84"/>
                        </a:lnTo>
                        <a:lnTo>
                          <a:pt x="24" y="83"/>
                        </a:lnTo>
                        <a:lnTo>
                          <a:pt x="25" y="82"/>
                        </a:lnTo>
                        <a:lnTo>
                          <a:pt x="25" y="80"/>
                        </a:lnTo>
                        <a:lnTo>
                          <a:pt x="25" y="79"/>
                        </a:lnTo>
                        <a:lnTo>
                          <a:pt x="25" y="78"/>
                        </a:lnTo>
                        <a:lnTo>
                          <a:pt x="26" y="76"/>
                        </a:lnTo>
                        <a:lnTo>
                          <a:pt x="26" y="74"/>
                        </a:lnTo>
                        <a:lnTo>
                          <a:pt x="27" y="72"/>
                        </a:lnTo>
                        <a:lnTo>
                          <a:pt x="28" y="70"/>
                        </a:lnTo>
                        <a:lnTo>
                          <a:pt x="28" y="69"/>
                        </a:lnTo>
                        <a:lnTo>
                          <a:pt x="28" y="69"/>
                        </a:lnTo>
                        <a:lnTo>
                          <a:pt x="27" y="68"/>
                        </a:lnTo>
                        <a:lnTo>
                          <a:pt x="27" y="68"/>
                        </a:lnTo>
                        <a:lnTo>
                          <a:pt x="26" y="67"/>
                        </a:lnTo>
                        <a:lnTo>
                          <a:pt x="25" y="67"/>
                        </a:lnTo>
                        <a:lnTo>
                          <a:pt x="24" y="66"/>
                        </a:lnTo>
                        <a:lnTo>
                          <a:pt x="23" y="66"/>
                        </a:lnTo>
                        <a:lnTo>
                          <a:pt x="22" y="65"/>
                        </a:lnTo>
                        <a:lnTo>
                          <a:pt x="21" y="65"/>
                        </a:lnTo>
                        <a:lnTo>
                          <a:pt x="20" y="65"/>
                        </a:lnTo>
                        <a:lnTo>
                          <a:pt x="19" y="65"/>
                        </a:lnTo>
                        <a:lnTo>
                          <a:pt x="18" y="65"/>
                        </a:lnTo>
                        <a:lnTo>
                          <a:pt x="17" y="65"/>
                        </a:lnTo>
                        <a:lnTo>
                          <a:pt x="16" y="65"/>
                        </a:lnTo>
                        <a:lnTo>
                          <a:pt x="16" y="66"/>
                        </a:lnTo>
                        <a:lnTo>
                          <a:pt x="15" y="66"/>
                        </a:lnTo>
                        <a:lnTo>
                          <a:pt x="15" y="66"/>
                        </a:lnTo>
                        <a:lnTo>
                          <a:pt x="14" y="66"/>
                        </a:lnTo>
                        <a:lnTo>
                          <a:pt x="14" y="66"/>
                        </a:lnTo>
                        <a:lnTo>
                          <a:pt x="13" y="65"/>
                        </a:lnTo>
                        <a:lnTo>
                          <a:pt x="12" y="64"/>
                        </a:lnTo>
                        <a:lnTo>
                          <a:pt x="11" y="63"/>
                        </a:lnTo>
                        <a:lnTo>
                          <a:pt x="10" y="62"/>
                        </a:lnTo>
                        <a:lnTo>
                          <a:pt x="10" y="60"/>
                        </a:lnTo>
                        <a:lnTo>
                          <a:pt x="8" y="58"/>
                        </a:lnTo>
                        <a:lnTo>
                          <a:pt x="8" y="57"/>
                        </a:lnTo>
                        <a:lnTo>
                          <a:pt x="7" y="55"/>
                        </a:lnTo>
                        <a:lnTo>
                          <a:pt x="6" y="54"/>
                        </a:lnTo>
                        <a:lnTo>
                          <a:pt x="5" y="54"/>
                        </a:lnTo>
                        <a:lnTo>
                          <a:pt x="4" y="53"/>
                        </a:lnTo>
                        <a:lnTo>
                          <a:pt x="4" y="52"/>
                        </a:lnTo>
                        <a:lnTo>
                          <a:pt x="3" y="52"/>
                        </a:lnTo>
                        <a:lnTo>
                          <a:pt x="2" y="52"/>
                        </a:lnTo>
                        <a:lnTo>
                          <a:pt x="2" y="52"/>
                        </a:lnTo>
                        <a:lnTo>
                          <a:pt x="1" y="51"/>
                        </a:lnTo>
                        <a:lnTo>
                          <a:pt x="0" y="51"/>
                        </a:lnTo>
                        <a:lnTo>
                          <a:pt x="0" y="51"/>
                        </a:lnTo>
                        <a:lnTo>
                          <a:pt x="0" y="51"/>
                        </a:lnTo>
                        <a:lnTo>
                          <a:pt x="0" y="50"/>
                        </a:lnTo>
                        <a:lnTo>
                          <a:pt x="0" y="50"/>
                        </a:lnTo>
                        <a:lnTo>
                          <a:pt x="0" y="49"/>
                        </a:lnTo>
                        <a:lnTo>
                          <a:pt x="0" y="48"/>
                        </a:lnTo>
                        <a:lnTo>
                          <a:pt x="1" y="47"/>
                        </a:lnTo>
                        <a:lnTo>
                          <a:pt x="1" y="46"/>
                        </a:lnTo>
                        <a:lnTo>
                          <a:pt x="2" y="46"/>
                        </a:lnTo>
                        <a:lnTo>
                          <a:pt x="2" y="45"/>
                        </a:lnTo>
                        <a:lnTo>
                          <a:pt x="3" y="43"/>
                        </a:lnTo>
                        <a:lnTo>
                          <a:pt x="4" y="42"/>
                        </a:lnTo>
                        <a:lnTo>
                          <a:pt x="5" y="41"/>
                        </a:lnTo>
                        <a:lnTo>
                          <a:pt x="5" y="40"/>
                        </a:lnTo>
                        <a:lnTo>
                          <a:pt x="6" y="40"/>
                        </a:lnTo>
                        <a:lnTo>
                          <a:pt x="6" y="39"/>
                        </a:lnTo>
                        <a:lnTo>
                          <a:pt x="7" y="38"/>
                        </a:lnTo>
                        <a:lnTo>
                          <a:pt x="10" y="38"/>
                        </a:lnTo>
                        <a:lnTo>
                          <a:pt x="12" y="38"/>
                        </a:lnTo>
                        <a:lnTo>
                          <a:pt x="15" y="38"/>
                        </a:lnTo>
                        <a:lnTo>
                          <a:pt x="18" y="38"/>
                        </a:lnTo>
                        <a:lnTo>
                          <a:pt x="19" y="37"/>
                        </a:lnTo>
                        <a:lnTo>
                          <a:pt x="20" y="36"/>
                        </a:lnTo>
                        <a:lnTo>
                          <a:pt x="21" y="35"/>
                        </a:lnTo>
                        <a:lnTo>
                          <a:pt x="22" y="33"/>
                        </a:lnTo>
                        <a:lnTo>
                          <a:pt x="23" y="31"/>
                        </a:lnTo>
                        <a:lnTo>
                          <a:pt x="25" y="28"/>
                        </a:lnTo>
                        <a:lnTo>
                          <a:pt x="25" y="27"/>
                        </a:lnTo>
                        <a:lnTo>
                          <a:pt x="25" y="26"/>
                        </a:lnTo>
                        <a:lnTo>
                          <a:pt x="25" y="25"/>
                        </a:lnTo>
                        <a:lnTo>
                          <a:pt x="25" y="24"/>
                        </a:lnTo>
                        <a:lnTo>
                          <a:pt x="25" y="23"/>
                        </a:lnTo>
                        <a:lnTo>
                          <a:pt x="25" y="23"/>
                        </a:lnTo>
                        <a:lnTo>
                          <a:pt x="25" y="21"/>
                        </a:lnTo>
                        <a:lnTo>
                          <a:pt x="24" y="21"/>
                        </a:lnTo>
                        <a:lnTo>
                          <a:pt x="24" y="20"/>
                        </a:lnTo>
                        <a:lnTo>
                          <a:pt x="24" y="19"/>
                        </a:lnTo>
                        <a:lnTo>
                          <a:pt x="24" y="18"/>
                        </a:lnTo>
                        <a:lnTo>
                          <a:pt x="24" y="18"/>
                        </a:lnTo>
                        <a:lnTo>
                          <a:pt x="24" y="17"/>
                        </a:lnTo>
                        <a:lnTo>
                          <a:pt x="24" y="17"/>
                        </a:lnTo>
                        <a:lnTo>
                          <a:pt x="25" y="17"/>
                        </a:lnTo>
                        <a:lnTo>
                          <a:pt x="25" y="16"/>
                        </a:lnTo>
                        <a:lnTo>
                          <a:pt x="25" y="16"/>
                        </a:lnTo>
                      </a:path>
                    </a:pathLst>
                  </a:custGeom>
                  <a:grpFill/>
                  <a:ln w="3175" cap="flat" cmpd="sng">
                    <a:solidFill>
                      <a:schemeClr val="accent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 defTabSz="914308">
                      <a:defRPr/>
                    </a:pPr>
                    <a:endParaRPr lang="en-US" sz="900" kern="0" dirty="0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1" name="Freeform 8"/>
                  <p:cNvSpPr>
                    <a:spLocks/>
                  </p:cNvSpPr>
                  <p:nvPr/>
                </p:nvSpPr>
                <p:spPr bwMode="auto">
                  <a:xfrm>
                    <a:off x="2507833" y="2776476"/>
                    <a:ext cx="2272313" cy="1379333"/>
                  </a:xfrm>
                  <a:custGeom>
                    <a:avLst/>
                    <a:gdLst/>
                    <a:ahLst/>
                    <a:cxnLst>
                      <a:cxn ang="0">
                        <a:pos x="218" y="2"/>
                      </a:cxn>
                      <a:cxn ang="0">
                        <a:pos x="219" y="9"/>
                      </a:cxn>
                      <a:cxn ang="0">
                        <a:pos x="232" y="15"/>
                      </a:cxn>
                      <a:cxn ang="0">
                        <a:pos x="242" y="23"/>
                      </a:cxn>
                      <a:cxn ang="0">
                        <a:pos x="241" y="28"/>
                      </a:cxn>
                      <a:cxn ang="0">
                        <a:pos x="244" y="29"/>
                      </a:cxn>
                      <a:cxn ang="0">
                        <a:pos x="250" y="22"/>
                      </a:cxn>
                      <a:cxn ang="0">
                        <a:pos x="264" y="20"/>
                      </a:cxn>
                      <a:cxn ang="0">
                        <a:pos x="271" y="9"/>
                      </a:cxn>
                      <a:cxn ang="0">
                        <a:pos x="282" y="6"/>
                      </a:cxn>
                      <a:cxn ang="0">
                        <a:pos x="293" y="17"/>
                      </a:cxn>
                      <a:cxn ang="0">
                        <a:pos x="291" y="27"/>
                      </a:cxn>
                      <a:cxn ang="0">
                        <a:pos x="285" y="35"/>
                      </a:cxn>
                      <a:cxn ang="0">
                        <a:pos x="286" y="40"/>
                      </a:cxn>
                      <a:cxn ang="0">
                        <a:pos x="290" y="50"/>
                      </a:cxn>
                      <a:cxn ang="0">
                        <a:pos x="292" y="64"/>
                      </a:cxn>
                      <a:cxn ang="0">
                        <a:pos x="295" y="70"/>
                      </a:cxn>
                      <a:cxn ang="0">
                        <a:pos x="290" y="79"/>
                      </a:cxn>
                      <a:cxn ang="0">
                        <a:pos x="293" y="84"/>
                      </a:cxn>
                      <a:cxn ang="0">
                        <a:pos x="298" y="92"/>
                      </a:cxn>
                      <a:cxn ang="0">
                        <a:pos x="293" y="96"/>
                      </a:cxn>
                      <a:cxn ang="0">
                        <a:pos x="291" y="110"/>
                      </a:cxn>
                      <a:cxn ang="0">
                        <a:pos x="296" y="115"/>
                      </a:cxn>
                      <a:cxn ang="0">
                        <a:pos x="303" y="114"/>
                      </a:cxn>
                      <a:cxn ang="0">
                        <a:pos x="304" y="120"/>
                      </a:cxn>
                      <a:cxn ang="0">
                        <a:pos x="299" y="129"/>
                      </a:cxn>
                      <a:cxn ang="0">
                        <a:pos x="256" y="134"/>
                      </a:cxn>
                      <a:cxn ang="0">
                        <a:pos x="237" y="146"/>
                      </a:cxn>
                      <a:cxn ang="0">
                        <a:pos x="229" y="159"/>
                      </a:cxn>
                      <a:cxn ang="0">
                        <a:pos x="193" y="169"/>
                      </a:cxn>
                      <a:cxn ang="0">
                        <a:pos x="131" y="172"/>
                      </a:cxn>
                      <a:cxn ang="0">
                        <a:pos x="123" y="169"/>
                      </a:cxn>
                      <a:cxn ang="0">
                        <a:pos x="92" y="169"/>
                      </a:cxn>
                      <a:cxn ang="0">
                        <a:pos x="73" y="168"/>
                      </a:cxn>
                      <a:cxn ang="0">
                        <a:pos x="46" y="165"/>
                      </a:cxn>
                      <a:cxn ang="0">
                        <a:pos x="20" y="148"/>
                      </a:cxn>
                      <a:cxn ang="0">
                        <a:pos x="4" y="142"/>
                      </a:cxn>
                      <a:cxn ang="0">
                        <a:pos x="3" y="130"/>
                      </a:cxn>
                      <a:cxn ang="0">
                        <a:pos x="20" y="119"/>
                      </a:cxn>
                      <a:cxn ang="0">
                        <a:pos x="26" y="109"/>
                      </a:cxn>
                      <a:cxn ang="0">
                        <a:pos x="24" y="101"/>
                      </a:cxn>
                      <a:cxn ang="0">
                        <a:pos x="30" y="94"/>
                      </a:cxn>
                      <a:cxn ang="0">
                        <a:pos x="42" y="81"/>
                      </a:cxn>
                      <a:cxn ang="0">
                        <a:pos x="55" y="82"/>
                      </a:cxn>
                      <a:cxn ang="0">
                        <a:pos x="70" y="72"/>
                      </a:cxn>
                      <a:cxn ang="0">
                        <a:pos x="73" y="66"/>
                      </a:cxn>
                      <a:cxn ang="0">
                        <a:pos x="81" y="56"/>
                      </a:cxn>
                      <a:cxn ang="0">
                        <a:pos x="99" y="37"/>
                      </a:cxn>
                      <a:cxn ang="0">
                        <a:pos x="103" y="29"/>
                      </a:cxn>
                      <a:cxn ang="0">
                        <a:pos x="107" y="24"/>
                      </a:cxn>
                      <a:cxn ang="0">
                        <a:pos x="115" y="21"/>
                      </a:cxn>
                      <a:cxn ang="0">
                        <a:pos x="123" y="27"/>
                      </a:cxn>
                      <a:cxn ang="0">
                        <a:pos x="128" y="29"/>
                      </a:cxn>
                      <a:cxn ang="0">
                        <a:pos x="133" y="35"/>
                      </a:cxn>
                      <a:cxn ang="0">
                        <a:pos x="148" y="37"/>
                      </a:cxn>
                      <a:cxn ang="0">
                        <a:pos x="157" y="29"/>
                      </a:cxn>
                      <a:cxn ang="0">
                        <a:pos x="164" y="22"/>
                      </a:cxn>
                      <a:cxn ang="0">
                        <a:pos x="171" y="20"/>
                      </a:cxn>
                      <a:cxn ang="0">
                        <a:pos x="174" y="27"/>
                      </a:cxn>
                      <a:cxn ang="0">
                        <a:pos x="182" y="26"/>
                      </a:cxn>
                      <a:cxn ang="0">
                        <a:pos x="186" y="20"/>
                      </a:cxn>
                      <a:cxn ang="0">
                        <a:pos x="192" y="15"/>
                      </a:cxn>
                      <a:cxn ang="0">
                        <a:pos x="204" y="6"/>
                      </a:cxn>
                    </a:cxnLst>
                    <a:rect l="0" t="0" r="r" b="b"/>
                    <a:pathLst>
                      <a:path w="304" h="172">
                        <a:moveTo>
                          <a:pt x="215" y="0"/>
                        </a:moveTo>
                        <a:lnTo>
                          <a:pt x="215" y="0"/>
                        </a:lnTo>
                        <a:lnTo>
                          <a:pt x="215" y="0"/>
                        </a:lnTo>
                        <a:lnTo>
                          <a:pt x="215" y="0"/>
                        </a:lnTo>
                        <a:lnTo>
                          <a:pt x="216" y="0"/>
                        </a:lnTo>
                        <a:lnTo>
                          <a:pt x="216" y="0"/>
                        </a:lnTo>
                        <a:lnTo>
                          <a:pt x="216" y="0"/>
                        </a:lnTo>
                        <a:lnTo>
                          <a:pt x="217" y="1"/>
                        </a:lnTo>
                        <a:lnTo>
                          <a:pt x="217" y="2"/>
                        </a:lnTo>
                        <a:lnTo>
                          <a:pt x="218" y="2"/>
                        </a:lnTo>
                        <a:lnTo>
                          <a:pt x="218" y="3"/>
                        </a:lnTo>
                        <a:lnTo>
                          <a:pt x="218" y="4"/>
                        </a:lnTo>
                        <a:lnTo>
                          <a:pt x="219" y="4"/>
                        </a:lnTo>
                        <a:lnTo>
                          <a:pt x="219" y="5"/>
                        </a:lnTo>
                        <a:lnTo>
                          <a:pt x="219" y="6"/>
                        </a:lnTo>
                        <a:lnTo>
                          <a:pt x="219" y="6"/>
                        </a:lnTo>
                        <a:lnTo>
                          <a:pt x="219" y="7"/>
                        </a:lnTo>
                        <a:lnTo>
                          <a:pt x="219" y="8"/>
                        </a:lnTo>
                        <a:lnTo>
                          <a:pt x="219" y="9"/>
                        </a:lnTo>
                        <a:lnTo>
                          <a:pt x="219" y="9"/>
                        </a:lnTo>
                        <a:lnTo>
                          <a:pt x="219" y="10"/>
                        </a:lnTo>
                        <a:lnTo>
                          <a:pt x="218" y="11"/>
                        </a:lnTo>
                        <a:lnTo>
                          <a:pt x="218" y="12"/>
                        </a:lnTo>
                        <a:lnTo>
                          <a:pt x="220" y="12"/>
                        </a:lnTo>
                        <a:lnTo>
                          <a:pt x="221" y="13"/>
                        </a:lnTo>
                        <a:lnTo>
                          <a:pt x="223" y="13"/>
                        </a:lnTo>
                        <a:lnTo>
                          <a:pt x="224" y="13"/>
                        </a:lnTo>
                        <a:lnTo>
                          <a:pt x="227" y="14"/>
                        </a:lnTo>
                        <a:lnTo>
                          <a:pt x="231" y="15"/>
                        </a:lnTo>
                        <a:lnTo>
                          <a:pt x="232" y="15"/>
                        </a:lnTo>
                        <a:lnTo>
                          <a:pt x="234" y="16"/>
                        </a:lnTo>
                        <a:lnTo>
                          <a:pt x="235" y="17"/>
                        </a:lnTo>
                        <a:lnTo>
                          <a:pt x="237" y="17"/>
                        </a:lnTo>
                        <a:lnTo>
                          <a:pt x="238" y="18"/>
                        </a:lnTo>
                        <a:lnTo>
                          <a:pt x="239" y="19"/>
                        </a:lnTo>
                        <a:lnTo>
                          <a:pt x="240" y="20"/>
                        </a:lnTo>
                        <a:lnTo>
                          <a:pt x="241" y="21"/>
                        </a:lnTo>
                        <a:lnTo>
                          <a:pt x="241" y="21"/>
                        </a:lnTo>
                        <a:lnTo>
                          <a:pt x="242" y="22"/>
                        </a:lnTo>
                        <a:lnTo>
                          <a:pt x="242" y="23"/>
                        </a:lnTo>
                        <a:lnTo>
                          <a:pt x="242" y="24"/>
                        </a:lnTo>
                        <a:lnTo>
                          <a:pt x="242" y="25"/>
                        </a:lnTo>
                        <a:lnTo>
                          <a:pt x="242" y="25"/>
                        </a:lnTo>
                        <a:lnTo>
                          <a:pt x="241" y="26"/>
                        </a:lnTo>
                        <a:lnTo>
                          <a:pt x="241" y="26"/>
                        </a:lnTo>
                        <a:lnTo>
                          <a:pt x="241" y="27"/>
                        </a:lnTo>
                        <a:lnTo>
                          <a:pt x="241" y="27"/>
                        </a:lnTo>
                        <a:lnTo>
                          <a:pt x="241" y="28"/>
                        </a:lnTo>
                        <a:lnTo>
                          <a:pt x="241" y="28"/>
                        </a:lnTo>
                        <a:lnTo>
                          <a:pt x="241" y="28"/>
                        </a:lnTo>
                        <a:lnTo>
                          <a:pt x="242" y="28"/>
                        </a:lnTo>
                        <a:lnTo>
                          <a:pt x="242" y="28"/>
                        </a:lnTo>
                        <a:lnTo>
                          <a:pt x="242" y="29"/>
                        </a:lnTo>
                        <a:lnTo>
                          <a:pt x="242" y="29"/>
                        </a:lnTo>
                        <a:lnTo>
                          <a:pt x="243" y="29"/>
                        </a:lnTo>
                        <a:lnTo>
                          <a:pt x="243" y="29"/>
                        </a:lnTo>
                        <a:lnTo>
                          <a:pt x="243" y="29"/>
                        </a:lnTo>
                        <a:lnTo>
                          <a:pt x="244" y="29"/>
                        </a:lnTo>
                        <a:lnTo>
                          <a:pt x="244" y="29"/>
                        </a:lnTo>
                        <a:lnTo>
                          <a:pt x="244" y="29"/>
                        </a:lnTo>
                        <a:lnTo>
                          <a:pt x="244" y="29"/>
                        </a:lnTo>
                        <a:lnTo>
                          <a:pt x="245" y="28"/>
                        </a:lnTo>
                        <a:lnTo>
                          <a:pt x="245" y="28"/>
                        </a:lnTo>
                        <a:lnTo>
                          <a:pt x="246" y="27"/>
                        </a:lnTo>
                        <a:lnTo>
                          <a:pt x="246" y="27"/>
                        </a:lnTo>
                        <a:lnTo>
                          <a:pt x="247" y="26"/>
                        </a:lnTo>
                        <a:lnTo>
                          <a:pt x="248" y="25"/>
                        </a:lnTo>
                        <a:lnTo>
                          <a:pt x="248" y="24"/>
                        </a:lnTo>
                        <a:lnTo>
                          <a:pt x="249" y="23"/>
                        </a:lnTo>
                        <a:lnTo>
                          <a:pt x="250" y="22"/>
                        </a:lnTo>
                        <a:lnTo>
                          <a:pt x="250" y="22"/>
                        </a:lnTo>
                        <a:lnTo>
                          <a:pt x="251" y="21"/>
                        </a:lnTo>
                        <a:lnTo>
                          <a:pt x="252" y="21"/>
                        </a:lnTo>
                        <a:lnTo>
                          <a:pt x="252" y="21"/>
                        </a:lnTo>
                        <a:lnTo>
                          <a:pt x="253" y="20"/>
                        </a:lnTo>
                        <a:lnTo>
                          <a:pt x="253" y="20"/>
                        </a:lnTo>
                        <a:lnTo>
                          <a:pt x="258" y="20"/>
                        </a:lnTo>
                        <a:lnTo>
                          <a:pt x="263" y="20"/>
                        </a:lnTo>
                        <a:lnTo>
                          <a:pt x="264" y="20"/>
                        </a:lnTo>
                        <a:lnTo>
                          <a:pt x="264" y="20"/>
                        </a:lnTo>
                        <a:lnTo>
                          <a:pt x="265" y="19"/>
                        </a:lnTo>
                        <a:lnTo>
                          <a:pt x="266" y="18"/>
                        </a:lnTo>
                        <a:lnTo>
                          <a:pt x="267" y="17"/>
                        </a:lnTo>
                        <a:lnTo>
                          <a:pt x="268" y="16"/>
                        </a:lnTo>
                        <a:lnTo>
                          <a:pt x="268" y="15"/>
                        </a:lnTo>
                        <a:lnTo>
                          <a:pt x="269" y="14"/>
                        </a:lnTo>
                        <a:lnTo>
                          <a:pt x="270" y="13"/>
                        </a:lnTo>
                        <a:lnTo>
                          <a:pt x="270" y="12"/>
                        </a:lnTo>
                        <a:lnTo>
                          <a:pt x="271" y="10"/>
                        </a:lnTo>
                        <a:lnTo>
                          <a:pt x="271" y="9"/>
                        </a:lnTo>
                        <a:lnTo>
                          <a:pt x="272" y="8"/>
                        </a:lnTo>
                        <a:lnTo>
                          <a:pt x="273" y="7"/>
                        </a:lnTo>
                        <a:lnTo>
                          <a:pt x="274" y="7"/>
                        </a:lnTo>
                        <a:lnTo>
                          <a:pt x="274" y="6"/>
                        </a:lnTo>
                        <a:lnTo>
                          <a:pt x="275" y="6"/>
                        </a:lnTo>
                        <a:lnTo>
                          <a:pt x="276" y="6"/>
                        </a:lnTo>
                        <a:lnTo>
                          <a:pt x="276" y="5"/>
                        </a:lnTo>
                        <a:lnTo>
                          <a:pt x="278" y="5"/>
                        </a:lnTo>
                        <a:lnTo>
                          <a:pt x="280" y="6"/>
                        </a:lnTo>
                        <a:lnTo>
                          <a:pt x="282" y="6"/>
                        </a:lnTo>
                        <a:lnTo>
                          <a:pt x="284" y="7"/>
                        </a:lnTo>
                        <a:lnTo>
                          <a:pt x="285" y="7"/>
                        </a:lnTo>
                        <a:lnTo>
                          <a:pt x="287" y="8"/>
                        </a:lnTo>
                        <a:lnTo>
                          <a:pt x="288" y="9"/>
                        </a:lnTo>
                        <a:lnTo>
                          <a:pt x="289" y="10"/>
                        </a:lnTo>
                        <a:lnTo>
                          <a:pt x="290" y="11"/>
                        </a:lnTo>
                        <a:lnTo>
                          <a:pt x="291" y="12"/>
                        </a:lnTo>
                        <a:lnTo>
                          <a:pt x="292" y="14"/>
                        </a:lnTo>
                        <a:lnTo>
                          <a:pt x="293" y="15"/>
                        </a:lnTo>
                        <a:lnTo>
                          <a:pt x="293" y="17"/>
                        </a:lnTo>
                        <a:lnTo>
                          <a:pt x="294" y="19"/>
                        </a:lnTo>
                        <a:lnTo>
                          <a:pt x="294" y="20"/>
                        </a:lnTo>
                        <a:lnTo>
                          <a:pt x="294" y="22"/>
                        </a:lnTo>
                        <a:lnTo>
                          <a:pt x="294" y="23"/>
                        </a:lnTo>
                        <a:lnTo>
                          <a:pt x="293" y="23"/>
                        </a:lnTo>
                        <a:lnTo>
                          <a:pt x="293" y="24"/>
                        </a:lnTo>
                        <a:lnTo>
                          <a:pt x="292" y="24"/>
                        </a:lnTo>
                        <a:lnTo>
                          <a:pt x="292" y="25"/>
                        </a:lnTo>
                        <a:lnTo>
                          <a:pt x="291" y="25"/>
                        </a:lnTo>
                        <a:lnTo>
                          <a:pt x="291" y="27"/>
                        </a:lnTo>
                        <a:lnTo>
                          <a:pt x="290" y="28"/>
                        </a:lnTo>
                        <a:lnTo>
                          <a:pt x="289" y="29"/>
                        </a:lnTo>
                        <a:lnTo>
                          <a:pt x="289" y="31"/>
                        </a:lnTo>
                        <a:lnTo>
                          <a:pt x="288" y="31"/>
                        </a:lnTo>
                        <a:lnTo>
                          <a:pt x="288" y="32"/>
                        </a:lnTo>
                        <a:lnTo>
                          <a:pt x="288" y="32"/>
                        </a:lnTo>
                        <a:lnTo>
                          <a:pt x="287" y="33"/>
                        </a:lnTo>
                        <a:lnTo>
                          <a:pt x="286" y="33"/>
                        </a:lnTo>
                        <a:lnTo>
                          <a:pt x="285" y="34"/>
                        </a:lnTo>
                        <a:lnTo>
                          <a:pt x="285" y="35"/>
                        </a:lnTo>
                        <a:lnTo>
                          <a:pt x="284" y="35"/>
                        </a:lnTo>
                        <a:lnTo>
                          <a:pt x="284" y="35"/>
                        </a:lnTo>
                        <a:lnTo>
                          <a:pt x="284" y="36"/>
                        </a:lnTo>
                        <a:lnTo>
                          <a:pt x="284" y="36"/>
                        </a:lnTo>
                        <a:lnTo>
                          <a:pt x="284" y="37"/>
                        </a:lnTo>
                        <a:lnTo>
                          <a:pt x="284" y="37"/>
                        </a:lnTo>
                        <a:lnTo>
                          <a:pt x="284" y="38"/>
                        </a:lnTo>
                        <a:lnTo>
                          <a:pt x="284" y="39"/>
                        </a:lnTo>
                        <a:lnTo>
                          <a:pt x="285" y="39"/>
                        </a:lnTo>
                        <a:lnTo>
                          <a:pt x="286" y="40"/>
                        </a:lnTo>
                        <a:lnTo>
                          <a:pt x="287" y="41"/>
                        </a:lnTo>
                        <a:lnTo>
                          <a:pt x="287" y="41"/>
                        </a:lnTo>
                        <a:lnTo>
                          <a:pt x="288" y="42"/>
                        </a:lnTo>
                        <a:lnTo>
                          <a:pt x="288" y="43"/>
                        </a:lnTo>
                        <a:lnTo>
                          <a:pt x="289" y="44"/>
                        </a:lnTo>
                        <a:lnTo>
                          <a:pt x="289" y="44"/>
                        </a:lnTo>
                        <a:lnTo>
                          <a:pt x="289" y="45"/>
                        </a:lnTo>
                        <a:lnTo>
                          <a:pt x="290" y="46"/>
                        </a:lnTo>
                        <a:lnTo>
                          <a:pt x="290" y="48"/>
                        </a:lnTo>
                        <a:lnTo>
                          <a:pt x="290" y="50"/>
                        </a:lnTo>
                        <a:lnTo>
                          <a:pt x="290" y="52"/>
                        </a:lnTo>
                        <a:lnTo>
                          <a:pt x="290" y="54"/>
                        </a:lnTo>
                        <a:lnTo>
                          <a:pt x="291" y="56"/>
                        </a:lnTo>
                        <a:lnTo>
                          <a:pt x="291" y="58"/>
                        </a:lnTo>
                        <a:lnTo>
                          <a:pt x="291" y="60"/>
                        </a:lnTo>
                        <a:lnTo>
                          <a:pt x="291" y="61"/>
                        </a:lnTo>
                        <a:lnTo>
                          <a:pt x="291" y="61"/>
                        </a:lnTo>
                        <a:lnTo>
                          <a:pt x="292" y="62"/>
                        </a:lnTo>
                        <a:lnTo>
                          <a:pt x="292" y="63"/>
                        </a:lnTo>
                        <a:lnTo>
                          <a:pt x="292" y="64"/>
                        </a:lnTo>
                        <a:lnTo>
                          <a:pt x="293" y="65"/>
                        </a:lnTo>
                        <a:lnTo>
                          <a:pt x="293" y="66"/>
                        </a:lnTo>
                        <a:lnTo>
                          <a:pt x="294" y="67"/>
                        </a:lnTo>
                        <a:lnTo>
                          <a:pt x="294" y="68"/>
                        </a:lnTo>
                        <a:lnTo>
                          <a:pt x="294" y="68"/>
                        </a:lnTo>
                        <a:lnTo>
                          <a:pt x="294" y="69"/>
                        </a:lnTo>
                        <a:lnTo>
                          <a:pt x="295" y="69"/>
                        </a:lnTo>
                        <a:lnTo>
                          <a:pt x="295" y="69"/>
                        </a:lnTo>
                        <a:lnTo>
                          <a:pt x="295" y="70"/>
                        </a:lnTo>
                        <a:lnTo>
                          <a:pt x="295" y="70"/>
                        </a:lnTo>
                        <a:lnTo>
                          <a:pt x="294" y="71"/>
                        </a:lnTo>
                        <a:lnTo>
                          <a:pt x="294" y="72"/>
                        </a:lnTo>
                        <a:lnTo>
                          <a:pt x="294" y="73"/>
                        </a:lnTo>
                        <a:lnTo>
                          <a:pt x="293" y="73"/>
                        </a:lnTo>
                        <a:lnTo>
                          <a:pt x="293" y="74"/>
                        </a:lnTo>
                        <a:lnTo>
                          <a:pt x="291" y="76"/>
                        </a:lnTo>
                        <a:lnTo>
                          <a:pt x="291" y="77"/>
                        </a:lnTo>
                        <a:lnTo>
                          <a:pt x="290" y="77"/>
                        </a:lnTo>
                        <a:lnTo>
                          <a:pt x="290" y="78"/>
                        </a:lnTo>
                        <a:lnTo>
                          <a:pt x="290" y="79"/>
                        </a:lnTo>
                        <a:lnTo>
                          <a:pt x="290" y="79"/>
                        </a:lnTo>
                        <a:lnTo>
                          <a:pt x="290" y="80"/>
                        </a:lnTo>
                        <a:lnTo>
                          <a:pt x="290" y="80"/>
                        </a:lnTo>
                        <a:lnTo>
                          <a:pt x="290" y="80"/>
                        </a:lnTo>
                        <a:lnTo>
                          <a:pt x="290" y="81"/>
                        </a:lnTo>
                        <a:lnTo>
                          <a:pt x="290" y="82"/>
                        </a:lnTo>
                        <a:lnTo>
                          <a:pt x="291" y="83"/>
                        </a:lnTo>
                        <a:lnTo>
                          <a:pt x="291" y="83"/>
                        </a:lnTo>
                        <a:lnTo>
                          <a:pt x="292" y="84"/>
                        </a:lnTo>
                        <a:lnTo>
                          <a:pt x="293" y="84"/>
                        </a:lnTo>
                        <a:lnTo>
                          <a:pt x="294" y="85"/>
                        </a:lnTo>
                        <a:lnTo>
                          <a:pt x="295" y="86"/>
                        </a:lnTo>
                        <a:lnTo>
                          <a:pt x="295" y="87"/>
                        </a:lnTo>
                        <a:lnTo>
                          <a:pt x="296" y="87"/>
                        </a:lnTo>
                        <a:lnTo>
                          <a:pt x="297" y="88"/>
                        </a:lnTo>
                        <a:lnTo>
                          <a:pt x="297" y="89"/>
                        </a:lnTo>
                        <a:lnTo>
                          <a:pt x="298" y="90"/>
                        </a:lnTo>
                        <a:lnTo>
                          <a:pt x="298" y="91"/>
                        </a:lnTo>
                        <a:lnTo>
                          <a:pt x="298" y="92"/>
                        </a:lnTo>
                        <a:lnTo>
                          <a:pt x="298" y="92"/>
                        </a:lnTo>
                        <a:lnTo>
                          <a:pt x="298" y="93"/>
                        </a:lnTo>
                        <a:lnTo>
                          <a:pt x="297" y="93"/>
                        </a:lnTo>
                        <a:lnTo>
                          <a:pt x="297" y="94"/>
                        </a:lnTo>
                        <a:lnTo>
                          <a:pt x="296" y="94"/>
                        </a:lnTo>
                        <a:lnTo>
                          <a:pt x="296" y="95"/>
                        </a:lnTo>
                        <a:lnTo>
                          <a:pt x="295" y="95"/>
                        </a:lnTo>
                        <a:lnTo>
                          <a:pt x="295" y="95"/>
                        </a:lnTo>
                        <a:lnTo>
                          <a:pt x="294" y="95"/>
                        </a:lnTo>
                        <a:lnTo>
                          <a:pt x="294" y="95"/>
                        </a:lnTo>
                        <a:lnTo>
                          <a:pt x="293" y="96"/>
                        </a:lnTo>
                        <a:lnTo>
                          <a:pt x="293" y="96"/>
                        </a:lnTo>
                        <a:lnTo>
                          <a:pt x="292" y="96"/>
                        </a:lnTo>
                        <a:lnTo>
                          <a:pt x="292" y="97"/>
                        </a:lnTo>
                        <a:lnTo>
                          <a:pt x="292" y="97"/>
                        </a:lnTo>
                        <a:lnTo>
                          <a:pt x="292" y="98"/>
                        </a:lnTo>
                        <a:lnTo>
                          <a:pt x="292" y="101"/>
                        </a:lnTo>
                        <a:lnTo>
                          <a:pt x="292" y="103"/>
                        </a:lnTo>
                        <a:lnTo>
                          <a:pt x="292" y="105"/>
                        </a:lnTo>
                        <a:lnTo>
                          <a:pt x="291" y="107"/>
                        </a:lnTo>
                        <a:lnTo>
                          <a:pt x="291" y="110"/>
                        </a:lnTo>
                        <a:lnTo>
                          <a:pt x="291" y="112"/>
                        </a:lnTo>
                        <a:lnTo>
                          <a:pt x="291" y="115"/>
                        </a:lnTo>
                        <a:lnTo>
                          <a:pt x="291" y="117"/>
                        </a:lnTo>
                        <a:lnTo>
                          <a:pt x="292" y="117"/>
                        </a:lnTo>
                        <a:lnTo>
                          <a:pt x="293" y="117"/>
                        </a:lnTo>
                        <a:lnTo>
                          <a:pt x="293" y="117"/>
                        </a:lnTo>
                        <a:lnTo>
                          <a:pt x="294" y="116"/>
                        </a:lnTo>
                        <a:lnTo>
                          <a:pt x="295" y="116"/>
                        </a:lnTo>
                        <a:lnTo>
                          <a:pt x="295" y="115"/>
                        </a:lnTo>
                        <a:lnTo>
                          <a:pt x="296" y="115"/>
                        </a:lnTo>
                        <a:lnTo>
                          <a:pt x="297" y="114"/>
                        </a:lnTo>
                        <a:lnTo>
                          <a:pt x="297" y="114"/>
                        </a:lnTo>
                        <a:lnTo>
                          <a:pt x="298" y="114"/>
                        </a:lnTo>
                        <a:lnTo>
                          <a:pt x="299" y="113"/>
                        </a:lnTo>
                        <a:lnTo>
                          <a:pt x="300" y="113"/>
                        </a:lnTo>
                        <a:lnTo>
                          <a:pt x="301" y="113"/>
                        </a:lnTo>
                        <a:lnTo>
                          <a:pt x="302" y="113"/>
                        </a:lnTo>
                        <a:lnTo>
                          <a:pt x="302" y="113"/>
                        </a:lnTo>
                        <a:lnTo>
                          <a:pt x="303" y="114"/>
                        </a:lnTo>
                        <a:lnTo>
                          <a:pt x="303" y="114"/>
                        </a:lnTo>
                        <a:lnTo>
                          <a:pt x="304" y="115"/>
                        </a:lnTo>
                        <a:lnTo>
                          <a:pt x="304" y="116"/>
                        </a:lnTo>
                        <a:lnTo>
                          <a:pt x="304" y="116"/>
                        </a:lnTo>
                        <a:lnTo>
                          <a:pt x="304" y="117"/>
                        </a:lnTo>
                        <a:lnTo>
                          <a:pt x="304" y="117"/>
                        </a:lnTo>
                        <a:lnTo>
                          <a:pt x="304" y="118"/>
                        </a:lnTo>
                        <a:lnTo>
                          <a:pt x="304" y="118"/>
                        </a:lnTo>
                        <a:lnTo>
                          <a:pt x="304" y="119"/>
                        </a:lnTo>
                        <a:lnTo>
                          <a:pt x="304" y="119"/>
                        </a:lnTo>
                        <a:lnTo>
                          <a:pt x="304" y="120"/>
                        </a:lnTo>
                        <a:lnTo>
                          <a:pt x="303" y="121"/>
                        </a:lnTo>
                        <a:lnTo>
                          <a:pt x="302" y="122"/>
                        </a:lnTo>
                        <a:lnTo>
                          <a:pt x="302" y="123"/>
                        </a:lnTo>
                        <a:lnTo>
                          <a:pt x="301" y="124"/>
                        </a:lnTo>
                        <a:lnTo>
                          <a:pt x="300" y="125"/>
                        </a:lnTo>
                        <a:lnTo>
                          <a:pt x="300" y="126"/>
                        </a:lnTo>
                        <a:lnTo>
                          <a:pt x="300" y="127"/>
                        </a:lnTo>
                        <a:lnTo>
                          <a:pt x="300" y="128"/>
                        </a:lnTo>
                        <a:lnTo>
                          <a:pt x="299" y="128"/>
                        </a:lnTo>
                        <a:lnTo>
                          <a:pt x="299" y="129"/>
                        </a:lnTo>
                        <a:lnTo>
                          <a:pt x="299" y="130"/>
                        </a:lnTo>
                        <a:lnTo>
                          <a:pt x="299" y="130"/>
                        </a:lnTo>
                        <a:lnTo>
                          <a:pt x="299" y="131"/>
                        </a:lnTo>
                        <a:lnTo>
                          <a:pt x="299" y="132"/>
                        </a:lnTo>
                        <a:lnTo>
                          <a:pt x="290" y="132"/>
                        </a:lnTo>
                        <a:lnTo>
                          <a:pt x="281" y="132"/>
                        </a:lnTo>
                        <a:lnTo>
                          <a:pt x="272" y="132"/>
                        </a:lnTo>
                        <a:lnTo>
                          <a:pt x="263" y="132"/>
                        </a:lnTo>
                        <a:lnTo>
                          <a:pt x="260" y="133"/>
                        </a:lnTo>
                        <a:lnTo>
                          <a:pt x="256" y="134"/>
                        </a:lnTo>
                        <a:lnTo>
                          <a:pt x="253" y="136"/>
                        </a:lnTo>
                        <a:lnTo>
                          <a:pt x="250" y="137"/>
                        </a:lnTo>
                        <a:lnTo>
                          <a:pt x="247" y="139"/>
                        </a:lnTo>
                        <a:lnTo>
                          <a:pt x="244" y="140"/>
                        </a:lnTo>
                        <a:lnTo>
                          <a:pt x="243" y="141"/>
                        </a:lnTo>
                        <a:lnTo>
                          <a:pt x="242" y="142"/>
                        </a:lnTo>
                        <a:lnTo>
                          <a:pt x="240" y="143"/>
                        </a:lnTo>
                        <a:lnTo>
                          <a:pt x="239" y="144"/>
                        </a:lnTo>
                        <a:lnTo>
                          <a:pt x="238" y="145"/>
                        </a:lnTo>
                        <a:lnTo>
                          <a:pt x="237" y="146"/>
                        </a:lnTo>
                        <a:lnTo>
                          <a:pt x="236" y="147"/>
                        </a:lnTo>
                        <a:lnTo>
                          <a:pt x="235" y="148"/>
                        </a:lnTo>
                        <a:lnTo>
                          <a:pt x="234" y="150"/>
                        </a:lnTo>
                        <a:lnTo>
                          <a:pt x="233" y="151"/>
                        </a:lnTo>
                        <a:lnTo>
                          <a:pt x="232" y="152"/>
                        </a:lnTo>
                        <a:lnTo>
                          <a:pt x="231" y="153"/>
                        </a:lnTo>
                        <a:lnTo>
                          <a:pt x="230" y="155"/>
                        </a:lnTo>
                        <a:lnTo>
                          <a:pt x="230" y="156"/>
                        </a:lnTo>
                        <a:lnTo>
                          <a:pt x="229" y="157"/>
                        </a:lnTo>
                        <a:lnTo>
                          <a:pt x="229" y="159"/>
                        </a:lnTo>
                        <a:lnTo>
                          <a:pt x="228" y="161"/>
                        </a:lnTo>
                        <a:lnTo>
                          <a:pt x="228" y="162"/>
                        </a:lnTo>
                        <a:lnTo>
                          <a:pt x="228" y="164"/>
                        </a:lnTo>
                        <a:lnTo>
                          <a:pt x="228" y="165"/>
                        </a:lnTo>
                        <a:lnTo>
                          <a:pt x="222" y="166"/>
                        </a:lnTo>
                        <a:lnTo>
                          <a:pt x="216" y="167"/>
                        </a:lnTo>
                        <a:lnTo>
                          <a:pt x="211" y="168"/>
                        </a:lnTo>
                        <a:lnTo>
                          <a:pt x="205" y="168"/>
                        </a:lnTo>
                        <a:lnTo>
                          <a:pt x="199" y="169"/>
                        </a:lnTo>
                        <a:lnTo>
                          <a:pt x="193" y="169"/>
                        </a:lnTo>
                        <a:lnTo>
                          <a:pt x="187" y="170"/>
                        </a:lnTo>
                        <a:lnTo>
                          <a:pt x="181" y="171"/>
                        </a:lnTo>
                        <a:lnTo>
                          <a:pt x="175" y="171"/>
                        </a:lnTo>
                        <a:lnTo>
                          <a:pt x="169" y="171"/>
                        </a:lnTo>
                        <a:lnTo>
                          <a:pt x="163" y="172"/>
                        </a:lnTo>
                        <a:lnTo>
                          <a:pt x="157" y="172"/>
                        </a:lnTo>
                        <a:lnTo>
                          <a:pt x="150" y="172"/>
                        </a:lnTo>
                        <a:lnTo>
                          <a:pt x="144" y="172"/>
                        </a:lnTo>
                        <a:lnTo>
                          <a:pt x="138" y="172"/>
                        </a:lnTo>
                        <a:lnTo>
                          <a:pt x="131" y="172"/>
                        </a:lnTo>
                        <a:lnTo>
                          <a:pt x="131" y="171"/>
                        </a:lnTo>
                        <a:lnTo>
                          <a:pt x="131" y="171"/>
                        </a:lnTo>
                        <a:lnTo>
                          <a:pt x="130" y="170"/>
                        </a:lnTo>
                        <a:lnTo>
                          <a:pt x="130" y="170"/>
                        </a:lnTo>
                        <a:lnTo>
                          <a:pt x="130" y="169"/>
                        </a:lnTo>
                        <a:lnTo>
                          <a:pt x="129" y="169"/>
                        </a:lnTo>
                        <a:lnTo>
                          <a:pt x="128" y="169"/>
                        </a:lnTo>
                        <a:lnTo>
                          <a:pt x="128" y="169"/>
                        </a:lnTo>
                        <a:lnTo>
                          <a:pt x="125" y="169"/>
                        </a:lnTo>
                        <a:lnTo>
                          <a:pt x="123" y="169"/>
                        </a:lnTo>
                        <a:lnTo>
                          <a:pt x="120" y="169"/>
                        </a:lnTo>
                        <a:lnTo>
                          <a:pt x="118" y="169"/>
                        </a:lnTo>
                        <a:lnTo>
                          <a:pt x="112" y="168"/>
                        </a:lnTo>
                        <a:lnTo>
                          <a:pt x="107" y="168"/>
                        </a:lnTo>
                        <a:lnTo>
                          <a:pt x="104" y="168"/>
                        </a:lnTo>
                        <a:lnTo>
                          <a:pt x="102" y="168"/>
                        </a:lnTo>
                        <a:lnTo>
                          <a:pt x="99" y="168"/>
                        </a:lnTo>
                        <a:lnTo>
                          <a:pt x="97" y="168"/>
                        </a:lnTo>
                        <a:lnTo>
                          <a:pt x="94" y="169"/>
                        </a:lnTo>
                        <a:lnTo>
                          <a:pt x="92" y="169"/>
                        </a:lnTo>
                        <a:lnTo>
                          <a:pt x="90" y="169"/>
                        </a:lnTo>
                        <a:lnTo>
                          <a:pt x="89" y="170"/>
                        </a:lnTo>
                        <a:lnTo>
                          <a:pt x="88" y="170"/>
                        </a:lnTo>
                        <a:lnTo>
                          <a:pt x="86" y="170"/>
                        </a:lnTo>
                        <a:lnTo>
                          <a:pt x="84" y="169"/>
                        </a:lnTo>
                        <a:lnTo>
                          <a:pt x="82" y="169"/>
                        </a:lnTo>
                        <a:lnTo>
                          <a:pt x="80" y="169"/>
                        </a:lnTo>
                        <a:lnTo>
                          <a:pt x="78" y="168"/>
                        </a:lnTo>
                        <a:lnTo>
                          <a:pt x="75" y="168"/>
                        </a:lnTo>
                        <a:lnTo>
                          <a:pt x="73" y="168"/>
                        </a:lnTo>
                        <a:lnTo>
                          <a:pt x="71" y="168"/>
                        </a:lnTo>
                        <a:lnTo>
                          <a:pt x="66" y="168"/>
                        </a:lnTo>
                        <a:lnTo>
                          <a:pt x="61" y="168"/>
                        </a:lnTo>
                        <a:lnTo>
                          <a:pt x="58" y="169"/>
                        </a:lnTo>
                        <a:lnTo>
                          <a:pt x="56" y="169"/>
                        </a:lnTo>
                        <a:lnTo>
                          <a:pt x="54" y="169"/>
                        </a:lnTo>
                        <a:lnTo>
                          <a:pt x="51" y="169"/>
                        </a:lnTo>
                        <a:lnTo>
                          <a:pt x="50" y="167"/>
                        </a:lnTo>
                        <a:lnTo>
                          <a:pt x="48" y="166"/>
                        </a:lnTo>
                        <a:lnTo>
                          <a:pt x="46" y="165"/>
                        </a:lnTo>
                        <a:lnTo>
                          <a:pt x="44" y="163"/>
                        </a:lnTo>
                        <a:lnTo>
                          <a:pt x="40" y="161"/>
                        </a:lnTo>
                        <a:lnTo>
                          <a:pt x="36" y="158"/>
                        </a:lnTo>
                        <a:lnTo>
                          <a:pt x="33" y="156"/>
                        </a:lnTo>
                        <a:lnTo>
                          <a:pt x="29" y="154"/>
                        </a:lnTo>
                        <a:lnTo>
                          <a:pt x="27" y="152"/>
                        </a:lnTo>
                        <a:lnTo>
                          <a:pt x="25" y="151"/>
                        </a:lnTo>
                        <a:lnTo>
                          <a:pt x="23" y="150"/>
                        </a:lnTo>
                        <a:lnTo>
                          <a:pt x="22" y="149"/>
                        </a:lnTo>
                        <a:lnTo>
                          <a:pt x="20" y="148"/>
                        </a:lnTo>
                        <a:lnTo>
                          <a:pt x="18" y="148"/>
                        </a:lnTo>
                        <a:lnTo>
                          <a:pt x="16" y="148"/>
                        </a:lnTo>
                        <a:lnTo>
                          <a:pt x="14" y="147"/>
                        </a:lnTo>
                        <a:lnTo>
                          <a:pt x="12" y="147"/>
                        </a:lnTo>
                        <a:lnTo>
                          <a:pt x="11" y="146"/>
                        </a:lnTo>
                        <a:lnTo>
                          <a:pt x="9" y="145"/>
                        </a:lnTo>
                        <a:lnTo>
                          <a:pt x="8" y="145"/>
                        </a:lnTo>
                        <a:lnTo>
                          <a:pt x="6" y="144"/>
                        </a:lnTo>
                        <a:lnTo>
                          <a:pt x="5" y="143"/>
                        </a:lnTo>
                        <a:lnTo>
                          <a:pt x="4" y="142"/>
                        </a:lnTo>
                        <a:lnTo>
                          <a:pt x="3" y="141"/>
                        </a:lnTo>
                        <a:lnTo>
                          <a:pt x="2" y="140"/>
                        </a:lnTo>
                        <a:lnTo>
                          <a:pt x="1" y="138"/>
                        </a:lnTo>
                        <a:lnTo>
                          <a:pt x="0" y="137"/>
                        </a:lnTo>
                        <a:lnTo>
                          <a:pt x="0" y="135"/>
                        </a:lnTo>
                        <a:lnTo>
                          <a:pt x="0" y="134"/>
                        </a:lnTo>
                        <a:lnTo>
                          <a:pt x="1" y="133"/>
                        </a:lnTo>
                        <a:lnTo>
                          <a:pt x="2" y="132"/>
                        </a:lnTo>
                        <a:lnTo>
                          <a:pt x="2" y="131"/>
                        </a:lnTo>
                        <a:lnTo>
                          <a:pt x="3" y="130"/>
                        </a:lnTo>
                        <a:lnTo>
                          <a:pt x="4" y="130"/>
                        </a:lnTo>
                        <a:lnTo>
                          <a:pt x="5" y="129"/>
                        </a:lnTo>
                        <a:lnTo>
                          <a:pt x="6" y="128"/>
                        </a:lnTo>
                        <a:lnTo>
                          <a:pt x="8" y="127"/>
                        </a:lnTo>
                        <a:lnTo>
                          <a:pt x="10" y="126"/>
                        </a:lnTo>
                        <a:lnTo>
                          <a:pt x="12" y="124"/>
                        </a:lnTo>
                        <a:lnTo>
                          <a:pt x="14" y="123"/>
                        </a:lnTo>
                        <a:lnTo>
                          <a:pt x="16" y="122"/>
                        </a:lnTo>
                        <a:lnTo>
                          <a:pt x="18" y="120"/>
                        </a:lnTo>
                        <a:lnTo>
                          <a:pt x="20" y="119"/>
                        </a:lnTo>
                        <a:lnTo>
                          <a:pt x="21" y="118"/>
                        </a:lnTo>
                        <a:lnTo>
                          <a:pt x="22" y="117"/>
                        </a:lnTo>
                        <a:lnTo>
                          <a:pt x="23" y="117"/>
                        </a:lnTo>
                        <a:lnTo>
                          <a:pt x="23" y="116"/>
                        </a:lnTo>
                        <a:lnTo>
                          <a:pt x="24" y="115"/>
                        </a:lnTo>
                        <a:lnTo>
                          <a:pt x="25" y="114"/>
                        </a:lnTo>
                        <a:lnTo>
                          <a:pt x="25" y="112"/>
                        </a:lnTo>
                        <a:lnTo>
                          <a:pt x="26" y="111"/>
                        </a:lnTo>
                        <a:lnTo>
                          <a:pt x="26" y="110"/>
                        </a:lnTo>
                        <a:lnTo>
                          <a:pt x="26" y="109"/>
                        </a:lnTo>
                        <a:lnTo>
                          <a:pt x="26" y="108"/>
                        </a:lnTo>
                        <a:lnTo>
                          <a:pt x="26" y="108"/>
                        </a:lnTo>
                        <a:lnTo>
                          <a:pt x="25" y="107"/>
                        </a:lnTo>
                        <a:lnTo>
                          <a:pt x="25" y="106"/>
                        </a:lnTo>
                        <a:lnTo>
                          <a:pt x="25" y="106"/>
                        </a:lnTo>
                        <a:lnTo>
                          <a:pt x="25" y="105"/>
                        </a:lnTo>
                        <a:lnTo>
                          <a:pt x="25" y="104"/>
                        </a:lnTo>
                        <a:lnTo>
                          <a:pt x="24" y="102"/>
                        </a:lnTo>
                        <a:lnTo>
                          <a:pt x="24" y="102"/>
                        </a:lnTo>
                        <a:lnTo>
                          <a:pt x="24" y="101"/>
                        </a:lnTo>
                        <a:lnTo>
                          <a:pt x="24" y="100"/>
                        </a:lnTo>
                        <a:lnTo>
                          <a:pt x="24" y="100"/>
                        </a:lnTo>
                        <a:lnTo>
                          <a:pt x="23" y="99"/>
                        </a:lnTo>
                        <a:lnTo>
                          <a:pt x="23" y="99"/>
                        </a:lnTo>
                        <a:lnTo>
                          <a:pt x="24" y="98"/>
                        </a:lnTo>
                        <a:lnTo>
                          <a:pt x="26" y="97"/>
                        </a:lnTo>
                        <a:lnTo>
                          <a:pt x="27" y="96"/>
                        </a:lnTo>
                        <a:lnTo>
                          <a:pt x="28" y="95"/>
                        </a:lnTo>
                        <a:lnTo>
                          <a:pt x="29" y="95"/>
                        </a:lnTo>
                        <a:lnTo>
                          <a:pt x="30" y="94"/>
                        </a:lnTo>
                        <a:lnTo>
                          <a:pt x="31" y="93"/>
                        </a:lnTo>
                        <a:lnTo>
                          <a:pt x="32" y="91"/>
                        </a:lnTo>
                        <a:lnTo>
                          <a:pt x="33" y="89"/>
                        </a:lnTo>
                        <a:lnTo>
                          <a:pt x="35" y="87"/>
                        </a:lnTo>
                        <a:lnTo>
                          <a:pt x="36" y="84"/>
                        </a:lnTo>
                        <a:lnTo>
                          <a:pt x="38" y="82"/>
                        </a:lnTo>
                        <a:lnTo>
                          <a:pt x="39" y="82"/>
                        </a:lnTo>
                        <a:lnTo>
                          <a:pt x="40" y="81"/>
                        </a:lnTo>
                        <a:lnTo>
                          <a:pt x="41" y="81"/>
                        </a:lnTo>
                        <a:lnTo>
                          <a:pt x="42" y="81"/>
                        </a:lnTo>
                        <a:lnTo>
                          <a:pt x="43" y="81"/>
                        </a:lnTo>
                        <a:lnTo>
                          <a:pt x="44" y="81"/>
                        </a:lnTo>
                        <a:lnTo>
                          <a:pt x="46" y="82"/>
                        </a:lnTo>
                        <a:lnTo>
                          <a:pt x="47" y="82"/>
                        </a:lnTo>
                        <a:lnTo>
                          <a:pt x="48" y="82"/>
                        </a:lnTo>
                        <a:lnTo>
                          <a:pt x="49" y="82"/>
                        </a:lnTo>
                        <a:lnTo>
                          <a:pt x="51" y="82"/>
                        </a:lnTo>
                        <a:lnTo>
                          <a:pt x="52" y="82"/>
                        </a:lnTo>
                        <a:lnTo>
                          <a:pt x="54" y="82"/>
                        </a:lnTo>
                        <a:lnTo>
                          <a:pt x="55" y="82"/>
                        </a:lnTo>
                        <a:lnTo>
                          <a:pt x="56" y="82"/>
                        </a:lnTo>
                        <a:lnTo>
                          <a:pt x="57" y="81"/>
                        </a:lnTo>
                        <a:lnTo>
                          <a:pt x="58" y="81"/>
                        </a:lnTo>
                        <a:lnTo>
                          <a:pt x="60" y="80"/>
                        </a:lnTo>
                        <a:lnTo>
                          <a:pt x="62" y="78"/>
                        </a:lnTo>
                        <a:lnTo>
                          <a:pt x="64" y="77"/>
                        </a:lnTo>
                        <a:lnTo>
                          <a:pt x="66" y="76"/>
                        </a:lnTo>
                        <a:lnTo>
                          <a:pt x="67" y="74"/>
                        </a:lnTo>
                        <a:lnTo>
                          <a:pt x="69" y="73"/>
                        </a:lnTo>
                        <a:lnTo>
                          <a:pt x="70" y="72"/>
                        </a:lnTo>
                        <a:lnTo>
                          <a:pt x="71" y="72"/>
                        </a:lnTo>
                        <a:lnTo>
                          <a:pt x="71" y="71"/>
                        </a:lnTo>
                        <a:lnTo>
                          <a:pt x="71" y="70"/>
                        </a:lnTo>
                        <a:lnTo>
                          <a:pt x="71" y="70"/>
                        </a:lnTo>
                        <a:lnTo>
                          <a:pt x="71" y="69"/>
                        </a:lnTo>
                        <a:lnTo>
                          <a:pt x="71" y="68"/>
                        </a:lnTo>
                        <a:lnTo>
                          <a:pt x="72" y="68"/>
                        </a:lnTo>
                        <a:lnTo>
                          <a:pt x="72" y="67"/>
                        </a:lnTo>
                        <a:lnTo>
                          <a:pt x="73" y="66"/>
                        </a:lnTo>
                        <a:lnTo>
                          <a:pt x="73" y="66"/>
                        </a:lnTo>
                        <a:lnTo>
                          <a:pt x="73" y="65"/>
                        </a:lnTo>
                        <a:lnTo>
                          <a:pt x="73" y="64"/>
                        </a:lnTo>
                        <a:lnTo>
                          <a:pt x="73" y="64"/>
                        </a:lnTo>
                        <a:lnTo>
                          <a:pt x="73" y="63"/>
                        </a:lnTo>
                        <a:lnTo>
                          <a:pt x="73" y="62"/>
                        </a:lnTo>
                        <a:lnTo>
                          <a:pt x="74" y="61"/>
                        </a:lnTo>
                        <a:lnTo>
                          <a:pt x="75" y="61"/>
                        </a:lnTo>
                        <a:lnTo>
                          <a:pt x="78" y="59"/>
                        </a:lnTo>
                        <a:lnTo>
                          <a:pt x="79" y="58"/>
                        </a:lnTo>
                        <a:lnTo>
                          <a:pt x="81" y="56"/>
                        </a:lnTo>
                        <a:lnTo>
                          <a:pt x="83" y="54"/>
                        </a:lnTo>
                        <a:lnTo>
                          <a:pt x="85" y="53"/>
                        </a:lnTo>
                        <a:lnTo>
                          <a:pt x="86" y="51"/>
                        </a:lnTo>
                        <a:lnTo>
                          <a:pt x="88" y="49"/>
                        </a:lnTo>
                        <a:lnTo>
                          <a:pt x="91" y="45"/>
                        </a:lnTo>
                        <a:lnTo>
                          <a:pt x="93" y="43"/>
                        </a:lnTo>
                        <a:lnTo>
                          <a:pt x="94" y="42"/>
                        </a:lnTo>
                        <a:lnTo>
                          <a:pt x="96" y="40"/>
                        </a:lnTo>
                        <a:lnTo>
                          <a:pt x="98" y="38"/>
                        </a:lnTo>
                        <a:lnTo>
                          <a:pt x="99" y="37"/>
                        </a:lnTo>
                        <a:lnTo>
                          <a:pt x="101" y="35"/>
                        </a:lnTo>
                        <a:lnTo>
                          <a:pt x="101" y="35"/>
                        </a:lnTo>
                        <a:lnTo>
                          <a:pt x="101" y="34"/>
                        </a:lnTo>
                        <a:lnTo>
                          <a:pt x="101" y="33"/>
                        </a:lnTo>
                        <a:lnTo>
                          <a:pt x="101" y="32"/>
                        </a:lnTo>
                        <a:lnTo>
                          <a:pt x="101" y="32"/>
                        </a:lnTo>
                        <a:lnTo>
                          <a:pt x="102" y="31"/>
                        </a:lnTo>
                        <a:lnTo>
                          <a:pt x="102" y="30"/>
                        </a:lnTo>
                        <a:lnTo>
                          <a:pt x="103" y="29"/>
                        </a:lnTo>
                        <a:lnTo>
                          <a:pt x="103" y="29"/>
                        </a:lnTo>
                        <a:lnTo>
                          <a:pt x="103" y="28"/>
                        </a:lnTo>
                        <a:lnTo>
                          <a:pt x="103" y="28"/>
                        </a:lnTo>
                        <a:lnTo>
                          <a:pt x="103" y="27"/>
                        </a:lnTo>
                        <a:lnTo>
                          <a:pt x="103" y="26"/>
                        </a:lnTo>
                        <a:lnTo>
                          <a:pt x="103" y="25"/>
                        </a:lnTo>
                        <a:lnTo>
                          <a:pt x="104" y="25"/>
                        </a:lnTo>
                        <a:lnTo>
                          <a:pt x="105" y="25"/>
                        </a:lnTo>
                        <a:lnTo>
                          <a:pt x="106" y="25"/>
                        </a:lnTo>
                        <a:lnTo>
                          <a:pt x="107" y="25"/>
                        </a:lnTo>
                        <a:lnTo>
                          <a:pt x="107" y="24"/>
                        </a:lnTo>
                        <a:lnTo>
                          <a:pt x="108" y="24"/>
                        </a:lnTo>
                        <a:lnTo>
                          <a:pt x="109" y="23"/>
                        </a:lnTo>
                        <a:lnTo>
                          <a:pt x="110" y="22"/>
                        </a:lnTo>
                        <a:lnTo>
                          <a:pt x="111" y="22"/>
                        </a:lnTo>
                        <a:lnTo>
                          <a:pt x="111" y="21"/>
                        </a:lnTo>
                        <a:lnTo>
                          <a:pt x="112" y="21"/>
                        </a:lnTo>
                        <a:lnTo>
                          <a:pt x="113" y="21"/>
                        </a:lnTo>
                        <a:lnTo>
                          <a:pt x="114" y="20"/>
                        </a:lnTo>
                        <a:lnTo>
                          <a:pt x="115" y="20"/>
                        </a:lnTo>
                        <a:lnTo>
                          <a:pt x="115" y="21"/>
                        </a:lnTo>
                        <a:lnTo>
                          <a:pt x="116" y="21"/>
                        </a:lnTo>
                        <a:lnTo>
                          <a:pt x="117" y="22"/>
                        </a:lnTo>
                        <a:lnTo>
                          <a:pt x="117" y="23"/>
                        </a:lnTo>
                        <a:lnTo>
                          <a:pt x="118" y="24"/>
                        </a:lnTo>
                        <a:lnTo>
                          <a:pt x="119" y="25"/>
                        </a:lnTo>
                        <a:lnTo>
                          <a:pt x="120" y="26"/>
                        </a:lnTo>
                        <a:lnTo>
                          <a:pt x="120" y="26"/>
                        </a:lnTo>
                        <a:lnTo>
                          <a:pt x="121" y="27"/>
                        </a:lnTo>
                        <a:lnTo>
                          <a:pt x="122" y="27"/>
                        </a:lnTo>
                        <a:lnTo>
                          <a:pt x="123" y="27"/>
                        </a:lnTo>
                        <a:lnTo>
                          <a:pt x="124" y="27"/>
                        </a:lnTo>
                        <a:lnTo>
                          <a:pt x="124" y="27"/>
                        </a:lnTo>
                        <a:lnTo>
                          <a:pt x="125" y="27"/>
                        </a:lnTo>
                        <a:lnTo>
                          <a:pt x="126" y="27"/>
                        </a:lnTo>
                        <a:lnTo>
                          <a:pt x="126" y="27"/>
                        </a:lnTo>
                        <a:lnTo>
                          <a:pt x="127" y="27"/>
                        </a:lnTo>
                        <a:lnTo>
                          <a:pt x="128" y="27"/>
                        </a:lnTo>
                        <a:lnTo>
                          <a:pt x="128" y="28"/>
                        </a:lnTo>
                        <a:lnTo>
                          <a:pt x="128" y="29"/>
                        </a:lnTo>
                        <a:lnTo>
                          <a:pt x="128" y="29"/>
                        </a:lnTo>
                        <a:lnTo>
                          <a:pt x="128" y="30"/>
                        </a:lnTo>
                        <a:lnTo>
                          <a:pt x="128" y="30"/>
                        </a:lnTo>
                        <a:lnTo>
                          <a:pt x="129" y="31"/>
                        </a:lnTo>
                        <a:lnTo>
                          <a:pt x="129" y="32"/>
                        </a:lnTo>
                        <a:lnTo>
                          <a:pt x="130" y="32"/>
                        </a:lnTo>
                        <a:lnTo>
                          <a:pt x="130" y="33"/>
                        </a:lnTo>
                        <a:lnTo>
                          <a:pt x="131" y="34"/>
                        </a:lnTo>
                        <a:lnTo>
                          <a:pt x="131" y="35"/>
                        </a:lnTo>
                        <a:lnTo>
                          <a:pt x="131" y="35"/>
                        </a:lnTo>
                        <a:lnTo>
                          <a:pt x="133" y="35"/>
                        </a:lnTo>
                        <a:lnTo>
                          <a:pt x="134" y="35"/>
                        </a:lnTo>
                        <a:lnTo>
                          <a:pt x="136" y="35"/>
                        </a:lnTo>
                        <a:lnTo>
                          <a:pt x="137" y="35"/>
                        </a:lnTo>
                        <a:lnTo>
                          <a:pt x="138" y="36"/>
                        </a:lnTo>
                        <a:lnTo>
                          <a:pt x="140" y="36"/>
                        </a:lnTo>
                        <a:lnTo>
                          <a:pt x="142" y="36"/>
                        </a:lnTo>
                        <a:lnTo>
                          <a:pt x="144" y="37"/>
                        </a:lnTo>
                        <a:lnTo>
                          <a:pt x="146" y="37"/>
                        </a:lnTo>
                        <a:lnTo>
                          <a:pt x="147" y="37"/>
                        </a:lnTo>
                        <a:lnTo>
                          <a:pt x="148" y="37"/>
                        </a:lnTo>
                        <a:lnTo>
                          <a:pt x="150" y="37"/>
                        </a:lnTo>
                        <a:lnTo>
                          <a:pt x="151" y="37"/>
                        </a:lnTo>
                        <a:lnTo>
                          <a:pt x="153" y="37"/>
                        </a:lnTo>
                        <a:lnTo>
                          <a:pt x="154" y="36"/>
                        </a:lnTo>
                        <a:lnTo>
                          <a:pt x="154" y="35"/>
                        </a:lnTo>
                        <a:lnTo>
                          <a:pt x="155" y="35"/>
                        </a:lnTo>
                        <a:lnTo>
                          <a:pt x="155" y="34"/>
                        </a:lnTo>
                        <a:lnTo>
                          <a:pt x="156" y="33"/>
                        </a:lnTo>
                        <a:lnTo>
                          <a:pt x="156" y="31"/>
                        </a:lnTo>
                        <a:lnTo>
                          <a:pt x="157" y="29"/>
                        </a:lnTo>
                        <a:lnTo>
                          <a:pt x="157" y="27"/>
                        </a:lnTo>
                        <a:lnTo>
                          <a:pt x="158" y="26"/>
                        </a:lnTo>
                        <a:lnTo>
                          <a:pt x="158" y="25"/>
                        </a:lnTo>
                        <a:lnTo>
                          <a:pt x="159" y="24"/>
                        </a:lnTo>
                        <a:lnTo>
                          <a:pt x="160" y="23"/>
                        </a:lnTo>
                        <a:lnTo>
                          <a:pt x="160" y="23"/>
                        </a:lnTo>
                        <a:lnTo>
                          <a:pt x="161" y="22"/>
                        </a:lnTo>
                        <a:lnTo>
                          <a:pt x="162" y="22"/>
                        </a:lnTo>
                        <a:lnTo>
                          <a:pt x="163" y="22"/>
                        </a:lnTo>
                        <a:lnTo>
                          <a:pt x="164" y="22"/>
                        </a:lnTo>
                        <a:lnTo>
                          <a:pt x="165" y="22"/>
                        </a:lnTo>
                        <a:lnTo>
                          <a:pt x="165" y="22"/>
                        </a:lnTo>
                        <a:lnTo>
                          <a:pt x="166" y="22"/>
                        </a:lnTo>
                        <a:lnTo>
                          <a:pt x="167" y="21"/>
                        </a:lnTo>
                        <a:lnTo>
                          <a:pt x="168" y="20"/>
                        </a:lnTo>
                        <a:lnTo>
                          <a:pt x="169" y="20"/>
                        </a:lnTo>
                        <a:lnTo>
                          <a:pt x="170" y="19"/>
                        </a:lnTo>
                        <a:lnTo>
                          <a:pt x="171" y="19"/>
                        </a:lnTo>
                        <a:lnTo>
                          <a:pt x="171" y="19"/>
                        </a:lnTo>
                        <a:lnTo>
                          <a:pt x="171" y="20"/>
                        </a:lnTo>
                        <a:lnTo>
                          <a:pt x="171" y="22"/>
                        </a:lnTo>
                        <a:lnTo>
                          <a:pt x="171" y="23"/>
                        </a:lnTo>
                        <a:lnTo>
                          <a:pt x="171" y="24"/>
                        </a:lnTo>
                        <a:lnTo>
                          <a:pt x="171" y="24"/>
                        </a:lnTo>
                        <a:lnTo>
                          <a:pt x="172" y="25"/>
                        </a:lnTo>
                        <a:lnTo>
                          <a:pt x="172" y="25"/>
                        </a:lnTo>
                        <a:lnTo>
                          <a:pt x="172" y="26"/>
                        </a:lnTo>
                        <a:lnTo>
                          <a:pt x="173" y="26"/>
                        </a:lnTo>
                        <a:lnTo>
                          <a:pt x="173" y="27"/>
                        </a:lnTo>
                        <a:lnTo>
                          <a:pt x="174" y="27"/>
                        </a:lnTo>
                        <a:lnTo>
                          <a:pt x="175" y="27"/>
                        </a:lnTo>
                        <a:lnTo>
                          <a:pt x="175" y="27"/>
                        </a:lnTo>
                        <a:lnTo>
                          <a:pt x="176" y="27"/>
                        </a:lnTo>
                        <a:lnTo>
                          <a:pt x="177" y="27"/>
                        </a:lnTo>
                        <a:lnTo>
                          <a:pt x="178" y="27"/>
                        </a:lnTo>
                        <a:lnTo>
                          <a:pt x="179" y="27"/>
                        </a:lnTo>
                        <a:lnTo>
                          <a:pt x="180" y="27"/>
                        </a:lnTo>
                        <a:lnTo>
                          <a:pt x="181" y="27"/>
                        </a:lnTo>
                        <a:lnTo>
                          <a:pt x="181" y="26"/>
                        </a:lnTo>
                        <a:lnTo>
                          <a:pt x="182" y="26"/>
                        </a:lnTo>
                        <a:lnTo>
                          <a:pt x="182" y="26"/>
                        </a:lnTo>
                        <a:lnTo>
                          <a:pt x="183" y="25"/>
                        </a:lnTo>
                        <a:lnTo>
                          <a:pt x="183" y="25"/>
                        </a:lnTo>
                        <a:lnTo>
                          <a:pt x="184" y="24"/>
                        </a:lnTo>
                        <a:lnTo>
                          <a:pt x="184" y="23"/>
                        </a:lnTo>
                        <a:lnTo>
                          <a:pt x="184" y="23"/>
                        </a:lnTo>
                        <a:lnTo>
                          <a:pt x="184" y="22"/>
                        </a:lnTo>
                        <a:lnTo>
                          <a:pt x="185" y="21"/>
                        </a:lnTo>
                        <a:lnTo>
                          <a:pt x="185" y="20"/>
                        </a:lnTo>
                        <a:lnTo>
                          <a:pt x="186" y="20"/>
                        </a:lnTo>
                        <a:lnTo>
                          <a:pt x="187" y="20"/>
                        </a:lnTo>
                        <a:lnTo>
                          <a:pt x="187" y="20"/>
                        </a:lnTo>
                        <a:lnTo>
                          <a:pt x="188" y="20"/>
                        </a:lnTo>
                        <a:lnTo>
                          <a:pt x="189" y="19"/>
                        </a:lnTo>
                        <a:lnTo>
                          <a:pt x="189" y="19"/>
                        </a:lnTo>
                        <a:lnTo>
                          <a:pt x="190" y="18"/>
                        </a:lnTo>
                        <a:lnTo>
                          <a:pt x="190" y="18"/>
                        </a:lnTo>
                        <a:lnTo>
                          <a:pt x="191" y="16"/>
                        </a:lnTo>
                        <a:lnTo>
                          <a:pt x="191" y="16"/>
                        </a:lnTo>
                        <a:lnTo>
                          <a:pt x="192" y="15"/>
                        </a:lnTo>
                        <a:lnTo>
                          <a:pt x="192" y="15"/>
                        </a:lnTo>
                        <a:lnTo>
                          <a:pt x="193" y="14"/>
                        </a:lnTo>
                        <a:lnTo>
                          <a:pt x="194" y="14"/>
                        </a:lnTo>
                        <a:lnTo>
                          <a:pt x="195" y="14"/>
                        </a:lnTo>
                        <a:lnTo>
                          <a:pt x="196" y="13"/>
                        </a:lnTo>
                        <a:lnTo>
                          <a:pt x="197" y="12"/>
                        </a:lnTo>
                        <a:lnTo>
                          <a:pt x="198" y="11"/>
                        </a:lnTo>
                        <a:lnTo>
                          <a:pt x="199" y="10"/>
                        </a:lnTo>
                        <a:lnTo>
                          <a:pt x="201" y="8"/>
                        </a:lnTo>
                        <a:lnTo>
                          <a:pt x="204" y="6"/>
                        </a:lnTo>
                        <a:lnTo>
                          <a:pt x="205" y="5"/>
                        </a:lnTo>
                        <a:lnTo>
                          <a:pt x="206" y="5"/>
                        </a:lnTo>
                        <a:lnTo>
                          <a:pt x="207" y="4"/>
                        </a:lnTo>
                        <a:lnTo>
                          <a:pt x="209" y="3"/>
                        </a:lnTo>
                        <a:lnTo>
                          <a:pt x="210" y="2"/>
                        </a:lnTo>
                        <a:lnTo>
                          <a:pt x="211" y="1"/>
                        </a:lnTo>
                        <a:lnTo>
                          <a:pt x="213" y="1"/>
                        </a:lnTo>
                        <a:lnTo>
                          <a:pt x="215" y="0"/>
                        </a:lnTo>
                      </a:path>
                    </a:pathLst>
                  </a:custGeom>
                  <a:grpFill/>
                  <a:ln w="3175" cap="flat" cmpd="sng">
                    <a:solidFill>
                      <a:schemeClr val="accent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 defTabSz="914308">
                      <a:defRPr/>
                    </a:pPr>
                    <a:endParaRPr lang="en-US" sz="900" kern="0" dirty="0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2" name="Freeform 9"/>
                  <p:cNvSpPr>
                    <a:spLocks/>
                  </p:cNvSpPr>
                  <p:nvPr/>
                </p:nvSpPr>
                <p:spPr bwMode="auto">
                  <a:xfrm>
                    <a:off x="57279" y="3112806"/>
                    <a:ext cx="1366857" cy="884285"/>
                  </a:xfrm>
                  <a:custGeom>
                    <a:avLst/>
                    <a:gdLst/>
                    <a:ahLst/>
                    <a:cxnLst>
                      <a:cxn ang="0">
                        <a:pos x="142" y="5"/>
                      </a:cxn>
                      <a:cxn ang="0">
                        <a:pos x="152" y="18"/>
                      </a:cxn>
                      <a:cxn ang="0">
                        <a:pos x="160" y="17"/>
                      </a:cxn>
                      <a:cxn ang="0">
                        <a:pos x="164" y="26"/>
                      </a:cxn>
                      <a:cxn ang="0">
                        <a:pos x="163" y="42"/>
                      </a:cxn>
                      <a:cxn ang="0">
                        <a:pos x="167" y="48"/>
                      </a:cxn>
                      <a:cxn ang="0">
                        <a:pos x="162" y="56"/>
                      </a:cxn>
                      <a:cxn ang="0">
                        <a:pos x="161" y="77"/>
                      </a:cxn>
                      <a:cxn ang="0">
                        <a:pos x="177" y="89"/>
                      </a:cxn>
                      <a:cxn ang="0">
                        <a:pos x="183" y="104"/>
                      </a:cxn>
                      <a:cxn ang="0">
                        <a:pos x="177" y="109"/>
                      </a:cxn>
                      <a:cxn ang="0">
                        <a:pos x="162" y="97"/>
                      </a:cxn>
                      <a:cxn ang="0">
                        <a:pos x="157" y="99"/>
                      </a:cxn>
                      <a:cxn ang="0">
                        <a:pos x="141" y="95"/>
                      </a:cxn>
                      <a:cxn ang="0">
                        <a:pos x="123" y="98"/>
                      </a:cxn>
                      <a:cxn ang="0">
                        <a:pos x="116" y="93"/>
                      </a:cxn>
                      <a:cxn ang="0">
                        <a:pos x="118" y="88"/>
                      </a:cxn>
                      <a:cxn ang="0">
                        <a:pos x="117" y="80"/>
                      </a:cxn>
                      <a:cxn ang="0">
                        <a:pos x="115" y="69"/>
                      </a:cxn>
                      <a:cxn ang="0">
                        <a:pos x="110" y="65"/>
                      </a:cxn>
                      <a:cxn ang="0">
                        <a:pos x="103" y="63"/>
                      </a:cxn>
                      <a:cxn ang="0">
                        <a:pos x="98" y="66"/>
                      </a:cxn>
                      <a:cxn ang="0">
                        <a:pos x="94" y="65"/>
                      </a:cxn>
                      <a:cxn ang="0">
                        <a:pos x="90" y="63"/>
                      </a:cxn>
                      <a:cxn ang="0">
                        <a:pos x="87" y="59"/>
                      </a:cxn>
                      <a:cxn ang="0">
                        <a:pos x="83" y="57"/>
                      </a:cxn>
                      <a:cxn ang="0">
                        <a:pos x="80" y="55"/>
                      </a:cxn>
                      <a:cxn ang="0">
                        <a:pos x="70" y="55"/>
                      </a:cxn>
                      <a:cxn ang="0">
                        <a:pos x="65" y="58"/>
                      </a:cxn>
                      <a:cxn ang="0">
                        <a:pos x="60" y="59"/>
                      </a:cxn>
                      <a:cxn ang="0">
                        <a:pos x="55" y="60"/>
                      </a:cxn>
                      <a:cxn ang="0">
                        <a:pos x="50" y="62"/>
                      </a:cxn>
                      <a:cxn ang="0">
                        <a:pos x="42" y="65"/>
                      </a:cxn>
                      <a:cxn ang="0">
                        <a:pos x="27" y="65"/>
                      </a:cxn>
                      <a:cxn ang="0">
                        <a:pos x="20" y="60"/>
                      </a:cxn>
                      <a:cxn ang="0">
                        <a:pos x="24" y="58"/>
                      </a:cxn>
                      <a:cxn ang="0">
                        <a:pos x="30" y="60"/>
                      </a:cxn>
                      <a:cxn ang="0">
                        <a:pos x="29" y="51"/>
                      </a:cxn>
                      <a:cxn ang="0">
                        <a:pos x="28" y="42"/>
                      </a:cxn>
                      <a:cxn ang="0">
                        <a:pos x="26" y="34"/>
                      </a:cxn>
                      <a:cxn ang="0">
                        <a:pos x="23" y="27"/>
                      </a:cxn>
                      <a:cxn ang="0">
                        <a:pos x="16" y="20"/>
                      </a:cxn>
                      <a:cxn ang="0">
                        <a:pos x="11" y="18"/>
                      </a:cxn>
                      <a:cxn ang="0">
                        <a:pos x="7" y="16"/>
                      </a:cxn>
                      <a:cxn ang="0">
                        <a:pos x="2" y="17"/>
                      </a:cxn>
                      <a:cxn ang="0">
                        <a:pos x="0" y="11"/>
                      </a:cxn>
                      <a:cxn ang="0">
                        <a:pos x="2" y="5"/>
                      </a:cxn>
                      <a:cxn ang="0">
                        <a:pos x="16" y="7"/>
                      </a:cxn>
                      <a:cxn ang="0">
                        <a:pos x="27" y="6"/>
                      </a:cxn>
                      <a:cxn ang="0">
                        <a:pos x="46" y="13"/>
                      </a:cxn>
                      <a:cxn ang="0">
                        <a:pos x="60" y="14"/>
                      </a:cxn>
                      <a:cxn ang="0">
                        <a:pos x="69" y="8"/>
                      </a:cxn>
                      <a:cxn ang="0">
                        <a:pos x="86" y="5"/>
                      </a:cxn>
                      <a:cxn ang="0">
                        <a:pos x="100" y="4"/>
                      </a:cxn>
                      <a:cxn ang="0">
                        <a:pos x="105" y="7"/>
                      </a:cxn>
                      <a:cxn ang="0">
                        <a:pos x="113" y="16"/>
                      </a:cxn>
                      <a:cxn ang="0">
                        <a:pos x="120" y="9"/>
                      </a:cxn>
                      <a:cxn ang="0">
                        <a:pos x="123" y="3"/>
                      </a:cxn>
                      <a:cxn ang="0">
                        <a:pos x="133" y="2"/>
                      </a:cxn>
                    </a:cxnLst>
                    <a:rect l="0" t="0" r="r" b="b"/>
                    <a:pathLst>
                      <a:path w="183" h="110">
                        <a:moveTo>
                          <a:pt x="138" y="2"/>
                        </a:moveTo>
                        <a:lnTo>
                          <a:pt x="138" y="2"/>
                        </a:lnTo>
                        <a:lnTo>
                          <a:pt x="138" y="2"/>
                        </a:lnTo>
                        <a:lnTo>
                          <a:pt x="138" y="3"/>
                        </a:lnTo>
                        <a:lnTo>
                          <a:pt x="138" y="3"/>
                        </a:lnTo>
                        <a:lnTo>
                          <a:pt x="139" y="3"/>
                        </a:lnTo>
                        <a:lnTo>
                          <a:pt x="140" y="4"/>
                        </a:lnTo>
                        <a:lnTo>
                          <a:pt x="140" y="4"/>
                        </a:lnTo>
                        <a:lnTo>
                          <a:pt x="141" y="4"/>
                        </a:lnTo>
                        <a:lnTo>
                          <a:pt x="142" y="4"/>
                        </a:lnTo>
                        <a:lnTo>
                          <a:pt x="142" y="5"/>
                        </a:lnTo>
                        <a:lnTo>
                          <a:pt x="143" y="5"/>
                        </a:lnTo>
                        <a:lnTo>
                          <a:pt x="144" y="6"/>
                        </a:lnTo>
                        <a:lnTo>
                          <a:pt x="145" y="7"/>
                        </a:lnTo>
                        <a:lnTo>
                          <a:pt x="146" y="9"/>
                        </a:lnTo>
                        <a:lnTo>
                          <a:pt x="146" y="10"/>
                        </a:lnTo>
                        <a:lnTo>
                          <a:pt x="148" y="12"/>
                        </a:lnTo>
                        <a:lnTo>
                          <a:pt x="148" y="14"/>
                        </a:lnTo>
                        <a:lnTo>
                          <a:pt x="149" y="15"/>
                        </a:lnTo>
                        <a:lnTo>
                          <a:pt x="150" y="16"/>
                        </a:lnTo>
                        <a:lnTo>
                          <a:pt x="151" y="17"/>
                        </a:lnTo>
                        <a:lnTo>
                          <a:pt x="152" y="18"/>
                        </a:lnTo>
                        <a:lnTo>
                          <a:pt x="152" y="18"/>
                        </a:lnTo>
                        <a:lnTo>
                          <a:pt x="153" y="18"/>
                        </a:lnTo>
                        <a:lnTo>
                          <a:pt x="153" y="18"/>
                        </a:lnTo>
                        <a:lnTo>
                          <a:pt x="154" y="18"/>
                        </a:lnTo>
                        <a:lnTo>
                          <a:pt x="154" y="17"/>
                        </a:lnTo>
                        <a:lnTo>
                          <a:pt x="155" y="17"/>
                        </a:lnTo>
                        <a:lnTo>
                          <a:pt x="156" y="17"/>
                        </a:lnTo>
                        <a:lnTo>
                          <a:pt x="157" y="17"/>
                        </a:lnTo>
                        <a:lnTo>
                          <a:pt x="158" y="17"/>
                        </a:lnTo>
                        <a:lnTo>
                          <a:pt x="159" y="17"/>
                        </a:lnTo>
                        <a:lnTo>
                          <a:pt x="160" y="17"/>
                        </a:lnTo>
                        <a:lnTo>
                          <a:pt x="161" y="18"/>
                        </a:lnTo>
                        <a:lnTo>
                          <a:pt x="162" y="18"/>
                        </a:lnTo>
                        <a:lnTo>
                          <a:pt x="163" y="19"/>
                        </a:lnTo>
                        <a:lnTo>
                          <a:pt x="164" y="19"/>
                        </a:lnTo>
                        <a:lnTo>
                          <a:pt x="165" y="20"/>
                        </a:lnTo>
                        <a:lnTo>
                          <a:pt x="165" y="20"/>
                        </a:lnTo>
                        <a:lnTo>
                          <a:pt x="166" y="21"/>
                        </a:lnTo>
                        <a:lnTo>
                          <a:pt x="166" y="21"/>
                        </a:lnTo>
                        <a:lnTo>
                          <a:pt x="166" y="22"/>
                        </a:lnTo>
                        <a:lnTo>
                          <a:pt x="165" y="24"/>
                        </a:lnTo>
                        <a:lnTo>
                          <a:pt x="164" y="26"/>
                        </a:lnTo>
                        <a:lnTo>
                          <a:pt x="164" y="28"/>
                        </a:lnTo>
                        <a:lnTo>
                          <a:pt x="163" y="30"/>
                        </a:lnTo>
                        <a:lnTo>
                          <a:pt x="163" y="31"/>
                        </a:lnTo>
                        <a:lnTo>
                          <a:pt x="163" y="32"/>
                        </a:lnTo>
                        <a:lnTo>
                          <a:pt x="163" y="33"/>
                        </a:lnTo>
                        <a:lnTo>
                          <a:pt x="162" y="35"/>
                        </a:lnTo>
                        <a:lnTo>
                          <a:pt x="162" y="36"/>
                        </a:lnTo>
                        <a:lnTo>
                          <a:pt x="162" y="37"/>
                        </a:lnTo>
                        <a:lnTo>
                          <a:pt x="163" y="39"/>
                        </a:lnTo>
                        <a:lnTo>
                          <a:pt x="163" y="40"/>
                        </a:lnTo>
                        <a:lnTo>
                          <a:pt x="163" y="42"/>
                        </a:lnTo>
                        <a:lnTo>
                          <a:pt x="163" y="42"/>
                        </a:lnTo>
                        <a:lnTo>
                          <a:pt x="163" y="43"/>
                        </a:lnTo>
                        <a:lnTo>
                          <a:pt x="164" y="43"/>
                        </a:lnTo>
                        <a:lnTo>
                          <a:pt x="164" y="44"/>
                        </a:lnTo>
                        <a:lnTo>
                          <a:pt x="165" y="45"/>
                        </a:lnTo>
                        <a:lnTo>
                          <a:pt x="166" y="46"/>
                        </a:lnTo>
                        <a:lnTo>
                          <a:pt x="166" y="46"/>
                        </a:lnTo>
                        <a:lnTo>
                          <a:pt x="166" y="47"/>
                        </a:lnTo>
                        <a:lnTo>
                          <a:pt x="167" y="47"/>
                        </a:lnTo>
                        <a:lnTo>
                          <a:pt x="167" y="48"/>
                        </a:lnTo>
                        <a:lnTo>
                          <a:pt x="167" y="48"/>
                        </a:lnTo>
                        <a:lnTo>
                          <a:pt x="167" y="49"/>
                        </a:lnTo>
                        <a:lnTo>
                          <a:pt x="167" y="49"/>
                        </a:lnTo>
                        <a:lnTo>
                          <a:pt x="166" y="50"/>
                        </a:lnTo>
                        <a:lnTo>
                          <a:pt x="166" y="51"/>
                        </a:lnTo>
                        <a:lnTo>
                          <a:pt x="165" y="51"/>
                        </a:lnTo>
                        <a:lnTo>
                          <a:pt x="164" y="52"/>
                        </a:lnTo>
                        <a:lnTo>
                          <a:pt x="164" y="53"/>
                        </a:lnTo>
                        <a:lnTo>
                          <a:pt x="163" y="54"/>
                        </a:lnTo>
                        <a:lnTo>
                          <a:pt x="163" y="54"/>
                        </a:lnTo>
                        <a:lnTo>
                          <a:pt x="163" y="55"/>
                        </a:lnTo>
                        <a:lnTo>
                          <a:pt x="162" y="56"/>
                        </a:lnTo>
                        <a:lnTo>
                          <a:pt x="162" y="58"/>
                        </a:lnTo>
                        <a:lnTo>
                          <a:pt x="161" y="59"/>
                        </a:lnTo>
                        <a:lnTo>
                          <a:pt x="161" y="61"/>
                        </a:lnTo>
                        <a:lnTo>
                          <a:pt x="161" y="62"/>
                        </a:lnTo>
                        <a:lnTo>
                          <a:pt x="161" y="64"/>
                        </a:lnTo>
                        <a:lnTo>
                          <a:pt x="161" y="66"/>
                        </a:lnTo>
                        <a:lnTo>
                          <a:pt x="161" y="68"/>
                        </a:lnTo>
                        <a:lnTo>
                          <a:pt x="161" y="70"/>
                        </a:lnTo>
                        <a:lnTo>
                          <a:pt x="161" y="72"/>
                        </a:lnTo>
                        <a:lnTo>
                          <a:pt x="161" y="75"/>
                        </a:lnTo>
                        <a:lnTo>
                          <a:pt x="161" y="77"/>
                        </a:lnTo>
                        <a:lnTo>
                          <a:pt x="161" y="80"/>
                        </a:lnTo>
                        <a:lnTo>
                          <a:pt x="163" y="81"/>
                        </a:lnTo>
                        <a:lnTo>
                          <a:pt x="164" y="82"/>
                        </a:lnTo>
                        <a:lnTo>
                          <a:pt x="165" y="83"/>
                        </a:lnTo>
                        <a:lnTo>
                          <a:pt x="167" y="84"/>
                        </a:lnTo>
                        <a:lnTo>
                          <a:pt x="168" y="84"/>
                        </a:lnTo>
                        <a:lnTo>
                          <a:pt x="170" y="85"/>
                        </a:lnTo>
                        <a:lnTo>
                          <a:pt x="173" y="87"/>
                        </a:lnTo>
                        <a:lnTo>
                          <a:pt x="174" y="87"/>
                        </a:lnTo>
                        <a:lnTo>
                          <a:pt x="176" y="88"/>
                        </a:lnTo>
                        <a:lnTo>
                          <a:pt x="177" y="89"/>
                        </a:lnTo>
                        <a:lnTo>
                          <a:pt x="179" y="90"/>
                        </a:lnTo>
                        <a:lnTo>
                          <a:pt x="180" y="91"/>
                        </a:lnTo>
                        <a:lnTo>
                          <a:pt x="181" y="92"/>
                        </a:lnTo>
                        <a:lnTo>
                          <a:pt x="182" y="94"/>
                        </a:lnTo>
                        <a:lnTo>
                          <a:pt x="183" y="95"/>
                        </a:lnTo>
                        <a:lnTo>
                          <a:pt x="183" y="96"/>
                        </a:lnTo>
                        <a:lnTo>
                          <a:pt x="183" y="97"/>
                        </a:lnTo>
                        <a:lnTo>
                          <a:pt x="183" y="99"/>
                        </a:lnTo>
                        <a:lnTo>
                          <a:pt x="183" y="101"/>
                        </a:lnTo>
                        <a:lnTo>
                          <a:pt x="183" y="103"/>
                        </a:lnTo>
                        <a:lnTo>
                          <a:pt x="183" y="104"/>
                        </a:lnTo>
                        <a:lnTo>
                          <a:pt x="183" y="105"/>
                        </a:lnTo>
                        <a:lnTo>
                          <a:pt x="183" y="106"/>
                        </a:lnTo>
                        <a:lnTo>
                          <a:pt x="183" y="107"/>
                        </a:lnTo>
                        <a:lnTo>
                          <a:pt x="182" y="108"/>
                        </a:lnTo>
                        <a:lnTo>
                          <a:pt x="182" y="109"/>
                        </a:lnTo>
                        <a:lnTo>
                          <a:pt x="182" y="109"/>
                        </a:lnTo>
                        <a:lnTo>
                          <a:pt x="181" y="110"/>
                        </a:lnTo>
                        <a:lnTo>
                          <a:pt x="180" y="110"/>
                        </a:lnTo>
                        <a:lnTo>
                          <a:pt x="179" y="110"/>
                        </a:lnTo>
                        <a:lnTo>
                          <a:pt x="178" y="110"/>
                        </a:lnTo>
                        <a:lnTo>
                          <a:pt x="177" y="109"/>
                        </a:lnTo>
                        <a:lnTo>
                          <a:pt x="175" y="109"/>
                        </a:lnTo>
                        <a:lnTo>
                          <a:pt x="174" y="108"/>
                        </a:lnTo>
                        <a:lnTo>
                          <a:pt x="172" y="107"/>
                        </a:lnTo>
                        <a:lnTo>
                          <a:pt x="171" y="107"/>
                        </a:lnTo>
                        <a:lnTo>
                          <a:pt x="169" y="106"/>
                        </a:lnTo>
                        <a:lnTo>
                          <a:pt x="168" y="105"/>
                        </a:lnTo>
                        <a:lnTo>
                          <a:pt x="167" y="103"/>
                        </a:lnTo>
                        <a:lnTo>
                          <a:pt x="166" y="102"/>
                        </a:lnTo>
                        <a:lnTo>
                          <a:pt x="165" y="101"/>
                        </a:lnTo>
                        <a:lnTo>
                          <a:pt x="164" y="100"/>
                        </a:lnTo>
                        <a:lnTo>
                          <a:pt x="162" y="97"/>
                        </a:lnTo>
                        <a:lnTo>
                          <a:pt x="161" y="96"/>
                        </a:lnTo>
                        <a:lnTo>
                          <a:pt x="160" y="95"/>
                        </a:lnTo>
                        <a:lnTo>
                          <a:pt x="159" y="95"/>
                        </a:lnTo>
                        <a:lnTo>
                          <a:pt x="159" y="95"/>
                        </a:lnTo>
                        <a:lnTo>
                          <a:pt x="158" y="95"/>
                        </a:lnTo>
                        <a:lnTo>
                          <a:pt x="158" y="96"/>
                        </a:lnTo>
                        <a:lnTo>
                          <a:pt x="158" y="96"/>
                        </a:lnTo>
                        <a:lnTo>
                          <a:pt x="158" y="97"/>
                        </a:lnTo>
                        <a:lnTo>
                          <a:pt x="157" y="98"/>
                        </a:lnTo>
                        <a:lnTo>
                          <a:pt x="157" y="98"/>
                        </a:lnTo>
                        <a:lnTo>
                          <a:pt x="157" y="99"/>
                        </a:lnTo>
                        <a:lnTo>
                          <a:pt x="156" y="99"/>
                        </a:lnTo>
                        <a:lnTo>
                          <a:pt x="156" y="100"/>
                        </a:lnTo>
                        <a:lnTo>
                          <a:pt x="156" y="100"/>
                        </a:lnTo>
                        <a:lnTo>
                          <a:pt x="155" y="100"/>
                        </a:lnTo>
                        <a:lnTo>
                          <a:pt x="155" y="100"/>
                        </a:lnTo>
                        <a:lnTo>
                          <a:pt x="151" y="99"/>
                        </a:lnTo>
                        <a:lnTo>
                          <a:pt x="148" y="98"/>
                        </a:lnTo>
                        <a:lnTo>
                          <a:pt x="146" y="97"/>
                        </a:lnTo>
                        <a:lnTo>
                          <a:pt x="144" y="96"/>
                        </a:lnTo>
                        <a:lnTo>
                          <a:pt x="143" y="96"/>
                        </a:lnTo>
                        <a:lnTo>
                          <a:pt x="141" y="95"/>
                        </a:lnTo>
                        <a:lnTo>
                          <a:pt x="139" y="96"/>
                        </a:lnTo>
                        <a:lnTo>
                          <a:pt x="136" y="97"/>
                        </a:lnTo>
                        <a:lnTo>
                          <a:pt x="135" y="97"/>
                        </a:lnTo>
                        <a:lnTo>
                          <a:pt x="134" y="97"/>
                        </a:lnTo>
                        <a:lnTo>
                          <a:pt x="132" y="98"/>
                        </a:lnTo>
                        <a:lnTo>
                          <a:pt x="131" y="98"/>
                        </a:lnTo>
                        <a:lnTo>
                          <a:pt x="129" y="98"/>
                        </a:lnTo>
                        <a:lnTo>
                          <a:pt x="128" y="98"/>
                        </a:lnTo>
                        <a:lnTo>
                          <a:pt x="126" y="98"/>
                        </a:lnTo>
                        <a:lnTo>
                          <a:pt x="125" y="98"/>
                        </a:lnTo>
                        <a:lnTo>
                          <a:pt x="123" y="98"/>
                        </a:lnTo>
                        <a:lnTo>
                          <a:pt x="121" y="98"/>
                        </a:lnTo>
                        <a:lnTo>
                          <a:pt x="120" y="98"/>
                        </a:lnTo>
                        <a:lnTo>
                          <a:pt x="118" y="98"/>
                        </a:lnTo>
                        <a:lnTo>
                          <a:pt x="118" y="97"/>
                        </a:lnTo>
                        <a:lnTo>
                          <a:pt x="117" y="97"/>
                        </a:lnTo>
                        <a:lnTo>
                          <a:pt x="117" y="96"/>
                        </a:lnTo>
                        <a:lnTo>
                          <a:pt x="117" y="95"/>
                        </a:lnTo>
                        <a:lnTo>
                          <a:pt x="116" y="95"/>
                        </a:lnTo>
                        <a:lnTo>
                          <a:pt x="116" y="94"/>
                        </a:lnTo>
                        <a:lnTo>
                          <a:pt x="116" y="93"/>
                        </a:lnTo>
                        <a:lnTo>
                          <a:pt x="116" y="93"/>
                        </a:lnTo>
                        <a:lnTo>
                          <a:pt x="116" y="92"/>
                        </a:lnTo>
                        <a:lnTo>
                          <a:pt x="116" y="91"/>
                        </a:lnTo>
                        <a:lnTo>
                          <a:pt x="117" y="91"/>
                        </a:lnTo>
                        <a:lnTo>
                          <a:pt x="117" y="91"/>
                        </a:lnTo>
                        <a:lnTo>
                          <a:pt x="117" y="91"/>
                        </a:lnTo>
                        <a:lnTo>
                          <a:pt x="117" y="91"/>
                        </a:lnTo>
                        <a:lnTo>
                          <a:pt x="118" y="90"/>
                        </a:lnTo>
                        <a:lnTo>
                          <a:pt x="118" y="90"/>
                        </a:lnTo>
                        <a:lnTo>
                          <a:pt x="118" y="89"/>
                        </a:lnTo>
                        <a:lnTo>
                          <a:pt x="118" y="89"/>
                        </a:lnTo>
                        <a:lnTo>
                          <a:pt x="118" y="88"/>
                        </a:lnTo>
                        <a:lnTo>
                          <a:pt x="118" y="87"/>
                        </a:lnTo>
                        <a:lnTo>
                          <a:pt x="118" y="85"/>
                        </a:lnTo>
                        <a:lnTo>
                          <a:pt x="118" y="83"/>
                        </a:lnTo>
                        <a:lnTo>
                          <a:pt x="118" y="82"/>
                        </a:lnTo>
                        <a:lnTo>
                          <a:pt x="118" y="81"/>
                        </a:lnTo>
                        <a:lnTo>
                          <a:pt x="118" y="81"/>
                        </a:lnTo>
                        <a:lnTo>
                          <a:pt x="118" y="81"/>
                        </a:lnTo>
                        <a:lnTo>
                          <a:pt x="118" y="80"/>
                        </a:lnTo>
                        <a:lnTo>
                          <a:pt x="117" y="80"/>
                        </a:lnTo>
                        <a:lnTo>
                          <a:pt x="117" y="80"/>
                        </a:lnTo>
                        <a:lnTo>
                          <a:pt x="117" y="80"/>
                        </a:lnTo>
                        <a:lnTo>
                          <a:pt x="116" y="80"/>
                        </a:lnTo>
                        <a:lnTo>
                          <a:pt x="116" y="77"/>
                        </a:lnTo>
                        <a:lnTo>
                          <a:pt x="116" y="76"/>
                        </a:lnTo>
                        <a:lnTo>
                          <a:pt x="116" y="75"/>
                        </a:lnTo>
                        <a:lnTo>
                          <a:pt x="116" y="74"/>
                        </a:lnTo>
                        <a:lnTo>
                          <a:pt x="116" y="73"/>
                        </a:lnTo>
                        <a:lnTo>
                          <a:pt x="116" y="72"/>
                        </a:lnTo>
                        <a:lnTo>
                          <a:pt x="116" y="71"/>
                        </a:lnTo>
                        <a:lnTo>
                          <a:pt x="116" y="70"/>
                        </a:lnTo>
                        <a:lnTo>
                          <a:pt x="115" y="70"/>
                        </a:lnTo>
                        <a:lnTo>
                          <a:pt x="115" y="69"/>
                        </a:lnTo>
                        <a:lnTo>
                          <a:pt x="114" y="68"/>
                        </a:lnTo>
                        <a:lnTo>
                          <a:pt x="114" y="68"/>
                        </a:lnTo>
                        <a:lnTo>
                          <a:pt x="113" y="67"/>
                        </a:lnTo>
                        <a:lnTo>
                          <a:pt x="112" y="67"/>
                        </a:lnTo>
                        <a:lnTo>
                          <a:pt x="111" y="67"/>
                        </a:lnTo>
                        <a:lnTo>
                          <a:pt x="111" y="66"/>
                        </a:lnTo>
                        <a:lnTo>
                          <a:pt x="111" y="66"/>
                        </a:lnTo>
                        <a:lnTo>
                          <a:pt x="111" y="65"/>
                        </a:lnTo>
                        <a:lnTo>
                          <a:pt x="111" y="65"/>
                        </a:lnTo>
                        <a:lnTo>
                          <a:pt x="111" y="65"/>
                        </a:lnTo>
                        <a:lnTo>
                          <a:pt x="110" y="65"/>
                        </a:lnTo>
                        <a:lnTo>
                          <a:pt x="110" y="65"/>
                        </a:lnTo>
                        <a:lnTo>
                          <a:pt x="110" y="65"/>
                        </a:lnTo>
                        <a:lnTo>
                          <a:pt x="109" y="65"/>
                        </a:lnTo>
                        <a:lnTo>
                          <a:pt x="108" y="65"/>
                        </a:lnTo>
                        <a:lnTo>
                          <a:pt x="107" y="64"/>
                        </a:lnTo>
                        <a:lnTo>
                          <a:pt x="106" y="64"/>
                        </a:lnTo>
                        <a:lnTo>
                          <a:pt x="105" y="64"/>
                        </a:lnTo>
                        <a:lnTo>
                          <a:pt x="104" y="63"/>
                        </a:lnTo>
                        <a:lnTo>
                          <a:pt x="104" y="63"/>
                        </a:lnTo>
                        <a:lnTo>
                          <a:pt x="103" y="63"/>
                        </a:lnTo>
                        <a:lnTo>
                          <a:pt x="103" y="63"/>
                        </a:lnTo>
                        <a:lnTo>
                          <a:pt x="102" y="63"/>
                        </a:lnTo>
                        <a:lnTo>
                          <a:pt x="101" y="64"/>
                        </a:lnTo>
                        <a:lnTo>
                          <a:pt x="101" y="64"/>
                        </a:lnTo>
                        <a:lnTo>
                          <a:pt x="100" y="64"/>
                        </a:lnTo>
                        <a:lnTo>
                          <a:pt x="100" y="65"/>
                        </a:lnTo>
                        <a:lnTo>
                          <a:pt x="99" y="65"/>
                        </a:lnTo>
                        <a:lnTo>
                          <a:pt x="99" y="65"/>
                        </a:lnTo>
                        <a:lnTo>
                          <a:pt x="99" y="65"/>
                        </a:lnTo>
                        <a:lnTo>
                          <a:pt x="98" y="65"/>
                        </a:lnTo>
                        <a:lnTo>
                          <a:pt x="98" y="65"/>
                        </a:lnTo>
                        <a:lnTo>
                          <a:pt x="98" y="66"/>
                        </a:lnTo>
                        <a:lnTo>
                          <a:pt x="98" y="66"/>
                        </a:lnTo>
                        <a:lnTo>
                          <a:pt x="98" y="67"/>
                        </a:lnTo>
                        <a:lnTo>
                          <a:pt x="97" y="67"/>
                        </a:lnTo>
                        <a:lnTo>
                          <a:pt x="96" y="67"/>
                        </a:lnTo>
                        <a:lnTo>
                          <a:pt x="96" y="67"/>
                        </a:lnTo>
                        <a:lnTo>
                          <a:pt x="95" y="67"/>
                        </a:lnTo>
                        <a:lnTo>
                          <a:pt x="95" y="66"/>
                        </a:lnTo>
                        <a:lnTo>
                          <a:pt x="95" y="66"/>
                        </a:lnTo>
                        <a:lnTo>
                          <a:pt x="95" y="65"/>
                        </a:lnTo>
                        <a:lnTo>
                          <a:pt x="94" y="65"/>
                        </a:lnTo>
                        <a:lnTo>
                          <a:pt x="94" y="65"/>
                        </a:lnTo>
                        <a:lnTo>
                          <a:pt x="94" y="65"/>
                        </a:lnTo>
                        <a:lnTo>
                          <a:pt x="93" y="65"/>
                        </a:lnTo>
                        <a:lnTo>
                          <a:pt x="93" y="65"/>
                        </a:lnTo>
                        <a:lnTo>
                          <a:pt x="93" y="65"/>
                        </a:lnTo>
                        <a:lnTo>
                          <a:pt x="92" y="65"/>
                        </a:lnTo>
                        <a:lnTo>
                          <a:pt x="92" y="64"/>
                        </a:lnTo>
                        <a:lnTo>
                          <a:pt x="91" y="64"/>
                        </a:lnTo>
                        <a:lnTo>
                          <a:pt x="91" y="64"/>
                        </a:lnTo>
                        <a:lnTo>
                          <a:pt x="90" y="63"/>
                        </a:lnTo>
                        <a:lnTo>
                          <a:pt x="90" y="63"/>
                        </a:lnTo>
                        <a:lnTo>
                          <a:pt x="90" y="63"/>
                        </a:lnTo>
                        <a:lnTo>
                          <a:pt x="90" y="62"/>
                        </a:lnTo>
                        <a:lnTo>
                          <a:pt x="89" y="62"/>
                        </a:lnTo>
                        <a:lnTo>
                          <a:pt x="89" y="62"/>
                        </a:lnTo>
                        <a:lnTo>
                          <a:pt x="89" y="62"/>
                        </a:lnTo>
                        <a:lnTo>
                          <a:pt x="89" y="62"/>
                        </a:lnTo>
                        <a:lnTo>
                          <a:pt x="88" y="62"/>
                        </a:lnTo>
                        <a:lnTo>
                          <a:pt x="88" y="62"/>
                        </a:lnTo>
                        <a:lnTo>
                          <a:pt x="88" y="61"/>
                        </a:lnTo>
                        <a:lnTo>
                          <a:pt x="88" y="60"/>
                        </a:lnTo>
                        <a:lnTo>
                          <a:pt x="87" y="60"/>
                        </a:lnTo>
                        <a:lnTo>
                          <a:pt x="87" y="59"/>
                        </a:lnTo>
                        <a:lnTo>
                          <a:pt x="86" y="59"/>
                        </a:lnTo>
                        <a:lnTo>
                          <a:pt x="86" y="59"/>
                        </a:lnTo>
                        <a:lnTo>
                          <a:pt x="85" y="59"/>
                        </a:lnTo>
                        <a:lnTo>
                          <a:pt x="85" y="58"/>
                        </a:lnTo>
                        <a:lnTo>
                          <a:pt x="85" y="58"/>
                        </a:lnTo>
                        <a:lnTo>
                          <a:pt x="85" y="58"/>
                        </a:lnTo>
                        <a:lnTo>
                          <a:pt x="85" y="57"/>
                        </a:lnTo>
                        <a:lnTo>
                          <a:pt x="84" y="57"/>
                        </a:lnTo>
                        <a:lnTo>
                          <a:pt x="84" y="57"/>
                        </a:lnTo>
                        <a:lnTo>
                          <a:pt x="84" y="57"/>
                        </a:lnTo>
                        <a:lnTo>
                          <a:pt x="83" y="57"/>
                        </a:lnTo>
                        <a:lnTo>
                          <a:pt x="83" y="57"/>
                        </a:lnTo>
                        <a:lnTo>
                          <a:pt x="83" y="57"/>
                        </a:lnTo>
                        <a:lnTo>
                          <a:pt x="82" y="57"/>
                        </a:lnTo>
                        <a:lnTo>
                          <a:pt x="82" y="57"/>
                        </a:lnTo>
                        <a:lnTo>
                          <a:pt x="81" y="57"/>
                        </a:lnTo>
                        <a:lnTo>
                          <a:pt x="82" y="56"/>
                        </a:lnTo>
                        <a:lnTo>
                          <a:pt x="81" y="56"/>
                        </a:lnTo>
                        <a:lnTo>
                          <a:pt x="81" y="55"/>
                        </a:lnTo>
                        <a:lnTo>
                          <a:pt x="81" y="55"/>
                        </a:lnTo>
                        <a:lnTo>
                          <a:pt x="81" y="55"/>
                        </a:lnTo>
                        <a:lnTo>
                          <a:pt x="80" y="55"/>
                        </a:lnTo>
                        <a:lnTo>
                          <a:pt x="80" y="55"/>
                        </a:lnTo>
                        <a:lnTo>
                          <a:pt x="80" y="55"/>
                        </a:lnTo>
                        <a:lnTo>
                          <a:pt x="78" y="55"/>
                        </a:lnTo>
                        <a:lnTo>
                          <a:pt x="76" y="55"/>
                        </a:lnTo>
                        <a:lnTo>
                          <a:pt x="74" y="55"/>
                        </a:lnTo>
                        <a:lnTo>
                          <a:pt x="71" y="55"/>
                        </a:lnTo>
                        <a:lnTo>
                          <a:pt x="71" y="55"/>
                        </a:lnTo>
                        <a:lnTo>
                          <a:pt x="71" y="55"/>
                        </a:lnTo>
                        <a:lnTo>
                          <a:pt x="70" y="55"/>
                        </a:lnTo>
                        <a:lnTo>
                          <a:pt x="70" y="55"/>
                        </a:lnTo>
                        <a:lnTo>
                          <a:pt x="70" y="55"/>
                        </a:lnTo>
                        <a:lnTo>
                          <a:pt x="70" y="56"/>
                        </a:lnTo>
                        <a:lnTo>
                          <a:pt x="70" y="56"/>
                        </a:lnTo>
                        <a:lnTo>
                          <a:pt x="70" y="57"/>
                        </a:lnTo>
                        <a:lnTo>
                          <a:pt x="69" y="56"/>
                        </a:lnTo>
                        <a:lnTo>
                          <a:pt x="68" y="56"/>
                        </a:lnTo>
                        <a:lnTo>
                          <a:pt x="68" y="56"/>
                        </a:lnTo>
                        <a:lnTo>
                          <a:pt x="67" y="56"/>
                        </a:lnTo>
                        <a:lnTo>
                          <a:pt x="67" y="56"/>
                        </a:lnTo>
                        <a:lnTo>
                          <a:pt x="66" y="57"/>
                        </a:lnTo>
                        <a:lnTo>
                          <a:pt x="65" y="57"/>
                        </a:lnTo>
                        <a:lnTo>
                          <a:pt x="65" y="58"/>
                        </a:lnTo>
                        <a:lnTo>
                          <a:pt x="64" y="58"/>
                        </a:lnTo>
                        <a:lnTo>
                          <a:pt x="64" y="58"/>
                        </a:lnTo>
                        <a:lnTo>
                          <a:pt x="63" y="58"/>
                        </a:lnTo>
                        <a:lnTo>
                          <a:pt x="63" y="58"/>
                        </a:lnTo>
                        <a:lnTo>
                          <a:pt x="62" y="58"/>
                        </a:lnTo>
                        <a:lnTo>
                          <a:pt x="61" y="58"/>
                        </a:lnTo>
                        <a:lnTo>
                          <a:pt x="61" y="58"/>
                        </a:lnTo>
                        <a:lnTo>
                          <a:pt x="61" y="58"/>
                        </a:lnTo>
                        <a:lnTo>
                          <a:pt x="60" y="58"/>
                        </a:lnTo>
                        <a:lnTo>
                          <a:pt x="60" y="59"/>
                        </a:lnTo>
                        <a:lnTo>
                          <a:pt x="60" y="59"/>
                        </a:lnTo>
                        <a:lnTo>
                          <a:pt x="60" y="59"/>
                        </a:lnTo>
                        <a:lnTo>
                          <a:pt x="60" y="60"/>
                        </a:lnTo>
                        <a:lnTo>
                          <a:pt x="60" y="60"/>
                        </a:lnTo>
                        <a:lnTo>
                          <a:pt x="59" y="60"/>
                        </a:lnTo>
                        <a:lnTo>
                          <a:pt x="58" y="60"/>
                        </a:lnTo>
                        <a:lnTo>
                          <a:pt x="57" y="60"/>
                        </a:lnTo>
                        <a:lnTo>
                          <a:pt x="56" y="60"/>
                        </a:lnTo>
                        <a:lnTo>
                          <a:pt x="56" y="60"/>
                        </a:lnTo>
                        <a:lnTo>
                          <a:pt x="56" y="60"/>
                        </a:lnTo>
                        <a:lnTo>
                          <a:pt x="55" y="60"/>
                        </a:lnTo>
                        <a:lnTo>
                          <a:pt x="55" y="60"/>
                        </a:lnTo>
                        <a:lnTo>
                          <a:pt x="55" y="60"/>
                        </a:lnTo>
                        <a:lnTo>
                          <a:pt x="55" y="61"/>
                        </a:lnTo>
                        <a:lnTo>
                          <a:pt x="55" y="61"/>
                        </a:lnTo>
                        <a:lnTo>
                          <a:pt x="55" y="62"/>
                        </a:lnTo>
                        <a:lnTo>
                          <a:pt x="54" y="62"/>
                        </a:lnTo>
                        <a:lnTo>
                          <a:pt x="53" y="62"/>
                        </a:lnTo>
                        <a:lnTo>
                          <a:pt x="52" y="62"/>
                        </a:lnTo>
                        <a:lnTo>
                          <a:pt x="51" y="62"/>
                        </a:lnTo>
                        <a:lnTo>
                          <a:pt x="51" y="61"/>
                        </a:lnTo>
                        <a:lnTo>
                          <a:pt x="51" y="61"/>
                        </a:lnTo>
                        <a:lnTo>
                          <a:pt x="50" y="62"/>
                        </a:lnTo>
                        <a:lnTo>
                          <a:pt x="50" y="62"/>
                        </a:lnTo>
                        <a:lnTo>
                          <a:pt x="50" y="62"/>
                        </a:lnTo>
                        <a:lnTo>
                          <a:pt x="50" y="62"/>
                        </a:lnTo>
                        <a:lnTo>
                          <a:pt x="50" y="63"/>
                        </a:lnTo>
                        <a:lnTo>
                          <a:pt x="50" y="63"/>
                        </a:lnTo>
                        <a:lnTo>
                          <a:pt x="49" y="64"/>
                        </a:lnTo>
                        <a:lnTo>
                          <a:pt x="48" y="64"/>
                        </a:lnTo>
                        <a:lnTo>
                          <a:pt x="46" y="64"/>
                        </a:lnTo>
                        <a:lnTo>
                          <a:pt x="45" y="65"/>
                        </a:lnTo>
                        <a:lnTo>
                          <a:pt x="43" y="65"/>
                        </a:lnTo>
                        <a:lnTo>
                          <a:pt x="42" y="65"/>
                        </a:lnTo>
                        <a:lnTo>
                          <a:pt x="39" y="65"/>
                        </a:lnTo>
                        <a:lnTo>
                          <a:pt x="36" y="65"/>
                        </a:lnTo>
                        <a:lnTo>
                          <a:pt x="35" y="65"/>
                        </a:lnTo>
                        <a:lnTo>
                          <a:pt x="33" y="65"/>
                        </a:lnTo>
                        <a:lnTo>
                          <a:pt x="32" y="65"/>
                        </a:lnTo>
                        <a:lnTo>
                          <a:pt x="30" y="66"/>
                        </a:lnTo>
                        <a:lnTo>
                          <a:pt x="29" y="66"/>
                        </a:lnTo>
                        <a:lnTo>
                          <a:pt x="28" y="67"/>
                        </a:lnTo>
                        <a:lnTo>
                          <a:pt x="28" y="66"/>
                        </a:lnTo>
                        <a:lnTo>
                          <a:pt x="28" y="65"/>
                        </a:lnTo>
                        <a:lnTo>
                          <a:pt x="27" y="65"/>
                        </a:lnTo>
                        <a:lnTo>
                          <a:pt x="27" y="64"/>
                        </a:lnTo>
                        <a:lnTo>
                          <a:pt x="26" y="64"/>
                        </a:lnTo>
                        <a:lnTo>
                          <a:pt x="26" y="64"/>
                        </a:lnTo>
                        <a:lnTo>
                          <a:pt x="25" y="64"/>
                        </a:lnTo>
                        <a:lnTo>
                          <a:pt x="25" y="63"/>
                        </a:lnTo>
                        <a:lnTo>
                          <a:pt x="24" y="63"/>
                        </a:lnTo>
                        <a:lnTo>
                          <a:pt x="23" y="62"/>
                        </a:lnTo>
                        <a:lnTo>
                          <a:pt x="22" y="62"/>
                        </a:lnTo>
                        <a:lnTo>
                          <a:pt x="21" y="61"/>
                        </a:lnTo>
                        <a:lnTo>
                          <a:pt x="21" y="61"/>
                        </a:lnTo>
                        <a:lnTo>
                          <a:pt x="20" y="60"/>
                        </a:lnTo>
                        <a:lnTo>
                          <a:pt x="20" y="60"/>
                        </a:lnTo>
                        <a:lnTo>
                          <a:pt x="20" y="59"/>
                        </a:lnTo>
                        <a:lnTo>
                          <a:pt x="20" y="59"/>
                        </a:lnTo>
                        <a:lnTo>
                          <a:pt x="20" y="58"/>
                        </a:lnTo>
                        <a:lnTo>
                          <a:pt x="20" y="57"/>
                        </a:lnTo>
                        <a:lnTo>
                          <a:pt x="20" y="57"/>
                        </a:lnTo>
                        <a:lnTo>
                          <a:pt x="21" y="57"/>
                        </a:lnTo>
                        <a:lnTo>
                          <a:pt x="21" y="57"/>
                        </a:lnTo>
                        <a:lnTo>
                          <a:pt x="22" y="57"/>
                        </a:lnTo>
                        <a:lnTo>
                          <a:pt x="23" y="58"/>
                        </a:lnTo>
                        <a:lnTo>
                          <a:pt x="24" y="58"/>
                        </a:lnTo>
                        <a:lnTo>
                          <a:pt x="24" y="58"/>
                        </a:lnTo>
                        <a:lnTo>
                          <a:pt x="25" y="59"/>
                        </a:lnTo>
                        <a:lnTo>
                          <a:pt x="26" y="59"/>
                        </a:lnTo>
                        <a:lnTo>
                          <a:pt x="26" y="60"/>
                        </a:lnTo>
                        <a:lnTo>
                          <a:pt x="27" y="60"/>
                        </a:lnTo>
                        <a:lnTo>
                          <a:pt x="28" y="60"/>
                        </a:lnTo>
                        <a:lnTo>
                          <a:pt x="28" y="60"/>
                        </a:lnTo>
                        <a:lnTo>
                          <a:pt x="29" y="60"/>
                        </a:lnTo>
                        <a:lnTo>
                          <a:pt x="29" y="60"/>
                        </a:lnTo>
                        <a:lnTo>
                          <a:pt x="29" y="60"/>
                        </a:lnTo>
                        <a:lnTo>
                          <a:pt x="30" y="60"/>
                        </a:lnTo>
                        <a:lnTo>
                          <a:pt x="30" y="59"/>
                        </a:lnTo>
                        <a:lnTo>
                          <a:pt x="31" y="59"/>
                        </a:lnTo>
                        <a:lnTo>
                          <a:pt x="31" y="59"/>
                        </a:lnTo>
                        <a:lnTo>
                          <a:pt x="31" y="58"/>
                        </a:lnTo>
                        <a:lnTo>
                          <a:pt x="31" y="57"/>
                        </a:lnTo>
                        <a:lnTo>
                          <a:pt x="31" y="56"/>
                        </a:lnTo>
                        <a:lnTo>
                          <a:pt x="31" y="55"/>
                        </a:lnTo>
                        <a:lnTo>
                          <a:pt x="31" y="54"/>
                        </a:lnTo>
                        <a:lnTo>
                          <a:pt x="31" y="53"/>
                        </a:lnTo>
                        <a:lnTo>
                          <a:pt x="30" y="52"/>
                        </a:lnTo>
                        <a:lnTo>
                          <a:pt x="29" y="51"/>
                        </a:lnTo>
                        <a:lnTo>
                          <a:pt x="29" y="50"/>
                        </a:lnTo>
                        <a:lnTo>
                          <a:pt x="29" y="49"/>
                        </a:lnTo>
                        <a:lnTo>
                          <a:pt x="28" y="49"/>
                        </a:lnTo>
                        <a:lnTo>
                          <a:pt x="28" y="48"/>
                        </a:lnTo>
                        <a:lnTo>
                          <a:pt x="28" y="47"/>
                        </a:lnTo>
                        <a:lnTo>
                          <a:pt x="28" y="46"/>
                        </a:lnTo>
                        <a:lnTo>
                          <a:pt x="28" y="44"/>
                        </a:lnTo>
                        <a:lnTo>
                          <a:pt x="28" y="44"/>
                        </a:lnTo>
                        <a:lnTo>
                          <a:pt x="28" y="43"/>
                        </a:lnTo>
                        <a:lnTo>
                          <a:pt x="28" y="43"/>
                        </a:lnTo>
                        <a:lnTo>
                          <a:pt x="28" y="42"/>
                        </a:lnTo>
                        <a:lnTo>
                          <a:pt x="28" y="42"/>
                        </a:lnTo>
                        <a:lnTo>
                          <a:pt x="28" y="42"/>
                        </a:lnTo>
                        <a:lnTo>
                          <a:pt x="27" y="42"/>
                        </a:lnTo>
                        <a:lnTo>
                          <a:pt x="27" y="42"/>
                        </a:lnTo>
                        <a:lnTo>
                          <a:pt x="27" y="42"/>
                        </a:lnTo>
                        <a:lnTo>
                          <a:pt x="26" y="42"/>
                        </a:lnTo>
                        <a:lnTo>
                          <a:pt x="26" y="40"/>
                        </a:lnTo>
                        <a:lnTo>
                          <a:pt x="26" y="38"/>
                        </a:lnTo>
                        <a:lnTo>
                          <a:pt x="26" y="37"/>
                        </a:lnTo>
                        <a:lnTo>
                          <a:pt x="26" y="35"/>
                        </a:lnTo>
                        <a:lnTo>
                          <a:pt x="26" y="34"/>
                        </a:lnTo>
                        <a:lnTo>
                          <a:pt x="26" y="34"/>
                        </a:lnTo>
                        <a:lnTo>
                          <a:pt x="26" y="33"/>
                        </a:lnTo>
                        <a:lnTo>
                          <a:pt x="25" y="33"/>
                        </a:lnTo>
                        <a:lnTo>
                          <a:pt x="25" y="32"/>
                        </a:lnTo>
                        <a:lnTo>
                          <a:pt x="24" y="32"/>
                        </a:lnTo>
                        <a:lnTo>
                          <a:pt x="24" y="32"/>
                        </a:lnTo>
                        <a:lnTo>
                          <a:pt x="23" y="32"/>
                        </a:lnTo>
                        <a:lnTo>
                          <a:pt x="23" y="30"/>
                        </a:lnTo>
                        <a:lnTo>
                          <a:pt x="23" y="29"/>
                        </a:lnTo>
                        <a:lnTo>
                          <a:pt x="23" y="28"/>
                        </a:lnTo>
                        <a:lnTo>
                          <a:pt x="23" y="27"/>
                        </a:lnTo>
                        <a:lnTo>
                          <a:pt x="23" y="26"/>
                        </a:lnTo>
                        <a:lnTo>
                          <a:pt x="22" y="25"/>
                        </a:lnTo>
                        <a:lnTo>
                          <a:pt x="22" y="24"/>
                        </a:lnTo>
                        <a:lnTo>
                          <a:pt x="21" y="23"/>
                        </a:lnTo>
                        <a:lnTo>
                          <a:pt x="21" y="23"/>
                        </a:lnTo>
                        <a:lnTo>
                          <a:pt x="20" y="22"/>
                        </a:lnTo>
                        <a:lnTo>
                          <a:pt x="19" y="22"/>
                        </a:lnTo>
                        <a:lnTo>
                          <a:pt x="18" y="21"/>
                        </a:lnTo>
                        <a:lnTo>
                          <a:pt x="18" y="21"/>
                        </a:lnTo>
                        <a:lnTo>
                          <a:pt x="17" y="20"/>
                        </a:lnTo>
                        <a:lnTo>
                          <a:pt x="16" y="20"/>
                        </a:lnTo>
                        <a:lnTo>
                          <a:pt x="15" y="20"/>
                        </a:lnTo>
                        <a:lnTo>
                          <a:pt x="15" y="20"/>
                        </a:lnTo>
                        <a:lnTo>
                          <a:pt x="15" y="19"/>
                        </a:lnTo>
                        <a:lnTo>
                          <a:pt x="14" y="19"/>
                        </a:lnTo>
                        <a:lnTo>
                          <a:pt x="14" y="19"/>
                        </a:lnTo>
                        <a:lnTo>
                          <a:pt x="14" y="19"/>
                        </a:lnTo>
                        <a:lnTo>
                          <a:pt x="13" y="19"/>
                        </a:lnTo>
                        <a:lnTo>
                          <a:pt x="13" y="18"/>
                        </a:lnTo>
                        <a:lnTo>
                          <a:pt x="12" y="18"/>
                        </a:lnTo>
                        <a:lnTo>
                          <a:pt x="11" y="18"/>
                        </a:lnTo>
                        <a:lnTo>
                          <a:pt x="11" y="18"/>
                        </a:lnTo>
                        <a:lnTo>
                          <a:pt x="11" y="17"/>
                        </a:lnTo>
                        <a:lnTo>
                          <a:pt x="10" y="17"/>
                        </a:lnTo>
                        <a:lnTo>
                          <a:pt x="10" y="16"/>
                        </a:lnTo>
                        <a:lnTo>
                          <a:pt x="10" y="16"/>
                        </a:lnTo>
                        <a:lnTo>
                          <a:pt x="9" y="16"/>
                        </a:lnTo>
                        <a:lnTo>
                          <a:pt x="9" y="16"/>
                        </a:lnTo>
                        <a:lnTo>
                          <a:pt x="9" y="16"/>
                        </a:lnTo>
                        <a:lnTo>
                          <a:pt x="8" y="16"/>
                        </a:lnTo>
                        <a:lnTo>
                          <a:pt x="8" y="16"/>
                        </a:lnTo>
                        <a:lnTo>
                          <a:pt x="7" y="16"/>
                        </a:lnTo>
                        <a:lnTo>
                          <a:pt x="7" y="16"/>
                        </a:lnTo>
                        <a:lnTo>
                          <a:pt x="6" y="16"/>
                        </a:lnTo>
                        <a:lnTo>
                          <a:pt x="5" y="16"/>
                        </a:lnTo>
                        <a:lnTo>
                          <a:pt x="5" y="16"/>
                        </a:lnTo>
                        <a:lnTo>
                          <a:pt x="4" y="17"/>
                        </a:lnTo>
                        <a:lnTo>
                          <a:pt x="3" y="17"/>
                        </a:lnTo>
                        <a:lnTo>
                          <a:pt x="3" y="17"/>
                        </a:lnTo>
                        <a:lnTo>
                          <a:pt x="2" y="17"/>
                        </a:lnTo>
                        <a:lnTo>
                          <a:pt x="2" y="17"/>
                        </a:lnTo>
                        <a:lnTo>
                          <a:pt x="2" y="17"/>
                        </a:lnTo>
                        <a:lnTo>
                          <a:pt x="2" y="17"/>
                        </a:lnTo>
                        <a:lnTo>
                          <a:pt x="2" y="17"/>
                        </a:lnTo>
                        <a:lnTo>
                          <a:pt x="2" y="16"/>
                        </a:lnTo>
                        <a:lnTo>
                          <a:pt x="2" y="15"/>
                        </a:lnTo>
                        <a:lnTo>
                          <a:pt x="2" y="14"/>
                        </a:lnTo>
                        <a:lnTo>
                          <a:pt x="1" y="13"/>
                        </a:lnTo>
                        <a:lnTo>
                          <a:pt x="1" y="13"/>
                        </a:lnTo>
                        <a:lnTo>
                          <a:pt x="1" y="12"/>
                        </a:lnTo>
                        <a:lnTo>
                          <a:pt x="1" y="12"/>
                        </a:lnTo>
                        <a:lnTo>
                          <a:pt x="0" y="12"/>
                        </a:lnTo>
                        <a:lnTo>
                          <a:pt x="0" y="12"/>
                        </a:lnTo>
                        <a:lnTo>
                          <a:pt x="0" y="12"/>
                        </a:lnTo>
                        <a:lnTo>
                          <a:pt x="0" y="11"/>
                        </a:lnTo>
                        <a:lnTo>
                          <a:pt x="0" y="11"/>
                        </a:lnTo>
                        <a:lnTo>
                          <a:pt x="0" y="10"/>
                        </a:lnTo>
                        <a:lnTo>
                          <a:pt x="0" y="10"/>
                        </a:lnTo>
                        <a:lnTo>
                          <a:pt x="0" y="9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0" y="7"/>
                        </a:lnTo>
                        <a:lnTo>
                          <a:pt x="1" y="6"/>
                        </a:lnTo>
                        <a:lnTo>
                          <a:pt x="1" y="6"/>
                        </a:lnTo>
                        <a:lnTo>
                          <a:pt x="2" y="5"/>
                        </a:lnTo>
                        <a:lnTo>
                          <a:pt x="2" y="5"/>
                        </a:lnTo>
                        <a:lnTo>
                          <a:pt x="2" y="5"/>
                        </a:lnTo>
                        <a:lnTo>
                          <a:pt x="3" y="5"/>
                        </a:lnTo>
                        <a:lnTo>
                          <a:pt x="3" y="5"/>
                        </a:lnTo>
                        <a:lnTo>
                          <a:pt x="13" y="5"/>
                        </a:lnTo>
                        <a:lnTo>
                          <a:pt x="13" y="6"/>
                        </a:lnTo>
                        <a:lnTo>
                          <a:pt x="13" y="6"/>
                        </a:lnTo>
                        <a:lnTo>
                          <a:pt x="14" y="6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5" y="7"/>
                        </a:lnTo>
                        <a:lnTo>
                          <a:pt x="16" y="7"/>
                        </a:lnTo>
                        <a:lnTo>
                          <a:pt x="16" y="7"/>
                        </a:lnTo>
                        <a:lnTo>
                          <a:pt x="18" y="7"/>
                        </a:lnTo>
                        <a:lnTo>
                          <a:pt x="19" y="7"/>
                        </a:lnTo>
                        <a:lnTo>
                          <a:pt x="20" y="6"/>
                        </a:lnTo>
                        <a:lnTo>
                          <a:pt x="20" y="6"/>
                        </a:lnTo>
                        <a:lnTo>
                          <a:pt x="21" y="6"/>
                        </a:lnTo>
                        <a:lnTo>
                          <a:pt x="21" y="7"/>
                        </a:lnTo>
                        <a:lnTo>
                          <a:pt x="23" y="6"/>
                        </a:lnTo>
                        <a:lnTo>
                          <a:pt x="25" y="6"/>
                        </a:lnTo>
                        <a:lnTo>
                          <a:pt x="26" y="6"/>
                        </a:lnTo>
                        <a:lnTo>
                          <a:pt x="27" y="6"/>
                        </a:lnTo>
                        <a:lnTo>
                          <a:pt x="29" y="7"/>
                        </a:lnTo>
                        <a:lnTo>
                          <a:pt x="30" y="7"/>
                        </a:lnTo>
                        <a:lnTo>
                          <a:pt x="31" y="7"/>
                        </a:lnTo>
                        <a:lnTo>
                          <a:pt x="32" y="7"/>
                        </a:lnTo>
                        <a:lnTo>
                          <a:pt x="34" y="8"/>
                        </a:lnTo>
                        <a:lnTo>
                          <a:pt x="36" y="9"/>
                        </a:lnTo>
                        <a:lnTo>
                          <a:pt x="38" y="10"/>
                        </a:lnTo>
                        <a:lnTo>
                          <a:pt x="40" y="11"/>
                        </a:lnTo>
                        <a:lnTo>
                          <a:pt x="42" y="11"/>
                        </a:lnTo>
                        <a:lnTo>
                          <a:pt x="44" y="12"/>
                        </a:lnTo>
                        <a:lnTo>
                          <a:pt x="46" y="13"/>
                        </a:lnTo>
                        <a:lnTo>
                          <a:pt x="48" y="14"/>
                        </a:lnTo>
                        <a:lnTo>
                          <a:pt x="49" y="14"/>
                        </a:lnTo>
                        <a:lnTo>
                          <a:pt x="50" y="14"/>
                        </a:lnTo>
                        <a:lnTo>
                          <a:pt x="51" y="15"/>
                        </a:lnTo>
                        <a:lnTo>
                          <a:pt x="53" y="15"/>
                        </a:lnTo>
                        <a:lnTo>
                          <a:pt x="54" y="15"/>
                        </a:lnTo>
                        <a:lnTo>
                          <a:pt x="55" y="15"/>
                        </a:lnTo>
                        <a:lnTo>
                          <a:pt x="56" y="15"/>
                        </a:lnTo>
                        <a:lnTo>
                          <a:pt x="58" y="15"/>
                        </a:lnTo>
                        <a:lnTo>
                          <a:pt x="59" y="15"/>
                        </a:lnTo>
                        <a:lnTo>
                          <a:pt x="60" y="14"/>
                        </a:lnTo>
                        <a:lnTo>
                          <a:pt x="61" y="14"/>
                        </a:lnTo>
                        <a:lnTo>
                          <a:pt x="61" y="14"/>
                        </a:lnTo>
                        <a:lnTo>
                          <a:pt x="62" y="13"/>
                        </a:lnTo>
                        <a:lnTo>
                          <a:pt x="63" y="13"/>
                        </a:lnTo>
                        <a:lnTo>
                          <a:pt x="64" y="12"/>
                        </a:lnTo>
                        <a:lnTo>
                          <a:pt x="65" y="10"/>
                        </a:lnTo>
                        <a:lnTo>
                          <a:pt x="65" y="10"/>
                        </a:lnTo>
                        <a:lnTo>
                          <a:pt x="66" y="9"/>
                        </a:lnTo>
                        <a:lnTo>
                          <a:pt x="67" y="9"/>
                        </a:lnTo>
                        <a:lnTo>
                          <a:pt x="68" y="9"/>
                        </a:lnTo>
                        <a:lnTo>
                          <a:pt x="69" y="8"/>
                        </a:lnTo>
                        <a:lnTo>
                          <a:pt x="70" y="8"/>
                        </a:lnTo>
                        <a:lnTo>
                          <a:pt x="73" y="8"/>
                        </a:lnTo>
                        <a:lnTo>
                          <a:pt x="76" y="8"/>
                        </a:lnTo>
                        <a:lnTo>
                          <a:pt x="78" y="8"/>
                        </a:lnTo>
                        <a:lnTo>
                          <a:pt x="81" y="8"/>
                        </a:lnTo>
                        <a:lnTo>
                          <a:pt x="82" y="7"/>
                        </a:lnTo>
                        <a:lnTo>
                          <a:pt x="83" y="7"/>
                        </a:lnTo>
                        <a:lnTo>
                          <a:pt x="84" y="6"/>
                        </a:lnTo>
                        <a:lnTo>
                          <a:pt x="84" y="6"/>
                        </a:lnTo>
                        <a:lnTo>
                          <a:pt x="85" y="5"/>
                        </a:lnTo>
                        <a:lnTo>
                          <a:pt x="86" y="5"/>
                        </a:lnTo>
                        <a:lnTo>
                          <a:pt x="87" y="4"/>
                        </a:lnTo>
                        <a:lnTo>
                          <a:pt x="88" y="4"/>
                        </a:lnTo>
                        <a:lnTo>
                          <a:pt x="90" y="3"/>
                        </a:lnTo>
                        <a:lnTo>
                          <a:pt x="91" y="3"/>
                        </a:lnTo>
                        <a:lnTo>
                          <a:pt x="92" y="3"/>
                        </a:lnTo>
                        <a:lnTo>
                          <a:pt x="94" y="3"/>
                        </a:lnTo>
                        <a:lnTo>
                          <a:pt x="95" y="3"/>
                        </a:lnTo>
                        <a:lnTo>
                          <a:pt x="97" y="3"/>
                        </a:lnTo>
                        <a:lnTo>
                          <a:pt x="98" y="3"/>
                        </a:lnTo>
                        <a:lnTo>
                          <a:pt x="100" y="3"/>
                        </a:lnTo>
                        <a:lnTo>
                          <a:pt x="100" y="4"/>
                        </a:lnTo>
                        <a:lnTo>
                          <a:pt x="100" y="4"/>
                        </a:lnTo>
                        <a:lnTo>
                          <a:pt x="100" y="4"/>
                        </a:lnTo>
                        <a:lnTo>
                          <a:pt x="100" y="5"/>
                        </a:lnTo>
                        <a:lnTo>
                          <a:pt x="100" y="5"/>
                        </a:lnTo>
                        <a:lnTo>
                          <a:pt x="101" y="5"/>
                        </a:lnTo>
                        <a:lnTo>
                          <a:pt x="101" y="5"/>
                        </a:lnTo>
                        <a:lnTo>
                          <a:pt x="101" y="5"/>
                        </a:lnTo>
                        <a:lnTo>
                          <a:pt x="102" y="5"/>
                        </a:lnTo>
                        <a:lnTo>
                          <a:pt x="103" y="6"/>
                        </a:lnTo>
                        <a:lnTo>
                          <a:pt x="104" y="6"/>
                        </a:lnTo>
                        <a:lnTo>
                          <a:pt x="105" y="7"/>
                        </a:lnTo>
                        <a:lnTo>
                          <a:pt x="106" y="8"/>
                        </a:lnTo>
                        <a:lnTo>
                          <a:pt x="107" y="10"/>
                        </a:lnTo>
                        <a:lnTo>
                          <a:pt x="108" y="11"/>
                        </a:lnTo>
                        <a:lnTo>
                          <a:pt x="110" y="13"/>
                        </a:lnTo>
                        <a:lnTo>
                          <a:pt x="110" y="13"/>
                        </a:lnTo>
                        <a:lnTo>
                          <a:pt x="111" y="14"/>
                        </a:lnTo>
                        <a:lnTo>
                          <a:pt x="112" y="14"/>
                        </a:lnTo>
                        <a:lnTo>
                          <a:pt x="113" y="15"/>
                        </a:lnTo>
                        <a:lnTo>
                          <a:pt x="113" y="15"/>
                        </a:lnTo>
                        <a:lnTo>
                          <a:pt x="113" y="15"/>
                        </a:lnTo>
                        <a:lnTo>
                          <a:pt x="113" y="16"/>
                        </a:lnTo>
                        <a:lnTo>
                          <a:pt x="113" y="16"/>
                        </a:lnTo>
                        <a:lnTo>
                          <a:pt x="114" y="16"/>
                        </a:lnTo>
                        <a:lnTo>
                          <a:pt x="114" y="16"/>
                        </a:lnTo>
                        <a:lnTo>
                          <a:pt x="114" y="16"/>
                        </a:lnTo>
                        <a:lnTo>
                          <a:pt x="114" y="16"/>
                        </a:lnTo>
                        <a:lnTo>
                          <a:pt x="115" y="16"/>
                        </a:lnTo>
                        <a:lnTo>
                          <a:pt x="115" y="15"/>
                        </a:lnTo>
                        <a:lnTo>
                          <a:pt x="115" y="15"/>
                        </a:lnTo>
                        <a:lnTo>
                          <a:pt x="116" y="13"/>
                        </a:lnTo>
                        <a:lnTo>
                          <a:pt x="118" y="11"/>
                        </a:lnTo>
                        <a:lnTo>
                          <a:pt x="120" y="9"/>
                        </a:lnTo>
                        <a:lnTo>
                          <a:pt x="121" y="7"/>
                        </a:lnTo>
                        <a:lnTo>
                          <a:pt x="122" y="7"/>
                        </a:lnTo>
                        <a:lnTo>
                          <a:pt x="122" y="7"/>
                        </a:lnTo>
                        <a:lnTo>
                          <a:pt x="122" y="6"/>
                        </a:lnTo>
                        <a:lnTo>
                          <a:pt x="123" y="6"/>
                        </a:lnTo>
                        <a:lnTo>
                          <a:pt x="123" y="6"/>
                        </a:lnTo>
                        <a:lnTo>
                          <a:pt x="123" y="6"/>
                        </a:lnTo>
                        <a:lnTo>
                          <a:pt x="123" y="5"/>
                        </a:lnTo>
                        <a:lnTo>
                          <a:pt x="123" y="5"/>
                        </a:lnTo>
                        <a:lnTo>
                          <a:pt x="123" y="4"/>
                        </a:lnTo>
                        <a:lnTo>
                          <a:pt x="123" y="3"/>
                        </a:lnTo>
                        <a:lnTo>
                          <a:pt x="124" y="2"/>
                        </a:lnTo>
                        <a:lnTo>
                          <a:pt x="124" y="2"/>
                        </a:lnTo>
                        <a:lnTo>
                          <a:pt x="124" y="1"/>
                        </a:lnTo>
                        <a:lnTo>
                          <a:pt x="125" y="1"/>
                        </a:lnTo>
                        <a:lnTo>
                          <a:pt x="126" y="0"/>
                        </a:lnTo>
                        <a:lnTo>
                          <a:pt x="126" y="0"/>
                        </a:lnTo>
                        <a:lnTo>
                          <a:pt x="128" y="0"/>
                        </a:lnTo>
                        <a:lnTo>
                          <a:pt x="129" y="1"/>
                        </a:lnTo>
                        <a:lnTo>
                          <a:pt x="130" y="1"/>
                        </a:lnTo>
                        <a:lnTo>
                          <a:pt x="131" y="1"/>
                        </a:lnTo>
                        <a:lnTo>
                          <a:pt x="133" y="2"/>
                        </a:lnTo>
                        <a:lnTo>
                          <a:pt x="134" y="2"/>
                        </a:lnTo>
                        <a:lnTo>
                          <a:pt x="134" y="2"/>
                        </a:lnTo>
                        <a:lnTo>
                          <a:pt x="135" y="2"/>
                        </a:lnTo>
                        <a:lnTo>
                          <a:pt x="136" y="2"/>
                        </a:lnTo>
                        <a:lnTo>
                          <a:pt x="137" y="2"/>
                        </a:lnTo>
                        <a:lnTo>
                          <a:pt x="138" y="2"/>
                        </a:lnTo>
                      </a:path>
                    </a:pathLst>
                  </a:custGeom>
                  <a:grpFill/>
                  <a:ln w="3175" cap="flat" cmpd="sng">
                    <a:solidFill>
                      <a:schemeClr val="accent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 defTabSz="914308">
                      <a:defRPr/>
                    </a:pPr>
                    <a:endParaRPr lang="en-US" sz="900" kern="0" dirty="0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3" name="Freeform 10"/>
                  <p:cNvSpPr>
                    <a:spLocks/>
                  </p:cNvSpPr>
                  <p:nvPr/>
                </p:nvSpPr>
                <p:spPr bwMode="auto">
                  <a:xfrm>
                    <a:off x="4215092" y="3641866"/>
                    <a:ext cx="1436241" cy="1165819"/>
                  </a:xfrm>
                  <a:custGeom>
                    <a:avLst/>
                    <a:gdLst/>
                    <a:ahLst/>
                    <a:cxnLst>
                      <a:cxn ang="0">
                        <a:pos x="142" y="6"/>
                      </a:cxn>
                      <a:cxn ang="0">
                        <a:pos x="161" y="6"/>
                      </a:cxn>
                      <a:cxn ang="0">
                        <a:pos x="176" y="26"/>
                      </a:cxn>
                      <a:cxn ang="0">
                        <a:pos x="181" y="32"/>
                      </a:cxn>
                      <a:cxn ang="0">
                        <a:pos x="186" y="35"/>
                      </a:cxn>
                      <a:cxn ang="0">
                        <a:pos x="185" y="43"/>
                      </a:cxn>
                      <a:cxn ang="0">
                        <a:pos x="191" y="44"/>
                      </a:cxn>
                      <a:cxn ang="0">
                        <a:pos x="191" y="49"/>
                      </a:cxn>
                      <a:cxn ang="0">
                        <a:pos x="189" y="49"/>
                      </a:cxn>
                      <a:cxn ang="0">
                        <a:pos x="186" y="48"/>
                      </a:cxn>
                      <a:cxn ang="0">
                        <a:pos x="183" y="50"/>
                      </a:cxn>
                      <a:cxn ang="0">
                        <a:pos x="178" y="50"/>
                      </a:cxn>
                      <a:cxn ang="0">
                        <a:pos x="173" y="47"/>
                      </a:cxn>
                      <a:cxn ang="0">
                        <a:pos x="168" y="49"/>
                      </a:cxn>
                      <a:cxn ang="0">
                        <a:pos x="163" y="51"/>
                      </a:cxn>
                      <a:cxn ang="0">
                        <a:pos x="158" y="53"/>
                      </a:cxn>
                      <a:cxn ang="0">
                        <a:pos x="155" y="55"/>
                      </a:cxn>
                      <a:cxn ang="0">
                        <a:pos x="151" y="56"/>
                      </a:cxn>
                      <a:cxn ang="0">
                        <a:pos x="148" y="58"/>
                      </a:cxn>
                      <a:cxn ang="0">
                        <a:pos x="139" y="64"/>
                      </a:cxn>
                      <a:cxn ang="0">
                        <a:pos x="137" y="68"/>
                      </a:cxn>
                      <a:cxn ang="0">
                        <a:pos x="140" y="74"/>
                      </a:cxn>
                      <a:cxn ang="0">
                        <a:pos x="148" y="75"/>
                      </a:cxn>
                      <a:cxn ang="0">
                        <a:pos x="146" y="79"/>
                      </a:cxn>
                      <a:cxn ang="0">
                        <a:pos x="148" y="87"/>
                      </a:cxn>
                      <a:cxn ang="0">
                        <a:pos x="155" y="102"/>
                      </a:cxn>
                      <a:cxn ang="0">
                        <a:pos x="158" y="106"/>
                      </a:cxn>
                      <a:cxn ang="0">
                        <a:pos x="161" y="110"/>
                      </a:cxn>
                      <a:cxn ang="0">
                        <a:pos x="162" y="118"/>
                      </a:cxn>
                      <a:cxn ang="0">
                        <a:pos x="164" y="120"/>
                      </a:cxn>
                      <a:cxn ang="0">
                        <a:pos x="157" y="123"/>
                      </a:cxn>
                      <a:cxn ang="0">
                        <a:pos x="158" y="129"/>
                      </a:cxn>
                      <a:cxn ang="0">
                        <a:pos x="154" y="130"/>
                      </a:cxn>
                      <a:cxn ang="0">
                        <a:pos x="153" y="137"/>
                      </a:cxn>
                      <a:cxn ang="0">
                        <a:pos x="156" y="145"/>
                      </a:cxn>
                      <a:cxn ang="0">
                        <a:pos x="151" y="144"/>
                      </a:cxn>
                      <a:cxn ang="0">
                        <a:pos x="144" y="142"/>
                      </a:cxn>
                      <a:cxn ang="0">
                        <a:pos x="133" y="139"/>
                      </a:cxn>
                      <a:cxn ang="0">
                        <a:pos x="118" y="137"/>
                      </a:cxn>
                      <a:cxn ang="0">
                        <a:pos x="105" y="137"/>
                      </a:cxn>
                      <a:cxn ang="0">
                        <a:pos x="92" y="137"/>
                      </a:cxn>
                      <a:cxn ang="0">
                        <a:pos x="83" y="137"/>
                      </a:cxn>
                      <a:cxn ang="0">
                        <a:pos x="75" y="138"/>
                      </a:cxn>
                      <a:cxn ang="0">
                        <a:pos x="72" y="139"/>
                      </a:cxn>
                      <a:cxn ang="0">
                        <a:pos x="66" y="140"/>
                      </a:cxn>
                      <a:cxn ang="0">
                        <a:pos x="54" y="142"/>
                      </a:cxn>
                      <a:cxn ang="0">
                        <a:pos x="50" y="144"/>
                      </a:cxn>
                      <a:cxn ang="0">
                        <a:pos x="44" y="143"/>
                      </a:cxn>
                      <a:cxn ang="0">
                        <a:pos x="39" y="128"/>
                      </a:cxn>
                      <a:cxn ang="0">
                        <a:pos x="30" y="106"/>
                      </a:cxn>
                      <a:cxn ang="0">
                        <a:pos x="11" y="91"/>
                      </a:cxn>
                      <a:cxn ang="0">
                        <a:pos x="0" y="69"/>
                      </a:cxn>
                      <a:cxn ang="0">
                        <a:pos x="2" y="48"/>
                      </a:cxn>
                      <a:cxn ang="0">
                        <a:pos x="14" y="34"/>
                      </a:cxn>
                      <a:cxn ang="0">
                        <a:pos x="67" y="24"/>
                      </a:cxn>
                      <a:cxn ang="0">
                        <a:pos x="74" y="15"/>
                      </a:cxn>
                      <a:cxn ang="0">
                        <a:pos x="76" y="7"/>
                      </a:cxn>
                      <a:cxn ang="0">
                        <a:pos x="87" y="0"/>
                      </a:cxn>
                      <a:cxn ang="0">
                        <a:pos x="109" y="3"/>
                      </a:cxn>
                      <a:cxn ang="0">
                        <a:pos x="121" y="4"/>
                      </a:cxn>
                      <a:cxn ang="0">
                        <a:pos x="125" y="3"/>
                      </a:cxn>
                    </a:cxnLst>
                    <a:rect l="0" t="0" r="r" b="b"/>
                    <a:pathLst>
                      <a:path w="192" h="145">
                        <a:moveTo>
                          <a:pt x="127" y="2"/>
                        </a:moveTo>
                        <a:lnTo>
                          <a:pt x="127" y="2"/>
                        </a:lnTo>
                        <a:lnTo>
                          <a:pt x="127" y="2"/>
                        </a:lnTo>
                        <a:lnTo>
                          <a:pt x="128" y="2"/>
                        </a:lnTo>
                        <a:lnTo>
                          <a:pt x="128" y="2"/>
                        </a:lnTo>
                        <a:lnTo>
                          <a:pt x="129" y="2"/>
                        </a:lnTo>
                        <a:lnTo>
                          <a:pt x="130" y="2"/>
                        </a:lnTo>
                        <a:lnTo>
                          <a:pt x="134" y="4"/>
                        </a:lnTo>
                        <a:lnTo>
                          <a:pt x="136" y="4"/>
                        </a:lnTo>
                        <a:lnTo>
                          <a:pt x="138" y="5"/>
                        </a:lnTo>
                        <a:lnTo>
                          <a:pt x="140" y="6"/>
                        </a:lnTo>
                        <a:lnTo>
                          <a:pt x="142" y="6"/>
                        </a:lnTo>
                        <a:lnTo>
                          <a:pt x="144" y="7"/>
                        </a:lnTo>
                        <a:lnTo>
                          <a:pt x="146" y="7"/>
                        </a:lnTo>
                        <a:lnTo>
                          <a:pt x="149" y="8"/>
                        </a:lnTo>
                        <a:lnTo>
                          <a:pt x="151" y="8"/>
                        </a:lnTo>
                        <a:lnTo>
                          <a:pt x="153" y="8"/>
                        </a:lnTo>
                        <a:lnTo>
                          <a:pt x="155" y="8"/>
                        </a:lnTo>
                        <a:lnTo>
                          <a:pt x="156" y="8"/>
                        </a:lnTo>
                        <a:lnTo>
                          <a:pt x="157" y="7"/>
                        </a:lnTo>
                        <a:lnTo>
                          <a:pt x="158" y="7"/>
                        </a:lnTo>
                        <a:lnTo>
                          <a:pt x="159" y="7"/>
                        </a:lnTo>
                        <a:lnTo>
                          <a:pt x="160" y="7"/>
                        </a:lnTo>
                        <a:lnTo>
                          <a:pt x="161" y="6"/>
                        </a:lnTo>
                        <a:lnTo>
                          <a:pt x="162" y="6"/>
                        </a:lnTo>
                        <a:lnTo>
                          <a:pt x="163" y="6"/>
                        </a:lnTo>
                        <a:lnTo>
                          <a:pt x="164" y="7"/>
                        </a:lnTo>
                        <a:lnTo>
                          <a:pt x="165" y="9"/>
                        </a:lnTo>
                        <a:lnTo>
                          <a:pt x="165" y="10"/>
                        </a:lnTo>
                        <a:lnTo>
                          <a:pt x="166" y="12"/>
                        </a:lnTo>
                        <a:lnTo>
                          <a:pt x="167" y="14"/>
                        </a:lnTo>
                        <a:lnTo>
                          <a:pt x="168" y="15"/>
                        </a:lnTo>
                        <a:lnTo>
                          <a:pt x="170" y="18"/>
                        </a:lnTo>
                        <a:lnTo>
                          <a:pt x="172" y="21"/>
                        </a:lnTo>
                        <a:lnTo>
                          <a:pt x="174" y="24"/>
                        </a:lnTo>
                        <a:lnTo>
                          <a:pt x="176" y="26"/>
                        </a:lnTo>
                        <a:lnTo>
                          <a:pt x="178" y="29"/>
                        </a:lnTo>
                        <a:lnTo>
                          <a:pt x="178" y="29"/>
                        </a:lnTo>
                        <a:lnTo>
                          <a:pt x="178" y="30"/>
                        </a:lnTo>
                        <a:lnTo>
                          <a:pt x="178" y="30"/>
                        </a:lnTo>
                        <a:lnTo>
                          <a:pt x="178" y="30"/>
                        </a:lnTo>
                        <a:lnTo>
                          <a:pt x="179" y="30"/>
                        </a:lnTo>
                        <a:lnTo>
                          <a:pt x="179" y="30"/>
                        </a:lnTo>
                        <a:lnTo>
                          <a:pt x="179" y="30"/>
                        </a:lnTo>
                        <a:lnTo>
                          <a:pt x="180" y="31"/>
                        </a:lnTo>
                        <a:lnTo>
                          <a:pt x="180" y="31"/>
                        </a:lnTo>
                        <a:lnTo>
                          <a:pt x="180" y="32"/>
                        </a:lnTo>
                        <a:lnTo>
                          <a:pt x="181" y="32"/>
                        </a:lnTo>
                        <a:lnTo>
                          <a:pt x="181" y="33"/>
                        </a:lnTo>
                        <a:lnTo>
                          <a:pt x="182" y="33"/>
                        </a:lnTo>
                        <a:lnTo>
                          <a:pt x="183" y="34"/>
                        </a:lnTo>
                        <a:lnTo>
                          <a:pt x="184" y="34"/>
                        </a:lnTo>
                        <a:lnTo>
                          <a:pt x="185" y="34"/>
                        </a:lnTo>
                        <a:lnTo>
                          <a:pt x="185" y="34"/>
                        </a:lnTo>
                        <a:lnTo>
                          <a:pt x="185" y="34"/>
                        </a:lnTo>
                        <a:lnTo>
                          <a:pt x="185" y="35"/>
                        </a:lnTo>
                        <a:lnTo>
                          <a:pt x="185" y="35"/>
                        </a:lnTo>
                        <a:lnTo>
                          <a:pt x="185" y="35"/>
                        </a:lnTo>
                        <a:lnTo>
                          <a:pt x="186" y="35"/>
                        </a:lnTo>
                        <a:lnTo>
                          <a:pt x="186" y="35"/>
                        </a:lnTo>
                        <a:lnTo>
                          <a:pt x="186" y="35"/>
                        </a:lnTo>
                        <a:lnTo>
                          <a:pt x="187" y="35"/>
                        </a:lnTo>
                        <a:lnTo>
                          <a:pt x="187" y="37"/>
                        </a:lnTo>
                        <a:lnTo>
                          <a:pt x="187" y="39"/>
                        </a:lnTo>
                        <a:lnTo>
                          <a:pt x="187" y="41"/>
                        </a:lnTo>
                        <a:lnTo>
                          <a:pt x="187" y="42"/>
                        </a:lnTo>
                        <a:lnTo>
                          <a:pt x="186" y="42"/>
                        </a:lnTo>
                        <a:lnTo>
                          <a:pt x="186" y="43"/>
                        </a:lnTo>
                        <a:lnTo>
                          <a:pt x="185" y="43"/>
                        </a:lnTo>
                        <a:lnTo>
                          <a:pt x="185" y="43"/>
                        </a:lnTo>
                        <a:lnTo>
                          <a:pt x="185" y="43"/>
                        </a:lnTo>
                        <a:lnTo>
                          <a:pt x="185" y="43"/>
                        </a:lnTo>
                        <a:lnTo>
                          <a:pt x="185" y="43"/>
                        </a:lnTo>
                        <a:lnTo>
                          <a:pt x="185" y="43"/>
                        </a:lnTo>
                        <a:lnTo>
                          <a:pt x="185" y="43"/>
                        </a:lnTo>
                        <a:lnTo>
                          <a:pt x="186" y="43"/>
                        </a:lnTo>
                        <a:lnTo>
                          <a:pt x="186" y="44"/>
                        </a:lnTo>
                        <a:lnTo>
                          <a:pt x="186" y="44"/>
                        </a:lnTo>
                        <a:lnTo>
                          <a:pt x="187" y="44"/>
                        </a:lnTo>
                        <a:lnTo>
                          <a:pt x="188" y="44"/>
                        </a:lnTo>
                        <a:lnTo>
                          <a:pt x="189" y="44"/>
                        </a:lnTo>
                        <a:lnTo>
                          <a:pt x="190" y="44"/>
                        </a:lnTo>
                        <a:lnTo>
                          <a:pt x="190" y="44"/>
                        </a:lnTo>
                        <a:lnTo>
                          <a:pt x="191" y="44"/>
                        </a:lnTo>
                        <a:lnTo>
                          <a:pt x="191" y="44"/>
                        </a:lnTo>
                        <a:lnTo>
                          <a:pt x="192" y="44"/>
                        </a:lnTo>
                        <a:lnTo>
                          <a:pt x="192" y="45"/>
                        </a:lnTo>
                        <a:lnTo>
                          <a:pt x="192" y="45"/>
                        </a:lnTo>
                        <a:lnTo>
                          <a:pt x="192" y="45"/>
                        </a:lnTo>
                        <a:lnTo>
                          <a:pt x="192" y="46"/>
                        </a:lnTo>
                        <a:lnTo>
                          <a:pt x="192" y="46"/>
                        </a:lnTo>
                        <a:lnTo>
                          <a:pt x="192" y="46"/>
                        </a:lnTo>
                        <a:lnTo>
                          <a:pt x="192" y="47"/>
                        </a:lnTo>
                        <a:lnTo>
                          <a:pt x="191" y="47"/>
                        </a:lnTo>
                        <a:lnTo>
                          <a:pt x="191" y="48"/>
                        </a:lnTo>
                        <a:lnTo>
                          <a:pt x="191" y="49"/>
                        </a:lnTo>
                        <a:lnTo>
                          <a:pt x="191" y="49"/>
                        </a:lnTo>
                        <a:lnTo>
                          <a:pt x="191" y="50"/>
                        </a:lnTo>
                        <a:lnTo>
                          <a:pt x="191" y="50"/>
                        </a:lnTo>
                        <a:lnTo>
                          <a:pt x="190" y="50"/>
                        </a:lnTo>
                        <a:lnTo>
                          <a:pt x="190" y="50"/>
                        </a:lnTo>
                        <a:lnTo>
                          <a:pt x="190" y="50"/>
                        </a:lnTo>
                        <a:lnTo>
                          <a:pt x="190" y="50"/>
                        </a:lnTo>
                        <a:lnTo>
                          <a:pt x="190" y="50"/>
                        </a:lnTo>
                        <a:lnTo>
                          <a:pt x="190" y="49"/>
                        </a:lnTo>
                        <a:lnTo>
                          <a:pt x="189" y="49"/>
                        </a:lnTo>
                        <a:lnTo>
                          <a:pt x="189" y="49"/>
                        </a:lnTo>
                        <a:lnTo>
                          <a:pt x="189" y="49"/>
                        </a:lnTo>
                        <a:lnTo>
                          <a:pt x="188" y="49"/>
                        </a:lnTo>
                        <a:lnTo>
                          <a:pt x="188" y="49"/>
                        </a:lnTo>
                        <a:lnTo>
                          <a:pt x="188" y="49"/>
                        </a:lnTo>
                        <a:lnTo>
                          <a:pt x="188" y="49"/>
                        </a:lnTo>
                        <a:lnTo>
                          <a:pt x="187" y="49"/>
                        </a:lnTo>
                        <a:lnTo>
                          <a:pt x="187" y="49"/>
                        </a:lnTo>
                        <a:lnTo>
                          <a:pt x="187" y="49"/>
                        </a:lnTo>
                        <a:lnTo>
                          <a:pt x="186" y="48"/>
                        </a:lnTo>
                        <a:lnTo>
                          <a:pt x="186" y="48"/>
                        </a:lnTo>
                        <a:lnTo>
                          <a:pt x="186" y="48"/>
                        </a:lnTo>
                        <a:lnTo>
                          <a:pt x="186" y="48"/>
                        </a:lnTo>
                        <a:lnTo>
                          <a:pt x="186" y="48"/>
                        </a:lnTo>
                        <a:lnTo>
                          <a:pt x="186" y="48"/>
                        </a:lnTo>
                        <a:lnTo>
                          <a:pt x="186" y="48"/>
                        </a:lnTo>
                        <a:lnTo>
                          <a:pt x="185" y="48"/>
                        </a:lnTo>
                        <a:lnTo>
                          <a:pt x="185" y="48"/>
                        </a:lnTo>
                        <a:lnTo>
                          <a:pt x="185" y="48"/>
                        </a:lnTo>
                        <a:lnTo>
                          <a:pt x="185" y="48"/>
                        </a:lnTo>
                        <a:lnTo>
                          <a:pt x="185" y="49"/>
                        </a:lnTo>
                        <a:lnTo>
                          <a:pt x="184" y="49"/>
                        </a:lnTo>
                        <a:lnTo>
                          <a:pt x="184" y="49"/>
                        </a:lnTo>
                        <a:lnTo>
                          <a:pt x="184" y="49"/>
                        </a:lnTo>
                        <a:lnTo>
                          <a:pt x="183" y="49"/>
                        </a:lnTo>
                        <a:lnTo>
                          <a:pt x="183" y="50"/>
                        </a:lnTo>
                        <a:lnTo>
                          <a:pt x="182" y="50"/>
                        </a:lnTo>
                        <a:lnTo>
                          <a:pt x="181" y="50"/>
                        </a:lnTo>
                        <a:lnTo>
                          <a:pt x="181" y="51"/>
                        </a:lnTo>
                        <a:lnTo>
                          <a:pt x="181" y="51"/>
                        </a:lnTo>
                        <a:lnTo>
                          <a:pt x="180" y="51"/>
                        </a:lnTo>
                        <a:lnTo>
                          <a:pt x="180" y="50"/>
                        </a:lnTo>
                        <a:lnTo>
                          <a:pt x="179" y="50"/>
                        </a:lnTo>
                        <a:lnTo>
                          <a:pt x="179" y="50"/>
                        </a:lnTo>
                        <a:lnTo>
                          <a:pt x="179" y="50"/>
                        </a:lnTo>
                        <a:lnTo>
                          <a:pt x="178" y="50"/>
                        </a:lnTo>
                        <a:lnTo>
                          <a:pt x="178" y="50"/>
                        </a:lnTo>
                        <a:lnTo>
                          <a:pt x="178" y="50"/>
                        </a:lnTo>
                        <a:lnTo>
                          <a:pt x="177" y="50"/>
                        </a:lnTo>
                        <a:lnTo>
                          <a:pt x="177" y="50"/>
                        </a:lnTo>
                        <a:lnTo>
                          <a:pt x="176" y="50"/>
                        </a:lnTo>
                        <a:lnTo>
                          <a:pt x="176" y="49"/>
                        </a:lnTo>
                        <a:lnTo>
                          <a:pt x="176" y="49"/>
                        </a:lnTo>
                        <a:lnTo>
                          <a:pt x="175" y="48"/>
                        </a:lnTo>
                        <a:lnTo>
                          <a:pt x="175" y="48"/>
                        </a:lnTo>
                        <a:lnTo>
                          <a:pt x="175" y="47"/>
                        </a:lnTo>
                        <a:lnTo>
                          <a:pt x="174" y="47"/>
                        </a:lnTo>
                        <a:lnTo>
                          <a:pt x="174" y="47"/>
                        </a:lnTo>
                        <a:lnTo>
                          <a:pt x="174" y="47"/>
                        </a:lnTo>
                        <a:lnTo>
                          <a:pt x="173" y="47"/>
                        </a:lnTo>
                        <a:lnTo>
                          <a:pt x="172" y="47"/>
                        </a:lnTo>
                        <a:lnTo>
                          <a:pt x="172" y="47"/>
                        </a:lnTo>
                        <a:lnTo>
                          <a:pt x="171" y="47"/>
                        </a:lnTo>
                        <a:lnTo>
                          <a:pt x="171" y="47"/>
                        </a:lnTo>
                        <a:lnTo>
                          <a:pt x="170" y="47"/>
                        </a:lnTo>
                        <a:lnTo>
                          <a:pt x="170" y="47"/>
                        </a:lnTo>
                        <a:lnTo>
                          <a:pt x="170" y="48"/>
                        </a:lnTo>
                        <a:lnTo>
                          <a:pt x="170" y="48"/>
                        </a:lnTo>
                        <a:lnTo>
                          <a:pt x="170" y="48"/>
                        </a:lnTo>
                        <a:lnTo>
                          <a:pt x="170" y="49"/>
                        </a:lnTo>
                        <a:lnTo>
                          <a:pt x="169" y="49"/>
                        </a:lnTo>
                        <a:lnTo>
                          <a:pt x="168" y="49"/>
                        </a:lnTo>
                        <a:lnTo>
                          <a:pt x="167" y="49"/>
                        </a:lnTo>
                        <a:lnTo>
                          <a:pt x="166" y="49"/>
                        </a:lnTo>
                        <a:lnTo>
                          <a:pt x="166" y="49"/>
                        </a:lnTo>
                        <a:lnTo>
                          <a:pt x="165" y="49"/>
                        </a:lnTo>
                        <a:lnTo>
                          <a:pt x="165" y="49"/>
                        </a:lnTo>
                        <a:lnTo>
                          <a:pt x="165" y="49"/>
                        </a:lnTo>
                        <a:lnTo>
                          <a:pt x="165" y="49"/>
                        </a:lnTo>
                        <a:lnTo>
                          <a:pt x="165" y="49"/>
                        </a:lnTo>
                        <a:lnTo>
                          <a:pt x="165" y="50"/>
                        </a:lnTo>
                        <a:lnTo>
                          <a:pt x="165" y="50"/>
                        </a:lnTo>
                        <a:lnTo>
                          <a:pt x="164" y="51"/>
                        </a:lnTo>
                        <a:lnTo>
                          <a:pt x="163" y="51"/>
                        </a:lnTo>
                        <a:lnTo>
                          <a:pt x="163" y="51"/>
                        </a:lnTo>
                        <a:lnTo>
                          <a:pt x="162" y="51"/>
                        </a:lnTo>
                        <a:lnTo>
                          <a:pt x="161" y="51"/>
                        </a:lnTo>
                        <a:lnTo>
                          <a:pt x="161" y="52"/>
                        </a:lnTo>
                        <a:lnTo>
                          <a:pt x="160" y="52"/>
                        </a:lnTo>
                        <a:lnTo>
                          <a:pt x="159" y="52"/>
                        </a:lnTo>
                        <a:lnTo>
                          <a:pt x="159" y="52"/>
                        </a:lnTo>
                        <a:lnTo>
                          <a:pt x="159" y="52"/>
                        </a:lnTo>
                        <a:lnTo>
                          <a:pt x="158" y="52"/>
                        </a:lnTo>
                        <a:lnTo>
                          <a:pt x="158" y="53"/>
                        </a:lnTo>
                        <a:lnTo>
                          <a:pt x="158" y="53"/>
                        </a:lnTo>
                        <a:lnTo>
                          <a:pt x="158" y="53"/>
                        </a:lnTo>
                        <a:lnTo>
                          <a:pt x="158" y="54"/>
                        </a:lnTo>
                        <a:lnTo>
                          <a:pt x="158" y="54"/>
                        </a:lnTo>
                        <a:lnTo>
                          <a:pt x="157" y="54"/>
                        </a:lnTo>
                        <a:lnTo>
                          <a:pt x="157" y="54"/>
                        </a:lnTo>
                        <a:lnTo>
                          <a:pt x="157" y="54"/>
                        </a:lnTo>
                        <a:lnTo>
                          <a:pt x="157" y="54"/>
                        </a:lnTo>
                        <a:lnTo>
                          <a:pt x="156" y="54"/>
                        </a:lnTo>
                        <a:lnTo>
                          <a:pt x="155" y="54"/>
                        </a:lnTo>
                        <a:lnTo>
                          <a:pt x="155" y="54"/>
                        </a:lnTo>
                        <a:lnTo>
                          <a:pt x="155" y="54"/>
                        </a:lnTo>
                        <a:lnTo>
                          <a:pt x="155" y="54"/>
                        </a:lnTo>
                        <a:lnTo>
                          <a:pt x="155" y="55"/>
                        </a:lnTo>
                        <a:lnTo>
                          <a:pt x="155" y="55"/>
                        </a:lnTo>
                        <a:lnTo>
                          <a:pt x="155" y="56"/>
                        </a:lnTo>
                        <a:lnTo>
                          <a:pt x="154" y="56"/>
                        </a:lnTo>
                        <a:lnTo>
                          <a:pt x="154" y="56"/>
                        </a:lnTo>
                        <a:lnTo>
                          <a:pt x="153" y="56"/>
                        </a:lnTo>
                        <a:lnTo>
                          <a:pt x="153" y="56"/>
                        </a:lnTo>
                        <a:lnTo>
                          <a:pt x="153" y="55"/>
                        </a:lnTo>
                        <a:lnTo>
                          <a:pt x="152" y="55"/>
                        </a:lnTo>
                        <a:lnTo>
                          <a:pt x="152" y="55"/>
                        </a:lnTo>
                        <a:lnTo>
                          <a:pt x="152" y="56"/>
                        </a:lnTo>
                        <a:lnTo>
                          <a:pt x="152" y="56"/>
                        </a:lnTo>
                        <a:lnTo>
                          <a:pt x="151" y="56"/>
                        </a:lnTo>
                        <a:lnTo>
                          <a:pt x="151" y="57"/>
                        </a:lnTo>
                        <a:lnTo>
                          <a:pt x="151" y="57"/>
                        </a:lnTo>
                        <a:lnTo>
                          <a:pt x="151" y="57"/>
                        </a:lnTo>
                        <a:lnTo>
                          <a:pt x="151" y="57"/>
                        </a:lnTo>
                        <a:lnTo>
                          <a:pt x="150" y="57"/>
                        </a:lnTo>
                        <a:lnTo>
                          <a:pt x="150" y="57"/>
                        </a:lnTo>
                        <a:lnTo>
                          <a:pt x="149" y="57"/>
                        </a:lnTo>
                        <a:lnTo>
                          <a:pt x="149" y="57"/>
                        </a:lnTo>
                        <a:lnTo>
                          <a:pt x="149" y="57"/>
                        </a:lnTo>
                        <a:lnTo>
                          <a:pt x="149" y="57"/>
                        </a:lnTo>
                        <a:lnTo>
                          <a:pt x="148" y="58"/>
                        </a:lnTo>
                        <a:lnTo>
                          <a:pt x="148" y="58"/>
                        </a:lnTo>
                        <a:lnTo>
                          <a:pt x="148" y="58"/>
                        </a:lnTo>
                        <a:lnTo>
                          <a:pt x="148" y="59"/>
                        </a:lnTo>
                        <a:lnTo>
                          <a:pt x="148" y="59"/>
                        </a:lnTo>
                        <a:lnTo>
                          <a:pt x="147" y="60"/>
                        </a:lnTo>
                        <a:lnTo>
                          <a:pt x="145" y="60"/>
                        </a:lnTo>
                        <a:lnTo>
                          <a:pt x="144" y="61"/>
                        </a:lnTo>
                        <a:lnTo>
                          <a:pt x="142" y="61"/>
                        </a:lnTo>
                        <a:lnTo>
                          <a:pt x="142" y="62"/>
                        </a:lnTo>
                        <a:lnTo>
                          <a:pt x="141" y="62"/>
                        </a:lnTo>
                        <a:lnTo>
                          <a:pt x="140" y="63"/>
                        </a:lnTo>
                        <a:lnTo>
                          <a:pt x="140" y="63"/>
                        </a:lnTo>
                        <a:lnTo>
                          <a:pt x="139" y="64"/>
                        </a:lnTo>
                        <a:lnTo>
                          <a:pt x="139" y="64"/>
                        </a:lnTo>
                        <a:lnTo>
                          <a:pt x="139" y="65"/>
                        </a:lnTo>
                        <a:lnTo>
                          <a:pt x="138" y="65"/>
                        </a:lnTo>
                        <a:lnTo>
                          <a:pt x="138" y="65"/>
                        </a:lnTo>
                        <a:lnTo>
                          <a:pt x="137" y="65"/>
                        </a:lnTo>
                        <a:lnTo>
                          <a:pt x="137" y="65"/>
                        </a:lnTo>
                        <a:lnTo>
                          <a:pt x="137" y="66"/>
                        </a:lnTo>
                        <a:lnTo>
                          <a:pt x="137" y="66"/>
                        </a:lnTo>
                        <a:lnTo>
                          <a:pt x="137" y="66"/>
                        </a:lnTo>
                        <a:lnTo>
                          <a:pt x="137" y="67"/>
                        </a:lnTo>
                        <a:lnTo>
                          <a:pt x="137" y="67"/>
                        </a:lnTo>
                        <a:lnTo>
                          <a:pt x="137" y="68"/>
                        </a:lnTo>
                        <a:lnTo>
                          <a:pt x="137" y="70"/>
                        </a:lnTo>
                        <a:lnTo>
                          <a:pt x="137" y="71"/>
                        </a:lnTo>
                        <a:lnTo>
                          <a:pt x="137" y="72"/>
                        </a:lnTo>
                        <a:lnTo>
                          <a:pt x="137" y="72"/>
                        </a:lnTo>
                        <a:lnTo>
                          <a:pt x="137" y="73"/>
                        </a:lnTo>
                        <a:lnTo>
                          <a:pt x="137" y="73"/>
                        </a:lnTo>
                        <a:lnTo>
                          <a:pt x="137" y="73"/>
                        </a:lnTo>
                        <a:lnTo>
                          <a:pt x="138" y="74"/>
                        </a:lnTo>
                        <a:lnTo>
                          <a:pt x="138" y="74"/>
                        </a:lnTo>
                        <a:lnTo>
                          <a:pt x="138" y="74"/>
                        </a:lnTo>
                        <a:lnTo>
                          <a:pt x="139" y="74"/>
                        </a:lnTo>
                        <a:lnTo>
                          <a:pt x="140" y="74"/>
                        </a:lnTo>
                        <a:lnTo>
                          <a:pt x="141" y="74"/>
                        </a:lnTo>
                        <a:lnTo>
                          <a:pt x="142" y="74"/>
                        </a:lnTo>
                        <a:lnTo>
                          <a:pt x="143" y="74"/>
                        </a:lnTo>
                        <a:lnTo>
                          <a:pt x="144" y="74"/>
                        </a:lnTo>
                        <a:lnTo>
                          <a:pt x="145" y="74"/>
                        </a:lnTo>
                        <a:lnTo>
                          <a:pt x="146" y="74"/>
                        </a:lnTo>
                        <a:lnTo>
                          <a:pt x="147" y="74"/>
                        </a:lnTo>
                        <a:lnTo>
                          <a:pt x="147" y="74"/>
                        </a:lnTo>
                        <a:lnTo>
                          <a:pt x="148" y="74"/>
                        </a:lnTo>
                        <a:lnTo>
                          <a:pt x="148" y="74"/>
                        </a:lnTo>
                        <a:lnTo>
                          <a:pt x="148" y="75"/>
                        </a:lnTo>
                        <a:lnTo>
                          <a:pt x="148" y="75"/>
                        </a:lnTo>
                        <a:lnTo>
                          <a:pt x="149" y="75"/>
                        </a:lnTo>
                        <a:lnTo>
                          <a:pt x="149" y="76"/>
                        </a:lnTo>
                        <a:lnTo>
                          <a:pt x="148" y="76"/>
                        </a:lnTo>
                        <a:lnTo>
                          <a:pt x="148" y="77"/>
                        </a:lnTo>
                        <a:lnTo>
                          <a:pt x="148" y="77"/>
                        </a:lnTo>
                        <a:lnTo>
                          <a:pt x="147" y="77"/>
                        </a:lnTo>
                        <a:lnTo>
                          <a:pt x="147" y="77"/>
                        </a:lnTo>
                        <a:lnTo>
                          <a:pt x="147" y="77"/>
                        </a:lnTo>
                        <a:lnTo>
                          <a:pt x="147" y="78"/>
                        </a:lnTo>
                        <a:lnTo>
                          <a:pt x="146" y="78"/>
                        </a:lnTo>
                        <a:lnTo>
                          <a:pt x="146" y="78"/>
                        </a:lnTo>
                        <a:lnTo>
                          <a:pt x="146" y="79"/>
                        </a:lnTo>
                        <a:lnTo>
                          <a:pt x="146" y="80"/>
                        </a:lnTo>
                        <a:lnTo>
                          <a:pt x="146" y="82"/>
                        </a:lnTo>
                        <a:lnTo>
                          <a:pt x="146" y="84"/>
                        </a:lnTo>
                        <a:lnTo>
                          <a:pt x="146" y="86"/>
                        </a:lnTo>
                        <a:lnTo>
                          <a:pt x="146" y="86"/>
                        </a:lnTo>
                        <a:lnTo>
                          <a:pt x="146" y="86"/>
                        </a:lnTo>
                        <a:lnTo>
                          <a:pt x="146" y="87"/>
                        </a:lnTo>
                        <a:lnTo>
                          <a:pt x="147" y="87"/>
                        </a:lnTo>
                        <a:lnTo>
                          <a:pt x="147" y="87"/>
                        </a:lnTo>
                        <a:lnTo>
                          <a:pt x="147" y="87"/>
                        </a:lnTo>
                        <a:lnTo>
                          <a:pt x="148" y="87"/>
                        </a:lnTo>
                        <a:lnTo>
                          <a:pt x="148" y="87"/>
                        </a:lnTo>
                        <a:lnTo>
                          <a:pt x="148" y="89"/>
                        </a:lnTo>
                        <a:lnTo>
                          <a:pt x="149" y="90"/>
                        </a:lnTo>
                        <a:lnTo>
                          <a:pt x="149" y="91"/>
                        </a:lnTo>
                        <a:lnTo>
                          <a:pt x="149" y="92"/>
                        </a:lnTo>
                        <a:lnTo>
                          <a:pt x="150" y="93"/>
                        </a:lnTo>
                        <a:lnTo>
                          <a:pt x="150" y="94"/>
                        </a:lnTo>
                        <a:lnTo>
                          <a:pt x="151" y="95"/>
                        </a:lnTo>
                        <a:lnTo>
                          <a:pt x="152" y="96"/>
                        </a:lnTo>
                        <a:lnTo>
                          <a:pt x="153" y="98"/>
                        </a:lnTo>
                        <a:lnTo>
                          <a:pt x="154" y="100"/>
                        </a:lnTo>
                        <a:lnTo>
                          <a:pt x="155" y="101"/>
                        </a:lnTo>
                        <a:lnTo>
                          <a:pt x="155" y="102"/>
                        </a:lnTo>
                        <a:lnTo>
                          <a:pt x="156" y="103"/>
                        </a:lnTo>
                        <a:lnTo>
                          <a:pt x="157" y="104"/>
                        </a:lnTo>
                        <a:lnTo>
                          <a:pt x="156" y="104"/>
                        </a:lnTo>
                        <a:lnTo>
                          <a:pt x="156" y="104"/>
                        </a:lnTo>
                        <a:lnTo>
                          <a:pt x="156" y="105"/>
                        </a:lnTo>
                        <a:lnTo>
                          <a:pt x="157" y="105"/>
                        </a:lnTo>
                        <a:lnTo>
                          <a:pt x="157" y="105"/>
                        </a:lnTo>
                        <a:lnTo>
                          <a:pt x="157" y="105"/>
                        </a:lnTo>
                        <a:lnTo>
                          <a:pt x="158" y="105"/>
                        </a:lnTo>
                        <a:lnTo>
                          <a:pt x="158" y="105"/>
                        </a:lnTo>
                        <a:lnTo>
                          <a:pt x="158" y="106"/>
                        </a:lnTo>
                        <a:lnTo>
                          <a:pt x="158" y="106"/>
                        </a:lnTo>
                        <a:lnTo>
                          <a:pt x="159" y="107"/>
                        </a:lnTo>
                        <a:lnTo>
                          <a:pt x="159" y="107"/>
                        </a:lnTo>
                        <a:lnTo>
                          <a:pt x="159" y="108"/>
                        </a:lnTo>
                        <a:lnTo>
                          <a:pt x="160" y="108"/>
                        </a:lnTo>
                        <a:lnTo>
                          <a:pt x="160" y="109"/>
                        </a:lnTo>
                        <a:lnTo>
                          <a:pt x="160" y="109"/>
                        </a:lnTo>
                        <a:lnTo>
                          <a:pt x="160" y="110"/>
                        </a:lnTo>
                        <a:lnTo>
                          <a:pt x="160" y="110"/>
                        </a:lnTo>
                        <a:lnTo>
                          <a:pt x="160" y="110"/>
                        </a:lnTo>
                        <a:lnTo>
                          <a:pt x="160" y="110"/>
                        </a:lnTo>
                        <a:lnTo>
                          <a:pt x="161" y="110"/>
                        </a:lnTo>
                        <a:lnTo>
                          <a:pt x="161" y="110"/>
                        </a:lnTo>
                        <a:lnTo>
                          <a:pt x="162" y="111"/>
                        </a:lnTo>
                        <a:lnTo>
                          <a:pt x="162" y="111"/>
                        </a:lnTo>
                        <a:lnTo>
                          <a:pt x="162" y="112"/>
                        </a:lnTo>
                        <a:lnTo>
                          <a:pt x="162" y="114"/>
                        </a:lnTo>
                        <a:lnTo>
                          <a:pt x="162" y="115"/>
                        </a:lnTo>
                        <a:lnTo>
                          <a:pt x="162" y="116"/>
                        </a:lnTo>
                        <a:lnTo>
                          <a:pt x="162" y="117"/>
                        </a:lnTo>
                        <a:lnTo>
                          <a:pt x="161" y="117"/>
                        </a:lnTo>
                        <a:lnTo>
                          <a:pt x="161" y="118"/>
                        </a:lnTo>
                        <a:lnTo>
                          <a:pt x="162" y="118"/>
                        </a:lnTo>
                        <a:lnTo>
                          <a:pt x="162" y="118"/>
                        </a:lnTo>
                        <a:lnTo>
                          <a:pt x="162" y="118"/>
                        </a:lnTo>
                        <a:lnTo>
                          <a:pt x="162" y="119"/>
                        </a:lnTo>
                        <a:lnTo>
                          <a:pt x="163" y="119"/>
                        </a:lnTo>
                        <a:lnTo>
                          <a:pt x="163" y="119"/>
                        </a:lnTo>
                        <a:lnTo>
                          <a:pt x="164" y="119"/>
                        </a:lnTo>
                        <a:lnTo>
                          <a:pt x="164" y="119"/>
                        </a:lnTo>
                        <a:lnTo>
                          <a:pt x="164" y="119"/>
                        </a:lnTo>
                        <a:lnTo>
                          <a:pt x="164" y="119"/>
                        </a:lnTo>
                        <a:lnTo>
                          <a:pt x="164" y="119"/>
                        </a:lnTo>
                        <a:lnTo>
                          <a:pt x="164" y="119"/>
                        </a:lnTo>
                        <a:lnTo>
                          <a:pt x="164" y="119"/>
                        </a:lnTo>
                        <a:lnTo>
                          <a:pt x="164" y="120"/>
                        </a:lnTo>
                        <a:lnTo>
                          <a:pt x="164" y="120"/>
                        </a:lnTo>
                        <a:lnTo>
                          <a:pt x="163" y="120"/>
                        </a:lnTo>
                        <a:lnTo>
                          <a:pt x="163" y="120"/>
                        </a:lnTo>
                        <a:lnTo>
                          <a:pt x="162" y="120"/>
                        </a:lnTo>
                        <a:lnTo>
                          <a:pt x="161" y="121"/>
                        </a:lnTo>
                        <a:lnTo>
                          <a:pt x="161" y="121"/>
                        </a:lnTo>
                        <a:lnTo>
                          <a:pt x="160" y="121"/>
                        </a:lnTo>
                        <a:lnTo>
                          <a:pt x="159" y="122"/>
                        </a:lnTo>
                        <a:lnTo>
                          <a:pt x="158" y="122"/>
                        </a:lnTo>
                        <a:lnTo>
                          <a:pt x="158" y="122"/>
                        </a:lnTo>
                        <a:lnTo>
                          <a:pt x="157" y="123"/>
                        </a:lnTo>
                        <a:lnTo>
                          <a:pt x="157" y="123"/>
                        </a:lnTo>
                        <a:lnTo>
                          <a:pt x="157" y="123"/>
                        </a:lnTo>
                        <a:lnTo>
                          <a:pt x="157" y="123"/>
                        </a:lnTo>
                        <a:lnTo>
                          <a:pt x="157" y="124"/>
                        </a:lnTo>
                        <a:lnTo>
                          <a:pt x="156" y="124"/>
                        </a:lnTo>
                        <a:lnTo>
                          <a:pt x="156" y="125"/>
                        </a:lnTo>
                        <a:lnTo>
                          <a:pt x="157" y="126"/>
                        </a:lnTo>
                        <a:lnTo>
                          <a:pt x="157" y="126"/>
                        </a:lnTo>
                        <a:lnTo>
                          <a:pt x="157" y="127"/>
                        </a:lnTo>
                        <a:lnTo>
                          <a:pt x="157" y="127"/>
                        </a:lnTo>
                        <a:lnTo>
                          <a:pt x="158" y="128"/>
                        </a:lnTo>
                        <a:lnTo>
                          <a:pt x="158" y="128"/>
                        </a:lnTo>
                        <a:lnTo>
                          <a:pt x="158" y="129"/>
                        </a:lnTo>
                        <a:lnTo>
                          <a:pt x="158" y="129"/>
                        </a:lnTo>
                        <a:lnTo>
                          <a:pt x="158" y="130"/>
                        </a:lnTo>
                        <a:lnTo>
                          <a:pt x="158" y="130"/>
                        </a:lnTo>
                        <a:lnTo>
                          <a:pt x="158" y="130"/>
                        </a:lnTo>
                        <a:lnTo>
                          <a:pt x="158" y="130"/>
                        </a:lnTo>
                        <a:lnTo>
                          <a:pt x="157" y="130"/>
                        </a:lnTo>
                        <a:lnTo>
                          <a:pt x="157" y="130"/>
                        </a:lnTo>
                        <a:lnTo>
                          <a:pt x="157" y="130"/>
                        </a:lnTo>
                        <a:lnTo>
                          <a:pt x="156" y="130"/>
                        </a:lnTo>
                        <a:lnTo>
                          <a:pt x="156" y="130"/>
                        </a:lnTo>
                        <a:lnTo>
                          <a:pt x="155" y="130"/>
                        </a:lnTo>
                        <a:lnTo>
                          <a:pt x="155" y="130"/>
                        </a:lnTo>
                        <a:lnTo>
                          <a:pt x="154" y="130"/>
                        </a:lnTo>
                        <a:lnTo>
                          <a:pt x="154" y="130"/>
                        </a:lnTo>
                        <a:lnTo>
                          <a:pt x="154" y="130"/>
                        </a:lnTo>
                        <a:lnTo>
                          <a:pt x="153" y="130"/>
                        </a:lnTo>
                        <a:lnTo>
                          <a:pt x="153" y="131"/>
                        </a:lnTo>
                        <a:lnTo>
                          <a:pt x="153" y="131"/>
                        </a:lnTo>
                        <a:lnTo>
                          <a:pt x="153" y="131"/>
                        </a:lnTo>
                        <a:lnTo>
                          <a:pt x="153" y="132"/>
                        </a:lnTo>
                        <a:lnTo>
                          <a:pt x="153" y="133"/>
                        </a:lnTo>
                        <a:lnTo>
                          <a:pt x="153" y="135"/>
                        </a:lnTo>
                        <a:lnTo>
                          <a:pt x="153" y="136"/>
                        </a:lnTo>
                        <a:lnTo>
                          <a:pt x="153" y="137"/>
                        </a:lnTo>
                        <a:lnTo>
                          <a:pt x="153" y="137"/>
                        </a:lnTo>
                        <a:lnTo>
                          <a:pt x="153" y="138"/>
                        </a:lnTo>
                        <a:lnTo>
                          <a:pt x="154" y="139"/>
                        </a:lnTo>
                        <a:lnTo>
                          <a:pt x="154" y="140"/>
                        </a:lnTo>
                        <a:lnTo>
                          <a:pt x="155" y="141"/>
                        </a:lnTo>
                        <a:lnTo>
                          <a:pt x="155" y="142"/>
                        </a:lnTo>
                        <a:lnTo>
                          <a:pt x="156" y="143"/>
                        </a:lnTo>
                        <a:lnTo>
                          <a:pt x="156" y="144"/>
                        </a:lnTo>
                        <a:lnTo>
                          <a:pt x="156" y="145"/>
                        </a:lnTo>
                        <a:lnTo>
                          <a:pt x="157" y="145"/>
                        </a:lnTo>
                        <a:lnTo>
                          <a:pt x="156" y="145"/>
                        </a:lnTo>
                        <a:lnTo>
                          <a:pt x="156" y="145"/>
                        </a:lnTo>
                        <a:lnTo>
                          <a:pt x="156" y="145"/>
                        </a:lnTo>
                        <a:lnTo>
                          <a:pt x="155" y="145"/>
                        </a:lnTo>
                        <a:lnTo>
                          <a:pt x="155" y="145"/>
                        </a:lnTo>
                        <a:lnTo>
                          <a:pt x="154" y="145"/>
                        </a:lnTo>
                        <a:lnTo>
                          <a:pt x="153" y="145"/>
                        </a:lnTo>
                        <a:lnTo>
                          <a:pt x="152" y="145"/>
                        </a:lnTo>
                        <a:lnTo>
                          <a:pt x="151" y="145"/>
                        </a:lnTo>
                        <a:lnTo>
                          <a:pt x="152" y="145"/>
                        </a:lnTo>
                        <a:lnTo>
                          <a:pt x="152" y="145"/>
                        </a:lnTo>
                        <a:lnTo>
                          <a:pt x="152" y="144"/>
                        </a:lnTo>
                        <a:lnTo>
                          <a:pt x="151" y="144"/>
                        </a:lnTo>
                        <a:lnTo>
                          <a:pt x="151" y="144"/>
                        </a:lnTo>
                        <a:lnTo>
                          <a:pt x="151" y="144"/>
                        </a:lnTo>
                        <a:lnTo>
                          <a:pt x="151" y="144"/>
                        </a:lnTo>
                        <a:lnTo>
                          <a:pt x="150" y="144"/>
                        </a:lnTo>
                        <a:lnTo>
                          <a:pt x="149" y="143"/>
                        </a:lnTo>
                        <a:lnTo>
                          <a:pt x="148" y="143"/>
                        </a:lnTo>
                        <a:lnTo>
                          <a:pt x="148" y="143"/>
                        </a:lnTo>
                        <a:lnTo>
                          <a:pt x="147" y="142"/>
                        </a:lnTo>
                        <a:lnTo>
                          <a:pt x="146" y="142"/>
                        </a:lnTo>
                        <a:lnTo>
                          <a:pt x="146" y="142"/>
                        </a:lnTo>
                        <a:lnTo>
                          <a:pt x="145" y="142"/>
                        </a:lnTo>
                        <a:lnTo>
                          <a:pt x="145" y="142"/>
                        </a:lnTo>
                        <a:lnTo>
                          <a:pt x="144" y="142"/>
                        </a:lnTo>
                        <a:lnTo>
                          <a:pt x="144" y="142"/>
                        </a:lnTo>
                        <a:lnTo>
                          <a:pt x="143" y="142"/>
                        </a:lnTo>
                        <a:lnTo>
                          <a:pt x="141" y="142"/>
                        </a:lnTo>
                        <a:lnTo>
                          <a:pt x="140" y="142"/>
                        </a:lnTo>
                        <a:lnTo>
                          <a:pt x="138" y="142"/>
                        </a:lnTo>
                        <a:lnTo>
                          <a:pt x="137" y="142"/>
                        </a:lnTo>
                        <a:lnTo>
                          <a:pt x="136" y="142"/>
                        </a:lnTo>
                        <a:lnTo>
                          <a:pt x="135" y="141"/>
                        </a:lnTo>
                        <a:lnTo>
                          <a:pt x="135" y="141"/>
                        </a:lnTo>
                        <a:lnTo>
                          <a:pt x="134" y="141"/>
                        </a:lnTo>
                        <a:lnTo>
                          <a:pt x="134" y="140"/>
                        </a:lnTo>
                        <a:lnTo>
                          <a:pt x="134" y="140"/>
                        </a:lnTo>
                        <a:lnTo>
                          <a:pt x="133" y="139"/>
                        </a:lnTo>
                        <a:lnTo>
                          <a:pt x="133" y="139"/>
                        </a:lnTo>
                        <a:lnTo>
                          <a:pt x="133" y="138"/>
                        </a:lnTo>
                        <a:lnTo>
                          <a:pt x="133" y="138"/>
                        </a:lnTo>
                        <a:lnTo>
                          <a:pt x="133" y="137"/>
                        </a:lnTo>
                        <a:lnTo>
                          <a:pt x="133" y="137"/>
                        </a:lnTo>
                        <a:lnTo>
                          <a:pt x="133" y="137"/>
                        </a:lnTo>
                        <a:lnTo>
                          <a:pt x="132" y="137"/>
                        </a:lnTo>
                        <a:lnTo>
                          <a:pt x="132" y="137"/>
                        </a:lnTo>
                        <a:lnTo>
                          <a:pt x="128" y="137"/>
                        </a:lnTo>
                        <a:lnTo>
                          <a:pt x="125" y="137"/>
                        </a:lnTo>
                        <a:lnTo>
                          <a:pt x="121" y="137"/>
                        </a:lnTo>
                        <a:lnTo>
                          <a:pt x="118" y="137"/>
                        </a:lnTo>
                        <a:lnTo>
                          <a:pt x="118" y="136"/>
                        </a:lnTo>
                        <a:lnTo>
                          <a:pt x="118" y="136"/>
                        </a:lnTo>
                        <a:lnTo>
                          <a:pt x="118" y="136"/>
                        </a:lnTo>
                        <a:lnTo>
                          <a:pt x="118" y="136"/>
                        </a:lnTo>
                        <a:lnTo>
                          <a:pt x="118" y="135"/>
                        </a:lnTo>
                        <a:lnTo>
                          <a:pt x="117" y="135"/>
                        </a:lnTo>
                        <a:lnTo>
                          <a:pt x="117" y="135"/>
                        </a:lnTo>
                        <a:lnTo>
                          <a:pt x="114" y="136"/>
                        </a:lnTo>
                        <a:lnTo>
                          <a:pt x="112" y="136"/>
                        </a:lnTo>
                        <a:lnTo>
                          <a:pt x="110" y="136"/>
                        </a:lnTo>
                        <a:lnTo>
                          <a:pt x="107" y="137"/>
                        </a:lnTo>
                        <a:lnTo>
                          <a:pt x="105" y="137"/>
                        </a:lnTo>
                        <a:lnTo>
                          <a:pt x="102" y="137"/>
                        </a:lnTo>
                        <a:lnTo>
                          <a:pt x="101" y="137"/>
                        </a:lnTo>
                        <a:lnTo>
                          <a:pt x="99" y="137"/>
                        </a:lnTo>
                        <a:lnTo>
                          <a:pt x="98" y="137"/>
                        </a:lnTo>
                        <a:lnTo>
                          <a:pt x="97" y="137"/>
                        </a:lnTo>
                        <a:lnTo>
                          <a:pt x="96" y="137"/>
                        </a:lnTo>
                        <a:lnTo>
                          <a:pt x="95" y="137"/>
                        </a:lnTo>
                        <a:lnTo>
                          <a:pt x="94" y="137"/>
                        </a:lnTo>
                        <a:lnTo>
                          <a:pt x="93" y="137"/>
                        </a:lnTo>
                        <a:lnTo>
                          <a:pt x="93" y="137"/>
                        </a:lnTo>
                        <a:lnTo>
                          <a:pt x="92" y="137"/>
                        </a:lnTo>
                        <a:lnTo>
                          <a:pt x="92" y="137"/>
                        </a:lnTo>
                        <a:lnTo>
                          <a:pt x="92" y="138"/>
                        </a:lnTo>
                        <a:lnTo>
                          <a:pt x="92" y="138"/>
                        </a:lnTo>
                        <a:lnTo>
                          <a:pt x="92" y="138"/>
                        </a:lnTo>
                        <a:lnTo>
                          <a:pt x="92" y="139"/>
                        </a:lnTo>
                        <a:lnTo>
                          <a:pt x="90" y="139"/>
                        </a:lnTo>
                        <a:lnTo>
                          <a:pt x="89" y="139"/>
                        </a:lnTo>
                        <a:lnTo>
                          <a:pt x="88" y="139"/>
                        </a:lnTo>
                        <a:lnTo>
                          <a:pt x="87" y="139"/>
                        </a:lnTo>
                        <a:lnTo>
                          <a:pt x="86" y="138"/>
                        </a:lnTo>
                        <a:lnTo>
                          <a:pt x="86" y="138"/>
                        </a:lnTo>
                        <a:lnTo>
                          <a:pt x="84" y="138"/>
                        </a:lnTo>
                        <a:lnTo>
                          <a:pt x="83" y="137"/>
                        </a:lnTo>
                        <a:lnTo>
                          <a:pt x="82" y="137"/>
                        </a:lnTo>
                        <a:lnTo>
                          <a:pt x="81" y="137"/>
                        </a:lnTo>
                        <a:lnTo>
                          <a:pt x="80" y="137"/>
                        </a:lnTo>
                        <a:lnTo>
                          <a:pt x="79" y="137"/>
                        </a:lnTo>
                        <a:lnTo>
                          <a:pt x="78" y="137"/>
                        </a:lnTo>
                        <a:lnTo>
                          <a:pt x="77" y="137"/>
                        </a:lnTo>
                        <a:lnTo>
                          <a:pt x="76" y="137"/>
                        </a:lnTo>
                        <a:lnTo>
                          <a:pt x="76" y="137"/>
                        </a:lnTo>
                        <a:lnTo>
                          <a:pt x="75" y="137"/>
                        </a:lnTo>
                        <a:lnTo>
                          <a:pt x="75" y="137"/>
                        </a:lnTo>
                        <a:lnTo>
                          <a:pt x="75" y="137"/>
                        </a:lnTo>
                        <a:lnTo>
                          <a:pt x="75" y="138"/>
                        </a:lnTo>
                        <a:lnTo>
                          <a:pt x="75" y="138"/>
                        </a:lnTo>
                        <a:lnTo>
                          <a:pt x="75" y="139"/>
                        </a:lnTo>
                        <a:lnTo>
                          <a:pt x="75" y="139"/>
                        </a:lnTo>
                        <a:lnTo>
                          <a:pt x="74" y="139"/>
                        </a:lnTo>
                        <a:lnTo>
                          <a:pt x="74" y="139"/>
                        </a:lnTo>
                        <a:lnTo>
                          <a:pt x="74" y="139"/>
                        </a:lnTo>
                        <a:lnTo>
                          <a:pt x="73" y="139"/>
                        </a:lnTo>
                        <a:lnTo>
                          <a:pt x="73" y="139"/>
                        </a:lnTo>
                        <a:lnTo>
                          <a:pt x="72" y="139"/>
                        </a:lnTo>
                        <a:lnTo>
                          <a:pt x="72" y="139"/>
                        </a:lnTo>
                        <a:lnTo>
                          <a:pt x="72" y="139"/>
                        </a:lnTo>
                        <a:lnTo>
                          <a:pt x="72" y="139"/>
                        </a:lnTo>
                        <a:lnTo>
                          <a:pt x="72" y="140"/>
                        </a:lnTo>
                        <a:lnTo>
                          <a:pt x="72" y="140"/>
                        </a:lnTo>
                        <a:lnTo>
                          <a:pt x="72" y="140"/>
                        </a:lnTo>
                        <a:lnTo>
                          <a:pt x="71" y="140"/>
                        </a:lnTo>
                        <a:lnTo>
                          <a:pt x="71" y="140"/>
                        </a:lnTo>
                        <a:lnTo>
                          <a:pt x="71" y="140"/>
                        </a:lnTo>
                        <a:lnTo>
                          <a:pt x="70" y="140"/>
                        </a:lnTo>
                        <a:lnTo>
                          <a:pt x="70" y="140"/>
                        </a:lnTo>
                        <a:lnTo>
                          <a:pt x="69" y="140"/>
                        </a:lnTo>
                        <a:lnTo>
                          <a:pt x="68" y="140"/>
                        </a:lnTo>
                        <a:lnTo>
                          <a:pt x="67" y="140"/>
                        </a:lnTo>
                        <a:lnTo>
                          <a:pt x="66" y="140"/>
                        </a:lnTo>
                        <a:lnTo>
                          <a:pt x="64" y="140"/>
                        </a:lnTo>
                        <a:lnTo>
                          <a:pt x="61" y="140"/>
                        </a:lnTo>
                        <a:lnTo>
                          <a:pt x="60" y="140"/>
                        </a:lnTo>
                        <a:lnTo>
                          <a:pt x="59" y="140"/>
                        </a:lnTo>
                        <a:lnTo>
                          <a:pt x="58" y="140"/>
                        </a:lnTo>
                        <a:lnTo>
                          <a:pt x="57" y="140"/>
                        </a:lnTo>
                        <a:lnTo>
                          <a:pt x="57" y="140"/>
                        </a:lnTo>
                        <a:lnTo>
                          <a:pt x="56" y="141"/>
                        </a:lnTo>
                        <a:lnTo>
                          <a:pt x="55" y="141"/>
                        </a:lnTo>
                        <a:lnTo>
                          <a:pt x="55" y="142"/>
                        </a:lnTo>
                        <a:lnTo>
                          <a:pt x="55" y="142"/>
                        </a:lnTo>
                        <a:lnTo>
                          <a:pt x="54" y="142"/>
                        </a:lnTo>
                        <a:lnTo>
                          <a:pt x="54" y="142"/>
                        </a:lnTo>
                        <a:lnTo>
                          <a:pt x="53" y="142"/>
                        </a:lnTo>
                        <a:lnTo>
                          <a:pt x="53" y="142"/>
                        </a:lnTo>
                        <a:lnTo>
                          <a:pt x="52" y="142"/>
                        </a:lnTo>
                        <a:lnTo>
                          <a:pt x="52" y="143"/>
                        </a:lnTo>
                        <a:lnTo>
                          <a:pt x="52" y="143"/>
                        </a:lnTo>
                        <a:lnTo>
                          <a:pt x="52" y="143"/>
                        </a:lnTo>
                        <a:lnTo>
                          <a:pt x="52" y="144"/>
                        </a:lnTo>
                        <a:lnTo>
                          <a:pt x="51" y="144"/>
                        </a:lnTo>
                        <a:lnTo>
                          <a:pt x="51" y="143"/>
                        </a:lnTo>
                        <a:lnTo>
                          <a:pt x="50" y="144"/>
                        </a:lnTo>
                        <a:lnTo>
                          <a:pt x="50" y="144"/>
                        </a:lnTo>
                        <a:lnTo>
                          <a:pt x="50" y="144"/>
                        </a:lnTo>
                        <a:lnTo>
                          <a:pt x="50" y="145"/>
                        </a:lnTo>
                        <a:lnTo>
                          <a:pt x="50" y="145"/>
                        </a:lnTo>
                        <a:lnTo>
                          <a:pt x="50" y="145"/>
                        </a:lnTo>
                        <a:lnTo>
                          <a:pt x="49" y="145"/>
                        </a:lnTo>
                        <a:lnTo>
                          <a:pt x="48" y="145"/>
                        </a:lnTo>
                        <a:lnTo>
                          <a:pt x="46" y="145"/>
                        </a:lnTo>
                        <a:lnTo>
                          <a:pt x="45" y="145"/>
                        </a:lnTo>
                        <a:lnTo>
                          <a:pt x="45" y="145"/>
                        </a:lnTo>
                        <a:lnTo>
                          <a:pt x="44" y="144"/>
                        </a:lnTo>
                        <a:lnTo>
                          <a:pt x="44" y="144"/>
                        </a:lnTo>
                        <a:lnTo>
                          <a:pt x="44" y="143"/>
                        </a:lnTo>
                        <a:lnTo>
                          <a:pt x="43" y="143"/>
                        </a:lnTo>
                        <a:lnTo>
                          <a:pt x="43" y="142"/>
                        </a:lnTo>
                        <a:lnTo>
                          <a:pt x="43" y="140"/>
                        </a:lnTo>
                        <a:lnTo>
                          <a:pt x="43" y="139"/>
                        </a:lnTo>
                        <a:lnTo>
                          <a:pt x="43" y="137"/>
                        </a:lnTo>
                        <a:lnTo>
                          <a:pt x="43" y="135"/>
                        </a:lnTo>
                        <a:lnTo>
                          <a:pt x="43" y="134"/>
                        </a:lnTo>
                        <a:lnTo>
                          <a:pt x="42" y="133"/>
                        </a:lnTo>
                        <a:lnTo>
                          <a:pt x="41" y="131"/>
                        </a:lnTo>
                        <a:lnTo>
                          <a:pt x="40" y="130"/>
                        </a:lnTo>
                        <a:lnTo>
                          <a:pt x="40" y="129"/>
                        </a:lnTo>
                        <a:lnTo>
                          <a:pt x="39" y="128"/>
                        </a:lnTo>
                        <a:lnTo>
                          <a:pt x="38" y="126"/>
                        </a:lnTo>
                        <a:lnTo>
                          <a:pt x="38" y="125"/>
                        </a:lnTo>
                        <a:lnTo>
                          <a:pt x="37" y="123"/>
                        </a:lnTo>
                        <a:lnTo>
                          <a:pt x="36" y="120"/>
                        </a:lnTo>
                        <a:lnTo>
                          <a:pt x="35" y="117"/>
                        </a:lnTo>
                        <a:lnTo>
                          <a:pt x="34" y="114"/>
                        </a:lnTo>
                        <a:lnTo>
                          <a:pt x="33" y="111"/>
                        </a:lnTo>
                        <a:lnTo>
                          <a:pt x="33" y="110"/>
                        </a:lnTo>
                        <a:lnTo>
                          <a:pt x="32" y="109"/>
                        </a:lnTo>
                        <a:lnTo>
                          <a:pt x="32" y="108"/>
                        </a:lnTo>
                        <a:lnTo>
                          <a:pt x="31" y="107"/>
                        </a:lnTo>
                        <a:lnTo>
                          <a:pt x="30" y="106"/>
                        </a:lnTo>
                        <a:lnTo>
                          <a:pt x="30" y="106"/>
                        </a:lnTo>
                        <a:lnTo>
                          <a:pt x="29" y="105"/>
                        </a:lnTo>
                        <a:lnTo>
                          <a:pt x="28" y="105"/>
                        </a:lnTo>
                        <a:lnTo>
                          <a:pt x="27" y="104"/>
                        </a:lnTo>
                        <a:lnTo>
                          <a:pt x="26" y="104"/>
                        </a:lnTo>
                        <a:lnTo>
                          <a:pt x="24" y="103"/>
                        </a:lnTo>
                        <a:lnTo>
                          <a:pt x="22" y="103"/>
                        </a:lnTo>
                        <a:lnTo>
                          <a:pt x="20" y="102"/>
                        </a:lnTo>
                        <a:lnTo>
                          <a:pt x="18" y="100"/>
                        </a:lnTo>
                        <a:lnTo>
                          <a:pt x="16" y="98"/>
                        </a:lnTo>
                        <a:lnTo>
                          <a:pt x="13" y="93"/>
                        </a:lnTo>
                        <a:lnTo>
                          <a:pt x="11" y="91"/>
                        </a:lnTo>
                        <a:lnTo>
                          <a:pt x="9" y="89"/>
                        </a:lnTo>
                        <a:lnTo>
                          <a:pt x="7" y="86"/>
                        </a:lnTo>
                        <a:lnTo>
                          <a:pt x="6" y="84"/>
                        </a:lnTo>
                        <a:lnTo>
                          <a:pt x="4" y="81"/>
                        </a:lnTo>
                        <a:lnTo>
                          <a:pt x="4" y="80"/>
                        </a:lnTo>
                        <a:lnTo>
                          <a:pt x="3" y="78"/>
                        </a:lnTo>
                        <a:lnTo>
                          <a:pt x="3" y="77"/>
                        </a:lnTo>
                        <a:lnTo>
                          <a:pt x="2" y="76"/>
                        </a:lnTo>
                        <a:lnTo>
                          <a:pt x="1" y="74"/>
                        </a:lnTo>
                        <a:lnTo>
                          <a:pt x="1" y="72"/>
                        </a:lnTo>
                        <a:lnTo>
                          <a:pt x="1" y="71"/>
                        </a:lnTo>
                        <a:lnTo>
                          <a:pt x="0" y="69"/>
                        </a:lnTo>
                        <a:lnTo>
                          <a:pt x="0" y="67"/>
                        </a:lnTo>
                        <a:lnTo>
                          <a:pt x="0" y="65"/>
                        </a:lnTo>
                        <a:lnTo>
                          <a:pt x="0" y="63"/>
                        </a:lnTo>
                        <a:lnTo>
                          <a:pt x="0" y="61"/>
                        </a:lnTo>
                        <a:lnTo>
                          <a:pt x="0" y="59"/>
                        </a:lnTo>
                        <a:lnTo>
                          <a:pt x="0" y="57"/>
                        </a:lnTo>
                        <a:lnTo>
                          <a:pt x="0" y="55"/>
                        </a:lnTo>
                        <a:lnTo>
                          <a:pt x="0" y="54"/>
                        </a:lnTo>
                        <a:lnTo>
                          <a:pt x="1" y="52"/>
                        </a:lnTo>
                        <a:lnTo>
                          <a:pt x="1" y="51"/>
                        </a:lnTo>
                        <a:lnTo>
                          <a:pt x="1" y="49"/>
                        </a:lnTo>
                        <a:lnTo>
                          <a:pt x="2" y="48"/>
                        </a:lnTo>
                        <a:lnTo>
                          <a:pt x="3" y="47"/>
                        </a:lnTo>
                        <a:lnTo>
                          <a:pt x="3" y="45"/>
                        </a:lnTo>
                        <a:lnTo>
                          <a:pt x="4" y="44"/>
                        </a:lnTo>
                        <a:lnTo>
                          <a:pt x="5" y="43"/>
                        </a:lnTo>
                        <a:lnTo>
                          <a:pt x="6" y="42"/>
                        </a:lnTo>
                        <a:lnTo>
                          <a:pt x="7" y="40"/>
                        </a:lnTo>
                        <a:lnTo>
                          <a:pt x="8" y="39"/>
                        </a:lnTo>
                        <a:lnTo>
                          <a:pt x="9" y="38"/>
                        </a:lnTo>
                        <a:lnTo>
                          <a:pt x="10" y="37"/>
                        </a:lnTo>
                        <a:lnTo>
                          <a:pt x="11" y="36"/>
                        </a:lnTo>
                        <a:lnTo>
                          <a:pt x="12" y="35"/>
                        </a:lnTo>
                        <a:lnTo>
                          <a:pt x="14" y="34"/>
                        </a:lnTo>
                        <a:lnTo>
                          <a:pt x="15" y="33"/>
                        </a:lnTo>
                        <a:lnTo>
                          <a:pt x="16" y="32"/>
                        </a:lnTo>
                        <a:lnTo>
                          <a:pt x="19" y="30"/>
                        </a:lnTo>
                        <a:lnTo>
                          <a:pt x="22" y="29"/>
                        </a:lnTo>
                        <a:lnTo>
                          <a:pt x="25" y="27"/>
                        </a:lnTo>
                        <a:lnTo>
                          <a:pt x="28" y="26"/>
                        </a:lnTo>
                        <a:lnTo>
                          <a:pt x="32" y="25"/>
                        </a:lnTo>
                        <a:lnTo>
                          <a:pt x="35" y="24"/>
                        </a:lnTo>
                        <a:lnTo>
                          <a:pt x="44" y="24"/>
                        </a:lnTo>
                        <a:lnTo>
                          <a:pt x="53" y="24"/>
                        </a:lnTo>
                        <a:lnTo>
                          <a:pt x="62" y="24"/>
                        </a:lnTo>
                        <a:lnTo>
                          <a:pt x="67" y="24"/>
                        </a:lnTo>
                        <a:lnTo>
                          <a:pt x="72" y="24"/>
                        </a:lnTo>
                        <a:lnTo>
                          <a:pt x="72" y="23"/>
                        </a:lnTo>
                        <a:lnTo>
                          <a:pt x="71" y="22"/>
                        </a:lnTo>
                        <a:lnTo>
                          <a:pt x="71" y="21"/>
                        </a:lnTo>
                        <a:lnTo>
                          <a:pt x="71" y="21"/>
                        </a:lnTo>
                        <a:lnTo>
                          <a:pt x="72" y="20"/>
                        </a:lnTo>
                        <a:lnTo>
                          <a:pt x="72" y="19"/>
                        </a:lnTo>
                        <a:lnTo>
                          <a:pt x="72" y="19"/>
                        </a:lnTo>
                        <a:lnTo>
                          <a:pt x="72" y="18"/>
                        </a:lnTo>
                        <a:lnTo>
                          <a:pt x="73" y="17"/>
                        </a:lnTo>
                        <a:lnTo>
                          <a:pt x="73" y="16"/>
                        </a:lnTo>
                        <a:lnTo>
                          <a:pt x="74" y="15"/>
                        </a:lnTo>
                        <a:lnTo>
                          <a:pt x="75" y="14"/>
                        </a:lnTo>
                        <a:lnTo>
                          <a:pt x="75" y="13"/>
                        </a:lnTo>
                        <a:lnTo>
                          <a:pt x="76" y="12"/>
                        </a:lnTo>
                        <a:lnTo>
                          <a:pt x="76" y="11"/>
                        </a:lnTo>
                        <a:lnTo>
                          <a:pt x="76" y="11"/>
                        </a:lnTo>
                        <a:lnTo>
                          <a:pt x="76" y="10"/>
                        </a:lnTo>
                        <a:lnTo>
                          <a:pt x="76" y="10"/>
                        </a:lnTo>
                        <a:lnTo>
                          <a:pt x="76" y="9"/>
                        </a:lnTo>
                        <a:lnTo>
                          <a:pt x="76" y="8"/>
                        </a:lnTo>
                        <a:lnTo>
                          <a:pt x="76" y="8"/>
                        </a:lnTo>
                        <a:lnTo>
                          <a:pt x="76" y="7"/>
                        </a:lnTo>
                        <a:lnTo>
                          <a:pt x="76" y="7"/>
                        </a:lnTo>
                        <a:lnTo>
                          <a:pt x="75" y="6"/>
                        </a:lnTo>
                        <a:lnTo>
                          <a:pt x="75" y="6"/>
                        </a:lnTo>
                        <a:lnTo>
                          <a:pt x="76" y="5"/>
                        </a:lnTo>
                        <a:lnTo>
                          <a:pt x="77" y="4"/>
                        </a:lnTo>
                        <a:lnTo>
                          <a:pt x="78" y="3"/>
                        </a:lnTo>
                        <a:lnTo>
                          <a:pt x="79" y="2"/>
                        </a:lnTo>
                        <a:lnTo>
                          <a:pt x="81" y="2"/>
                        </a:lnTo>
                        <a:lnTo>
                          <a:pt x="82" y="1"/>
                        </a:lnTo>
                        <a:lnTo>
                          <a:pt x="83" y="1"/>
                        </a:lnTo>
                        <a:lnTo>
                          <a:pt x="84" y="0"/>
                        </a:lnTo>
                        <a:lnTo>
                          <a:pt x="85" y="0"/>
                        </a:lnTo>
                        <a:lnTo>
                          <a:pt x="87" y="0"/>
                        </a:lnTo>
                        <a:lnTo>
                          <a:pt x="88" y="0"/>
                        </a:lnTo>
                        <a:lnTo>
                          <a:pt x="89" y="0"/>
                        </a:lnTo>
                        <a:lnTo>
                          <a:pt x="91" y="0"/>
                        </a:lnTo>
                        <a:lnTo>
                          <a:pt x="92" y="0"/>
                        </a:lnTo>
                        <a:lnTo>
                          <a:pt x="93" y="0"/>
                        </a:lnTo>
                        <a:lnTo>
                          <a:pt x="95" y="0"/>
                        </a:lnTo>
                        <a:lnTo>
                          <a:pt x="96" y="0"/>
                        </a:lnTo>
                        <a:lnTo>
                          <a:pt x="98" y="0"/>
                        </a:lnTo>
                        <a:lnTo>
                          <a:pt x="100" y="1"/>
                        </a:lnTo>
                        <a:lnTo>
                          <a:pt x="103" y="1"/>
                        </a:lnTo>
                        <a:lnTo>
                          <a:pt x="106" y="2"/>
                        </a:lnTo>
                        <a:lnTo>
                          <a:pt x="109" y="3"/>
                        </a:lnTo>
                        <a:lnTo>
                          <a:pt x="111" y="4"/>
                        </a:lnTo>
                        <a:lnTo>
                          <a:pt x="114" y="5"/>
                        </a:lnTo>
                        <a:lnTo>
                          <a:pt x="117" y="6"/>
                        </a:lnTo>
                        <a:lnTo>
                          <a:pt x="117" y="5"/>
                        </a:lnTo>
                        <a:lnTo>
                          <a:pt x="118" y="5"/>
                        </a:lnTo>
                        <a:lnTo>
                          <a:pt x="119" y="5"/>
                        </a:lnTo>
                        <a:lnTo>
                          <a:pt x="119" y="5"/>
                        </a:lnTo>
                        <a:lnTo>
                          <a:pt x="120" y="5"/>
                        </a:lnTo>
                        <a:lnTo>
                          <a:pt x="120" y="4"/>
                        </a:lnTo>
                        <a:lnTo>
                          <a:pt x="120" y="4"/>
                        </a:lnTo>
                        <a:lnTo>
                          <a:pt x="121" y="4"/>
                        </a:lnTo>
                        <a:lnTo>
                          <a:pt x="121" y="4"/>
                        </a:lnTo>
                        <a:lnTo>
                          <a:pt x="121" y="4"/>
                        </a:lnTo>
                        <a:lnTo>
                          <a:pt x="122" y="4"/>
                        </a:lnTo>
                        <a:lnTo>
                          <a:pt x="122" y="4"/>
                        </a:lnTo>
                        <a:lnTo>
                          <a:pt x="122" y="4"/>
                        </a:lnTo>
                        <a:lnTo>
                          <a:pt x="122" y="4"/>
                        </a:lnTo>
                        <a:lnTo>
                          <a:pt x="122" y="4"/>
                        </a:lnTo>
                        <a:lnTo>
                          <a:pt x="123" y="4"/>
                        </a:lnTo>
                        <a:lnTo>
                          <a:pt x="123" y="3"/>
                        </a:lnTo>
                        <a:lnTo>
                          <a:pt x="123" y="3"/>
                        </a:lnTo>
                        <a:lnTo>
                          <a:pt x="124" y="3"/>
                        </a:lnTo>
                        <a:lnTo>
                          <a:pt x="124" y="3"/>
                        </a:lnTo>
                        <a:lnTo>
                          <a:pt x="125" y="3"/>
                        </a:lnTo>
                        <a:lnTo>
                          <a:pt x="125" y="3"/>
                        </a:lnTo>
                        <a:lnTo>
                          <a:pt x="125" y="3"/>
                        </a:lnTo>
                        <a:lnTo>
                          <a:pt x="126" y="2"/>
                        </a:lnTo>
                        <a:lnTo>
                          <a:pt x="127" y="2"/>
                        </a:lnTo>
                      </a:path>
                    </a:pathLst>
                  </a:custGeom>
                  <a:grpFill/>
                  <a:ln w="3175" cap="flat" cmpd="sng">
                    <a:solidFill>
                      <a:schemeClr val="accent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 defTabSz="914308">
                      <a:defRPr/>
                    </a:pPr>
                    <a:endParaRPr lang="en-US" sz="900" kern="0" dirty="0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4" name="Freeform 11"/>
                  <p:cNvSpPr>
                    <a:spLocks/>
                  </p:cNvSpPr>
                  <p:nvPr/>
                </p:nvSpPr>
                <p:spPr bwMode="auto">
                  <a:xfrm>
                    <a:off x="1772860" y="3653644"/>
                    <a:ext cx="1483074" cy="1339653"/>
                  </a:xfrm>
                  <a:custGeom>
                    <a:avLst/>
                    <a:gdLst/>
                    <a:ahLst/>
                    <a:cxnLst>
                      <a:cxn ang="0">
                        <a:pos x="107" y="35"/>
                      </a:cxn>
                      <a:cxn ang="0">
                        <a:pos x="125" y="42"/>
                      </a:cxn>
                      <a:cxn ang="0">
                        <a:pos x="152" y="58"/>
                      </a:cxn>
                      <a:cxn ang="0">
                        <a:pos x="180" y="59"/>
                      </a:cxn>
                      <a:cxn ang="0">
                        <a:pos x="185" y="69"/>
                      </a:cxn>
                      <a:cxn ang="0">
                        <a:pos x="183" y="80"/>
                      </a:cxn>
                      <a:cxn ang="0">
                        <a:pos x="189" y="87"/>
                      </a:cxn>
                      <a:cxn ang="0">
                        <a:pos x="190" y="110"/>
                      </a:cxn>
                      <a:cxn ang="0">
                        <a:pos x="198" y="117"/>
                      </a:cxn>
                      <a:cxn ang="0">
                        <a:pos x="197" y="131"/>
                      </a:cxn>
                      <a:cxn ang="0">
                        <a:pos x="193" y="139"/>
                      </a:cxn>
                      <a:cxn ang="0">
                        <a:pos x="195" y="145"/>
                      </a:cxn>
                      <a:cxn ang="0">
                        <a:pos x="165" y="163"/>
                      </a:cxn>
                      <a:cxn ang="0">
                        <a:pos x="160" y="156"/>
                      </a:cxn>
                      <a:cxn ang="0">
                        <a:pos x="161" y="151"/>
                      </a:cxn>
                      <a:cxn ang="0">
                        <a:pos x="159" y="149"/>
                      </a:cxn>
                      <a:cxn ang="0">
                        <a:pos x="157" y="150"/>
                      </a:cxn>
                      <a:cxn ang="0">
                        <a:pos x="151" y="151"/>
                      </a:cxn>
                      <a:cxn ang="0">
                        <a:pos x="151" y="147"/>
                      </a:cxn>
                      <a:cxn ang="0">
                        <a:pos x="147" y="140"/>
                      </a:cxn>
                      <a:cxn ang="0">
                        <a:pos x="144" y="137"/>
                      </a:cxn>
                      <a:cxn ang="0">
                        <a:pos x="139" y="134"/>
                      </a:cxn>
                      <a:cxn ang="0">
                        <a:pos x="135" y="129"/>
                      </a:cxn>
                      <a:cxn ang="0">
                        <a:pos x="132" y="125"/>
                      </a:cxn>
                      <a:cxn ang="0">
                        <a:pos x="129" y="127"/>
                      </a:cxn>
                      <a:cxn ang="0">
                        <a:pos x="125" y="129"/>
                      </a:cxn>
                      <a:cxn ang="0">
                        <a:pos x="118" y="132"/>
                      </a:cxn>
                      <a:cxn ang="0">
                        <a:pos x="113" y="130"/>
                      </a:cxn>
                      <a:cxn ang="0">
                        <a:pos x="99" y="128"/>
                      </a:cxn>
                      <a:cxn ang="0">
                        <a:pos x="93" y="127"/>
                      </a:cxn>
                      <a:cxn ang="0">
                        <a:pos x="88" y="128"/>
                      </a:cxn>
                      <a:cxn ang="0">
                        <a:pos x="78" y="129"/>
                      </a:cxn>
                      <a:cxn ang="0">
                        <a:pos x="65" y="128"/>
                      </a:cxn>
                      <a:cxn ang="0">
                        <a:pos x="61" y="124"/>
                      </a:cxn>
                      <a:cxn ang="0">
                        <a:pos x="59" y="121"/>
                      </a:cxn>
                      <a:cxn ang="0">
                        <a:pos x="56" y="116"/>
                      </a:cxn>
                      <a:cxn ang="0">
                        <a:pos x="51" y="110"/>
                      </a:cxn>
                      <a:cxn ang="0">
                        <a:pos x="50" y="102"/>
                      </a:cxn>
                      <a:cxn ang="0">
                        <a:pos x="46" y="99"/>
                      </a:cxn>
                      <a:cxn ang="0">
                        <a:pos x="42" y="97"/>
                      </a:cxn>
                      <a:cxn ang="0">
                        <a:pos x="38" y="92"/>
                      </a:cxn>
                      <a:cxn ang="0">
                        <a:pos x="35" y="90"/>
                      </a:cxn>
                      <a:cxn ang="0">
                        <a:pos x="28" y="84"/>
                      </a:cxn>
                      <a:cxn ang="0">
                        <a:pos x="24" y="82"/>
                      </a:cxn>
                      <a:cxn ang="0">
                        <a:pos x="20" y="77"/>
                      </a:cxn>
                      <a:cxn ang="0">
                        <a:pos x="17" y="75"/>
                      </a:cxn>
                      <a:cxn ang="0">
                        <a:pos x="10" y="69"/>
                      </a:cxn>
                      <a:cxn ang="0">
                        <a:pos x="7" y="67"/>
                      </a:cxn>
                      <a:cxn ang="0">
                        <a:pos x="2" y="63"/>
                      </a:cxn>
                      <a:cxn ang="0">
                        <a:pos x="0" y="59"/>
                      </a:cxn>
                      <a:cxn ang="0">
                        <a:pos x="8" y="49"/>
                      </a:cxn>
                      <a:cxn ang="0">
                        <a:pos x="18" y="41"/>
                      </a:cxn>
                      <a:cxn ang="0">
                        <a:pos x="35" y="26"/>
                      </a:cxn>
                      <a:cxn ang="0">
                        <a:pos x="44" y="18"/>
                      </a:cxn>
                      <a:cxn ang="0">
                        <a:pos x="51" y="20"/>
                      </a:cxn>
                      <a:cxn ang="0">
                        <a:pos x="59" y="5"/>
                      </a:cxn>
                      <a:cxn ang="0">
                        <a:pos x="70" y="1"/>
                      </a:cxn>
                      <a:cxn ang="0">
                        <a:pos x="81" y="11"/>
                      </a:cxn>
                      <a:cxn ang="0">
                        <a:pos x="92" y="24"/>
                      </a:cxn>
                    </a:cxnLst>
                    <a:rect l="0" t="0" r="r" b="b"/>
                    <a:pathLst>
                      <a:path w="198" h="167">
                        <a:moveTo>
                          <a:pt x="98" y="25"/>
                        </a:moveTo>
                        <a:lnTo>
                          <a:pt x="99" y="27"/>
                        </a:lnTo>
                        <a:lnTo>
                          <a:pt x="99" y="28"/>
                        </a:lnTo>
                        <a:lnTo>
                          <a:pt x="100" y="30"/>
                        </a:lnTo>
                        <a:lnTo>
                          <a:pt x="101" y="31"/>
                        </a:lnTo>
                        <a:lnTo>
                          <a:pt x="102" y="32"/>
                        </a:lnTo>
                        <a:lnTo>
                          <a:pt x="103" y="33"/>
                        </a:lnTo>
                        <a:lnTo>
                          <a:pt x="104" y="34"/>
                        </a:lnTo>
                        <a:lnTo>
                          <a:pt x="106" y="35"/>
                        </a:lnTo>
                        <a:lnTo>
                          <a:pt x="107" y="35"/>
                        </a:lnTo>
                        <a:lnTo>
                          <a:pt x="109" y="36"/>
                        </a:lnTo>
                        <a:lnTo>
                          <a:pt x="110" y="37"/>
                        </a:lnTo>
                        <a:lnTo>
                          <a:pt x="112" y="37"/>
                        </a:lnTo>
                        <a:lnTo>
                          <a:pt x="114" y="38"/>
                        </a:lnTo>
                        <a:lnTo>
                          <a:pt x="116" y="38"/>
                        </a:lnTo>
                        <a:lnTo>
                          <a:pt x="118" y="38"/>
                        </a:lnTo>
                        <a:lnTo>
                          <a:pt x="120" y="39"/>
                        </a:lnTo>
                        <a:lnTo>
                          <a:pt x="121" y="40"/>
                        </a:lnTo>
                        <a:lnTo>
                          <a:pt x="123" y="41"/>
                        </a:lnTo>
                        <a:lnTo>
                          <a:pt x="125" y="42"/>
                        </a:lnTo>
                        <a:lnTo>
                          <a:pt x="127" y="44"/>
                        </a:lnTo>
                        <a:lnTo>
                          <a:pt x="131" y="46"/>
                        </a:lnTo>
                        <a:lnTo>
                          <a:pt x="134" y="48"/>
                        </a:lnTo>
                        <a:lnTo>
                          <a:pt x="138" y="51"/>
                        </a:lnTo>
                        <a:lnTo>
                          <a:pt x="142" y="53"/>
                        </a:lnTo>
                        <a:lnTo>
                          <a:pt x="144" y="54"/>
                        </a:lnTo>
                        <a:lnTo>
                          <a:pt x="146" y="56"/>
                        </a:lnTo>
                        <a:lnTo>
                          <a:pt x="148" y="57"/>
                        </a:lnTo>
                        <a:lnTo>
                          <a:pt x="149" y="58"/>
                        </a:lnTo>
                        <a:lnTo>
                          <a:pt x="152" y="58"/>
                        </a:lnTo>
                        <a:lnTo>
                          <a:pt x="154" y="58"/>
                        </a:lnTo>
                        <a:lnTo>
                          <a:pt x="157" y="58"/>
                        </a:lnTo>
                        <a:lnTo>
                          <a:pt x="159" y="58"/>
                        </a:lnTo>
                        <a:lnTo>
                          <a:pt x="164" y="58"/>
                        </a:lnTo>
                        <a:lnTo>
                          <a:pt x="169" y="58"/>
                        </a:lnTo>
                        <a:lnTo>
                          <a:pt x="171" y="58"/>
                        </a:lnTo>
                        <a:lnTo>
                          <a:pt x="174" y="58"/>
                        </a:lnTo>
                        <a:lnTo>
                          <a:pt x="176" y="58"/>
                        </a:lnTo>
                        <a:lnTo>
                          <a:pt x="178" y="58"/>
                        </a:lnTo>
                        <a:lnTo>
                          <a:pt x="180" y="59"/>
                        </a:lnTo>
                        <a:lnTo>
                          <a:pt x="182" y="59"/>
                        </a:lnTo>
                        <a:lnTo>
                          <a:pt x="184" y="59"/>
                        </a:lnTo>
                        <a:lnTo>
                          <a:pt x="186" y="60"/>
                        </a:lnTo>
                        <a:lnTo>
                          <a:pt x="186" y="61"/>
                        </a:lnTo>
                        <a:lnTo>
                          <a:pt x="186" y="63"/>
                        </a:lnTo>
                        <a:lnTo>
                          <a:pt x="186" y="64"/>
                        </a:lnTo>
                        <a:lnTo>
                          <a:pt x="186" y="65"/>
                        </a:lnTo>
                        <a:lnTo>
                          <a:pt x="186" y="66"/>
                        </a:lnTo>
                        <a:lnTo>
                          <a:pt x="186" y="67"/>
                        </a:lnTo>
                        <a:lnTo>
                          <a:pt x="185" y="69"/>
                        </a:lnTo>
                        <a:lnTo>
                          <a:pt x="184" y="71"/>
                        </a:lnTo>
                        <a:lnTo>
                          <a:pt x="184" y="73"/>
                        </a:lnTo>
                        <a:lnTo>
                          <a:pt x="183" y="75"/>
                        </a:lnTo>
                        <a:lnTo>
                          <a:pt x="183" y="76"/>
                        </a:lnTo>
                        <a:lnTo>
                          <a:pt x="183" y="77"/>
                        </a:lnTo>
                        <a:lnTo>
                          <a:pt x="183" y="77"/>
                        </a:lnTo>
                        <a:lnTo>
                          <a:pt x="183" y="78"/>
                        </a:lnTo>
                        <a:lnTo>
                          <a:pt x="183" y="79"/>
                        </a:lnTo>
                        <a:lnTo>
                          <a:pt x="183" y="79"/>
                        </a:lnTo>
                        <a:lnTo>
                          <a:pt x="183" y="80"/>
                        </a:lnTo>
                        <a:lnTo>
                          <a:pt x="183" y="81"/>
                        </a:lnTo>
                        <a:lnTo>
                          <a:pt x="184" y="82"/>
                        </a:lnTo>
                        <a:lnTo>
                          <a:pt x="184" y="82"/>
                        </a:lnTo>
                        <a:lnTo>
                          <a:pt x="185" y="83"/>
                        </a:lnTo>
                        <a:lnTo>
                          <a:pt x="185" y="84"/>
                        </a:lnTo>
                        <a:lnTo>
                          <a:pt x="187" y="85"/>
                        </a:lnTo>
                        <a:lnTo>
                          <a:pt x="187" y="85"/>
                        </a:lnTo>
                        <a:lnTo>
                          <a:pt x="188" y="86"/>
                        </a:lnTo>
                        <a:lnTo>
                          <a:pt x="188" y="86"/>
                        </a:lnTo>
                        <a:lnTo>
                          <a:pt x="189" y="87"/>
                        </a:lnTo>
                        <a:lnTo>
                          <a:pt x="189" y="88"/>
                        </a:lnTo>
                        <a:lnTo>
                          <a:pt x="189" y="88"/>
                        </a:lnTo>
                        <a:lnTo>
                          <a:pt x="189" y="93"/>
                        </a:lnTo>
                        <a:lnTo>
                          <a:pt x="189" y="98"/>
                        </a:lnTo>
                        <a:lnTo>
                          <a:pt x="189" y="102"/>
                        </a:lnTo>
                        <a:lnTo>
                          <a:pt x="189" y="107"/>
                        </a:lnTo>
                        <a:lnTo>
                          <a:pt x="190" y="108"/>
                        </a:lnTo>
                        <a:lnTo>
                          <a:pt x="190" y="109"/>
                        </a:lnTo>
                        <a:lnTo>
                          <a:pt x="190" y="110"/>
                        </a:lnTo>
                        <a:lnTo>
                          <a:pt x="190" y="110"/>
                        </a:lnTo>
                        <a:lnTo>
                          <a:pt x="191" y="111"/>
                        </a:lnTo>
                        <a:lnTo>
                          <a:pt x="191" y="112"/>
                        </a:lnTo>
                        <a:lnTo>
                          <a:pt x="192" y="112"/>
                        </a:lnTo>
                        <a:lnTo>
                          <a:pt x="193" y="113"/>
                        </a:lnTo>
                        <a:lnTo>
                          <a:pt x="194" y="113"/>
                        </a:lnTo>
                        <a:lnTo>
                          <a:pt x="195" y="114"/>
                        </a:lnTo>
                        <a:lnTo>
                          <a:pt x="196" y="115"/>
                        </a:lnTo>
                        <a:lnTo>
                          <a:pt x="197" y="115"/>
                        </a:lnTo>
                        <a:lnTo>
                          <a:pt x="197" y="116"/>
                        </a:lnTo>
                        <a:lnTo>
                          <a:pt x="198" y="117"/>
                        </a:lnTo>
                        <a:lnTo>
                          <a:pt x="198" y="118"/>
                        </a:lnTo>
                        <a:lnTo>
                          <a:pt x="198" y="120"/>
                        </a:lnTo>
                        <a:lnTo>
                          <a:pt x="198" y="122"/>
                        </a:lnTo>
                        <a:lnTo>
                          <a:pt x="198" y="123"/>
                        </a:lnTo>
                        <a:lnTo>
                          <a:pt x="198" y="125"/>
                        </a:lnTo>
                        <a:lnTo>
                          <a:pt x="198" y="126"/>
                        </a:lnTo>
                        <a:lnTo>
                          <a:pt x="198" y="127"/>
                        </a:lnTo>
                        <a:lnTo>
                          <a:pt x="198" y="129"/>
                        </a:lnTo>
                        <a:lnTo>
                          <a:pt x="197" y="130"/>
                        </a:lnTo>
                        <a:lnTo>
                          <a:pt x="197" y="131"/>
                        </a:lnTo>
                        <a:lnTo>
                          <a:pt x="196" y="132"/>
                        </a:lnTo>
                        <a:lnTo>
                          <a:pt x="196" y="133"/>
                        </a:lnTo>
                        <a:lnTo>
                          <a:pt x="195" y="134"/>
                        </a:lnTo>
                        <a:lnTo>
                          <a:pt x="195" y="135"/>
                        </a:lnTo>
                        <a:lnTo>
                          <a:pt x="194" y="136"/>
                        </a:lnTo>
                        <a:lnTo>
                          <a:pt x="193" y="137"/>
                        </a:lnTo>
                        <a:lnTo>
                          <a:pt x="193" y="137"/>
                        </a:lnTo>
                        <a:lnTo>
                          <a:pt x="192" y="138"/>
                        </a:lnTo>
                        <a:lnTo>
                          <a:pt x="192" y="139"/>
                        </a:lnTo>
                        <a:lnTo>
                          <a:pt x="193" y="139"/>
                        </a:lnTo>
                        <a:lnTo>
                          <a:pt x="193" y="140"/>
                        </a:lnTo>
                        <a:lnTo>
                          <a:pt x="193" y="140"/>
                        </a:lnTo>
                        <a:lnTo>
                          <a:pt x="193" y="141"/>
                        </a:lnTo>
                        <a:lnTo>
                          <a:pt x="194" y="142"/>
                        </a:lnTo>
                        <a:lnTo>
                          <a:pt x="194" y="142"/>
                        </a:lnTo>
                        <a:lnTo>
                          <a:pt x="194" y="143"/>
                        </a:lnTo>
                        <a:lnTo>
                          <a:pt x="195" y="143"/>
                        </a:lnTo>
                        <a:lnTo>
                          <a:pt x="195" y="144"/>
                        </a:lnTo>
                        <a:lnTo>
                          <a:pt x="195" y="144"/>
                        </a:lnTo>
                        <a:lnTo>
                          <a:pt x="195" y="145"/>
                        </a:lnTo>
                        <a:lnTo>
                          <a:pt x="192" y="146"/>
                        </a:lnTo>
                        <a:lnTo>
                          <a:pt x="190" y="148"/>
                        </a:lnTo>
                        <a:lnTo>
                          <a:pt x="188" y="149"/>
                        </a:lnTo>
                        <a:lnTo>
                          <a:pt x="186" y="150"/>
                        </a:lnTo>
                        <a:lnTo>
                          <a:pt x="182" y="153"/>
                        </a:lnTo>
                        <a:lnTo>
                          <a:pt x="178" y="156"/>
                        </a:lnTo>
                        <a:lnTo>
                          <a:pt x="173" y="158"/>
                        </a:lnTo>
                        <a:lnTo>
                          <a:pt x="169" y="161"/>
                        </a:lnTo>
                        <a:lnTo>
                          <a:pt x="167" y="162"/>
                        </a:lnTo>
                        <a:lnTo>
                          <a:pt x="165" y="163"/>
                        </a:lnTo>
                        <a:lnTo>
                          <a:pt x="163" y="165"/>
                        </a:lnTo>
                        <a:lnTo>
                          <a:pt x="161" y="167"/>
                        </a:lnTo>
                        <a:lnTo>
                          <a:pt x="161" y="167"/>
                        </a:lnTo>
                        <a:lnTo>
                          <a:pt x="160" y="167"/>
                        </a:lnTo>
                        <a:lnTo>
                          <a:pt x="160" y="167"/>
                        </a:lnTo>
                        <a:lnTo>
                          <a:pt x="159" y="167"/>
                        </a:lnTo>
                        <a:lnTo>
                          <a:pt x="159" y="157"/>
                        </a:lnTo>
                        <a:lnTo>
                          <a:pt x="160" y="157"/>
                        </a:lnTo>
                        <a:lnTo>
                          <a:pt x="160" y="156"/>
                        </a:lnTo>
                        <a:lnTo>
                          <a:pt x="160" y="156"/>
                        </a:lnTo>
                        <a:lnTo>
                          <a:pt x="160" y="156"/>
                        </a:lnTo>
                        <a:lnTo>
                          <a:pt x="161" y="156"/>
                        </a:lnTo>
                        <a:lnTo>
                          <a:pt x="161" y="155"/>
                        </a:lnTo>
                        <a:lnTo>
                          <a:pt x="161" y="155"/>
                        </a:lnTo>
                        <a:lnTo>
                          <a:pt x="161" y="154"/>
                        </a:lnTo>
                        <a:lnTo>
                          <a:pt x="161" y="153"/>
                        </a:lnTo>
                        <a:lnTo>
                          <a:pt x="161" y="152"/>
                        </a:lnTo>
                        <a:lnTo>
                          <a:pt x="161" y="152"/>
                        </a:lnTo>
                        <a:lnTo>
                          <a:pt x="161" y="151"/>
                        </a:lnTo>
                        <a:lnTo>
                          <a:pt x="161" y="151"/>
                        </a:lnTo>
                        <a:lnTo>
                          <a:pt x="161" y="150"/>
                        </a:lnTo>
                        <a:lnTo>
                          <a:pt x="161" y="150"/>
                        </a:lnTo>
                        <a:lnTo>
                          <a:pt x="160" y="150"/>
                        </a:lnTo>
                        <a:lnTo>
                          <a:pt x="160" y="150"/>
                        </a:lnTo>
                        <a:lnTo>
                          <a:pt x="160" y="150"/>
                        </a:lnTo>
                        <a:lnTo>
                          <a:pt x="159" y="150"/>
                        </a:lnTo>
                        <a:lnTo>
                          <a:pt x="159" y="150"/>
                        </a:lnTo>
                        <a:lnTo>
                          <a:pt x="159" y="149"/>
                        </a:lnTo>
                        <a:lnTo>
                          <a:pt x="159" y="149"/>
                        </a:lnTo>
                        <a:lnTo>
                          <a:pt x="159" y="149"/>
                        </a:lnTo>
                        <a:lnTo>
                          <a:pt x="159" y="149"/>
                        </a:lnTo>
                        <a:lnTo>
                          <a:pt x="159" y="149"/>
                        </a:lnTo>
                        <a:lnTo>
                          <a:pt x="159" y="149"/>
                        </a:lnTo>
                        <a:lnTo>
                          <a:pt x="158" y="149"/>
                        </a:lnTo>
                        <a:lnTo>
                          <a:pt x="158" y="149"/>
                        </a:lnTo>
                        <a:lnTo>
                          <a:pt x="158" y="149"/>
                        </a:lnTo>
                        <a:lnTo>
                          <a:pt x="158" y="150"/>
                        </a:lnTo>
                        <a:lnTo>
                          <a:pt x="158" y="150"/>
                        </a:lnTo>
                        <a:lnTo>
                          <a:pt x="158" y="150"/>
                        </a:lnTo>
                        <a:lnTo>
                          <a:pt x="157" y="150"/>
                        </a:lnTo>
                        <a:lnTo>
                          <a:pt x="157" y="151"/>
                        </a:lnTo>
                        <a:lnTo>
                          <a:pt x="156" y="151"/>
                        </a:lnTo>
                        <a:lnTo>
                          <a:pt x="155" y="151"/>
                        </a:lnTo>
                        <a:lnTo>
                          <a:pt x="155" y="151"/>
                        </a:lnTo>
                        <a:lnTo>
                          <a:pt x="154" y="152"/>
                        </a:lnTo>
                        <a:lnTo>
                          <a:pt x="153" y="152"/>
                        </a:lnTo>
                        <a:lnTo>
                          <a:pt x="153" y="152"/>
                        </a:lnTo>
                        <a:lnTo>
                          <a:pt x="152" y="152"/>
                        </a:lnTo>
                        <a:lnTo>
                          <a:pt x="152" y="151"/>
                        </a:lnTo>
                        <a:lnTo>
                          <a:pt x="151" y="151"/>
                        </a:lnTo>
                        <a:lnTo>
                          <a:pt x="151" y="151"/>
                        </a:lnTo>
                        <a:lnTo>
                          <a:pt x="151" y="150"/>
                        </a:lnTo>
                        <a:lnTo>
                          <a:pt x="151" y="150"/>
                        </a:lnTo>
                        <a:lnTo>
                          <a:pt x="151" y="150"/>
                        </a:lnTo>
                        <a:lnTo>
                          <a:pt x="151" y="149"/>
                        </a:lnTo>
                        <a:lnTo>
                          <a:pt x="151" y="149"/>
                        </a:lnTo>
                        <a:lnTo>
                          <a:pt x="151" y="148"/>
                        </a:lnTo>
                        <a:lnTo>
                          <a:pt x="151" y="148"/>
                        </a:lnTo>
                        <a:lnTo>
                          <a:pt x="151" y="147"/>
                        </a:lnTo>
                        <a:lnTo>
                          <a:pt x="151" y="147"/>
                        </a:lnTo>
                        <a:lnTo>
                          <a:pt x="151" y="147"/>
                        </a:lnTo>
                        <a:lnTo>
                          <a:pt x="151" y="147"/>
                        </a:lnTo>
                        <a:lnTo>
                          <a:pt x="150" y="147"/>
                        </a:lnTo>
                        <a:lnTo>
                          <a:pt x="149" y="147"/>
                        </a:lnTo>
                        <a:lnTo>
                          <a:pt x="149" y="145"/>
                        </a:lnTo>
                        <a:lnTo>
                          <a:pt x="149" y="144"/>
                        </a:lnTo>
                        <a:lnTo>
                          <a:pt x="149" y="143"/>
                        </a:lnTo>
                        <a:lnTo>
                          <a:pt x="148" y="141"/>
                        </a:lnTo>
                        <a:lnTo>
                          <a:pt x="147" y="140"/>
                        </a:lnTo>
                        <a:lnTo>
                          <a:pt x="147" y="140"/>
                        </a:lnTo>
                        <a:lnTo>
                          <a:pt x="146" y="139"/>
                        </a:lnTo>
                        <a:lnTo>
                          <a:pt x="146" y="139"/>
                        </a:lnTo>
                        <a:lnTo>
                          <a:pt x="145" y="138"/>
                        </a:lnTo>
                        <a:lnTo>
                          <a:pt x="145" y="138"/>
                        </a:lnTo>
                        <a:lnTo>
                          <a:pt x="145" y="138"/>
                        </a:lnTo>
                        <a:lnTo>
                          <a:pt x="145" y="137"/>
                        </a:lnTo>
                        <a:lnTo>
                          <a:pt x="144" y="137"/>
                        </a:lnTo>
                        <a:lnTo>
                          <a:pt x="144" y="137"/>
                        </a:lnTo>
                        <a:lnTo>
                          <a:pt x="144" y="137"/>
                        </a:lnTo>
                        <a:lnTo>
                          <a:pt x="144" y="137"/>
                        </a:lnTo>
                        <a:lnTo>
                          <a:pt x="143" y="137"/>
                        </a:lnTo>
                        <a:lnTo>
                          <a:pt x="142" y="137"/>
                        </a:lnTo>
                        <a:lnTo>
                          <a:pt x="142" y="137"/>
                        </a:lnTo>
                        <a:lnTo>
                          <a:pt x="142" y="137"/>
                        </a:lnTo>
                        <a:lnTo>
                          <a:pt x="141" y="137"/>
                        </a:lnTo>
                        <a:lnTo>
                          <a:pt x="141" y="136"/>
                        </a:lnTo>
                        <a:lnTo>
                          <a:pt x="141" y="135"/>
                        </a:lnTo>
                        <a:lnTo>
                          <a:pt x="140" y="135"/>
                        </a:lnTo>
                        <a:lnTo>
                          <a:pt x="140" y="135"/>
                        </a:lnTo>
                        <a:lnTo>
                          <a:pt x="139" y="134"/>
                        </a:lnTo>
                        <a:lnTo>
                          <a:pt x="139" y="134"/>
                        </a:lnTo>
                        <a:lnTo>
                          <a:pt x="138" y="133"/>
                        </a:lnTo>
                        <a:lnTo>
                          <a:pt x="138" y="133"/>
                        </a:lnTo>
                        <a:lnTo>
                          <a:pt x="138" y="132"/>
                        </a:lnTo>
                        <a:lnTo>
                          <a:pt x="137" y="132"/>
                        </a:lnTo>
                        <a:lnTo>
                          <a:pt x="137" y="131"/>
                        </a:lnTo>
                        <a:lnTo>
                          <a:pt x="136" y="131"/>
                        </a:lnTo>
                        <a:lnTo>
                          <a:pt x="136" y="130"/>
                        </a:lnTo>
                        <a:lnTo>
                          <a:pt x="135" y="130"/>
                        </a:lnTo>
                        <a:lnTo>
                          <a:pt x="135" y="129"/>
                        </a:lnTo>
                        <a:lnTo>
                          <a:pt x="135" y="129"/>
                        </a:lnTo>
                        <a:lnTo>
                          <a:pt x="134" y="128"/>
                        </a:lnTo>
                        <a:lnTo>
                          <a:pt x="134" y="128"/>
                        </a:lnTo>
                        <a:lnTo>
                          <a:pt x="134" y="127"/>
                        </a:lnTo>
                        <a:lnTo>
                          <a:pt x="134" y="127"/>
                        </a:lnTo>
                        <a:lnTo>
                          <a:pt x="134" y="126"/>
                        </a:lnTo>
                        <a:lnTo>
                          <a:pt x="133" y="126"/>
                        </a:lnTo>
                        <a:lnTo>
                          <a:pt x="133" y="125"/>
                        </a:lnTo>
                        <a:lnTo>
                          <a:pt x="133" y="125"/>
                        </a:lnTo>
                        <a:lnTo>
                          <a:pt x="132" y="125"/>
                        </a:lnTo>
                        <a:lnTo>
                          <a:pt x="132" y="125"/>
                        </a:lnTo>
                        <a:lnTo>
                          <a:pt x="131" y="125"/>
                        </a:lnTo>
                        <a:lnTo>
                          <a:pt x="131" y="125"/>
                        </a:lnTo>
                        <a:lnTo>
                          <a:pt x="130" y="125"/>
                        </a:lnTo>
                        <a:lnTo>
                          <a:pt x="130" y="126"/>
                        </a:lnTo>
                        <a:lnTo>
                          <a:pt x="130" y="126"/>
                        </a:lnTo>
                        <a:lnTo>
                          <a:pt x="130" y="126"/>
                        </a:lnTo>
                        <a:lnTo>
                          <a:pt x="130" y="127"/>
                        </a:lnTo>
                        <a:lnTo>
                          <a:pt x="129" y="127"/>
                        </a:lnTo>
                        <a:lnTo>
                          <a:pt x="129" y="127"/>
                        </a:lnTo>
                        <a:lnTo>
                          <a:pt x="128" y="127"/>
                        </a:lnTo>
                        <a:lnTo>
                          <a:pt x="128" y="127"/>
                        </a:lnTo>
                        <a:lnTo>
                          <a:pt x="127" y="128"/>
                        </a:lnTo>
                        <a:lnTo>
                          <a:pt x="127" y="128"/>
                        </a:lnTo>
                        <a:lnTo>
                          <a:pt x="126" y="128"/>
                        </a:lnTo>
                        <a:lnTo>
                          <a:pt x="126" y="128"/>
                        </a:lnTo>
                        <a:lnTo>
                          <a:pt x="125" y="128"/>
                        </a:lnTo>
                        <a:lnTo>
                          <a:pt x="125" y="128"/>
                        </a:lnTo>
                        <a:lnTo>
                          <a:pt x="125" y="128"/>
                        </a:lnTo>
                        <a:lnTo>
                          <a:pt x="125" y="129"/>
                        </a:lnTo>
                        <a:lnTo>
                          <a:pt x="125" y="129"/>
                        </a:lnTo>
                        <a:lnTo>
                          <a:pt x="124" y="129"/>
                        </a:lnTo>
                        <a:lnTo>
                          <a:pt x="124" y="130"/>
                        </a:lnTo>
                        <a:lnTo>
                          <a:pt x="124" y="130"/>
                        </a:lnTo>
                        <a:lnTo>
                          <a:pt x="123" y="131"/>
                        </a:lnTo>
                        <a:lnTo>
                          <a:pt x="122" y="131"/>
                        </a:lnTo>
                        <a:lnTo>
                          <a:pt x="121" y="131"/>
                        </a:lnTo>
                        <a:lnTo>
                          <a:pt x="120" y="132"/>
                        </a:lnTo>
                        <a:lnTo>
                          <a:pt x="119" y="132"/>
                        </a:lnTo>
                        <a:lnTo>
                          <a:pt x="118" y="132"/>
                        </a:lnTo>
                        <a:lnTo>
                          <a:pt x="116" y="132"/>
                        </a:lnTo>
                        <a:lnTo>
                          <a:pt x="116" y="131"/>
                        </a:lnTo>
                        <a:lnTo>
                          <a:pt x="116" y="131"/>
                        </a:lnTo>
                        <a:lnTo>
                          <a:pt x="116" y="131"/>
                        </a:lnTo>
                        <a:lnTo>
                          <a:pt x="115" y="131"/>
                        </a:lnTo>
                        <a:lnTo>
                          <a:pt x="115" y="130"/>
                        </a:lnTo>
                        <a:lnTo>
                          <a:pt x="114" y="130"/>
                        </a:lnTo>
                        <a:lnTo>
                          <a:pt x="114" y="130"/>
                        </a:lnTo>
                        <a:lnTo>
                          <a:pt x="113" y="130"/>
                        </a:lnTo>
                        <a:lnTo>
                          <a:pt x="113" y="130"/>
                        </a:lnTo>
                        <a:lnTo>
                          <a:pt x="110" y="130"/>
                        </a:lnTo>
                        <a:lnTo>
                          <a:pt x="106" y="130"/>
                        </a:lnTo>
                        <a:lnTo>
                          <a:pt x="103" y="130"/>
                        </a:lnTo>
                        <a:lnTo>
                          <a:pt x="100" y="130"/>
                        </a:lnTo>
                        <a:lnTo>
                          <a:pt x="100" y="129"/>
                        </a:lnTo>
                        <a:lnTo>
                          <a:pt x="100" y="129"/>
                        </a:lnTo>
                        <a:lnTo>
                          <a:pt x="99" y="129"/>
                        </a:lnTo>
                        <a:lnTo>
                          <a:pt x="99" y="128"/>
                        </a:lnTo>
                        <a:lnTo>
                          <a:pt x="99" y="128"/>
                        </a:lnTo>
                        <a:lnTo>
                          <a:pt x="99" y="128"/>
                        </a:lnTo>
                        <a:lnTo>
                          <a:pt x="98" y="128"/>
                        </a:lnTo>
                        <a:lnTo>
                          <a:pt x="97" y="128"/>
                        </a:lnTo>
                        <a:lnTo>
                          <a:pt x="97" y="128"/>
                        </a:lnTo>
                        <a:lnTo>
                          <a:pt x="96" y="128"/>
                        </a:lnTo>
                        <a:lnTo>
                          <a:pt x="96" y="128"/>
                        </a:lnTo>
                        <a:lnTo>
                          <a:pt x="95" y="128"/>
                        </a:lnTo>
                        <a:lnTo>
                          <a:pt x="94" y="127"/>
                        </a:lnTo>
                        <a:lnTo>
                          <a:pt x="94" y="127"/>
                        </a:lnTo>
                        <a:lnTo>
                          <a:pt x="93" y="127"/>
                        </a:lnTo>
                        <a:lnTo>
                          <a:pt x="93" y="127"/>
                        </a:lnTo>
                        <a:lnTo>
                          <a:pt x="92" y="127"/>
                        </a:lnTo>
                        <a:lnTo>
                          <a:pt x="92" y="127"/>
                        </a:lnTo>
                        <a:lnTo>
                          <a:pt x="91" y="127"/>
                        </a:lnTo>
                        <a:lnTo>
                          <a:pt x="90" y="127"/>
                        </a:lnTo>
                        <a:lnTo>
                          <a:pt x="90" y="127"/>
                        </a:lnTo>
                        <a:lnTo>
                          <a:pt x="89" y="127"/>
                        </a:lnTo>
                        <a:lnTo>
                          <a:pt x="89" y="127"/>
                        </a:lnTo>
                        <a:lnTo>
                          <a:pt x="89" y="127"/>
                        </a:lnTo>
                        <a:lnTo>
                          <a:pt x="88" y="127"/>
                        </a:lnTo>
                        <a:lnTo>
                          <a:pt x="88" y="128"/>
                        </a:lnTo>
                        <a:lnTo>
                          <a:pt x="88" y="128"/>
                        </a:lnTo>
                        <a:lnTo>
                          <a:pt x="86" y="128"/>
                        </a:lnTo>
                        <a:lnTo>
                          <a:pt x="84" y="128"/>
                        </a:lnTo>
                        <a:lnTo>
                          <a:pt x="82" y="128"/>
                        </a:lnTo>
                        <a:lnTo>
                          <a:pt x="80" y="128"/>
                        </a:lnTo>
                        <a:lnTo>
                          <a:pt x="79" y="128"/>
                        </a:lnTo>
                        <a:lnTo>
                          <a:pt x="79" y="128"/>
                        </a:lnTo>
                        <a:lnTo>
                          <a:pt x="78" y="128"/>
                        </a:lnTo>
                        <a:lnTo>
                          <a:pt x="78" y="128"/>
                        </a:lnTo>
                        <a:lnTo>
                          <a:pt x="78" y="129"/>
                        </a:lnTo>
                        <a:lnTo>
                          <a:pt x="78" y="129"/>
                        </a:lnTo>
                        <a:lnTo>
                          <a:pt x="78" y="129"/>
                        </a:lnTo>
                        <a:lnTo>
                          <a:pt x="78" y="130"/>
                        </a:lnTo>
                        <a:lnTo>
                          <a:pt x="68" y="130"/>
                        </a:lnTo>
                        <a:lnTo>
                          <a:pt x="67" y="130"/>
                        </a:lnTo>
                        <a:lnTo>
                          <a:pt x="67" y="130"/>
                        </a:lnTo>
                        <a:lnTo>
                          <a:pt x="66" y="129"/>
                        </a:lnTo>
                        <a:lnTo>
                          <a:pt x="66" y="129"/>
                        </a:lnTo>
                        <a:lnTo>
                          <a:pt x="65" y="129"/>
                        </a:lnTo>
                        <a:lnTo>
                          <a:pt x="65" y="128"/>
                        </a:lnTo>
                        <a:lnTo>
                          <a:pt x="65" y="128"/>
                        </a:lnTo>
                        <a:lnTo>
                          <a:pt x="65" y="128"/>
                        </a:lnTo>
                        <a:lnTo>
                          <a:pt x="64" y="127"/>
                        </a:lnTo>
                        <a:lnTo>
                          <a:pt x="64" y="127"/>
                        </a:lnTo>
                        <a:lnTo>
                          <a:pt x="63" y="126"/>
                        </a:lnTo>
                        <a:lnTo>
                          <a:pt x="63" y="126"/>
                        </a:lnTo>
                        <a:lnTo>
                          <a:pt x="62" y="125"/>
                        </a:lnTo>
                        <a:lnTo>
                          <a:pt x="62" y="125"/>
                        </a:lnTo>
                        <a:lnTo>
                          <a:pt x="62" y="124"/>
                        </a:lnTo>
                        <a:lnTo>
                          <a:pt x="61" y="124"/>
                        </a:lnTo>
                        <a:lnTo>
                          <a:pt x="61" y="123"/>
                        </a:lnTo>
                        <a:lnTo>
                          <a:pt x="61" y="123"/>
                        </a:lnTo>
                        <a:lnTo>
                          <a:pt x="61" y="122"/>
                        </a:lnTo>
                        <a:lnTo>
                          <a:pt x="61" y="122"/>
                        </a:lnTo>
                        <a:lnTo>
                          <a:pt x="61" y="122"/>
                        </a:lnTo>
                        <a:lnTo>
                          <a:pt x="61" y="122"/>
                        </a:lnTo>
                        <a:lnTo>
                          <a:pt x="60" y="122"/>
                        </a:lnTo>
                        <a:lnTo>
                          <a:pt x="60" y="122"/>
                        </a:lnTo>
                        <a:lnTo>
                          <a:pt x="59" y="121"/>
                        </a:lnTo>
                        <a:lnTo>
                          <a:pt x="59" y="121"/>
                        </a:lnTo>
                        <a:lnTo>
                          <a:pt x="59" y="120"/>
                        </a:lnTo>
                        <a:lnTo>
                          <a:pt x="58" y="120"/>
                        </a:lnTo>
                        <a:lnTo>
                          <a:pt x="58" y="119"/>
                        </a:lnTo>
                        <a:lnTo>
                          <a:pt x="57" y="118"/>
                        </a:lnTo>
                        <a:lnTo>
                          <a:pt x="57" y="118"/>
                        </a:lnTo>
                        <a:lnTo>
                          <a:pt x="56" y="117"/>
                        </a:lnTo>
                        <a:lnTo>
                          <a:pt x="56" y="117"/>
                        </a:lnTo>
                        <a:lnTo>
                          <a:pt x="56" y="117"/>
                        </a:lnTo>
                        <a:lnTo>
                          <a:pt x="56" y="116"/>
                        </a:lnTo>
                        <a:lnTo>
                          <a:pt x="56" y="116"/>
                        </a:lnTo>
                        <a:lnTo>
                          <a:pt x="56" y="115"/>
                        </a:lnTo>
                        <a:lnTo>
                          <a:pt x="56" y="115"/>
                        </a:lnTo>
                        <a:lnTo>
                          <a:pt x="56" y="115"/>
                        </a:lnTo>
                        <a:lnTo>
                          <a:pt x="55" y="115"/>
                        </a:lnTo>
                        <a:lnTo>
                          <a:pt x="55" y="115"/>
                        </a:lnTo>
                        <a:lnTo>
                          <a:pt x="54" y="114"/>
                        </a:lnTo>
                        <a:lnTo>
                          <a:pt x="54" y="114"/>
                        </a:lnTo>
                        <a:lnTo>
                          <a:pt x="53" y="112"/>
                        </a:lnTo>
                        <a:lnTo>
                          <a:pt x="52" y="111"/>
                        </a:lnTo>
                        <a:lnTo>
                          <a:pt x="51" y="110"/>
                        </a:lnTo>
                        <a:lnTo>
                          <a:pt x="51" y="110"/>
                        </a:lnTo>
                        <a:lnTo>
                          <a:pt x="50" y="109"/>
                        </a:lnTo>
                        <a:lnTo>
                          <a:pt x="50" y="108"/>
                        </a:lnTo>
                        <a:lnTo>
                          <a:pt x="50" y="107"/>
                        </a:lnTo>
                        <a:lnTo>
                          <a:pt x="50" y="106"/>
                        </a:lnTo>
                        <a:lnTo>
                          <a:pt x="50" y="105"/>
                        </a:lnTo>
                        <a:lnTo>
                          <a:pt x="50" y="104"/>
                        </a:lnTo>
                        <a:lnTo>
                          <a:pt x="50" y="103"/>
                        </a:lnTo>
                        <a:lnTo>
                          <a:pt x="50" y="103"/>
                        </a:lnTo>
                        <a:lnTo>
                          <a:pt x="50" y="102"/>
                        </a:lnTo>
                        <a:lnTo>
                          <a:pt x="50" y="102"/>
                        </a:lnTo>
                        <a:lnTo>
                          <a:pt x="49" y="102"/>
                        </a:lnTo>
                        <a:lnTo>
                          <a:pt x="49" y="102"/>
                        </a:lnTo>
                        <a:lnTo>
                          <a:pt x="49" y="102"/>
                        </a:lnTo>
                        <a:lnTo>
                          <a:pt x="48" y="102"/>
                        </a:lnTo>
                        <a:lnTo>
                          <a:pt x="48" y="101"/>
                        </a:lnTo>
                        <a:lnTo>
                          <a:pt x="47" y="100"/>
                        </a:lnTo>
                        <a:lnTo>
                          <a:pt x="47" y="100"/>
                        </a:lnTo>
                        <a:lnTo>
                          <a:pt x="47" y="100"/>
                        </a:lnTo>
                        <a:lnTo>
                          <a:pt x="46" y="99"/>
                        </a:lnTo>
                        <a:lnTo>
                          <a:pt x="46" y="99"/>
                        </a:lnTo>
                        <a:lnTo>
                          <a:pt x="45" y="98"/>
                        </a:lnTo>
                        <a:lnTo>
                          <a:pt x="45" y="98"/>
                        </a:lnTo>
                        <a:lnTo>
                          <a:pt x="45" y="97"/>
                        </a:lnTo>
                        <a:lnTo>
                          <a:pt x="44" y="97"/>
                        </a:lnTo>
                        <a:lnTo>
                          <a:pt x="44" y="97"/>
                        </a:lnTo>
                        <a:lnTo>
                          <a:pt x="44" y="97"/>
                        </a:lnTo>
                        <a:lnTo>
                          <a:pt x="44" y="97"/>
                        </a:lnTo>
                        <a:lnTo>
                          <a:pt x="43" y="97"/>
                        </a:lnTo>
                        <a:lnTo>
                          <a:pt x="42" y="97"/>
                        </a:lnTo>
                        <a:lnTo>
                          <a:pt x="42" y="96"/>
                        </a:lnTo>
                        <a:lnTo>
                          <a:pt x="41" y="96"/>
                        </a:lnTo>
                        <a:lnTo>
                          <a:pt x="41" y="96"/>
                        </a:lnTo>
                        <a:lnTo>
                          <a:pt x="41" y="96"/>
                        </a:lnTo>
                        <a:lnTo>
                          <a:pt x="40" y="95"/>
                        </a:lnTo>
                        <a:lnTo>
                          <a:pt x="40" y="94"/>
                        </a:lnTo>
                        <a:lnTo>
                          <a:pt x="39" y="93"/>
                        </a:lnTo>
                        <a:lnTo>
                          <a:pt x="39" y="93"/>
                        </a:lnTo>
                        <a:lnTo>
                          <a:pt x="38" y="93"/>
                        </a:lnTo>
                        <a:lnTo>
                          <a:pt x="38" y="92"/>
                        </a:lnTo>
                        <a:lnTo>
                          <a:pt x="37" y="92"/>
                        </a:lnTo>
                        <a:lnTo>
                          <a:pt x="37" y="92"/>
                        </a:lnTo>
                        <a:lnTo>
                          <a:pt x="36" y="92"/>
                        </a:lnTo>
                        <a:lnTo>
                          <a:pt x="36" y="91"/>
                        </a:lnTo>
                        <a:lnTo>
                          <a:pt x="36" y="91"/>
                        </a:lnTo>
                        <a:lnTo>
                          <a:pt x="36" y="90"/>
                        </a:lnTo>
                        <a:lnTo>
                          <a:pt x="36" y="90"/>
                        </a:lnTo>
                        <a:lnTo>
                          <a:pt x="36" y="90"/>
                        </a:lnTo>
                        <a:lnTo>
                          <a:pt x="35" y="90"/>
                        </a:lnTo>
                        <a:lnTo>
                          <a:pt x="35" y="90"/>
                        </a:lnTo>
                        <a:lnTo>
                          <a:pt x="34" y="90"/>
                        </a:lnTo>
                        <a:lnTo>
                          <a:pt x="33" y="89"/>
                        </a:lnTo>
                        <a:lnTo>
                          <a:pt x="33" y="89"/>
                        </a:lnTo>
                        <a:lnTo>
                          <a:pt x="32" y="89"/>
                        </a:lnTo>
                        <a:lnTo>
                          <a:pt x="31" y="88"/>
                        </a:lnTo>
                        <a:lnTo>
                          <a:pt x="30" y="87"/>
                        </a:lnTo>
                        <a:lnTo>
                          <a:pt x="30" y="86"/>
                        </a:lnTo>
                        <a:lnTo>
                          <a:pt x="29" y="85"/>
                        </a:lnTo>
                        <a:lnTo>
                          <a:pt x="28" y="84"/>
                        </a:lnTo>
                        <a:lnTo>
                          <a:pt x="28" y="84"/>
                        </a:lnTo>
                        <a:lnTo>
                          <a:pt x="27" y="84"/>
                        </a:lnTo>
                        <a:lnTo>
                          <a:pt x="26" y="83"/>
                        </a:lnTo>
                        <a:lnTo>
                          <a:pt x="26" y="83"/>
                        </a:lnTo>
                        <a:lnTo>
                          <a:pt x="26" y="82"/>
                        </a:lnTo>
                        <a:lnTo>
                          <a:pt x="26" y="82"/>
                        </a:lnTo>
                        <a:lnTo>
                          <a:pt x="26" y="82"/>
                        </a:lnTo>
                        <a:lnTo>
                          <a:pt x="26" y="82"/>
                        </a:lnTo>
                        <a:lnTo>
                          <a:pt x="25" y="82"/>
                        </a:lnTo>
                        <a:lnTo>
                          <a:pt x="25" y="82"/>
                        </a:lnTo>
                        <a:lnTo>
                          <a:pt x="24" y="82"/>
                        </a:lnTo>
                        <a:lnTo>
                          <a:pt x="23" y="81"/>
                        </a:lnTo>
                        <a:lnTo>
                          <a:pt x="23" y="81"/>
                        </a:lnTo>
                        <a:lnTo>
                          <a:pt x="23" y="81"/>
                        </a:lnTo>
                        <a:lnTo>
                          <a:pt x="22" y="80"/>
                        </a:lnTo>
                        <a:lnTo>
                          <a:pt x="22" y="80"/>
                        </a:lnTo>
                        <a:lnTo>
                          <a:pt x="21" y="79"/>
                        </a:lnTo>
                        <a:lnTo>
                          <a:pt x="21" y="78"/>
                        </a:lnTo>
                        <a:lnTo>
                          <a:pt x="20" y="78"/>
                        </a:lnTo>
                        <a:lnTo>
                          <a:pt x="20" y="78"/>
                        </a:lnTo>
                        <a:lnTo>
                          <a:pt x="20" y="77"/>
                        </a:lnTo>
                        <a:lnTo>
                          <a:pt x="19" y="77"/>
                        </a:lnTo>
                        <a:lnTo>
                          <a:pt x="19" y="77"/>
                        </a:lnTo>
                        <a:lnTo>
                          <a:pt x="18" y="77"/>
                        </a:lnTo>
                        <a:lnTo>
                          <a:pt x="18" y="76"/>
                        </a:lnTo>
                        <a:lnTo>
                          <a:pt x="18" y="76"/>
                        </a:lnTo>
                        <a:lnTo>
                          <a:pt x="18" y="76"/>
                        </a:lnTo>
                        <a:lnTo>
                          <a:pt x="18" y="75"/>
                        </a:lnTo>
                        <a:lnTo>
                          <a:pt x="17" y="75"/>
                        </a:lnTo>
                        <a:lnTo>
                          <a:pt x="17" y="75"/>
                        </a:lnTo>
                        <a:lnTo>
                          <a:pt x="17" y="75"/>
                        </a:lnTo>
                        <a:lnTo>
                          <a:pt x="16" y="75"/>
                        </a:lnTo>
                        <a:lnTo>
                          <a:pt x="16" y="75"/>
                        </a:lnTo>
                        <a:lnTo>
                          <a:pt x="15" y="75"/>
                        </a:lnTo>
                        <a:lnTo>
                          <a:pt x="14" y="74"/>
                        </a:lnTo>
                        <a:lnTo>
                          <a:pt x="14" y="74"/>
                        </a:lnTo>
                        <a:lnTo>
                          <a:pt x="13" y="73"/>
                        </a:lnTo>
                        <a:lnTo>
                          <a:pt x="12" y="72"/>
                        </a:lnTo>
                        <a:lnTo>
                          <a:pt x="11" y="71"/>
                        </a:lnTo>
                        <a:lnTo>
                          <a:pt x="10" y="70"/>
                        </a:lnTo>
                        <a:lnTo>
                          <a:pt x="10" y="69"/>
                        </a:lnTo>
                        <a:lnTo>
                          <a:pt x="9" y="69"/>
                        </a:lnTo>
                        <a:lnTo>
                          <a:pt x="9" y="69"/>
                        </a:lnTo>
                        <a:lnTo>
                          <a:pt x="8" y="68"/>
                        </a:lnTo>
                        <a:lnTo>
                          <a:pt x="8" y="68"/>
                        </a:lnTo>
                        <a:lnTo>
                          <a:pt x="8" y="68"/>
                        </a:lnTo>
                        <a:lnTo>
                          <a:pt x="8" y="67"/>
                        </a:lnTo>
                        <a:lnTo>
                          <a:pt x="8" y="67"/>
                        </a:lnTo>
                        <a:lnTo>
                          <a:pt x="7" y="67"/>
                        </a:lnTo>
                        <a:lnTo>
                          <a:pt x="7" y="67"/>
                        </a:lnTo>
                        <a:lnTo>
                          <a:pt x="7" y="67"/>
                        </a:lnTo>
                        <a:lnTo>
                          <a:pt x="6" y="67"/>
                        </a:lnTo>
                        <a:lnTo>
                          <a:pt x="6" y="67"/>
                        </a:lnTo>
                        <a:lnTo>
                          <a:pt x="5" y="66"/>
                        </a:lnTo>
                        <a:lnTo>
                          <a:pt x="5" y="66"/>
                        </a:lnTo>
                        <a:lnTo>
                          <a:pt x="4" y="66"/>
                        </a:lnTo>
                        <a:lnTo>
                          <a:pt x="4" y="66"/>
                        </a:lnTo>
                        <a:lnTo>
                          <a:pt x="4" y="65"/>
                        </a:lnTo>
                        <a:lnTo>
                          <a:pt x="3" y="64"/>
                        </a:lnTo>
                        <a:lnTo>
                          <a:pt x="2" y="63"/>
                        </a:lnTo>
                        <a:lnTo>
                          <a:pt x="2" y="63"/>
                        </a:lnTo>
                        <a:lnTo>
                          <a:pt x="2" y="63"/>
                        </a:lnTo>
                        <a:lnTo>
                          <a:pt x="1" y="62"/>
                        </a:lnTo>
                        <a:lnTo>
                          <a:pt x="1" y="62"/>
                        </a:lnTo>
                        <a:lnTo>
                          <a:pt x="0" y="62"/>
                        </a:lnTo>
                        <a:lnTo>
                          <a:pt x="0" y="62"/>
                        </a:lnTo>
                        <a:lnTo>
                          <a:pt x="0" y="61"/>
                        </a:lnTo>
                        <a:lnTo>
                          <a:pt x="0" y="61"/>
                        </a:lnTo>
                        <a:lnTo>
                          <a:pt x="0" y="61"/>
                        </a:lnTo>
                        <a:lnTo>
                          <a:pt x="0" y="60"/>
                        </a:lnTo>
                        <a:lnTo>
                          <a:pt x="0" y="59"/>
                        </a:lnTo>
                        <a:lnTo>
                          <a:pt x="1" y="58"/>
                        </a:lnTo>
                        <a:lnTo>
                          <a:pt x="1" y="56"/>
                        </a:lnTo>
                        <a:lnTo>
                          <a:pt x="2" y="55"/>
                        </a:lnTo>
                        <a:lnTo>
                          <a:pt x="2" y="54"/>
                        </a:lnTo>
                        <a:lnTo>
                          <a:pt x="3" y="53"/>
                        </a:lnTo>
                        <a:lnTo>
                          <a:pt x="4" y="52"/>
                        </a:lnTo>
                        <a:lnTo>
                          <a:pt x="5" y="51"/>
                        </a:lnTo>
                        <a:lnTo>
                          <a:pt x="6" y="51"/>
                        </a:lnTo>
                        <a:lnTo>
                          <a:pt x="7" y="50"/>
                        </a:lnTo>
                        <a:lnTo>
                          <a:pt x="8" y="49"/>
                        </a:lnTo>
                        <a:lnTo>
                          <a:pt x="9" y="49"/>
                        </a:lnTo>
                        <a:lnTo>
                          <a:pt x="10" y="48"/>
                        </a:lnTo>
                        <a:lnTo>
                          <a:pt x="12" y="47"/>
                        </a:lnTo>
                        <a:lnTo>
                          <a:pt x="13" y="47"/>
                        </a:lnTo>
                        <a:lnTo>
                          <a:pt x="15" y="47"/>
                        </a:lnTo>
                        <a:lnTo>
                          <a:pt x="15" y="46"/>
                        </a:lnTo>
                        <a:lnTo>
                          <a:pt x="16" y="44"/>
                        </a:lnTo>
                        <a:lnTo>
                          <a:pt x="16" y="43"/>
                        </a:lnTo>
                        <a:lnTo>
                          <a:pt x="17" y="42"/>
                        </a:lnTo>
                        <a:lnTo>
                          <a:pt x="18" y="41"/>
                        </a:lnTo>
                        <a:lnTo>
                          <a:pt x="19" y="41"/>
                        </a:lnTo>
                        <a:lnTo>
                          <a:pt x="20" y="39"/>
                        </a:lnTo>
                        <a:lnTo>
                          <a:pt x="22" y="37"/>
                        </a:lnTo>
                        <a:lnTo>
                          <a:pt x="24" y="35"/>
                        </a:lnTo>
                        <a:lnTo>
                          <a:pt x="26" y="34"/>
                        </a:lnTo>
                        <a:lnTo>
                          <a:pt x="28" y="32"/>
                        </a:lnTo>
                        <a:lnTo>
                          <a:pt x="30" y="31"/>
                        </a:lnTo>
                        <a:lnTo>
                          <a:pt x="32" y="29"/>
                        </a:lnTo>
                        <a:lnTo>
                          <a:pt x="33" y="28"/>
                        </a:lnTo>
                        <a:lnTo>
                          <a:pt x="35" y="26"/>
                        </a:lnTo>
                        <a:lnTo>
                          <a:pt x="37" y="25"/>
                        </a:lnTo>
                        <a:lnTo>
                          <a:pt x="39" y="23"/>
                        </a:lnTo>
                        <a:lnTo>
                          <a:pt x="39" y="22"/>
                        </a:lnTo>
                        <a:lnTo>
                          <a:pt x="40" y="21"/>
                        </a:lnTo>
                        <a:lnTo>
                          <a:pt x="41" y="20"/>
                        </a:lnTo>
                        <a:lnTo>
                          <a:pt x="41" y="19"/>
                        </a:lnTo>
                        <a:lnTo>
                          <a:pt x="42" y="18"/>
                        </a:lnTo>
                        <a:lnTo>
                          <a:pt x="43" y="18"/>
                        </a:lnTo>
                        <a:lnTo>
                          <a:pt x="44" y="18"/>
                        </a:lnTo>
                        <a:lnTo>
                          <a:pt x="44" y="18"/>
                        </a:lnTo>
                        <a:lnTo>
                          <a:pt x="45" y="19"/>
                        </a:lnTo>
                        <a:lnTo>
                          <a:pt x="45" y="19"/>
                        </a:lnTo>
                        <a:lnTo>
                          <a:pt x="46" y="19"/>
                        </a:lnTo>
                        <a:lnTo>
                          <a:pt x="47" y="20"/>
                        </a:lnTo>
                        <a:lnTo>
                          <a:pt x="48" y="20"/>
                        </a:lnTo>
                        <a:lnTo>
                          <a:pt x="48" y="20"/>
                        </a:lnTo>
                        <a:lnTo>
                          <a:pt x="49" y="20"/>
                        </a:lnTo>
                        <a:lnTo>
                          <a:pt x="50" y="20"/>
                        </a:lnTo>
                        <a:lnTo>
                          <a:pt x="50" y="20"/>
                        </a:lnTo>
                        <a:lnTo>
                          <a:pt x="51" y="20"/>
                        </a:lnTo>
                        <a:lnTo>
                          <a:pt x="52" y="19"/>
                        </a:lnTo>
                        <a:lnTo>
                          <a:pt x="53" y="18"/>
                        </a:lnTo>
                        <a:lnTo>
                          <a:pt x="54" y="17"/>
                        </a:lnTo>
                        <a:lnTo>
                          <a:pt x="55" y="15"/>
                        </a:lnTo>
                        <a:lnTo>
                          <a:pt x="55" y="14"/>
                        </a:lnTo>
                        <a:lnTo>
                          <a:pt x="56" y="12"/>
                        </a:lnTo>
                        <a:lnTo>
                          <a:pt x="57" y="9"/>
                        </a:lnTo>
                        <a:lnTo>
                          <a:pt x="58" y="8"/>
                        </a:lnTo>
                        <a:lnTo>
                          <a:pt x="58" y="7"/>
                        </a:lnTo>
                        <a:lnTo>
                          <a:pt x="59" y="5"/>
                        </a:lnTo>
                        <a:lnTo>
                          <a:pt x="60" y="4"/>
                        </a:lnTo>
                        <a:lnTo>
                          <a:pt x="61" y="3"/>
                        </a:lnTo>
                        <a:lnTo>
                          <a:pt x="62" y="2"/>
                        </a:lnTo>
                        <a:lnTo>
                          <a:pt x="63" y="1"/>
                        </a:lnTo>
                        <a:lnTo>
                          <a:pt x="64" y="1"/>
                        </a:lnTo>
                        <a:lnTo>
                          <a:pt x="65" y="0"/>
                        </a:lnTo>
                        <a:lnTo>
                          <a:pt x="66" y="1"/>
                        </a:lnTo>
                        <a:lnTo>
                          <a:pt x="68" y="1"/>
                        </a:lnTo>
                        <a:lnTo>
                          <a:pt x="69" y="1"/>
                        </a:lnTo>
                        <a:lnTo>
                          <a:pt x="70" y="1"/>
                        </a:lnTo>
                        <a:lnTo>
                          <a:pt x="71" y="2"/>
                        </a:lnTo>
                        <a:lnTo>
                          <a:pt x="73" y="3"/>
                        </a:lnTo>
                        <a:lnTo>
                          <a:pt x="74" y="3"/>
                        </a:lnTo>
                        <a:lnTo>
                          <a:pt x="75" y="4"/>
                        </a:lnTo>
                        <a:lnTo>
                          <a:pt x="76" y="5"/>
                        </a:lnTo>
                        <a:lnTo>
                          <a:pt x="76" y="5"/>
                        </a:lnTo>
                        <a:lnTo>
                          <a:pt x="77" y="6"/>
                        </a:lnTo>
                        <a:lnTo>
                          <a:pt x="78" y="7"/>
                        </a:lnTo>
                        <a:lnTo>
                          <a:pt x="80" y="9"/>
                        </a:lnTo>
                        <a:lnTo>
                          <a:pt x="81" y="11"/>
                        </a:lnTo>
                        <a:lnTo>
                          <a:pt x="82" y="13"/>
                        </a:lnTo>
                        <a:lnTo>
                          <a:pt x="84" y="15"/>
                        </a:lnTo>
                        <a:lnTo>
                          <a:pt x="85" y="17"/>
                        </a:lnTo>
                        <a:lnTo>
                          <a:pt x="87" y="19"/>
                        </a:lnTo>
                        <a:lnTo>
                          <a:pt x="87" y="20"/>
                        </a:lnTo>
                        <a:lnTo>
                          <a:pt x="88" y="21"/>
                        </a:lnTo>
                        <a:lnTo>
                          <a:pt x="89" y="22"/>
                        </a:lnTo>
                        <a:lnTo>
                          <a:pt x="90" y="23"/>
                        </a:lnTo>
                        <a:lnTo>
                          <a:pt x="91" y="23"/>
                        </a:lnTo>
                        <a:lnTo>
                          <a:pt x="92" y="24"/>
                        </a:lnTo>
                        <a:lnTo>
                          <a:pt x="93" y="25"/>
                        </a:lnTo>
                        <a:lnTo>
                          <a:pt x="95" y="25"/>
                        </a:lnTo>
                        <a:lnTo>
                          <a:pt x="95" y="25"/>
                        </a:lnTo>
                        <a:lnTo>
                          <a:pt x="96" y="25"/>
                        </a:lnTo>
                        <a:lnTo>
                          <a:pt x="97" y="25"/>
                        </a:lnTo>
                        <a:lnTo>
                          <a:pt x="98" y="25"/>
                        </a:lnTo>
                      </a:path>
                    </a:pathLst>
                  </a:custGeom>
                  <a:grpFill/>
                  <a:ln w="3175" cap="flat" cmpd="sng">
                    <a:solidFill>
                      <a:schemeClr val="accent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 defTabSz="914308">
                      <a:defRPr/>
                    </a:pPr>
                    <a:endParaRPr lang="en-US" sz="900" kern="0" dirty="0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5" name="Freeform 12"/>
                  <p:cNvSpPr>
                    <a:spLocks/>
                  </p:cNvSpPr>
                  <p:nvPr/>
                </p:nvSpPr>
                <p:spPr bwMode="auto">
                  <a:xfrm>
                    <a:off x="355629" y="3876163"/>
                    <a:ext cx="1068508" cy="1252736"/>
                  </a:xfrm>
                  <a:custGeom>
                    <a:avLst/>
                    <a:gdLst/>
                    <a:ahLst/>
                    <a:cxnLst>
                      <a:cxn ang="0">
                        <a:pos x="141" y="28"/>
                      </a:cxn>
                      <a:cxn ang="0">
                        <a:pos x="142" y="39"/>
                      </a:cxn>
                      <a:cxn ang="0">
                        <a:pos x="134" y="42"/>
                      </a:cxn>
                      <a:cxn ang="0">
                        <a:pos x="125" y="45"/>
                      </a:cxn>
                      <a:cxn ang="0">
                        <a:pos x="112" y="143"/>
                      </a:cxn>
                      <a:cxn ang="0">
                        <a:pos x="96" y="149"/>
                      </a:cxn>
                      <a:cxn ang="0">
                        <a:pos x="92" y="138"/>
                      </a:cxn>
                      <a:cxn ang="0">
                        <a:pos x="87" y="129"/>
                      </a:cxn>
                      <a:cxn ang="0">
                        <a:pos x="75" y="118"/>
                      </a:cxn>
                      <a:cxn ang="0">
                        <a:pos x="47" y="120"/>
                      </a:cxn>
                      <a:cxn ang="0">
                        <a:pos x="38" y="125"/>
                      </a:cxn>
                      <a:cxn ang="0">
                        <a:pos x="34" y="124"/>
                      </a:cxn>
                      <a:cxn ang="0">
                        <a:pos x="35" y="118"/>
                      </a:cxn>
                      <a:cxn ang="0">
                        <a:pos x="41" y="110"/>
                      </a:cxn>
                      <a:cxn ang="0">
                        <a:pos x="43" y="104"/>
                      </a:cxn>
                      <a:cxn ang="0">
                        <a:pos x="42" y="98"/>
                      </a:cxn>
                      <a:cxn ang="0">
                        <a:pos x="34" y="93"/>
                      </a:cxn>
                      <a:cxn ang="0">
                        <a:pos x="25" y="86"/>
                      </a:cxn>
                      <a:cxn ang="0">
                        <a:pos x="21" y="81"/>
                      </a:cxn>
                      <a:cxn ang="0">
                        <a:pos x="16" y="81"/>
                      </a:cxn>
                      <a:cxn ang="0">
                        <a:pos x="16" y="71"/>
                      </a:cxn>
                      <a:cxn ang="0">
                        <a:pos x="12" y="55"/>
                      </a:cxn>
                      <a:cxn ang="0">
                        <a:pos x="11" y="46"/>
                      </a:cxn>
                      <a:cxn ang="0">
                        <a:pos x="6" y="42"/>
                      </a:cxn>
                      <a:cxn ang="0">
                        <a:pos x="0" y="39"/>
                      </a:cxn>
                      <a:cxn ang="0">
                        <a:pos x="0" y="36"/>
                      </a:cxn>
                      <a:cxn ang="0">
                        <a:pos x="3" y="33"/>
                      </a:cxn>
                      <a:cxn ang="0">
                        <a:pos x="12" y="35"/>
                      </a:cxn>
                      <a:cxn ang="0">
                        <a:pos x="14" y="37"/>
                      </a:cxn>
                      <a:cxn ang="0">
                        <a:pos x="16" y="39"/>
                      </a:cxn>
                      <a:cxn ang="0">
                        <a:pos x="24" y="40"/>
                      </a:cxn>
                      <a:cxn ang="0">
                        <a:pos x="29" y="39"/>
                      </a:cxn>
                      <a:cxn ang="0">
                        <a:pos x="22" y="32"/>
                      </a:cxn>
                      <a:cxn ang="0">
                        <a:pos x="20" y="26"/>
                      </a:cxn>
                      <a:cxn ang="0">
                        <a:pos x="23" y="25"/>
                      </a:cxn>
                      <a:cxn ang="0">
                        <a:pos x="28" y="19"/>
                      </a:cxn>
                      <a:cxn ang="0">
                        <a:pos x="33" y="16"/>
                      </a:cxn>
                      <a:cxn ang="0">
                        <a:pos x="39" y="16"/>
                      </a:cxn>
                      <a:cxn ang="0">
                        <a:pos x="50" y="21"/>
                      </a:cxn>
                      <a:cxn ang="0">
                        <a:pos x="59" y="25"/>
                      </a:cxn>
                      <a:cxn ang="0">
                        <a:pos x="78" y="30"/>
                      </a:cxn>
                      <a:cxn ang="0">
                        <a:pos x="85" y="32"/>
                      </a:cxn>
                      <a:cxn ang="0">
                        <a:pos x="80" y="34"/>
                      </a:cxn>
                      <a:cxn ang="0">
                        <a:pos x="80" y="37"/>
                      </a:cxn>
                      <a:cxn ang="0">
                        <a:pos x="86" y="39"/>
                      </a:cxn>
                      <a:cxn ang="0">
                        <a:pos x="93" y="38"/>
                      </a:cxn>
                      <a:cxn ang="0">
                        <a:pos x="92" y="30"/>
                      </a:cxn>
                      <a:cxn ang="0">
                        <a:pos x="91" y="22"/>
                      </a:cxn>
                      <a:cxn ang="0">
                        <a:pos x="88" y="20"/>
                      </a:cxn>
                      <a:cxn ang="0">
                        <a:pos x="84" y="21"/>
                      </a:cxn>
                      <a:cxn ang="0">
                        <a:pos x="80" y="23"/>
                      </a:cxn>
                      <a:cxn ang="0">
                        <a:pos x="75" y="23"/>
                      </a:cxn>
                      <a:cxn ang="0">
                        <a:pos x="70" y="19"/>
                      </a:cxn>
                      <a:cxn ang="0">
                        <a:pos x="68" y="12"/>
                      </a:cxn>
                      <a:cxn ang="0">
                        <a:pos x="72" y="6"/>
                      </a:cxn>
                      <a:cxn ang="0">
                        <a:pos x="83" y="3"/>
                      </a:cxn>
                      <a:cxn ang="0">
                        <a:pos x="94" y="2"/>
                      </a:cxn>
                      <a:cxn ang="0">
                        <a:pos x="106" y="2"/>
                      </a:cxn>
                      <a:cxn ang="0">
                        <a:pos x="116" y="4"/>
                      </a:cxn>
                      <a:cxn ang="0">
                        <a:pos x="118" y="0"/>
                      </a:cxn>
                      <a:cxn ang="0">
                        <a:pos x="125" y="6"/>
                      </a:cxn>
                      <a:cxn ang="0">
                        <a:pos x="134" y="13"/>
                      </a:cxn>
                    </a:cxnLst>
                    <a:rect l="0" t="0" r="r" b="b"/>
                    <a:pathLst>
                      <a:path w="143" h="156">
                        <a:moveTo>
                          <a:pt x="141" y="15"/>
                        </a:moveTo>
                        <a:lnTo>
                          <a:pt x="141" y="16"/>
                        </a:lnTo>
                        <a:lnTo>
                          <a:pt x="141" y="18"/>
                        </a:lnTo>
                        <a:lnTo>
                          <a:pt x="141" y="20"/>
                        </a:lnTo>
                        <a:lnTo>
                          <a:pt x="141" y="21"/>
                        </a:lnTo>
                        <a:lnTo>
                          <a:pt x="141" y="25"/>
                        </a:lnTo>
                        <a:lnTo>
                          <a:pt x="141" y="28"/>
                        </a:lnTo>
                        <a:lnTo>
                          <a:pt x="141" y="30"/>
                        </a:lnTo>
                        <a:lnTo>
                          <a:pt x="141" y="32"/>
                        </a:lnTo>
                        <a:lnTo>
                          <a:pt x="141" y="33"/>
                        </a:lnTo>
                        <a:lnTo>
                          <a:pt x="141" y="35"/>
                        </a:lnTo>
                        <a:lnTo>
                          <a:pt x="142" y="36"/>
                        </a:lnTo>
                        <a:lnTo>
                          <a:pt x="142" y="38"/>
                        </a:lnTo>
                        <a:lnTo>
                          <a:pt x="142" y="39"/>
                        </a:lnTo>
                        <a:lnTo>
                          <a:pt x="143" y="40"/>
                        </a:lnTo>
                        <a:lnTo>
                          <a:pt x="142" y="40"/>
                        </a:lnTo>
                        <a:lnTo>
                          <a:pt x="141" y="41"/>
                        </a:lnTo>
                        <a:lnTo>
                          <a:pt x="140" y="41"/>
                        </a:lnTo>
                        <a:lnTo>
                          <a:pt x="139" y="41"/>
                        </a:lnTo>
                        <a:lnTo>
                          <a:pt x="136" y="42"/>
                        </a:lnTo>
                        <a:lnTo>
                          <a:pt x="134" y="42"/>
                        </a:lnTo>
                        <a:lnTo>
                          <a:pt x="131" y="43"/>
                        </a:lnTo>
                        <a:lnTo>
                          <a:pt x="130" y="43"/>
                        </a:lnTo>
                        <a:lnTo>
                          <a:pt x="129" y="43"/>
                        </a:lnTo>
                        <a:lnTo>
                          <a:pt x="127" y="43"/>
                        </a:lnTo>
                        <a:lnTo>
                          <a:pt x="126" y="44"/>
                        </a:lnTo>
                        <a:lnTo>
                          <a:pt x="125" y="44"/>
                        </a:lnTo>
                        <a:lnTo>
                          <a:pt x="125" y="45"/>
                        </a:lnTo>
                        <a:lnTo>
                          <a:pt x="123" y="59"/>
                        </a:lnTo>
                        <a:lnTo>
                          <a:pt x="121" y="73"/>
                        </a:lnTo>
                        <a:lnTo>
                          <a:pt x="120" y="87"/>
                        </a:lnTo>
                        <a:lnTo>
                          <a:pt x="118" y="101"/>
                        </a:lnTo>
                        <a:lnTo>
                          <a:pt x="116" y="115"/>
                        </a:lnTo>
                        <a:lnTo>
                          <a:pt x="114" y="129"/>
                        </a:lnTo>
                        <a:lnTo>
                          <a:pt x="112" y="143"/>
                        </a:lnTo>
                        <a:lnTo>
                          <a:pt x="110" y="156"/>
                        </a:lnTo>
                        <a:lnTo>
                          <a:pt x="100" y="156"/>
                        </a:lnTo>
                        <a:lnTo>
                          <a:pt x="99" y="155"/>
                        </a:lnTo>
                        <a:lnTo>
                          <a:pt x="99" y="154"/>
                        </a:lnTo>
                        <a:lnTo>
                          <a:pt x="98" y="152"/>
                        </a:lnTo>
                        <a:lnTo>
                          <a:pt x="97" y="151"/>
                        </a:lnTo>
                        <a:lnTo>
                          <a:pt x="96" y="149"/>
                        </a:lnTo>
                        <a:lnTo>
                          <a:pt x="94" y="146"/>
                        </a:lnTo>
                        <a:lnTo>
                          <a:pt x="94" y="145"/>
                        </a:lnTo>
                        <a:lnTo>
                          <a:pt x="93" y="144"/>
                        </a:lnTo>
                        <a:lnTo>
                          <a:pt x="93" y="143"/>
                        </a:lnTo>
                        <a:lnTo>
                          <a:pt x="92" y="141"/>
                        </a:lnTo>
                        <a:lnTo>
                          <a:pt x="92" y="140"/>
                        </a:lnTo>
                        <a:lnTo>
                          <a:pt x="92" y="138"/>
                        </a:lnTo>
                        <a:lnTo>
                          <a:pt x="91" y="136"/>
                        </a:lnTo>
                        <a:lnTo>
                          <a:pt x="91" y="135"/>
                        </a:lnTo>
                        <a:lnTo>
                          <a:pt x="90" y="133"/>
                        </a:lnTo>
                        <a:lnTo>
                          <a:pt x="90" y="132"/>
                        </a:lnTo>
                        <a:lnTo>
                          <a:pt x="89" y="131"/>
                        </a:lnTo>
                        <a:lnTo>
                          <a:pt x="88" y="130"/>
                        </a:lnTo>
                        <a:lnTo>
                          <a:pt x="87" y="129"/>
                        </a:lnTo>
                        <a:lnTo>
                          <a:pt x="86" y="128"/>
                        </a:lnTo>
                        <a:lnTo>
                          <a:pt x="84" y="126"/>
                        </a:lnTo>
                        <a:lnTo>
                          <a:pt x="81" y="124"/>
                        </a:lnTo>
                        <a:lnTo>
                          <a:pt x="79" y="122"/>
                        </a:lnTo>
                        <a:lnTo>
                          <a:pt x="77" y="120"/>
                        </a:lnTo>
                        <a:lnTo>
                          <a:pt x="76" y="119"/>
                        </a:lnTo>
                        <a:lnTo>
                          <a:pt x="75" y="118"/>
                        </a:lnTo>
                        <a:lnTo>
                          <a:pt x="69" y="118"/>
                        </a:lnTo>
                        <a:lnTo>
                          <a:pt x="63" y="118"/>
                        </a:lnTo>
                        <a:lnTo>
                          <a:pt x="57" y="118"/>
                        </a:lnTo>
                        <a:lnTo>
                          <a:pt x="51" y="118"/>
                        </a:lnTo>
                        <a:lnTo>
                          <a:pt x="50" y="119"/>
                        </a:lnTo>
                        <a:lnTo>
                          <a:pt x="49" y="119"/>
                        </a:lnTo>
                        <a:lnTo>
                          <a:pt x="47" y="120"/>
                        </a:lnTo>
                        <a:lnTo>
                          <a:pt x="45" y="121"/>
                        </a:lnTo>
                        <a:lnTo>
                          <a:pt x="43" y="122"/>
                        </a:lnTo>
                        <a:lnTo>
                          <a:pt x="42" y="123"/>
                        </a:lnTo>
                        <a:lnTo>
                          <a:pt x="41" y="123"/>
                        </a:lnTo>
                        <a:lnTo>
                          <a:pt x="40" y="124"/>
                        </a:lnTo>
                        <a:lnTo>
                          <a:pt x="39" y="124"/>
                        </a:lnTo>
                        <a:lnTo>
                          <a:pt x="38" y="125"/>
                        </a:lnTo>
                        <a:lnTo>
                          <a:pt x="37" y="126"/>
                        </a:lnTo>
                        <a:lnTo>
                          <a:pt x="37" y="127"/>
                        </a:lnTo>
                        <a:lnTo>
                          <a:pt x="36" y="128"/>
                        </a:lnTo>
                        <a:lnTo>
                          <a:pt x="36" y="127"/>
                        </a:lnTo>
                        <a:lnTo>
                          <a:pt x="35" y="126"/>
                        </a:lnTo>
                        <a:lnTo>
                          <a:pt x="35" y="125"/>
                        </a:lnTo>
                        <a:lnTo>
                          <a:pt x="34" y="124"/>
                        </a:lnTo>
                        <a:lnTo>
                          <a:pt x="34" y="123"/>
                        </a:lnTo>
                        <a:lnTo>
                          <a:pt x="34" y="122"/>
                        </a:lnTo>
                        <a:lnTo>
                          <a:pt x="34" y="121"/>
                        </a:lnTo>
                        <a:lnTo>
                          <a:pt x="34" y="120"/>
                        </a:lnTo>
                        <a:lnTo>
                          <a:pt x="35" y="120"/>
                        </a:lnTo>
                        <a:lnTo>
                          <a:pt x="35" y="119"/>
                        </a:lnTo>
                        <a:lnTo>
                          <a:pt x="35" y="118"/>
                        </a:lnTo>
                        <a:lnTo>
                          <a:pt x="36" y="117"/>
                        </a:lnTo>
                        <a:lnTo>
                          <a:pt x="36" y="117"/>
                        </a:lnTo>
                        <a:lnTo>
                          <a:pt x="36" y="116"/>
                        </a:lnTo>
                        <a:lnTo>
                          <a:pt x="37" y="114"/>
                        </a:lnTo>
                        <a:lnTo>
                          <a:pt x="38" y="113"/>
                        </a:lnTo>
                        <a:lnTo>
                          <a:pt x="40" y="112"/>
                        </a:lnTo>
                        <a:lnTo>
                          <a:pt x="41" y="110"/>
                        </a:lnTo>
                        <a:lnTo>
                          <a:pt x="41" y="110"/>
                        </a:lnTo>
                        <a:lnTo>
                          <a:pt x="42" y="109"/>
                        </a:lnTo>
                        <a:lnTo>
                          <a:pt x="42" y="108"/>
                        </a:lnTo>
                        <a:lnTo>
                          <a:pt x="42" y="107"/>
                        </a:lnTo>
                        <a:lnTo>
                          <a:pt x="43" y="106"/>
                        </a:lnTo>
                        <a:lnTo>
                          <a:pt x="43" y="105"/>
                        </a:lnTo>
                        <a:lnTo>
                          <a:pt x="43" y="104"/>
                        </a:lnTo>
                        <a:lnTo>
                          <a:pt x="43" y="104"/>
                        </a:lnTo>
                        <a:lnTo>
                          <a:pt x="43" y="102"/>
                        </a:lnTo>
                        <a:lnTo>
                          <a:pt x="43" y="101"/>
                        </a:lnTo>
                        <a:lnTo>
                          <a:pt x="43" y="101"/>
                        </a:lnTo>
                        <a:lnTo>
                          <a:pt x="43" y="100"/>
                        </a:lnTo>
                        <a:lnTo>
                          <a:pt x="42" y="99"/>
                        </a:lnTo>
                        <a:lnTo>
                          <a:pt x="42" y="98"/>
                        </a:lnTo>
                        <a:lnTo>
                          <a:pt x="41" y="97"/>
                        </a:lnTo>
                        <a:lnTo>
                          <a:pt x="40" y="96"/>
                        </a:lnTo>
                        <a:lnTo>
                          <a:pt x="39" y="95"/>
                        </a:lnTo>
                        <a:lnTo>
                          <a:pt x="38" y="95"/>
                        </a:lnTo>
                        <a:lnTo>
                          <a:pt x="37" y="94"/>
                        </a:lnTo>
                        <a:lnTo>
                          <a:pt x="36" y="94"/>
                        </a:lnTo>
                        <a:lnTo>
                          <a:pt x="34" y="93"/>
                        </a:lnTo>
                        <a:lnTo>
                          <a:pt x="33" y="93"/>
                        </a:lnTo>
                        <a:lnTo>
                          <a:pt x="32" y="93"/>
                        </a:lnTo>
                        <a:lnTo>
                          <a:pt x="29" y="92"/>
                        </a:lnTo>
                        <a:lnTo>
                          <a:pt x="26" y="91"/>
                        </a:lnTo>
                        <a:lnTo>
                          <a:pt x="26" y="89"/>
                        </a:lnTo>
                        <a:lnTo>
                          <a:pt x="25" y="87"/>
                        </a:lnTo>
                        <a:lnTo>
                          <a:pt x="25" y="86"/>
                        </a:lnTo>
                        <a:lnTo>
                          <a:pt x="25" y="85"/>
                        </a:lnTo>
                        <a:lnTo>
                          <a:pt x="25" y="84"/>
                        </a:lnTo>
                        <a:lnTo>
                          <a:pt x="24" y="84"/>
                        </a:lnTo>
                        <a:lnTo>
                          <a:pt x="24" y="83"/>
                        </a:lnTo>
                        <a:lnTo>
                          <a:pt x="23" y="82"/>
                        </a:lnTo>
                        <a:lnTo>
                          <a:pt x="22" y="82"/>
                        </a:lnTo>
                        <a:lnTo>
                          <a:pt x="21" y="81"/>
                        </a:lnTo>
                        <a:lnTo>
                          <a:pt x="20" y="81"/>
                        </a:lnTo>
                        <a:lnTo>
                          <a:pt x="20" y="81"/>
                        </a:lnTo>
                        <a:lnTo>
                          <a:pt x="19" y="81"/>
                        </a:lnTo>
                        <a:lnTo>
                          <a:pt x="19" y="81"/>
                        </a:lnTo>
                        <a:lnTo>
                          <a:pt x="18" y="81"/>
                        </a:lnTo>
                        <a:lnTo>
                          <a:pt x="17" y="81"/>
                        </a:lnTo>
                        <a:lnTo>
                          <a:pt x="16" y="81"/>
                        </a:lnTo>
                        <a:lnTo>
                          <a:pt x="16" y="80"/>
                        </a:lnTo>
                        <a:lnTo>
                          <a:pt x="17" y="79"/>
                        </a:lnTo>
                        <a:lnTo>
                          <a:pt x="17" y="77"/>
                        </a:lnTo>
                        <a:lnTo>
                          <a:pt x="17" y="76"/>
                        </a:lnTo>
                        <a:lnTo>
                          <a:pt x="17" y="75"/>
                        </a:lnTo>
                        <a:lnTo>
                          <a:pt x="17" y="74"/>
                        </a:lnTo>
                        <a:lnTo>
                          <a:pt x="16" y="71"/>
                        </a:lnTo>
                        <a:lnTo>
                          <a:pt x="16" y="69"/>
                        </a:lnTo>
                        <a:lnTo>
                          <a:pt x="15" y="67"/>
                        </a:lnTo>
                        <a:lnTo>
                          <a:pt x="15" y="65"/>
                        </a:lnTo>
                        <a:lnTo>
                          <a:pt x="14" y="63"/>
                        </a:lnTo>
                        <a:lnTo>
                          <a:pt x="13" y="60"/>
                        </a:lnTo>
                        <a:lnTo>
                          <a:pt x="13" y="58"/>
                        </a:lnTo>
                        <a:lnTo>
                          <a:pt x="12" y="55"/>
                        </a:lnTo>
                        <a:lnTo>
                          <a:pt x="12" y="53"/>
                        </a:lnTo>
                        <a:lnTo>
                          <a:pt x="11" y="51"/>
                        </a:lnTo>
                        <a:lnTo>
                          <a:pt x="11" y="49"/>
                        </a:lnTo>
                        <a:lnTo>
                          <a:pt x="11" y="48"/>
                        </a:lnTo>
                        <a:lnTo>
                          <a:pt x="11" y="47"/>
                        </a:lnTo>
                        <a:lnTo>
                          <a:pt x="11" y="46"/>
                        </a:lnTo>
                        <a:lnTo>
                          <a:pt x="11" y="46"/>
                        </a:lnTo>
                        <a:lnTo>
                          <a:pt x="11" y="45"/>
                        </a:lnTo>
                        <a:lnTo>
                          <a:pt x="10" y="45"/>
                        </a:lnTo>
                        <a:lnTo>
                          <a:pt x="10" y="44"/>
                        </a:lnTo>
                        <a:lnTo>
                          <a:pt x="9" y="43"/>
                        </a:lnTo>
                        <a:lnTo>
                          <a:pt x="8" y="43"/>
                        </a:lnTo>
                        <a:lnTo>
                          <a:pt x="7" y="42"/>
                        </a:lnTo>
                        <a:lnTo>
                          <a:pt x="6" y="42"/>
                        </a:lnTo>
                        <a:lnTo>
                          <a:pt x="5" y="42"/>
                        </a:lnTo>
                        <a:lnTo>
                          <a:pt x="4" y="41"/>
                        </a:lnTo>
                        <a:lnTo>
                          <a:pt x="3" y="41"/>
                        </a:lnTo>
                        <a:lnTo>
                          <a:pt x="2" y="41"/>
                        </a:lnTo>
                        <a:lnTo>
                          <a:pt x="1" y="40"/>
                        </a:lnTo>
                        <a:lnTo>
                          <a:pt x="1" y="39"/>
                        </a:lnTo>
                        <a:lnTo>
                          <a:pt x="0" y="39"/>
                        </a:lnTo>
                        <a:lnTo>
                          <a:pt x="0" y="39"/>
                        </a:lnTo>
                        <a:lnTo>
                          <a:pt x="0" y="38"/>
                        </a:lnTo>
                        <a:lnTo>
                          <a:pt x="0" y="38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6"/>
                        </a:lnTo>
                        <a:lnTo>
                          <a:pt x="0" y="36"/>
                        </a:lnTo>
                        <a:lnTo>
                          <a:pt x="0" y="35"/>
                        </a:lnTo>
                        <a:lnTo>
                          <a:pt x="1" y="35"/>
                        </a:lnTo>
                        <a:lnTo>
                          <a:pt x="1" y="34"/>
                        </a:lnTo>
                        <a:lnTo>
                          <a:pt x="1" y="34"/>
                        </a:lnTo>
                        <a:lnTo>
                          <a:pt x="2" y="34"/>
                        </a:lnTo>
                        <a:lnTo>
                          <a:pt x="3" y="34"/>
                        </a:lnTo>
                        <a:lnTo>
                          <a:pt x="3" y="33"/>
                        </a:lnTo>
                        <a:lnTo>
                          <a:pt x="4" y="33"/>
                        </a:lnTo>
                        <a:lnTo>
                          <a:pt x="5" y="33"/>
                        </a:lnTo>
                        <a:lnTo>
                          <a:pt x="6" y="34"/>
                        </a:lnTo>
                        <a:lnTo>
                          <a:pt x="7" y="34"/>
                        </a:lnTo>
                        <a:lnTo>
                          <a:pt x="9" y="34"/>
                        </a:lnTo>
                        <a:lnTo>
                          <a:pt x="11" y="35"/>
                        </a:lnTo>
                        <a:lnTo>
                          <a:pt x="12" y="35"/>
                        </a:lnTo>
                        <a:lnTo>
                          <a:pt x="13" y="35"/>
                        </a:lnTo>
                        <a:lnTo>
                          <a:pt x="13" y="35"/>
                        </a:lnTo>
                        <a:lnTo>
                          <a:pt x="13" y="36"/>
                        </a:lnTo>
                        <a:lnTo>
                          <a:pt x="13" y="36"/>
                        </a:lnTo>
                        <a:lnTo>
                          <a:pt x="14" y="36"/>
                        </a:lnTo>
                        <a:lnTo>
                          <a:pt x="14" y="36"/>
                        </a:lnTo>
                        <a:lnTo>
                          <a:pt x="14" y="37"/>
                        </a:lnTo>
                        <a:lnTo>
                          <a:pt x="15" y="37"/>
                        </a:lnTo>
                        <a:lnTo>
                          <a:pt x="16" y="37"/>
                        </a:lnTo>
                        <a:lnTo>
                          <a:pt x="16" y="38"/>
                        </a:lnTo>
                        <a:lnTo>
                          <a:pt x="16" y="38"/>
                        </a:lnTo>
                        <a:lnTo>
                          <a:pt x="16" y="38"/>
                        </a:lnTo>
                        <a:lnTo>
                          <a:pt x="16" y="39"/>
                        </a:lnTo>
                        <a:lnTo>
                          <a:pt x="16" y="39"/>
                        </a:lnTo>
                        <a:lnTo>
                          <a:pt x="16" y="40"/>
                        </a:lnTo>
                        <a:lnTo>
                          <a:pt x="17" y="40"/>
                        </a:lnTo>
                        <a:lnTo>
                          <a:pt x="18" y="40"/>
                        </a:lnTo>
                        <a:lnTo>
                          <a:pt x="19" y="40"/>
                        </a:lnTo>
                        <a:lnTo>
                          <a:pt x="20" y="40"/>
                        </a:lnTo>
                        <a:lnTo>
                          <a:pt x="22" y="40"/>
                        </a:lnTo>
                        <a:lnTo>
                          <a:pt x="24" y="40"/>
                        </a:lnTo>
                        <a:lnTo>
                          <a:pt x="25" y="40"/>
                        </a:lnTo>
                        <a:lnTo>
                          <a:pt x="27" y="41"/>
                        </a:lnTo>
                        <a:lnTo>
                          <a:pt x="28" y="41"/>
                        </a:lnTo>
                        <a:lnTo>
                          <a:pt x="30" y="41"/>
                        </a:lnTo>
                        <a:lnTo>
                          <a:pt x="30" y="41"/>
                        </a:lnTo>
                        <a:lnTo>
                          <a:pt x="29" y="40"/>
                        </a:lnTo>
                        <a:lnTo>
                          <a:pt x="29" y="39"/>
                        </a:lnTo>
                        <a:lnTo>
                          <a:pt x="28" y="38"/>
                        </a:lnTo>
                        <a:lnTo>
                          <a:pt x="27" y="37"/>
                        </a:lnTo>
                        <a:lnTo>
                          <a:pt x="27" y="36"/>
                        </a:lnTo>
                        <a:lnTo>
                          <a:pt x="26" y="35"/>
                        </a:lnTo>
                        <a:lnTo>
                          <a:pt x="24" y="34"/>
                        </a:lnTo>
                        <a:lnTo>
                          <a:pt x="23" y="33"/>
                        </a:lnTo>
                        <a:lnTo>
                          <a:pt x="22" y="32"/>
                        </a:lnTo>
                        <a:lnTo>
                          <a:pt x="22" y="31"/>
                        </a:lnTo>
                        <a:lnTo>
                          <a:pt x="21" y="30"/>
                        </a:lnTo>
                        <a:lnTo>
                          <a:pt x="20" y="29"/>
                        </a:lnTo>
                        <a:lnTo>
                          <a:pt x="20" y="28"/>
                        </a:lnTo>
                        <a:lnTo>
                          <a:pt x="20" y="27"/>
                        </a:lnTo>
                        <a:lnTo>
                          <a:pt x="20" y="26"/>
                        </a:lnTo>
                        <a:lnTo>
                          <a:pt x="20" y="26"/>
                        </a:lnTo>
                        <a:lnTo>
                          <a:pt x="20" y="25"/>
                        </a:lnTo>
                        <a:lnTo>
                          <a:pt x="20" y="25"/>
                        </a:lnTo>
                        <a:lnTo>
                          <a:pt x="21" y="25"/>
                        </a:lnTo>
                        <a:lnTo>
                          <a:pt x="22" y="25"/>
                        </a:lnTo>
                        <a:lnTo>
                          <a:pt x="22" y="25"/>
                        </a:lnTo>
                        <a:lnTo>
                          <a:pt x="23" y="25"/>
                        </a:lnTo>
                        <a:lnTo>
                          <a:pt x="23" y="25"/>
                        </a:lnTo>
                        <a:lnTo>
                          <a:pt x="24" y="25"/>
                        </a:lnTo>
                        <a:lnTo>
                          <a:pt x="25" y="24"/>
                        </a:lnTo>
                        <a:lnTo>
                          <a:pt x="26" y="23"/>
                        </a:lnTo>
                        <a:lnTo>
                          <a:pt x="26" y="23"/>
                        </a:lnTo>
                        <a:lnTo>
                          <a:pt x="27" y="22"/>
                        </a:lnTo>
                        <a:lnTo>
                          <a:pt x="28" y="20"/>
                        </a:lnTo>
                        <a:lnTo>
                          <a:pt x="28" y="19"/>
                        </a:lnTo>
                        <a:lnTo>
                          <a:pt x="29" y="19"/>
                        </a:lnTo>
                        <a:lnTo>
                          <a:pt x="29" y="18"/>
                        </a:lnTo>
                        <a:lnTo>
                          <a:pt x="30" y="17"/>
                        </a:lnTo>
                        <a:lnTo>
                          <a:pt x="30" y="17"/>
                        </a:lnTo>
                        <a:lnTo>
                          <a:pt x="31" y="17"/>
                        </a:lnTo>
                        <a:lnTo>
                          <a:pt x="32" y="16"/>
                        </a:lnTo>
                        <a:lnTo>
                          <a:pt x="33" y="16"/>
                        </a:lnTo>
                        <a:lnTo>
                          <a:pt x="34" y="16"/>
                        </a:lnTo>
                        <a:lnTo>
                          <a:pt x="35" y="16"/>
                        </a:lnTo>
                        <a:lnTo>
                          <a:pt x="35" y="16"/>
                        </a:lnTo>
                        <a:lnTo>
                          <a:pt x="36" y="15"/>
                        </a:lnTo>
                        <a:lnTo>
                          <a:pt x="37" y="15"/>
                        </a:lnTo>
                        <a:lnTo>
                          <a:pt x="38" y="16"/>
                        </a:lnTo>
                        <a:lnTo>
                          <a:pt x="39" y="16"/>
                        </a:lnTo>
                        <a:lnTo>
                          <a:pt x="41" y="16"/>
                        </a:lnTo>
                        <a:lnTo>
                          <a:pt x="42" y="17"/>
                        </a:lnTo>
                        <a:lnTo>
                          <a:pt x="43" y="17"/>
                        </a:lnTo>
                        <a:lnTo>
                          <a:pt x="45" y="18"/>
                        </a:lnTo>
                        <a:lnTo>
                          <a:pt x="46" y="19"/>
                        </a:lnTo>
                        <a:lnTo>
                          <a:pt x="49" y="20"/>
                        </a:lnTo>
                        <a:lnTo>
                          <a:pt x="50" y="21"/>
                        </a:lnTo>
                        <a:lnTo>
                          <a:pt x="52" y="22"/>
                        </a:lnTo>
                        <a:lnTo>
                          <a:pt x="53" y="23"/>
                        </a:lnTo>
                        <a:lnTo>
                          <a:pt x="55" y="23"/>
                        </a:lnTo>
                        <a:lnTo>
                          <a:pt x="56" y="24"/>
                        </a:lnTo>
                        <a:lnTo>
                          <a:pt x="57" y="24"/>
                        </a:lnTo>
                        <a:lnTo>
                          <a:pt x="58" y="24"/>
                        </a:lnTo>
                        <a:lnTo>
                          <a:pt x="59" y="25"/>
                        </a:lnTo>
                        <a:lnTo>
                          <a:pt x="62" y="26"/>
                        </a:lnTo>
                        <a:lnTo>
                          <a:pt x="65" y="27"/>
                        </a:lnTo>
                        <a:lnTo>
                          <a:pt x="67" y="27"/>
                        </a:lnTo>
                        <a:lnTo>
                          <a:pt x="70" y="28"/>
                        </a:lnTo>
                        <a:lnTo>
                          <a:pt x="73" y="29"/>
                        </a:lnTo>
                        <a:lnTo>
                          <a:pt x="75" y="29"/>
                        </a:lnTo>
                        <a:lnTo>
                          <a:pt x="78" y="30"/>
                        </a:lnTo>
                        <a:lnTo>
                          <a:pt x="81" y="30"/>
                        </a:lnTo>
                        <a:lnTo>
                          <a:pt x="83" y="30"/>
                        </a:lnTo>
                        <a:lnTo>
                          <a:pt x="86" y="30"/>
                        </a:lnTo>
                        <a:lnTo>
                          <a:pt x="86" y="30"/>
                        </a:lnTo>
                        <a:lnTo>
                          <a:pt x="86" y="31"/>
                        </a:lnTo>
                        <a:lnTo>
                          <a:pt x="85" y="31"/>
                        </a:lnTo>
                        <a:lnTo>
                          <a:pt x="85" y="32"/>
                        </a:lnTo>
                        <a:lnTo>
                          <a:pt x="84" y="32"/>
                        </a:lnTo>
                        <a:lnTo>
                          <a:pt x="84" y="32"/>
                        </a:lnTo>
                        <a:lnTo>
                          <a:pt x="82" y="32"/>
                        </a:lnTo>
                        <a:lnTo>
                          <a:pt x="82" y="32"/>
                        </a:lnTo>
                        <a:lnTo>
                          <a:pt x="81" y="33"/>
                        </a:lnTo>
                        <a:lnTo>
                          <a:pt x="80" y="33"/>
                        </a:lnTo>
                        <a:lnTo>
                          <a:pt x="80" y="34"/>
                        </a:lnTo>
                        <a:lnTo>
                          <a:pt x="80" y="34"/>
                        </a:lnTo>
                        <a:lnTo>
                          <a:pt x="79" y="35"/>
                        </a:lnTo>
                        <a:lnTo>
                          <a:pt x="79" y="35"/>
                        </a:lnTo>
                        <a:lnTo>
                          <a:pt x="79" y="36"/>
                        </a:lnTo>
                        <a:lnTo>
                          <a:pt x="79" y="36"/>
                        </a:lnTo>
                        <a:lnTo>
                          <a:pt x="80" y="37"/>
                        </a:lnTo>
                        <a:lnTo>
                          <a:pt x="80" y="37"/>
                        </a:lnTo>
                        <a:lnTo>
                          <a:pt x="81" y="38"/>
                        </a:lnTo>
                        <a:lnTo>
                          <a:pt x="82" y="38"/>
                        </a:lnTo>
                        <a:lnTo>
                          <a:pt x="82" y="39"/>
                        </a:lnTo>
                        <a:lnTo>
                          <a:pt x="83" y="39"/>
                        </a:lnTo>
                        <a:lnTo>
                          <a:pt x="84" y="39"/>
                        </a:lnTo>
                        <a:lnTo>
                          <a:pt x="85" y="39"/>
                        </a:lnTo>
                        <a:lnTo>
                          <a:pt x="86" y="39"/>
                        </a:lnTo>
                        <a:lnTo>
                          <a:pt x="87" y="39"/>
                        </a:lnTo>
                        <a:lnTo>
                          <a:pt x="88" y="39"/>
                        </a:lnTo>
                        <a:lnTo>
                          <a:pt x="90" y="39"/>
                        </a:lnTo>
                        <a:lnTo>
                          <a:pt x="91" y="39"/>
                        </a:lnTo>
                        <a:lnTo>
                          <a:pt x="91" y="38"/>
                        </a:lnTo>
                        <a:lnTo>
                          <a:pt x="92" y="38"/>
                        </a:lnTo>
                        <a:lnTo>
                          <a:pt x="93" y="38"/>
                        </a:lnTo>
                        <a:lnTo>
                          <a:pt x="93" y="37"/>
                        </a:lnTo>
                        <a:lnTo>
                          <a:pt x="92" y="37"/>
                        </a:lnTo>
                        <a:lnTo>
                          <a:pt x="92" y="35"/>
                        </a:lnTo>
                        <a:lnTo>
                          <a:pt x="92" y="34"/>
                        </a:lnTo>
                        <a:lnTo>
                          <a:pt x="92" y="33"/>
                        </a:lnTo>
                        <a:lnTo>
                          <a:pt x="92" y="31"/>
                        </a:lnTo>
                        <a:lnTo>
                          <a:pt x="92" y="30"/>
                        </a:lnTo>
                        <a:lnTo>
                          <a:pt x="92" y="29"/>
                        </a:lnTo>
                        <a:lnTo>
                          <a:pt x="92" y="28"/>
                        </a:lnTo>
                        <a:lnTo>
                          <a:pt x="92" y="26"/>
                        </a:lnTo>
                        <a:lnTo>
                          <a:pt x="92" y="25"/>
                        </a:lnTo>
                        <a:lnTo>
                          <a:pt x="92" y="24"/>
                        </a:lnTo>
                        <a:lnTo>
                          <a:pt x="92" y="23"/>
                        </a:lnTo>
                        <a:lnTo>
                          <a:pt x="91" y="22"/>
                        </a:lnTo>
                        <a:lnTo>
                          <a:pt x="91" y="21"/>
                        </a:lnTo>
                        <a:lnTo>
                          <a:pt x="91" y="21"/>
                        </a:lnTo>
                        <a:lnTo>
                          <a:pt x="90" y="21"/>
                        </a:lnTo>
                        <a:lnTo>
                          <a:pt x="90" y="20"/>
                        </a:lnTo>
                        <a:lnTo>
                          <a:pt x="90" y="20"/>
                        </a:lnTo>
                        <a:lnTo>
                          <a:pt x="89" y="20"/>
                        </a:lnTo>
                        <a:lnTo>
                          <a:pt x="88" y="20"/>
                        </a:lnTo>
                        <a:lnTo>
                          <a:pt x="88" y="20"/>
                        </a:lnTo>
                        <a:lnTo>
                          <a:pt x="87" y="20"/>
                        </a:lnTo>
                        <a:lnTo>
                          <a:pt x="87" y="20"/>
                        </a:lnTo>
                        <a:lnTo>
                          <a:pt x="86" y="20"/>
                        </a:lnTo>
                        <a:lnTo>
                          <a:pt x="85" y="20"/>
                        </a:lnTo>
                        <a:lnTo>
                          <a:pt x="85" y="21"/>
                        </a:lnTo>
                        <a:lnTo>
                          <a:pt x="84" y="21"/>
                        </a:lnTo>
                        <a:lnTo>
                          <a:pt x="84" y="22"/>
                        </a:lnTo>
                        <a:lnTo>
                          <a:pt x="83" y="22"/>
                        </a:lnTo>
                        <a:lnTo>
                          <a:pt x="83" y="22"/>
                        </a:lnTo>
                        <a:lnTo>
                          <a:pt x="82" y="23"/>
                        </a:lnTo>
                        <a:lnTo>
                          <a:pt x="82" y="23"/>
                        </a:lnTo>
                        <a:lnTo>
                          <a:pt x="81" y="23"/>
                        </a:lnTo>
                        <a:lnTo>
                          <a:pt x="80" y="23"/>
                        </a:lnTo>
                        <a:lnTo>
                          <a:pt x="80" y="23"/>
                        </a:lnTo>
                        <a:lnTo>
                          <a:pt x="79" y="23"/>
                        </a:lnTo>
                        <a:lnTo>
                          <a:pt x="79" y="23"/>
                        </a:lnTo>
                        <a:lnTo>
                          <a:pt x="78" y="23"/>
                        </a:lnTo>
                        <a:lnTo>
                          <a:pt x="77" y="23"/>
                        </a:lnTo>
                        <a:lnTo>
                          <a:pt x="76" y="23"/>
                        </a:lnTo>
                        <a:lnTo>
                          <a:pt x="75" y="23"/>
                        </a:lnTo>
                        <a:lnTo>
                          <a:pt x="75" y="22"/>
                        </a:lnTo>
                        <a:lnTo>
                          <a:pt x="74" y="22"/>
                        </a:lnTo>
                        <a:lnTo>
                          <a:pt x="73" y="22"/>
                        </a:lnTo>
                        <a:lnTo>
                          <a:pt x="73" y="21"/>
                        </a:lnTo>
                        <a:lnTo>
                          <a:pt x="72" y="21"/>
                        </a:lnTo>
                        <a:lnTo>
                          <a:pt x="71" y="20"/>
                        </a:lnTo>
                        <a:lnTo>
                          <a:pt x="70" y="19"/>
                        </a:lnTo>
                        <a:lnTo>
                          <a:pt x="69" y="17"/>
                        </a:lnTo>
                        <a:lnTo>
                          <a:pt x="69" y="17"/>
                        </a:lnTo>
                        <a:lnTo>
                          <a:pt x="68" y="17"/>
                        </a:lnTo>
                        <a:lnTo>
                          <a:pt x="68" y="15"/>
                        </a:lnTo>
                        <a:lnTo>
                          <a:pt x="68" y="14"/>
                        </a:lnTo>
                        <a:lnTo>
                          <a:pt x="68" y="13"/>
                        </a:lnTo>
                        <a:lnTo>
                          <a:pt x="68" y="12"/>
                        </a:lnTo>
                        <a:lnTo>
                          <a:pt x="69" y="11"/>
                        </a:lnTo>
                        <a:lnTo>
                          <a:pt x="69" y="11"/>
                        </a:lnTo>
                        <a:lnTo>
                          <a:pt x="69" y="10"/>
                        </a:lnTo>
                        <a:lnTo>
                          <a:pt x="70" y="9"/>
                        </a:lnTo>
                        <a:lnTo>
                          <a:pt x="71" y="8"/>
                        </a:lnTo>
                        <a:lnTo>
                          <a:pt x="72" y="6"/>
                        </a:lnTo>
                        <a:lnTo>
                          <a:pt x="72" y="6"/>
                        </a:lnTo>
                        <a:lnTo>
                          <a:pt x="72" y="5"/>
                        </a:lnTo>
                        <a:lnTo>
                          <a:pt x="73" y="4"/>
                        </a:lnTo>
                        <a:lnTo>
                          <a:pt x="73" y="3"/>
                        </a:lnTo>
                        <a:lnTo>
                          <a:pt x="78" y="3"/>
                        </a:lnTo>
                        <a:lnTo>
                          <a:pt x="80" y="3"/>
                        </a:lnTo>
                        <a:lnTo>
                          <a:pt x="81" y="3"/>
                        </a:lnTo>
                        <a:lnTo>
                          <a:pt x="83" y="3"/>
                        </a:lnTo>
                        <a:lnTo>
                          <a:pt x="85" y="3"/>
                        </a:lnTo>
                        <a:lnTo>
                          <a:pt x="86" y="3"/>
                        </a:lnTo>
                        <a:lnTo>
                          <a:pt x="88" y="3"/>
                        </a:lnTo>
                        <a:lnTo>
                          <a:pt x="89" y="3"/>
                        </a:lnTo>
                        <a:lnTo>
                          <a:pt x="91" y="3"/>
                        </a:lnTo>
                        <a:lnTo>
                          <a:pt x="92" y="3"/>
                        </a:lnTo>
                        <a:lnTo>
                          <a:pt x="94" y="2"/>
                        </a:lnTo>
                        <a:lnTo>
                          <a:pt x="95" y="2"/>
                        </a:lnTo>
                        <a:lnTo>
                          <a:pt x="96" y="2"/>
                        </a:lnTo>
                        <a:lnTo>
                          <a:pt x="99" y="1"/>
                        </a:lnTo>
                        <a:lnTo>
                          <a:pt x="101" y="0"/>
                        </a:lnTo>
                        <a:lnTo>
                          <a:pt x="103" y="1"/>
                        </a:lnTo>
                        <a:lnTo>
                          <a:pt x="104" y="1"/>
                        </a:lnTo>
                        <a:lnTo>
                          <a:pt x="106" y="2"/>
                        </a:lnTo>
                        <a:lnTo>
                          <a:pt x="108" y="3"/>
                        </a:lnTo>
                        <a:lnTo>
                          <a:pt x="111" y="4"/>
                        </a:lnTo>
                        <a:lnTo>
                          <a:pt x="115" y="5"/>
                        </a:lnTo>
                        <a:lnTo>
                          <a:pt x="115" y="5"/>
                        </a:lnTo>
                        <a:lnTo>
                          <a:pt x="116" y="5"/>
                        </a:lnTo>
                        <a:lnTo>
                          <a:pt x="116" y="5"/>
                        </a:lnTo>
                        <a:lnTo>
                          <a:pt x="116" y="4"/>
                        </a:lnTo>
                        <a:lnTo>
                          <a:pt x="117" y="4"/>
                        </a:lnTo>
                        <a:lnTo>
                          <a:pt x="117" y="3"/>
                        </a:lnTo>
                        <a:lnTo>
                          <a:pt x="117" y="3"/>
                        </a:lnTo>
                        <a:lnTo>
                          <a:pt x="118" y="2"/>
                        </a:lnTo>
                        <a:lnTo>
                          <a:pt x="118" y="1"/>
                        </a:lnTo>
                        <a:lnTo>
                          <a:pt x="118" y="1"/>
                        </a:lnTo>
                        <a:lnTo>
                          <a:pt x="118" y="0"/>
                        </a:lnTo>
                        <a:lnTo>
                          <a:pt x="119" y="0"/>
                        </a:lnTo>
                        <a:lnTo>
                          <a:pt x="119" y="0"/>
                        </a:lnTo>
                        <a:lnTo>
                          <a:pt x="120" y="0"/>
                        </a:lnTo>
                        <a:lnTo>
                          <a:pt x="121" y="1"/>
                        </a:lnTo>
                        <a:lnTo>
                          <a:pt x="122" y="2"/>
                        </a:lnTo>
                        <a:lnTo>
                          <a:pt x="124" y="5"/>
                        </a:lnTo>
                        <a:lnTo>
                          <a:pt x="125" y="6"/>
                        </a:lnTo>
                        <a:lnTo>
                          <a:pt x="126" y="7"/>
                        </a:lnTo>
                        <a:lnTo>
                          <a:pt x="127" y="8"/>
                        </a:lnTo>
                        <a:lnTo>
                          <a:pt x="128" y="10"/>
                        </a:lnTo>
                        <a:lnTo>
                          <a:pt x="129" y="11"/>
                        </a:lnTo>
                        <a:lnTo>
                          <a:pt x="131" y="12"/>
                        </a:lnTo>
                        <a:lnTo>
                          <a:pt x="132" y="12"/>
                        </a:lnTo>
                        <a:lnTo>
                          <a:pt x="134" y="13"/>
                        </a:lnTo>
                        <a:lnTo>
                          <a:pt x="135" y="14"/>
                        </a:lnTo>
                        <a:lnTo>
                          <a:pt x="137" y="14"/>
                        </a:lnTo>
                        <a:lnTo>
                          <a:pt x="138" y="15"/>
                        </a:lnTo>
                        <a:lnTo>
                          <a:pt x="139" y="15"/>
                        </a:lnTo>
                        <a:lnTo>
                          <a:pt x="140" y="15"/>
                        </a:lnTo>
                        <a:lnTo>
                          <a:pt x="141" y="15"/>
                        </a:lnTo>
                      </a:path>
                    </a:pathLst>
                  </a:custGeom>
                  <a:grpFill/>
                  <a:ln w="3175" cap="flat" cmpd="sng">
                    <a:solidFill>
                      <a:schemeClr val="accent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 defTabSz="914308">
                      <a:defRPr/>
                    </a:pPr>
                    <a:endParaRPr lang="en-US" sz="900" kern="0" dirty="0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6" name="Freeform 13"/>
                  <p:cNvSpPr>
                    <a:spLocks/>
                  </p:cNvSpPr>
                  <p:nvPr/>
                </p:nvSpPr>
                <p:spPr bwMode="auto">
                  <a:xfrm>
                    <a:off x="2955851" y="4122018"/>
                    <a:ext cx="822196" cy="1324537"/>
                  </a:xfrm>
                  <a:custGeom>
                    <a:avLst/>
                    <a:gdLst/>
                    <a:ahLst/>
                    <a:cxnLst>
                      <a:cxn ang="0">
                        <a:pos x="77" y="17"/>
                      </a:cxn>
                      <a:cxn ang="0">
                        <a:pos x="84" y="37"/>
                      </a:cxn>
                      <a:cxn ang="0">
                        <a:pos x="86" y="57"/>
                      </a:cxn>
                      <a:cxn ang="0">
                        <a:pos x="81" y="75"/>
                      </a:cxn>
                      <a:cxn ang="0">
                        <a:pos x="91" y="84"/>
                      </a:cxn>
                      <a:cxn ang="0">
                        <a:pos x="97" y="94"/>
                      </a:cxn>
                      <a:cxn ang="0">
                        <a:pos x="102" y="104"/>
                      </a:cxn>
                      <a:cxn ang="0">
                        <a:pos x="109" y="109"/>
                      </a:cxn>
                      <a:cxn ang="0">
                        <a:pos x="109" y="115"/>
                      </a:cxn>
                      <a:cxn ang="0">
                        <a:pos x="108" y="117"/>
                      </a:cxn>
                      <a:cxn ang="0">
                        <a:pos x="106" y="119"/>
                      </a:cxn>
                      <a:cxn ang="0">
                        <a:pos x="102" y="120"/>
                      </a:cxn>
                      <a:cxn ang="0">
                        <a:pos x="101" y="119"/>
                      </a:cxn>
                      <a:cxn ang="0">
                        <a:pos x="98" y="121"/>
                      </a:cxn>
                      <a:cxn ang="0">
                        <a:pos x="94" y="125"/>
                      </a:cxn>
                      <a:cxn ang="0">
                        <a:pos x="93" y="128"/>
                      </a:cxn>
                      <a:cxn ang="0">
                        <a:pos x="88" y="130"/>
                      </a:cxn>
                      <a:cxn ang="0">
                        <a:pos x="85" y="132"/>
                      </a:cxn>
                      <a:cxn ang="0">
                        <a:pos x="83" y="134"/>
                      </a:cxn>
                      <a:cxn ang="0">
                        <a:pos x="78" y="136"/>
                      </a:cxn>
                      <a:cxn ang="0">
                        <a:pos x="72" y="140"/>
                      </a:cxn>
                      <a:cxn ang="0">
                        <a:pos x="70" y="144"/>
                      </a:cxn>
                      <a:cxn ang="0">
                        <a:pos x="66" y="148"/>
                      </a:cxn>
                      <a:cxn ang="0">
                        <a:pos x="63" y="151"/>
                      </a:cxn>
                      <a:cxn ang="0">
                        <a:pos x="59" y="158"/>
                      </a:cxn>
                      <a:cxn ang="0">
                        <a:pos x="54" y="165"/>
                      </a:cxn>
                      <a:cxn ang="0">
                        <a:pos x="51" y="162"/>
                      </a:cxn>
                      <a:cxn ang="0">
                        <a:pos x="49" y="160"/>
                      </a:cxn>
                      <a:cxn ang="0">
                        <a:pos x="50" y="157"/>
                      </a:cxn>
                      <a:cxn ang="0">
                        <a:pos x="47" y="152"/>
                      </a:cxn>
                      <a:cxn ang="0">
                        <a:pos x="43" y="148"/>
                      </a:cxn>
                      <a:cxn ang="0">
                        <a:pos x="40" y="147"/>
                      </a:cxn>
                      <a:cxn ang="0">
                        <a:pos x="37" y="148"/>
                      </a:cxn>
                      <a:cxn ang="0">
                        <a:pos x="24" y="149"/>
                      </a:cxn>
                      <a:cxn ang="0">
                        <a:pos x="17" y="146"/>
                      </a:cxn>
                      <a:cxn ang="0">
                        <a:pos x="15" y="139"/>
                      </a:cxn>
                      <a:cxn ang="0">
                        <a:pos x="13" y="135"/>
                      </a:cxn>
                      <a:cxn ang="0">
                        <a:pos x="11" y="129"/>
                      </a:cxn>
                      <a:cxn ang="0">
                        <a:pos x="9" y="123"/>
                      </a:cxn>
                      <a:cxn ang="0">
                        <a:pos x="3" y="122"/>
                      </a:cxn>
                      <a:cxn ang="0">
                        <a:pos x="1" y="118"/>
                      </a:cxn>
                      <a:cxn ang="0">
                        <a:pos x="0" y="110"/>
                      </a:cxn>
                      <a:cxn ang="0">
                        <a:pos x="1" y="109"/>
                      </a:cxn>
                      <a:cxn ang="0">
                        <a:pos x="11" y="103"/>
                      </a:cxn>
                      <a:cxn ang="0">
                        <a:pos x="36" y="87"/>
                      </a:cxn>
                      <a:cxn ang="0">
                        <a:pos x="35" y="82"/>
                      </a:cxn>
                      <a:cxn ang="0">
                        <a:pos x="36" y="77"/>
                      </a:cxn>
                      <a:cxn ang="0">
                        <a:pos x="40" y="68"/>
                      </a:cxn>
                      <a:cxn ang="0">
                        <a:pos x="39" y="57"/>
                      </a:cxn>
                      <a:cxn ang="0">
                        <a:pos x="32" y="52"/>
                      </a:cxn>
                      <a:cxn ang="0">
                        <a:pos x="31" y="31"/>
                      </a:cxn>
                      <a:cxn ang="0">
                        <a:pos x="27" y="25"/>
                      </a:cxn>
                      <a:cxn ang="0">
                        <a:pos x="25" y="20"/>
                      </a:cxn>
                      <a:cxn ang="0">
                        <a:pos x="28" y="8"/>
                      </a:cxn>
                      <a:cxn ang="0">
                        <a:pos x="34" y="1"/>
                      </a:cxn>
                      <a:cxn ang="0">
                        <a:pos x="60" y="1"/>
                      </a:cxn>
                      <a:cxn ang="0">
                        <a:pos x="70" y="2"/>
                      </a:cxn>
                    </a:cxnLst>
                    <a:rect l="0" t="0" r="r" b="b"/>
                    <a:pathLst>
                      <a:path w="110" h="165">
                        <a:moveTo>
                          <a:pt x="71" y="4"/>
                        </a:moveTo>
                        <a:lnTo>
                          <a:pt x="72" y="6"/>
                        </a:lnTo>
                        <a:lnTo>
                          <a:pt x="73" y="7"/>
                        </a:lnTo>
                        <a:lnTo>
                          <a:pt x="74" y="9"/>
                        </a:lnTo>
                        <a:lnTo>
                          <a:pt x="75" y="11"/>
                        </a:lnTo>
                        <a:lnTo>
                          <a:pt x="76" y="13"/>
                        </a:lnTo>
                        <a:lnTo>
                          <a:pt x="77" y="15"/>
                        </a:lnTo>
                        <a:lnTo>
                          <a:pt x="77" y="17"/>
                        </a:lnTo>
                        <a:lnTo>
                          <a:pt x="78" y="19"/>
                        </a:lnTo>
                        <a:lnTo>
                          <a:pt x="79" y="21"/>
                        </a:lnTo>
                        <a:lnTo>
                          <a:pt x="80" y="23"/>
                        </a:lnTo>
                        <a:lnTo>
                          <a:pt x="82" y="28"/>
                        </a:lnTo>
                        <a:lnTo>
                          <a:pt x="82" y="30"/>
                        </a:lnTo>
                        <a:lnTo>
                          <a:pt x="83" y="33"/>
                        </a:lnTo>
                        <a:lnTo>
                          <a:pt x="84" y="35"/>
                        </a:lnTo>
                        <a:lnTo>
                          <a:pt x="84" y="37"/>
                        </a:lnTo>
                        <a:lnTo>
                          <a:pt x="85" y="40"/>
                        </a:lnTo>
                        <a:lnTo>
                          <a:pt x="85" y="42"/>
                        </a:lnTo>
                        <a:lnTo>
                          <a:pt x="86" y="45"/>
                        </a:lnTo>
                        <a:lnTo>
                          <a:pt x="86" y="47"/>
                        </a:lnTo>
                        <a:lnTo>
                          <a:pt x="86" y="49"/>
                        </a:lnTo>
                        <a:lnTo>
                          <a:pt x="86" y="52"/>
                        </a:lnTo>
                        <a:lnTo>
                          <a:pt x="86" y="54"/>
                        </a:lnTo>
                        <a:lnTo>
                          <a:pt x="86" y="57"/>
                        </a:lnTo>
                        <a:lnTo>
                          <a:pt x="86" y="59"/>
                        </a:lnTo>
                        <a:lnTo>
                          <a:pt x="86" y="62"/>
                        </a:lnTo>
                        <a:lnTo>
                          <a:pt x="85" y="64"/>
                        </a:lnTo>
                        <a:lnTo>
                          <a:pt x="85" y="66"/>
                        </a:lnTo>
                        <a:lnTo>
                          <a:pt x="84" y="69"/>
                        </a:lnTo>
                        <a:lnTo>
                          <a:pt x="83" y="71"/>
                        </a:lnTo>
                        <a:lnTo>
                          <a:pt x="83" y="73"/>
                        </a:lnTo>
                        <a:lnTo>
                          <a:pt x="81" y="75"/>
                        </a:lnTo>
                        <a:lnTo>
                          <a:pt x="82" y="76"/>
                        </a:lnTo>
                        <a:lnTo>
                          <a:pt x="83" y="77"/>
                        </a:lnTo>
                        <a:lnTo>
                          <a:pt x="84" y="78"/>
                        </a:lnTo>
                        <a:lnTo>
                          <a:pt x="85" y="79"/>
                        </a:lnTo>
                        <a:lnTo>
                          <a:pt x="86" y="80"/>
                        </a:lnTo>
                        <a:lnTo>
                          <a:pt x="88" y="82"/>
                        </a:lnTo>
                        <a:lnTo>
                          <a:pt x="90" y="83"/>
                        </a:lnTo>
                        <a:lnTo>
                          <a:pt x="91" y="84"/>
                        </a:lnTo>
                        <a:lnTo>
                          <a:pt x="92" y="85"/>
                        </a:lnTo>
                        <a:lnTo>
                          <a:pt x="93" y="86"/>
                        </a:lnTo>
                        <a:lnTo>
                          <a:pt x="94" y="87"/>
                        </a:lnTo>
                        <a:lnTo>
                          <a:pt x="94" y="88"/>
                        </a:lnTo>
                        <a:lnTo>
                          <a:pt x="95" y="89"/>
                        </a:lnTo>
                        <a:lnTo>
                          <a:pt x="95" y="90"/>
                        </a:lnTo>
                        <a:lnTo>
                          <a:pt x="96" y="92"/>
                        </a:lnTo>
                        <a:lnTo>
                          <a:pt x="97" y="94"/>
                        </a:lnTo>
                        <a:lnTo>
                          <a:pt x="97" y="95"/>
                        </a:lnTo>
                        <a:lnTo>
                          <a:pt x="98" y="97"/>
                        </a:lnTo>
                        <a:lnTo>
                          <a:pt x="99" y="99"/>
                        </a:lnTo>
                        <a:lnTo>
                          <a:pt x="99" y="100"/>
                        </a:lnTo>
                        <a:lnTo>
                          <a:pt x="100" y="102"/>
                        </a:lnTo>
                        <a:lnTo>
                          <a:pt x="100" y="103"/>
                        </a:lnTo>
                        <a:lnTo>
                          <a:pt x="101" y="103"/>
                        </a:lnTo>
                        <a:lnTo>
                          <a:pt x="102" y="104"/>
                        </a:lnTo>
                        <a:lnTo>
                          <a:pt x="103" y="104"/>
                        </a:lnTo>
                        <a:lnTo>
                          <a:pt x="104" y="105"/>
                        </a:lnTo>
                        <a:lnTo>
                          <a:pt x="106" y="106"/>
                        </a:lnTo>
                        <a:lnTo>
                          <a:pt x="107" y="106"/>
                        </a:lnTo>
                        <a:lnTo>
                          <a:pt x="107" y="107"/>
                        </a:lnTo>
                        <a:lnTo>
                          <a:pt x="108" y="107"/>
                        </a:lnTo>
                        <a:lnTo>
                          <a:pt x="108" y="108"/>
                        </a:lnTo>
                        <a:lnTo>
                          <a:pt x="109" y="109"/>
                        </a:lnTo>
                        <a:lnTo>
                          <a:pt x="109" y="110"/>
                        </a:lnTo>
                        <a:lnTo>
                          <a:pt x="110" y="111"/>
                        </a:lnTo>
                        <a:lnTo>
                          <a:pt x="110" y="112"/>
                        </a:lnTo>
                        <a:lnTo>
                          <a:pt x="110" y="113"/>
                        </a:lnTo>
                        <a:lnTo>
                          <a:pt x="110" y="114"/>
                        </a:lnTo>
                        <a:lnTo>
                          <a:pt x="110" y="114"/>
                        </a:lnTo>
                        <a:lnTo>
                          <a:pt x="110" y="115"/>
                        </a:lnTo>
                        <a:lnTo>
                          <a:pt x="109" y="115"/>
                        </a:lnTo>
                        <a:lnTo>
                          <a:pt x="109" y="115"/>
                        </a:lnTo>
                        <a:lnTo>
                          <a:pt x="108" y="115"/>
                        </a:lnTo>
                        <a:lnTo>
                          <a:pt x="108" y="116"/>
                        </a:lnTo>
                        <a:lnTo>
                          <a:pt x="108" y="116"/>
                        </a:lnTo>
                        <a:lnTo>
                          <a:pt x="108" y="116"/>
                        </a:lnTo>
                        <a:lnTo>
                          <a:pt x="108" y="117"/>
                        </a:lnTo>
                        <a:lnTo>
                          <a:pt x="108" y="117"/>
                        </a:lnTo>
                        <a:lnTo>
                          <a:pt x="108" y="117"/>
                        </a:lnTo>
                        <a:lnTo>
                          <a:pt x="107" y="117"/>
                        </a:lnTo>
                        <a:lnTo>
                          <a:pt x="107" y="117"/>
                        </a:lnTo>
                        <a:lnTo>
                          <a:pt x="107" y="117"/>
                        </a:lnTo>
                        <a:lnTo>
                          <a:pt x="106" y="117"/>
                        </a:lnTo>
                        <a:lnTo>
                          <a:pt x="106" y="118"/>
                        </a:lnTo>
                        <a:lnTo>
                          <a:pt x="106" y="118"/>
                        </a:lnTo>
                        <a:lnTo>
                          <a:pt x="106" y="119"/>
                        </a:lnTo>
                        <a:lnTo>
                          <a:pt x="106" y="119"/>
                        </a:lnTo>
                        <a:lnTo>
                          <a:pt x="105" y="119"/>
                        </a:lnTo>
                        <a:lnTo>
                          <a:pt x="105" y="119"/>
                        </a:lnTo>
                        <a:lnTo>
                          <a:pt x="105" y="119"/>
                        </a:lnTo>
                        <a:lnTo>
                          <a:pt x="104" y="120"/>
                        </a:lnTo>
                        <a:lnTo>
                          <a:pt x="104" y="120"/>
                        </a:lnTo>
                        <a:lnTo>
                          <a:pt x="103" y="120"/>
                        </a:lnTo>
                        <a:lnTo>
                          <a:pt x="103" y="120"/>
                        </a:lnTo>
                        <a:lnTo>
                          <a:pt x="102" y="120"/>
                        </a:lnTo>
                        <a:lnTo>
                          <a:pt x="102" y="120"/>
                        </a:lnTo>
                        <a:lnTo>
                          <a:pt x="101" y="120"/>
                        </a:lnTo>
                        <a:lnTo>
                          <a:pt x="101" y="120"/>
                        </a:lnTo>
                        <a:lnTo>
                          <a:pt x="101" y="120"/>
                        </a:lnTo>
                        <a:lnTo>
                          <a:pt x="101" y="119"/>
                        </a:lnTo>
                        <a:lnTo>
                          <a:pt x="101" y="119"/>
                        </a:lnTo>
                        <a:lnTo>
                          <a:pt x="101" y="119"/>
                        </a:lnTo>
                        <a:lnTo>
                          <a:pt x="101" y="119"/>
                        </a:lnTo>
                        <a:lnTo>
                          <a:pt x="100" y="119"/>
                        </a:lnTo>
                        <a:lnTo>
                          <a:pt x="100" y="119"/>
                        </a:lnTo>
                        <a:lnTo>
                          <a:pt x="100" y="119"/>
                        </a:lnTo>
                        <a:lnTo>
                          <a:pt x="100" y="120"/>
                        </a:lnTo>
                        <a:lnTo>
                          <a:pt x="100" y="120"/>
                        </a:lnTo>
                        <a:lnTo>
                          <a:pt x="100" y="120"/>
                        </a:lnTo>
                        <a:lnTo>
                          <a:pt x="99" y="121"/>
                        </a:lnTo>
                        <a:lnTo>
                          <a:pt x="98" y="121"/>
                        </a:lnTo>
                        <a:lnTo>
                          <a:pt x="97" y="122"/>
                        </a:lnTo>
                        <a:lnTo>
                          <a:pt x="97" y="122"/>
                        </a:lnTo>
                        <a:lnTo>
                          <a:pt x="96" y="123"/>
                        </a:lnTo>
                        <a:lnTo>
                          <a:pt x="96" y="124"/>
                        </a:lnTo>
                        <a:lnTo>
                          <a:pt x="95" y="124"/>
                        </a:lnTo>
                        <a:lnTo>
                          <a:pt x="95" y="125"/>
                        </a:lnTo>
                        <a:lnTo>
                          <a:pt x="94" y="125"/>
                        </a:lnTo>
                        <a:lnTo>
                          <a:pt x="94" y="125"/>
                        </a:lnTo>
                        <a:lnTo>
                          <a:pt x="94" y="125"/>
                        </a:lnTo>
                        <a:lnTo>
                          <a:pt x="93" y="126"/>
                        </a:lnTo>
                        <a:lnTo>
                          <a:pt x="93" y="126"/>
                        </a:lnTo>
                        <a:lnTo>
                          <a:pt x="93" y="126"/>
                        </a:lnTo>
                        <a:lnTo>
                          <a:pt x="93" y="127"/>
                        </a:lnTo>
                        <a:lnTo>
                          <a:pt x="93" y="127"/>
                        </a:lnTo>
                        <a:lnTo>
                          <a:pt x="93" y="128"/>
                        </a:lnTo>
                        <a:lnTo>
                          <a:pt x="93" y="128"/>
                        </a:lnTo>
                        <a:lnTo>
                          <a:pt x="92" y="128"/>
                        </a:lnTo>
                        <a:lnTo>
                          <a:pt x="92" y="129"/>
                        </a:lnTo>
                        <a:lnTo>
                          <a:pt x="91" y="130"/>
                        </a:lnTo>
                        <a:lnTo>
                          <a:pt x="90" y="130"/>
                        </a:lnTo>
                        <a:lnTo>
                          <a:pt x="89" y="130"/>
                        </a:lnTo>
                        <a:lnTo>
                          <a:pt x="89" y="130"/>
                        </a:lnTo>
                        <a:lnTo>
                          <a:pt x="88" y="130"/>
                        </a:lnTo>
                        <a:lnTo>
                          <a:pt x="88" y="130"/>
                        </a:lnTo>
                        <a:lnTo>
                          <a:pt x="88" y="131"/>
                        </a:lnTo>
                        <a:lnTo>
                          <a:pt x="88" y="131"/>
                        </a:lnTo>
                        <a:lnTo>
                          <a:pt x="88" y="131"/>
                        </a:lnTo>
                        <a:lnTo>
                          <a:pt x="88" y="132"/>
                        </a:lnTo>
                        <a:lnTo>
                          <a:pt x="87" y="132"/>
                        </a:lnTo>
                        <a:lnTo>
                          <a:pt x="86" y="132"/>
                        </a:lnTo>
                        <a:lnTo>
                          <a:pt x="86" y="132"/>
                        </a:lnTo>
                        <a:lnTo>
                          <a:pt x="85" y="132"/>
                        </a:lnTo>
                        <a:lnTo>
                          <a:pt x="84" y="132"/>
                        </a:lnTo>
                        <a:lnTo>
                          <a:pt x="84" y="132"/>
                        </a:lnTo>
                        <a:lnTo>
                          <a:pt x="84" y="132"/>
                        </a:lnTo>
                        <a:lnTo>
                          <a:pt x="83" y="132"/>
                        </a:lnTo>
                        <a:lnTo>
                          <a:pt x="83" y="132"/>
                        </a:lnTo>
                        <a:lnTo>
                          <a:pt x="83" y="133"/>
                        </a:lnTo>
                        <a:lnTo>
                          <a:pt x="83" y="133"/>
                        </a:lnTo>
                        <a:lnTo>
                          <a:pt x="83" y="134"/>
                        </a:lnTo>
                        <a:lnTo>
                          <a:pt x="82" y="134"/>
                        </a:lnTo>
                        <a:lnTo>
                          <a:pt x="81" y="134"/>
                        </a:lnTo>
                        <a:lnTo>
                          <a:pt x="80" y="134"/>
                        </a:lnTo>
                        <a:lnTo>
                          <a:pt x="80" y="134"/>
                        </a:lnTo>
                        <a:lnTo>
                          <a:pt x="79" y="135"/>
                        </a:lnTo>
                        <a:lnTo>
                          <a:pt x="78" y="135"/>
                        </a:lnTo>
                        <a:lnTo>
                          <a:pt x="78" y="136"/>
                        </a:lnTo>
                        <a:lnTo>
                          <a:pt x="78" y="136"/>
                        </a:lnTo>
                        <a:lnTo>
                          <a:pt x="77" y="138"/>
                        </a:lnTo>
                        <a:lnTo>
                          <a:pt x="76" y="138"/>
                        </a:lnTo>
                        <a:lnTo>
                          <a:pt x="76" y="139"/>
                        </a:lnTo>
                        <a:lnTo>
                          <a:pt x="75" y="139"/>
                        </a:lnTo>
                        <a:lnTo>
                          <a:pt x="75" y="140"/>
                        </a:lnTo>
                        <a:lnTo>
                          <a:pt x="74" y="140"/>
                        </a:lnTo>
                        <a:lnTo>
                          <a:pt x="73" y="140"/>
                        </a:lnTo>
                        <a:lnTo>
                          <a:pt x="72" y="140"/>
                        </a:lnTo>
                        <a:lnTo>
                          <a:pt x="72" y="141"/>
                        </a:lnTo>
                        <a:lnTo>
                          <a:pt x="71" y="141"/>
                        </a:lnTo>
                        <a:lnTo>
                          <a:pt x="71" y="141"/>
                        </a:lnTo>
                        <a:lnTo>
                          <a:pt x="71" y="142"/>
                        </a:lnTo>
                        <a:lnTo>
                          <a:pt x="70" y="142"/>
                        </a:lnTo>
                        <a:lnTo>
                          <a:pt x="70" y="143"/>
                        </a:lnTo>
                        <a:lnTo>
                          <a:pt x="70" y="144"/>
                        </a:lnTo>
                        <a:lnTo>
                          <a:pt x="70" y="144"/>
                        </a:lnTo>
                        <a:lnTo>
                          <a:pt x="69" y="145"/>
                        </a:lnTo>
                        <a:lnTo>
                          <a:pt x="69" y="145"/>
                        </a:lnTo>
                        <a:lnTo>
                          <a:pt x="69" y="146"/>
                        </a:lnTo>
                        <a:lnTo>
                          <a:pt x="68" y="146"/>
                        </a:lnTo>
                        <a:lnTo>
                          <a:pt x="67" y="147"/>
                        </a:lnTo>
                        <a:lnTo>
                          <a:pt x="67" y="147"/>
                        </a:lnTo>
                        <a:lnTo>
                          <a:pt x="67" y="148"/>
                        </a:lnTo>
                        <a:lnTo>
                          <a:pt x="66" y="148"/>
                        </a:lnTo>
                        <a:lnTo>
                          <a:pt x="66" y="149"/>
                        </a:lnTo>
                        <a:lnTo>
                          <a:pt x="66" y="149"/>
                        </a:lnTo>
                        <a:lnTo>
                          <a:pt x="65" y="149"/>
                        </a:lnTo>
                        <a:lnTo>
                          <a:pt x="65" y="149"/>
                        </a:lnTo>
                        <a:lnTo>
                          <a:pt x="64" y="150"/>
                        </a:lnTo>
                        <a:lnTo>
                          <a:pt x="64" y="150"/>
                        </a:lnTo>
                        <a:lnTo>
                          <a:pt x="64" y="151"/>
                        </a:lnTo>
                        <a:lnTo>
                          <a:pt x="63" y="151"/>
                        </a:lnTo>
                        <a:lnTo>
                          <a:pt x="63" y="152"/>
                        </a:lnTo>
                        <a:lnTo>
                          <a:pt x="62" y="152"/>
                        </a:lnTo>
                        <a:lnTo>
                          <a:pt x="62" y="153"/>
                        </a:lnTo>
                        <a:lnTo>
                          <a:pt x="61" y="154"/>
                        </a:lnTo>
                        <a:lnTo>
                          <a:pt x="61" y="154"/>
                        </a:lnTo>
                        <a:lnTo>
                          <a:pt x="60" y="155"/>
                        </a:lnTo>
                        <a:lnTo>
                          <a:pt x="60" y="156"/>
                        </a:lnTo>
                        <a:lnTo>
                          <a:pt x="59" y="158"/>
                        </a:lnTo>
                        <a:lnTo>
                          <a:pt x="58" y="160"/>
                        </a:lnTo>
                        <a:lnTo>
                          <a:pt x="58" y="162"/>
                        </a:lnTo>
                        <a:lnTo>
                          <a:pt x="57" y="163"/>
                        </a:lnTo>
                        <a:lnTo>
                          <a:pt x="56" y="165"/>
                        </a:lnTo>
                        <a:lnTo>
                          <a:pt x="56" y="165"/>
                        </a:lnTo>
                        <a:lnTo>
                          <a:pt x="55" y="165"/>
                        </a:lnTo>
                        <a:lnTo>
                          <a:pt x="54" y="165"/>
                        </a:lnTo>
                        <a:lnTo>
                          <a:pt x="54" y="165"/>
                        </a:lnTo>
                        <a:lnTo>
                          <a:pt x="53" y="165"/>
                        </a:lnTo>
                        <a:lnTo>
                          <a:pt x="53" y="165"/>
                        </a:lnTo>
                        <a:lnTo>
                          <a:pt x="53" y="164"/>
                        </a:lnTo>
                        <a:lnTo>
                          <a:pt x="53" y="164"/>
                        </a:lnTo>
                        <a:lnTo>
                          <a:pt x="52" y="163"/>
                        </a:lnTo>
                        <a:lnTo>
                          <a:pt x="52" y="163"/>
                        </a:lnTo>
                        <a:lnTo>
                          <a:pt x="52" y="163"/>
                        </a:lnTo>
                        <a:lnTo>
                          <a:pt x="51" y="162"/>
                        </a:lnTo>
                        <a:lnTo>
                          <a:pt x="51" y="162"/>
                        </a:lnTo>
                        <a:lnTo>
                          <a:pt x="50" y="162"/>
                        </a:lnTo>
                        <a:lnTo>
                          <a:pt x="50" y="162"/>
                        </a:lnTo>
                        <a:lnTo>
                          <a:pt x="50" y="161"/>
                        </a:lnTo>
                        <a:lnTo>
                          <a:pt x="50" y="161"/>
                        </a:lnTo>
                        <a:lnTo>
                          <a:pt x="50" y="161"/>
                        </a:lnTo>
                        <a:lnTo>
                          <a:pt x="49" y="160"/>
                        </a:lnTo>
                        <a:lnTo>
                          <a:pt x="49" y="160"/>
                        </a:lnTo>
                        <a:lnTo>
                          <a:pt x="49" y="160"/>
                        </a:lnTo>
                        <a:lnTo>
                          <a:pt x="48" y="160"/>
                        </a:lnTo>
                        <a:lnTo>
                          <a:pt x="48" y="160"/>
                        </a:lnTo>
                        <a:lnTo>
                          <a:pt x="49" y="159"/>
                        </a:lnTo>
                        <a:lnTo>
                          <a:pt x="49" y="159"/>
                        </a:lnTo>
                        <a:lnTo>
                          <a:pt x="49" y="158"/>
                        </a:lnTo>
                        <a:lnTo>
                          <a:pt x="49" y="158"/>
                        </a:lnTo>
                        <a:lnTo>
                          <a:pt x="50" y="157"/>
                        </a:lnTo>
                        <a:lnTo>
                          <a:pt x="50" y="157"/>
                        </a:lnTo>
                        <a:lnTo>
                          <a:pt x="50" y="157"/>
                        </a:lnTo>
                        <a:lnTo>
                          <a:pt x="50" y="156"/>
                        </a:lnTo>
                        <a:lnTo>
                          <a:pt x="49" y="155"/>
                        </a:lnTo>
                        <a:lnTo>
                          <a:pt x="49" y="154"/>
                        </a:lnTo>
                        <a:lnTo>
                          <a:pt x="49" y="153"/>
                        </a:lnTo>
                        <a:lnTo>
                          <a:pt x="48" y="152"/>
                        </a:lnTo>
                        <a:lnTo>
                          <a:pt x="47" y="152"/>
                        </a:lnTo>
                        <a:lnTo>
                          <a:pt x="47" y="151"/>
                        </a:lnTo>
                        <a:lnTo>
                          <a:pt x="46" y="150"/>
                        </a:lnTo>
                        <a:lnTo>
                          <a:pt x="45" y="150"/>
                        </a:lnTo>
                        <a:lnTo>
                          <a:pt x="44" y="149"/>
                        </a:lnTo>
                        <a:lnTo>
                          <a:pt x="44" y="149"/>
                        </a:lnTo>
                        <a:lnTo>
                          <a:pt x="43" y="149"/>
                        </a:lnTo>
                        <a:lnTo>
                          <a:pt x="43" y="148"/>
                        </a:lnTo>
                        <a:lnTo>
                          <a:pt x="43" y="148"/>
                        </a:lnTo>
                        <a:lnTo>
                          <a:pt x="43" y="147"/>
                        </a:lnTo>
                        <a:lnTo>
                          <a:pt x="43" y="147"/>
                        </a:lnTo>
                        <a:lnTo>
                          <a:pt x="42" y="147"/>
                        </a:lnTo>
                        <a:lnTo>
                          <a:pt x="42" y="147"/>
                        </a:lnTo>
                        <a:lnTo>
                          <a:pt x="41" y="147"/>
                        </a:lnTo>
                        <a:lnTo>
                          <a:pt x="41" y="147"/>
                        </a:lnTo>
                        <a:lnTo>
                          <a:pt x="41" y="147"/>
                        </a:lnTo>
                        <a:lnTo>
                          <a:pt x="40" y="147"/>
                        </a:lnTo>
                        <a:lnTo>
                          <a:pt x="40" y="147"/>
                        </a:lnTo>
                        <a:lnTo>
                          <a:pt x="39" y="147"/>
                        </a:lnTo>
                        <a:lnTo>
                          <a:pt x="38" y="147"/>
                        </a:lnTo>
                        <a:lnTo>
                          <a:pt x="38" y="147"/>
                        </a:lnTo>
                        <a:lnTo>
                          <a:pt x="37" y="147"/>
                        </a:lnTo>
                        <a:lnTo>
                          <a:pt x="37" y="147"/>
                        </a:lnTo>
                        <a:lnTo>
                          <a:pt x="37" y="148"/>
                        </a:lnTo>
                        <a:lnTo>
                          <a:pt x="37" y="148"/>
                        </a:lnTo>
                        <a:lnTo>
                          <a:pt x="36" y="149"/>
                        </a:lnTo>
                        <a:lnTo>
                          <a:pt x="35" y="148"/>
                        </a:lnTo>
                        <a:lnTo>
                          <a:pt x="34" y="148"/>
                        </a:lnTo>
                        <a:lnTo>
                          <a:pt x="32" y="148"/>
                        </a:lnTo>
                        <a:lnTo>
                          <a:pt x="31" y="148"/>
                        </a:lnTo>
                        <a:lnTo>
                          <a:pt x="28" y="149"/>
                        </a:lnTo>
                        <a:lnTo>
                          <a:pt x="25" y="149"/>
                        </a:lnTo>
                        <a:lnTo>
                          <a:pt x="24" y="149"/>
                        </a:lnTo>
                        <a:lnTo>
                          <a:pt x="22" y="149"/>
                        </a:lnTo>
                        <a:lnTo>
                          <a:pt x="21" y="149"/>
                        </a:lnTo>
                        <a:lnTo>
                          <a:pt x="20" y="149"/>
                        </a:lnTo>
                        <a:lnTo>
                          <a:pt x="19" y="148"/>
                        </a:lnTo>
                        <a:lnTo>
                          <a:pt x="18" y="148"/>
                        </a:lnTo>
                        <a:lnTo>
                          <a:pt x="17" y="148"/>
                        </a:lnTo>
                        <a:lnTo>
                          <a:pt x="16" y="147"/>
                        </a:lnTo>
                        <a:lnTo>
                          <a:pt x="17" y="146"/>
                        </a:lnTo>
                        <a:lnTo>
                          <a:pt x="17" y="146"/>
                        </a:lnTo>
                        <a:lnTo>
                          <a:pt x="16" y="145"/>
                        </a:lnTo>
                        <a:lnTo>
                          <a:pt x="16" y="145"/>
                        </a:lnTo>
                        <a:lnTo>
                          <a:pt x="16" y="144"/>
                        </a:lnTo>
                        <a:lnTo>
                          <a:pt x="16" y="144"/>
                        </a:lnTo>
                        <a:lnTo>
                          <a:pt x="15" y="144"/>
                        </a:lnTo>
                        <a:lnTo>
                          <a:pt x="15" y="144"/>
                        </a:lnTo>
                        <a:lnTo>
                          <a:pt x="15" y="139"/>
                        </a:lnTo>
                        <a:lnTo>
                          <a:pt x="15" y="138"/>
                        </a:lnTo>
                        <a:lnTo>
                          <a:pt x="15" y="137"/>
                        </a:lnTo>
                        <a:lnTo>
                          <a:pt x="15" y="137"/>
                        </a:lnTo>
                        <a:lnTo>
                          <a:pt x="15" y="136"/>
                        </a:lnTo>
                        <a:lnTo>
                          <a:pt x="14" y="136"/>
                        </a:lnTo>
                        <a:lnTo>
                          <a:pt x="14" y="136"/>
                        </a:lnTo>
                        <a:lnTo>
                          <a:pt x="13" y="135"/>
                        </a:lnTo>
                        <a:lnTo>
                          <a:pt x="13" y="135"/>
                        </a:lnTo>
                        <a:lnTo>
                          <a:pt x="13" y="130"/>
                        </a:lnTo>
                        <a:lnTo>
                          <a:pt x="13" y="130"/>
                        </a:lnTo>
                        <a:lnTo>
                          <a:pt x="13" y="129"/>
                        </a:lnTo>
                        <a:lnTo>
                          <a:pt x="13" y="129"/>
                        </a:lnTo>
                        <a:lnTo>
                          <a:pt x="13" y="129"/>
                        </a:lnTo>
                        <a:lnTo>
                          <a:pt x="12" y="129"/>
                        </a:lnTo>
                        <a:lnTo>
                          <a:pt x="12" y="129"/>
                        </a:lnTo>
                        <a:lnTo>
                          <a:pt x="11" y="129"/>
                        </a:lnTo>
                        <a:lnTo>
                          <a:pt x="11" y="124"/>
                        </a:lnTo>
                        <a:lnTo>
                          <a:pt x="11" y="124"/>
                        </a:lnTo>
                        <a:lnTo>
                          <a:pt x="11" y="124"/>
                        </a:lnTo>
                        <a:lnTo>
                          <a:pt x="10" y="124"/>
                        </a:lnTo>
                        <a:lnTo>
                          <a:pt x="10" y="124"/>
                        </a:lnTo>
                        <a:lnTo>
                          <a:pt x="10" y="123"/>
                        </a:lnTo>
                        <a:lnTo>
                          <a:pt x="9" y="123"/>
                        </a:lnTo>
                        <a:lnTo>
                          <a:pt x="9" y="123"/>
                        </a:lnTo>
                        <a:lnTo>
                          <a:pt x="9" y="123"/>
                        </a:lnTo>
                        <a:lnTo>
                          <a:pt x="9" y="122"/>
                        </a:lnTo>
                        <a:lnTo>
                          <a:pt x="8" y="122"/>
                        </a:lnTo>
                        <a:lnTo>
                          <a:pt x="7" y="122"/>
                        </a:lnTo>
                        <a:lnTo>
                          <a:pt x="6" y="122"/>
                        </a:lnTo>
                        <a:lnTo>
                          <a:pt x="5" y="122"/>
                        </a:lnTo>
                        <a:lnTo>
                          <a:pt x="4" y="122"/>
                        </a:lnTo>
                        <a:lnTo>
                          <a:pt x="3" y="122"/>
                        </a:lnTo>
                        <a:lnTo>
                          <a:pt x="2" y="122"/>
                        </a:lnTo>
                        <a:lnTo>
                          <a:pt x="1" y="122"/>
                        </a:lnTo>
                        <a:lnTo>
                          <a:pt x="1" y="121"/>
                        </a:lnTo>
                        <a:lnTo>
                          <a:pt x="1" y="120"/>
                        </a:lnTo>
                        <a:lnTo>
                          <a:pt x="1" y="119"/>
                        </a:lnTo>
                        <a:lnTo>
                          <a:pt x="1" y="119"/>
                        </a:lnTo>
                        <a:lnTo>
                          <a:pt x="1" y="118"/>
                        </a:lnTo>
                        <a:lnTo>
                          <a:pt x="1" y="118"/>
                        </a:lnTo>
                        <a:lnTo>
                          <a:pt x="1" y="117"/>
                        </a:lnTo>
                        <a:lnTo>
                          <a:pt x="1" y="116"/>
                        </a:lnTo>
                        <a:lnTo>
                          <a:pt x="1" y="116"/>
                        </a:lnTo>
                        <a:lnTo>
                          <a:pt x="1" y="116"/>
                        </a:lnTo>
                        <a:lnTo>
                          <a:pt x="0" y="115"/>
                        </a:lnTo>
                        <a:lnTo>
                          <a:pt x="0" y="115"/>
                        </a:lnTo>
                        <a:lnTo>
                          <a:pt x="0" y="115"/>
                        </a:lnTo>
                        <a:lnTo>
                          <a:pt x="0" y="110"/>
                        </a:lnTo>
                        <a:lnTo>
                          <a:pt x="0" y="110"/>
                        </a:lnTo>
                        <a:lnTo>
                          <a:pt x="0" y="110"/>
                        </a:lnTo>
                        <a:lnTo>
                          <a:pt x="1" y="110"/>
                        </a:lnTo>
                        <a:lnTo>
                          <a:pt x="1" y="110"/>
                        </a:lnTo>
                        <a:lnTo>
                          <a:pt x="1" y="110"/>
                        </a:lnTo>
                        <a:lnTo>
                          <a:pt x="1" y="110"/>
                        </a:lnTo>
                        <a:lnTo>
                          <a:pt x="1" y="109"/>
                        </a:lnTo>
                        <a:lnTo>
                          <a:pt x="1" y="109"/>
                        </a:lnTo>
                        <a:lnTo>
                          <a:pt x="2" y="109"/>
                        </a:lnTo>
                        <a:lnTo>
                          <a:pt x="2" y="109"/>
                        </a:lnTo>
                        <a:lnTo>
                          <a:pt x="3" y="109"/>
                        </a:lnTo>
                        <a:lnTo>
                          <a:pt x="3" y="109"/>
                        </a:lnTo>
                        <a:lnTo>
                          <a:pt x="5" y="107"/>
                        </a:lnTo>
                        <a:lnTo>
                          <a:pt x="7" y="106"/>
                        </a:lnTo>
                        <a:lnTo>
                          <a:pt x="9" y="104"/>
                        </a:lnTo>
                        <a:lnTo>
                          <a:pt x="11" y="103"/>
                        </a:lnTo>
                        <a:lnTo>
                          <a:pt x="15" y="100"/>
                        </a:lnTo>
                        <a:lnTo>
                          <a:pt x="20" y="98"/>
                        </a:lnTo>
                        <a:lnTo>
                          <a:pt x="24" y="95"/>
                        </a:lnTo>
                        <a:lnTo>
                          <a:pt x="28" y="93"/>
                        </a:lnTo>
                        <a:lnTo>
                          <a:pt x="30" y="91"/>
                        </a:lnTo>
                        <a:lnTo>
                          <a:pt x="32" y="90"/>
                        </a:lnTo>
                        <a:lnTo>
                          <a:pt x="34" y="89"/>
                        </a:lnTo>
                        <a:lnTo>
                          <a:pt x="36" y="87"/>
                        </a:lnTo>
                        <a:lnTo>
                          <a:pt x="37" y="86"/>
                        </a:lnTo>
                        <a:lnTo>
                          <a:pt x="37" y="86"/>
                        </a:lnTo>
                        <a:lnTo>
                          <a:pt x="37" y="85"/>
                        </a:lnTo>
                        <a:lnTo>
                          <a:pt x="36" y="85"/>
                        </a:lnTo>
                        <a:lnTo>
                          <a:pt x="36" y="84"/>
                        </a:lnTo>
                        <a:lnTo>
                          <a:pt x="36" y="84"/>
                        </a:lnTo>
                        <a:lnTo>
                          <a:pt x="35" y="83"/>
                        </a:lnTo>
                        <a:lnTo>
                          <a:pt x="35" y="82"/>
                        </a:lnTo>
                        <a:lnTo>
                          <a:pt x="35" y="82"/>
                        </a:lnTo>
                        <a:lnTo>
                          <a:pt x="35" y="81"/>
                        </a:lnTo>
                        <a:lnTo>
                          <a:pt x="34" y="81"/>
                        </a:lnTo>
                        <a:lnTo>
                          <a:pt x="34" y="80"/>
                        </a:lnTo>
                        <a:lnTo>
                          <a:pt x="34" y="80"/>
                        </a:lnTo>
                        <a:lnTo>
                          <a:pt x="35" y="79"/>
                        </a:lnTo>
                        <a:lnTo>
                          <a:pt x="36" y="78"/>
                        </a:lnTo>
                        <a:lnTo>
                          <a:pt x="36" y="77"/>
                        </a:lnTo>
                        <a:lnTo>
                          <a:pt x="37" y="76"/>
                        </a:lnTo>
                        <a:lnTo>
                          <a:pt x="38" y="76"/>
                        </a:lnTo>
                        <a:lnTo>
                          <a:pt x="38" y="75"/>
                        </a:lnTo>
                        <a:lnTo>
                          <a:pt x="39" y="73"/>
                        </a:lnTo>
                        <a:lnTo>
                          <a:pt x="39" y="72"/>
                        </a:lnTo>
                        <a:lnTo>
                          <a:pt x="39" y="71"/>
                        </a:lnTo>
                        <a:lnTo>
                          <a:pt x="40" y="70"/>
                        </a:lnTo>
                        <a:lnTo>
                          <a:pt x="40" y="68"/>
                        </a:lnTo>
                        <a:lnTo>
                          <a:pt x="40" y="67"/>
                        </a:lnTo>
                        <a:lnTo>
                          <a:pt x="40" y="65"/>
                        </a:lnTo>
                        <a:lnTo>
                          <a:pt x="40" y="64"/>
                        </a:lnTo>
                        <a:lnTo>
                          <a:pt x="40" y="62"/>
                        </a:lnTo>
                        <a:lnTo>
                          <a:pt x="40" y="60"/>
                        </a:lnTo>
                        <a:lnTo>
                          <a:pt x="40" y="59"/>
                        </a:lnTo>
                        <a:lnTo>
                          <a:pt x="39" y="58"/>
                        </a:lnTo>
                        <a:lnTo>
                          <a:pt x="39" y="57"/>
                        </a:lnTo>
                        <a:lnTo>
                          <a:pt x="38" y="57"/>
                        </a:lnTo>
                        <a:lnTo>
                          <a:pt x="37" y="56"/>
                        </a:lnTo>
                        <a:lnTo>
                          <a:pt x="36" y="56"/>
                        </a:lnTo>
                        <a:lnTo>
                          <a:pt x="35" y="55"/>
                        </a:lnTo>
                        <a:lnTo>
                          <a:pt x="34" y="54"/>
                        </a:lnTo>
                        <a:lnTo>
                          <a:pt x="33" y="54"/>
                        </a:lnTo>
                        <a:lnTo>
                          <a:pt x="33" y="53"/>
                        </a:lnTo>
                        <a:lnTo>
                          <a:pt x="32" y="52"/>
                        </a:lnTo>
                        <a:lnTo>
                          <a:pt x="32" y="52"/>
                        </a:lnTo>
                        <a:lnTo>
                          <a:pt x="32" y="51"/>
                        </a:lnTo>
                        <a:lnTo>
                          <a:pt x="31" y="50"/>
                        </a:lnTo>
                        <a:lnTo>
                          <a:pt x="31" y="49"/>
                        </a:lnTo>
                        <a:lnTo>
                          <a:pt x="31" y="44"/>
                        </a:lnTo>
                        <a:lnTo>
                          <a:pt x="31" y="40"/>
                        </a:lnTo>
                        <a:lnTo>
                          <a:pt x="31" y="35"/>
                        </a:lnTo>
                        <a:lnTo>
                          <a:pt x="31" y="31"/>
                        </a:lnTo>
                        <a:lnTo>
                          <a:pt x="31" y="30"/>
                        </a:lnTo>
                        <a:lnTo>
                          <a:pt x="31" y="29"/>
                        </a:lnTo>
                        <a:lnTo>
                          <a:pt x="30" y="28"/>
                        </a:lnTo>
                        <a:lnTo>
                          <a:pt x="30" y="28"/>
                        </a:lnTo>
                        <a:lnTo>
                          <a:pt x="29" y="27"/>
                        </a:lnTo>
                        <a:lnTo>
                          <a:pt x="28" y="27"/>
                        </a:lnTo>
                        <a:lnTo>
                          <a:pt x="27" y="26"/>
                        </a:lnTo>
                        <a:lnTo>
                          <a:pt x="27" y="25"/>
                        </a:lnTo>
                        <a:lnTo>
                          <a:pt x="26" y="24"/>
                        </a:lnTo>
                        <a:lnTo>
                          <a:pt x="26" y="24"/>
                        </a:lnTo>
                        <a:lnTo>
                          <a:pt x="25" y="23"/>
                        </a:lnTo>
                        <a:lnTo>
                          <a:pt x="25" y="22"/>
                        </a:lnTo>
                        <a:lnTo>
                          <a:pt x="25" y="21"/>
                        </a:lnTo>
                        <a:lnTo>
                          <a:pt x="24" y="21"/>
                        </a:lnTo>
                        <a:lnTo>
                          <a:pt x="25" y="20"/>
                        </a:lnTo>
                        <a:lnTo>
                          <a:pt x="25" y="20"/>
                        </a:lnTo>
                        <a:lnTo>
                          <a:pt x="25" y="19"/>
                        </a:lnTo>
                        <a:lnTo>
                          <a:pt x="25" y="18"/>
                        </a:lnTo>
                        <a:lnTo>
                          <a:pt x="25" y="17"/>
                        </a:lnTo>
                        <a:lnTo>
                          <a:pt x="26" y="15"/>
                        </a:lnTo>
                        <a:lnTo>
                          <a:pt x="26" y="13"/>
                        </a:lnTo>
                        <a:lnTo>
                          <a:pt x="27" y="11"/>
                        </a:lnTo>
                        <a:lnTo>
                          <a:pt x="27" y="9"/>
                        </a:lnTo>
                        <a:lnTo>
                          <a:pt x="28" y="8"/>
                        </a:lnTo>
                        <a:lnTo>
                          <a:pt x="28" y="7"/>
                        </a:lnTo>
                        <a:lnTo>
                          <a:pt x="28" y="6"/>
                        </a:lnTo>
                        <a:lnTo>
                          <a:pt x="28" y="5"/>
                        </a:lnTo>
                        <a:lnTo>
                          <a:pt x="28" y="4"/>
                        </a:lnTo>
                        <a:lnTo>
                          <a:pt x="28" y="2"/>
                        </a:lnTo>
                        <a:lnTo>
                          <a:pt x="30" y="2"/>
                        </a:lnTo>
                        <a:lnTo>
                          <a:pt x="32" y="1"/>
                        </a:lnTo>
                        <a:lnTo>
                          <a:pt x="34" y="1"/>
                        </a:lnTo>
                        <a:lnTo>
                          <a:pt x="37" y="0"/>
                        </a:lnTo>
                        <a:lnTo>
                          <a:pt x="39" y="0"/>
                        </a:lnTo>
                        <a:lnTo>
                          <a:pt x="42" y="0"/>
                        </a:lnTo>
                        <a:lnTo>
                          <a:pt x="44" y="0"/>
                        </a:lnTo>
                        <a:lnTo>
                          <a:pt x="47" y="0"/>
                        </a:lnTo>
                        <a:lnTo>
                          <a:pt x="52" y="0"/>
                        </a:lnTo>
                        <a:lnTo>
                          <a:pt x="58" y="1"/>
                        </a:lnTo>
                        <a:lnTo>
                          <a:pt x="60" y="1"/>
                        </a:lnTo>
                        <a:lnTo>
                          <a:pt x="63" y="1"/>
                        </a:lnTo>
                        <a:lnTo>
                          <a:pt x="66" y="1"/>
                        </a:lnTo>
                        <a:lnTo>
                          <a:pt x="68" y="0"/>
                        </a:lnTo>
                        <a:lnTo>
                          <a:pt x="69" y="1"/>
                        </a:lnTo>
                        <a:lnTo>
                          <a:pt x="69" y="1"/>
                        </a:lnTo>
                        <a:lnTo>
                          <a:pt x="70" y="1"/>
                        </a:lnTo>
                        <a:lnTo>
                          <a:pt x="70" y="2"/>
                        </a:lnTo>
                        <a:lnTo>
                          <a:pt x="70" y="2"/>
                        </a:lnTo>
                        <a:lnTo>
                          <a:pt x="71" y="3"/>
                        </a:lnTo>
                        <a:lnTo>
                          <a:pt x="71" y="3"/>
                        </a:lnTo>
                        <a:lnTo>
                          <a:pt x="71" y="4"/>
                        </a:lnTo>
                      </a:path>
                    </a:pathLst>
                  </a:custGeom>
                  <a:grpFill/>
                  <a:ln w="3175" cap="flat" cmpd="sng">
                    <a:solidFill>
                      <a:schemeClr val="accent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 defTabSz="914308">
                      <a:defRPr/>
                    </a:pPr>
                    <a:endParaRPr lang="en-US" sz="900" kern="0" dirty="0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7" name="Freeform 14"/>
                  <p:cNvSpPr>
                    <a:spLocks/>
                  </p:cNvSpPr>
                  <p:nvPr/>
                </p:nvSpPr>
                <p:spPr bwMode="auto">
                  <a:xfrm>
                    <a:off x="4005206" y="1924312"/>
                    <a:ext cx="867295" cy="1084572"/>
                  </a:xfrm>
                  <a:custGeom>
                    <a:avLst/>
                    <a:gdLst/>
                    <a:ahLst/>
                    <a:cxnLst>
                      <a:cxn ang="0">
                        <a:pos x="111" y="79"/>
                      </a:cxn>
                      <a:cxn ang="0">
                        <a:pos x="102" y="88"/>
                      </a:cxn>
                      <a:cxn ang="0">
                        <a:pos x="98" y="95"/>
                      </a:cxn>
                      <a:cxn ang="0">
                        <a:pos x="99" y="104"/>
                      </a:cxn>
                      <a:cxn ang="0">
                        <a:pos x="107" y="113"/>
                      </a:cxn>
                      <a:cxn ang="0">
                        <a:pos x="109" y="121"/>
                      </a:cxn>
                      <a:cxn ang="0">
                        <a:pos x="105" y="126"/>
                      </a:cxn>
                      <a:cxn ang="0">
                        <a:pos x="96" y="128"/>
                      </a:cxn>
                      <a:cxn ang="0">
                        <a:pos x="91" y="118"/>
                      </a:cxn>
                      <a:cxn ang="0">
                        <a:pos x="82" y="112"/>
                      </a:cxn>
                      <a:cxn ang="0">
                        <a:pos x="74" y="113"/>
                      </a:cxn>
                      <a:cxn ang="0">
                        <a:pos x="69" y="120"/>
                      </a:cxn>
                      <a:cxn ang="0">
                        <a:pos x="64" y="126"/>
                      </a:cxn>
                      <a:cxn ang="0">
                        <a:pos x="50" y="128"/>
                      </a:cxn>
                      <a:cxn ang="0">
                        <a:pos x="45" y="133"/>
                      </a:cxn>
                      <a:cxn ang="0">
                        <a:pos x="43" y="135"/>
                      </a:cxn>
                      <a:cxn ang="0">
                        <a:pos x="41" y="130"/>
                      </a:cxn>
                      <a:cxn ang="0">
                        <a:pos x="40" y="126"/>
                      </a:cxn>
                      <a:cxn ang="0">
                        <a:pos x="34" y="122"/>
                      </a:cxn>
                      <a:cxn ang="0">
                        <a:pos x="21" y="119"/>
                      </a:cxn>
                      <a:cxn ang="0">
                        <a:pos x="19" y="113"/>
                      </a:cxn>
                      <a:cxn ang="0">
                        <a:pos x="18" y="108"/>
                      </a:cxn>
                      <a:cxn ang="0">
                        <a:pos x="15" y="106"/>
                      </a:cxn>
                      <a:cxn ang="0">
                        <a:pos x="14" y="102"/>
                      </a:cxn>
                      <a:cxn ang="0">
                        <a:pos x="11" y="98"/>
                      </a:cxn>
                      <a:cxn ang="0">
                        <a:pos x="14" y="96"/>
                      </a:cxn>
                      <a:cxn ang="0">
                        <a:pos x="14" y="89"/>
                      </a:cxn>
                      <a:cxn ang="0">
                        <a:pos x="16" y="82"/>
                      </a:cxn>
                      <a:cxn ang="0">
                        <a:pos x="18" y="73"/>
                      </a:cxn>
                      <a:cxn ang="0">
                        <a:pos x="16" y="64"/>
                      </a:cxn>
                      <a:cxn ang="0">
                        <a:pos x="12" y="59"/>
                      </a:cxn>
                      <a:cxn ang="0">
                        <a:pos x="6" y="56"/>
                      </a:cxn>
                      <a:cxn ang="0">
                        <a:pos x="5" y="55"/>
                      </a:cxn>
                      <a:cxn ang="0">
                        <a:pos x="4" y="50"/>
                      </a:cxn>
                      <a:cxn ang="0">
                        <a:pos x="0" y="48"/>
                      </a:cxn>
                      <a:cxn ang="0">
                        <a:pos x="1" y="43"/>
                      </a:cxn>
                      <a:cxn ang="0">
                        <a:pos x="3" y="38"/>
                      </a:cxn>
                      <a:cxn ang="0">
                        <a:pos x="2" y="35"/>
                      </a:cxn>
                      <a:cxn ang="0">
                        <a:pos x="4" y="32"/>
                      </a:cxn>
                      <a:cxn ang="0">
                        <a:pos x="10" y="30"/>
                      </a:cxn>
                      <a:cxn ang="0">
                        <a:pos x="14" y="32"/>
                      </a:cxn>
                      <a:cxn ang="0">
                        <a:pos x="18" y="30"/>
                      </a:cxn>
                      <a:cxn ang="0">
                        <a:pos x="24" y="24"/>
                      </a:cxn>
                      <a:cxn ang="0">
                        <a:pos x="33" y="19"/>
                      </a:cxn>
                      <a:cxn ang="0">
                        <a:pos x="36" y="13"/>
                      </a:cxn>
                      <a:cxn ang="0">
                        <a:pos x="44" y="10"/>
                      </a:cxn>
                      <a:cxn ang="0">
                        <a:pos x="48" y="4"/>
                      </a:cxn>
                      <a:cxn ang="0">
                        <a:pos x="54" y="3"/>
                      </a:cxn>
                      <a:cxn ang="0">
                        <a:pos x="59" y="0"/>
                      </a:cxn>
                      <a:cxn ang="0">
                        <a:pos x="61" y="6"/>
                      </a:cxn>
                      <a:cxn ang="0">
                        <a:pos x="58" y="10"/>
                      </a:cxn>
                      <a:cxn ang="0">
                        <a:pos x="55" y="13"/>
                      </a:cxn>
                      <a:cxn ang="0">
                        <a:pos x="60" y="17"/>
                      </a:cxn>
                      <a:cxn ang="0">
                        <a:pos x="70" y="22"/>
                      </a:cxn>
                      <a:cxn ang="0">
                        <a:pos x="77" y="26"/>
                      </a:cxn>
                      <a:cxn ang="0">
                        <a:pos x="101" y="54"/>
                      </a:cxn>
                    </a:cxnLst>
                    <a:rect l="0" t="0" r="r" b="b"/>
                    <a:pathLst>
                      <a:path w="116" h="135">
                        <a:moveTo>
                          <a:pt x="116" y="77"/>
                        </a:moveTo>
                        <a:lnTo>
                          <a:pt x="115" y="77"/>
                        </a:lnTo>
                        <a:lnTo>
                          <a:pt x="115" y="76"/>
                        </a:lnTo>
                        <a:lnTo>
                          <a:pt x="114" y="76"/>
                        </a:lnTo>
                        <a:lnTo>
                          <a:pt x="113" y="77"/>
                        </a:lnTo>
                        <a:lnTo>
                          <a:pt x="112" y="78"/>
                        </a:lnTo>
                        <a:lnTo>
                          <a:pt x="111" y="79"/>
                        </a:lnTo>
                        <a:lnTo>
                          <a:pt x="109" y="80"/>
                        </a:lnTo>
                        <a:lnTo>
                          <a:pt x="108" y="81"/>
                        </a:lnTo>
                        <a:lnTo>
                          <a:pt x="106" y="83"/>
                        </a:lnTo>
                        <a:lnTo>
                          <a:pt x="105" y="84"/>
                        </a:lnTo>
                        <a:lnTo>
                          <a:pt x="104" y="85"/>
                        </a:lnTo>
                        <a:lnTo>
                          <a:pt x="103" y="87"/>
                        </a:lnTo>
                        <a:lnTo>
                          <a:pt x="102" y="88"/>
                        </a:lnTo>
                        <a:lnTo>
                          <a:pt x="101" y="89"/>
                        </a:lnTo>
                        <a:lnTo>
                          <a:pt x="100" y="91"/>
                        </a:lnTo>
                        <a:lnTo>
                          <a:pt x="99" y="92"/>
                        </a:lnTo>
                        <a:lnTo>
                          <a:pt x="99" y="93"/>
                        </a:lnTo>
                        <a:lnTo>
                          <a:pt x="99" y="94"/>
                        </a:lnTo>
                        <a:lnTo>
                          <a:pt x="98" y="94"/>
                        </a:lnTo>
                        <a:lnTo>
                          <a:pt x="98" y="95"/>
                        </a:lnTo>
                        <a:lnTo>
                          <a:pt x="98" y="97"/>
                        </a:lnTo>
                        <a:lnTo>
                          <a:pt x="98" y="98"/>
                        </a:lnTo>
                        <a:lnTo>
                          <a:pt x="98" y="99"/>
                        </a:lnTo>
                        <a:lnTo>
                          <a:pt x="98" y="100"/>
                        </a:lnTo>
                        <a:lnTo>
                          <a:pt x="98" y="101"/>
                        </a:lnTo>
                        <a:lnTo>
                          <a:pt x="99" y="103"/>
                        </a:lnTo>
                        <a:lnTo>
                          <a:pt x="99" y="104"/>
                        </a:lnTo>
                        <a:lnTo>
                          <a:pt x="100" y="105"/>
                        </a:lnTo>
                        <a:lnTo>
                          <a:pt x="101" y="106"/>
                        </a:lnTo>
                        <a:lnTo>
                          <a:pt x="103" y="107"/>
                        </a:lnTo>
                        <a:lnTo>
                          <a:pt x="105" y="109"/>
                        </a:lnTo>
                        <a:lnTo>
                          <a:pt x="106" y="110"/>
                        </a:lnTo>
                        <a:lnTo>
                          <a:pt x="107" y="111"/>
                        </a:lnTo>
                        <a:lnTo>
                          <a:pt x="107" y="113"/>
                        </a:lnTo>
                        <a:lnTo>
                          <a:pt x="108" y="114"/>
                        </a:lnTo>
                        <a:lnTo>
                          <a:pt x="109" y="115"/>
                        </a:lnTo>
                        <a:lnTo>
                          <a:pt x="109" y="116"/>
                        </a:lnTo>
                        <a:lnTo>
                          <a:pt x="110" y="118"/>
                        </a:lnTo>
                        <a:lnTo>
                          <a:pt x="110" y="119"/>
                        </a:lnTo>
                        <a:lnTo>
                          <a:pt x="110" y="120"/>
                        </a:lnTo>
                        <a:lnTo>
                          <a:pt x="109" y="121"/>
                        </a:lnTo>
                        <a:lnTo>
                          <a:pt x="109" y="122"/>
                        </a:lnTo>
                        <a:lnTo>
                          <a:pt x="108" y="123"/>
                        </a:lnTo>
                        <a:lnTo>
                          <a:pt x="108" y="124"/>
                        </a:lnTo>
                        <a:lnTo>
                          <a:pt x="107" y="124"/>
                        </a:lnTo>
                        <a:lnTo>
                          <a:pt x="106" y="125"/>
                        </a:lnTo>
                        <a:lnTo>
                          <a:pt x="105" y="126"/>
                        </a:lnTo>
                        <a:lnTo>
                          <a:pt x="105" y="126"/>
                        </a:lnTo>
                        <a:lnTo>
                          <a:pt x="104" y="127"/>
                        </a:lnTo>
                        <a:lnTo>
                          <a:pt x="103" y="127"/>
                        </a:lnTo>
                        <a:lnTo>
                          <a:pt x="102" y="128"/>
                        </a:lnTo>
                        <a:lnTo>
                          <a:pt x="100" y="128"/>
                        </a:lnTo>
                        <a:lnTo>
                          <a:pt x="99" y="128"/>
                        </a:lnTo>
                        <a:lnTo>
                          <a:pt x="98" y="128"/>
                        </a:lnTo>
                        <a:lnTo>
                          <a:pt x="96" y="128"/>
                        </a:lnTo>
                        <a:lnTo>
                          <a:pt x="95" y="128"/>
                        </a:lnTo>
                        <a:lnTo>
                          <a:pt x="94" y="126"/>
                        </a:lnTo>
                        <a:lnTo>
                          <a:pt x="94" y="125"/>
                        </a:lnTo>
                        <a:lnTo>
                          <a:pt x="93" y="123"/>
                        </a:lnTo>
                        <a:lnTo>
                          <a:pt x="93" y="121"/>
                        </a:lnTo>
                        <a:lnTo>
                          <a:pt x="92" y="120"/>
                        </a:lnTo>
                        <a:lnTo>
                          <a:pt x="91" y="118"/>
                        </a:lnTo>
                        <a:lnTo>
                          <a:pt x="90" y="117"/>
                        </a:lnTo>
                        <a:lnTo>
                          <a:pt x="89" y="116"/>
                        </a:lnTo>
                        <a:lnTo>
                          <a:pt x="88" y="115"/>
                        </a:lnTo>
                        <a:lnTo>
                          <a:pt x="87" y="114"/>
                        </a:lnTo>
                        <a:lnTo>
                          <a:pt x="85" y="113"/>
                        </a:lnTo>
                        <a:lnTo>
                          <a:pt x="84" y="113"/>
                        </a:lnTo>
                        <a:lnTo>
                          <a:pt x="82" y="112"/>
                        </a:lnTo>
                        <a:lnTo>
                          <a:pt x="80" y="112"/>
                        </a:lnTo>
                        <a:lnTo>
                          <a:pt x="78" y="112"/>
                        </a:lnTo>
                        <a:lnTo>
                          <a:pt x="76" y="111"/>
                        </a:lnTo>
                        <a:lnTo>
                          <a:pt x="76" y="112"/>
                        </a:lnTo>
                        <a:lnTo>
                          <a:pt x="75" y="112"/>
                        </a:lnTo>
                        <a:lnTo>
                          <a:pt x="75" y="112"/>
                        </a:lnTo>
                        <a:lnTo>
                          <a:pt x="74" y="113"/>
                        </a:lnTo>
                        <a:lnTo>
                          <a:pt x="73" y="113"/>
                        </a:lnTo>
                        <a:lnTo>
                          <a:pt x="72" y="114"/>
                        </a:lnTo>
                        <a:lnTo>
                          <a:pt x="71" y="115"/>
                        </a:lnTo>
                        <a:lnTo>
                          <a:pt x="71" y="116"/>
                        </a:lnTo>
                        <a:lnTo>
                          <a:pt x="70" y="118"/>
                        </a:lnTo>
                        <a:lnTo>
                          <a:pt x="70" y="119"/>
                        </a:lnTo>
                        <a:lnTo>
                          <a:pt x="69" y="120"/>
                        </a:lnTo>
                        <a:lnTo>
                          <a:pt x="68" y="121"/>
                        </a:lnTo>
                        <a:lnTo>
                          <a:pt x="68" y="122"/>
                        </a:lnTo>
                        <a:lnTo>
                          <a:pt x="67" y="123"/>
                        </a:lnTo>
                        <a:lnTo>
                          <a:pt x="66" y="124"/>
                        </a:lnTo>
                        <a:lnTo>
                          <a:pt x="65" y="125"/>
                        </a:lnTo>
                        <a:lnTo>
                          <a:pt x="64" y="126"/>
                        </a:lnTo>
                        <a:lnTo>
                          <a:pt x="64" y="126"/>
                        </a:lnTo>
                        <a:lnTo>
                          <a:pt x="63" y="126"/>
                        </a:lnTo>
                        <a:lnTo>
                          <a:pt x="53" y="126"/>
                        </a:lnTo>
                        <a:lnTo>
                          <a:pt x="53" y="126"/>
                        </a:lnTo>
                        <a:lnTo>
                          <a:pt x="52" y="127"/>
                        </a:lnTo>
                        <a:lnTo>
                          <a:pt x="52" y="127"/>
                        </a:lnTo>
                        <a:lnTo>
                          <a:pt x="51" y="127"/>
                        </a:lnTo>
                        <a:lnTo>
                          <a:pt x="50" y="128"/>
                        </a:lnTo>
                        <a:lnTo>
                          <a:pt x="50" y="128"/>
                        </a:lnTo>
                        <a:lnTo>
                          <a:pt x="49" y="129"/>
                        </a:lnTo>
                        <a:lnTo>
                          <a:pt x="48" y="130"/>
                        </a:lnTo>
                        <a:lnTo>
                          <a:pt x="47" y="131"/>
                        </a:lnTo>
                        <a:lnTo>
                          <a:pt x="47" y="132"/>
                        </a:lnTo>
                        <a:lnTo>
                          <a:pt x="46" y="133"/>
                        </a:lnTo>
                        <a:lnTo>
                          <a:pt x="45" y="133"/>
                        </a:lnTo>
                        <a:lnTo>
                          <a:pt x="44" y="134"/>
                        </a:lnTo>
                        <a:lnTo>
                          <a:pt x="44" y="135"/>
                        </a:lnTo>
                        <a:lnTo>
                          <a:pt x="44" y="135"/>
                        </a:lnTo>
                        <a:lnTo>
                          <a:pt x="43" y="135"/>
                        </a:lnTo>
                        <a:lnTo>
                          <a:pt x="43" y="135"/>
                        </a:lnTo>
                        <a:lnTo>
                          <a:pt x="43" y="135"/>
                        </a:lnTo>
                        <a:lnTo>
                          <a:pt x="43" y="135"/>
                        </a:lnTo>
                        <a:lnTo>
                          <a:pt x="42" y="135"/>
                        </a:lnTo>
                        <a:lnTo>
                          <a:pt x="42" y="135"/>
                        </a:lnTo>
                        <a:lnTo>
                          <a:pt x="42" y="135"/>
                        </a:lnTo>
                        <a:lnTo>
                          <a:pt x="41" y="135"/>
                        </a:lnTo>
                        <a:lnTo>
                          <a:pt x="41" y="133"/>
                        </a:lnTo>
                        <a:lnTo>
                          <a:pt x="41" y="131"/>
                        </a:lnTo>
                        <a:lnTo>
                          <a:pt x="41" y="130"/>
                        </a:lnTo>
                        <a:lnTo>
                          <a:pt x="41" y="128"/>
                        </a:lnTo>
                        <a:lnTo>
                          <a:pt x="42" y="128"/>
                        </a:lnTo>
                        <a:lnTo>
                          <a:pt x="41" y="127"/>
                        </a:lnTo>
                        <a:lnTo>
                          <a:pt x="41" y="127"/>
                        </a:lnTo>
                        <a:lnTo>
                          <a:pt x="41" y="127"/>
                        </a:lnTo>
                        <a:lnTo>
                          <a:pt x="41" y="127"/>
                        </a:lnTo>
                        <a:lnTo>
                          <a:pt x="40" y="126"/>
                        </a:lnTo>
                        <a:lnTo>
                          <a:pt x="40" y="126"/>
                        </a:lnTo>
                        <a:lnTo>
                          <a:pt x="40" y="126"/>
                        </a:lnTo>
                        <a:lnTo>
                          <a:pt x="39" y="125"/>
                        </a:lnTo>
                        <a:lnTo>
                          <a:pt x="38" y="125"/>
                        </a:lnTo>
                        <a:lnTo>
                          <a:pt x="37" y="124"/>
                        </a:lnTo>
                        <a:lnTo>
                          <a:pt x="35" y="123"/>
                        </a:lnTo>
                        <a:lnTo>
                          <a:pt x="34" y="122"/>
                        </a:lnTo>
                        <a:lnTo>
                          <a:pt x="33" y="122"/>
                        </a:lnTo>
                        <a:lnTo>
                          <a:pt x="32" y="121"/>
                        </a:lnTo>
                        <a:lnTo>
                          <a:pt x="30" y="121"/>
                        </a:lnTo>
                        <a:lnTo>
                          <a:pt x="29" y="120"/>
                        </a:lnTo>
                        <a:lnTo>
                          <a:pt x="27" y="120"/>
                        </a:lnTo>
                        <a:lnTo>
                          <a:pt x="24" y="119"/>
                        </a:lnTo>
                        <a:lnTo>
                          <a:pt x="21" y="119"/>
                        </a:lnTo>
                        <a:lnTo>
                          <a:pt x="18" y="118"/>
                        </a:lnTo>
                        <a:lnTo>
                          <a:pt x="18" y="117"/>
                        </a:lnTo>
                        <a:lnTo>
                          <a:pt x="19" y="116"/>
                        </a:lnTo>
                        <a:lnTo>
                          <a:pt x="19" y="115"/>
                        </a:lnTo>
                        <a:lnTo>
                          <a:pt x="19" y="115"/>
                        </a:lnTo>
                        <a:lnTo>
                          <a:pt x="19" y="114"/>
                        </a:lnTo>
                        <a:lnTo>
                          <a:pt x="19" y="113"/>
                        </a:lnTo>
                        <a:lnTo>
                          <a:pt x="19" y="112"/>
                        </a:lnTo>
                        <a:lnTo>
                          <a:pt x="19" y="112"/>
                        </a:lnTo>
                        <a:lnTo>
                          <a:pt x="19" y="111"/>
                        </a:lnTo>
                        <a:lnTo>
                          <a:pt x="19" y="110"/>
                        </a:lnTo>
                        <a:lnTo>
                          <a:pt x="19" y="109"/>
                        </a:lnTo>
                        <a:lnTo>
                          <a:pt x="18" y="109"/>
                        </a:lnTo>
                        <a:lnTo>
                          <a:pt x="18" y="108"/>
                        </a:lnTo>
                        <a:lnTo>
                          <a:pt x="17" y="108"/>
                        </a:lnTo>
                        <a:lnTo>
                          <a:pt x="17" y="107"/>
                        </a:lnTo>
                        <a:lnTo>
                          <a:pt x="16" y="106"/>
                        </a:lnTo>
                        <a:lnTo>
                          <a:pt x="16" y="106"/>
                        </a:lnTo>
                        <a:lnTo>
                          <a:pt x="15" y="106"/>
                        </a:lnTo>
                        <a:lnTo>
                          <a:pt x="15" y="106"/>
                        </a:lnTo>
                        <a:lnTo>
                          <a:pt x="15" y="106"/>
                        </a:lnTo>
                        <a:lnTo>
                          <a:pt x="15" y="105"/>
                        </a:lnTo>
                        <a:lnTo>
                          <a:pt x="15" y="105"/>
                        </a:lnTo>
                        <a:lnTo>
                          <a:pt x="15" y="104"/>
                        </a:lnTo>
                        <a:lnTo>
                          <a:pt x="15" y="103"/>
                        </a:lnTo>
                        <a:lnTo>
                          <a:pt x="15" y="103"/>
                        </a:lnTo>
                        <a:lnTo>
                          <a:pt x="14" y="102"/>
                        </a:lnTo>
                        <a:lnTo>
                          <a:pt x="14" y="102"/>
                        </a:lnTo>
                        <a:lnTo>
                          <a:pt x="14" y="102"/>
                        </a:lnTo>
                        <a:lnTo>
                          <a:pt x="13" y="101"/>
                        </a:lnTo>
                        <a:lnTo>
                          <a:pt x="12" y="100"/>
                        </a:lnTo>
                        <a:lnTo>
                          <a:pt x="12" y="100"/>
                        </a:lnTo>
                        <a:lnTo>
                          <a:pt x="12" y="99"/>
                        </a:lnTo>
                        <a:lnTo>
                          <a:pt x="12" y="99"/>
                        </a:lnTo>
                        <a:lnTo>
                          <a:pt x="11" y="98"/>
                        </a:lnTo>
                        <a:lnTo>
                          <a:pt x="12" y="98"/>
                        </a:lnTo>
                        <a:lnTo>
                          <a:pt x="12" y="98"/>
                        </a:lnTo>
                        <a:lnTo>
                          <a:pt x="13" y="98"/>
                        </a:lnTo>
                        <a:lnTo>
                          <a:pt x="13" y="97"/>
                        </a:lnTo>
                        <a:lnTo>
                          <a:pt x="14" y="97"/>
                        </a:lnTo>
                        <a:lnTo>
                          <a:pt x="14" y="96"/>
                        </a:lnTo>
                        <a:lnTo>
                          <a:pt x="14" y="96"/>
                        </a:lnTo>
                        <a:lnTo>
                          <a:pt x="14" y="95"/>
                        </a:lnTo>
                        <a:lnTo>
                          <a:pt x="15" y="94"/>
                        </a:lnTo>
                        <a:lnTo>
                          <a:pt x="15" y="94"/>
                        </a:lnTo>
                        <a:lnTo>
                          <a:pt x="15" y="93"/>
                        </a:lnTo>
                        <a:lnTo>
                          <a:pt x="14" y="92"/>
                        </a:lnTo>
                        <a:lnTo>
                          <a:pt x="14" y="90"/>
                        </a:lnTo>
                        <a:lnTo>
                          <a:pt x="14" y="89"/>
                        </a:lnTo>
                        <a:lnTo>
                          <a:pt x="14" y="88"/>
                        </a:lnTo>
                        <a:lnTo>
                          <a:pt x="14" y="87"/>
                        </a:lnTo>
                        <a:lnTo>
                          <a:pt x="15" y="87"/>
                        </a:lnTo>
                        <a:lnTo>
                          <a:pt x="15" y="85"/>
                        </a:lnTo>
                        <a:lnTo>
                          <a:pt x="15" y="84"/>
                        </a:lnTo>
                        <a:lnTo>
                          <a:pt x="16" y="83"/>
                        </a:lnTo>
                        <a:lnTo>
                          <a:pt x="16" y="82"/>
                        </a:lnTo>
                        <a:lnTo>
                          <a:pt x="16" y="81"/>
                        </a:lnTo>
                        <a:lnTo>
                          <a:pt x="17" y="80"/>
                        </a:lnTo>
                        <a:lnTo>
                          <a:pt x="17" y="79"/>
                        </a:lnTo>
                        <a:lnTo>
                          <a:pt x="18" y="78"/>
                        </a:lnTo>
                        <a:lnTo>
                          <a:pt x="18" y="76"/>
                        </a:lnTo>
                        <a:lnTo>
                          <a:pt x="18" y="75"/>
                        </a:lnTo>
                        <a:lnTo>
                          <a:pt x="18" y="73"/>
                        </a:lnTo>
                        <a:lnTo>
                          <a:pt x="18" y="72"/>
                        </a:lnTo>
                        <a:lnTo>
                          <a:pt x="19" y="70"/>
                        </a:lnTo>
                        <a:lnTo>
                          <a:pt x="18" y="68"/>
                        </a:lnTo>
                        <a:lnTo>
                          <a:pt x="18" y="67"/>
                        </a:lnTo>
                        <a:lnTo>
                          <a:pt x="18" y="65"/>
                        </a:lnTo>
                        <a:lnTo>
                          <a:pt x="17" y="64"/>
                        </a:lnTo>
                        <a:lnTo>
                          <a:pt x="16" y="64"/>
                        </a:lnTo>
                        <a:lnTo>
                          <a:pt x="16" y="64"/>
                        </a:lnTo>
                        <a:lnTo>
                          <a:pt x="15" y="63"/>
                        </a:lnTo>
                        <a:lnTo>
                          <a:pt x="14" y="62"/>
                        </a:lnTo>
                        <a:lnTo>
                          <a:pt x="14" y="61"/>
                        </a:lnTo>
                        <a:lnTo>
                          <a:pt x="13" y="60"/>
                        </a:lnTo>
                        <a:lnTo>
                          <a:pt x="12" y="59"/>
                        </a:lnTo>
                        <a:lnTo>
                          <a:pt x="12" y="59"/>
                        </a:lnTo>
                        <a:lnTo>
                          <a:pt x="11" y="58"/>
                        </a:lnTo>
                        <a:lnTo>
                          <a:pt x="10" y="58"/>
                        </a:lnTo>
                        <a:lnTo>
                          <a:pt x="9" y="57"/>
                        </a:lnTo>
                        <a:lnTo>
                          <a:pt x="9" y="57"/>
                        </a:lnTo>
                        <a:lnTo>
                          <a:pt x="7" y="57"/>
                        </a:lnTo>
                        <a:lnTo>
                          <a:pt x="6" y="56"/>
                        </a:lnTo>
                        <a:lnTo>
                          <a:pt x="6" y="56"/>
                        </a:lnTo>
                        <a:lnTo>
                          <a:pt x="6" y="56"/>
                        </a:lnTo>
                        <a:lnTo>
                          <a:pt x="6" y="55"/>
                        </a:lnTo>
                        <a:lnTo>
                          <a:pt x="6" y="55"/>
                        </a:lnTo>
                        <a:lnTo>
                          <a:pt x="6" y="55"/>
                        </a:lnTo>
                        <a:lnTo>
                          <a:pt x="5" y="55"/>
                        </a:lnTo>
                        <a:lnTo>
                          <a:pt x="5" y="55"/>
                        </a:lnTo>
                        <a:lnTo>
                          <a:pt x="5" y="55"/>
                        </a:lnTo>
                        <a:lnTo>
                          <a:pt x="5" y="54"/>
                        </a:lnTo>
                        <a:lnTo>
                          <a:pt x="5" y="53"/>
                        </a:lnTo>
                        <a:lnTo>
                          <a:pt x="5" y="52"/>
                        </a:lnTo>
                        <a:lnTo>
                          <a:pt x="5" y="52"/>
                        </a:lnTo>
                        <a:lnTo>
                          <a:pt x="5" y="51"/>
                        </a:lnTo>
                        <a:lnTo>
                          <a:pt x="4" y="51"/>
                        </a:lnTo>
                        <a:lnTo>
                          <a:pt x="4" y="50"/>
                        </a:lnTo>
                        <a:lnTo>
                          <a:pt x="4" y="50"/>
                        </a:lnTo>
                        <a:lnTo>
                          <a:pt x="3" y="50"/>
                        </a:lnTo>
                        <a:lnTo>
                          <a:pt x="3" y="49"/>
                        </a:lnTo>
                        <a:lnTo>
                          <a:pt x="2" y="49"/>
                        </a:lnTo>
                        <a:lnTo>
                          <a:pt x="1" y="49"/>
                        </a:lnTo>
                        <a:lnTo>
                          <a:pt x="0" y="48"/>
                        </a:lnTo>
                        <a:lnTo>
                          <a:pt x="0" y="48"/>
                        </a:lnTo>
                        <a:lnTo>
                          <a:pt x="0" y="47"/>
                        </a:lnTo>
                        <a:lnTo>
                          <a:pt x="0" y="46"/>
                        </a:lnTo>
                        <a:lnTo>
                          <a:pt x="0" y="46"/>
                        </a:lnTo>
                        <a:lnTo>
                          <a:pt x="0" y="45"/>
                        </a:lnTo>
                        <a:lnTo>
                          <a:pt x="0" y="44"/>
                        </a:lnTo>
                        <a:lnTo>
                          <a:pt x="1" y="43"/>
                        </a:lnTo>
                        <a:lnTo>
                          <a:pt x="1" y="43"/>
                        </a:lnTo>
                        <a:lnTo>
                          <a:pt x="1" y="42"/>
                        </a:lnTo>
                        <a:lnTo>
                          <a:pt x="2" y="41"/>
                        </a:lnTo>
                        <a:lnTo>
                          <a:pt x="2" y="41"/>
                        </a:lnTo>
                        <a:lnTo>
                          <a:pt x="3" y="40"/>
                        </a:lnTo>
                        <a:lnTo>
                          <a:pt x="3" y="39"/>
                        </a:lnTo>
                        <a:lnTo>
                          <a:pt x="3" y="39"/>
                        </a:lnTo>
                        <a:lnTo>
                          <a:pt x="3" y="38"/>
                        </a:lnTo>
                        <a:lnTo>
                          <a:pt x="3" y="38"/>
                        </a:lnTo>
                        <a:lnTo>
                          <a:pt x="3" y="37"/>
                        </a:lnTo>
                        <a:lnTo>
                          <a:pt x="3" y="37"/>
                        </a:lnTo>
                        <a:lnTo>
                          <a:pt x="3" y="37"/>
                        </a:lnTo>
                        <a:lnTo>
                          <a:pt x="2" y="36"/>
                        </a:lnTo>
                        <a:lnTo>
                          <a:pt x="2" y="36"/>
                        </a:lnTo>
                        <a:lnTo>
                          <a:pt x="2" y="35"/>
                        </a:lnTo>
                        <a:lnTo>
                          <a:pt x="1" y="35"/>
                        </a:lnTo>
                        <a:lnTo>
                          <a:pt x="2" y="34"/>
                        </a:lnTo>
                        <a:lnTo>
                          <a:pt x="2" y="34"/>
                        </a:lnTo>
                        <a:lnTo>
                          <a:pt x="3" y="33"/>
                        </a:lnTo>
                        <a:lnTo>
                          <a:pt x="4" y="33"/>
                        </a:lnTo>
                        <a:lnTo>
                          <a:pt x="4" y="33"/>
                        </a:lnTo>
                        <a:lnTo>
                          <a:pt x="4" y="32"/>
                        </a:lnTo>
                        <a:lnTo>
                          <a:pt x="5" y="32"/>
                        </a:lnTo>
                        <a:lnTo>
                          <a:pt x="6" y="31"/>
                        </a:lnTo>
                        <a:lnTo>
                          <a:pt x="6" y="31"/>
                        </a:lnTo>
                        <a:lnTo>
                          <a:pt x="7" y="31"/>
                        </a:lnTo>
                        <a:lnTo>
                          <a:pt x="8" y="30"/>
                        </a:lnTo>
                        <a:lnTo>
                          <a:pt x="9" y="30"/>
                        </a:lnTo>
                        <a:lnTo>
                          <a:pt x="10" y="30"/>
                        </a:lnTo>
                        <a:lnTo>
                          <a:pt x="10" y="30"/>
                        </a:lnTo>
                        <a:lnTo>
                          <a:pt x="11" y="30"/>
                        </a:lnTo>
                        <a:lnTo>
                          <a:pt x="12" y="30"/>
                        </a:lnTo>
                        <a:lnTo>
                          <a:pt x="13" y="31"/>
                        </a:lnTo>
                        <a:lnTo>
                          <a:pt x="13" y="31"/>
                        </a:lnTo>
                        <a:lnTo>
                          <a:pt x="14" y="31"/>
                        </a:lnTo>
                        <a:lnTo>
                          <a:pt x="14" y="32"/>
                        </a:lnTo>
                        <a:lnTo>
                          <a:pt x="15" y="32"/>
                        </a:lnTo>
                        <a:lnTo>
                          <a:pt x="16" y="33"/>
                        </a:lnTo>
                        <a:lnTo>
                          <a:pt x="16" y="33"/>
                        </a:lnTo>
                        <a:lnTo>
                          <a:pt x="17" y="32"/>
                        </a:lnTo>
                        <a:lnTo>
                          <a:pt x="17" y="31"/>
                        </a:lnTo>
                        <a:lnTo>
                          <a:pt x="17" y="31"/>
                        </a:lnTo>
                        <a:lnTo>
                          <a:pt x="18" y="30"/>
                        </a:lnTo>
                        <a:lnTo>
                          <a:pt x="18" y="29"/>
                        </a:lnTo>
                        <a:lnTo>
                          <a:pt x="19" y="29"/>
                        </a:lnTo>
                        <a:lnTo>
                          <a:pt x="20" y="28"/>
                        </a:lnTo>
                        <a:lnTo>
                          <a:pt x="20" y="27"/>
                        </a:lnTo>
                        <a:lnTo>
                          <a:pt x="21" y="26"/>
                        </a:lnTo>
                        <a:lnTo>
                          <a:pt x="23" y="25"/>
                        </a:lnTo>
                        <a:lnTo>
                          <a:pt x="24" y="24"/>
                        </a:lnTo>
                        <a:lnTo>
                          <a:pt x="26" y="24"/>
                        </a:lnTo>
                        <a:lnTo>
                          <a:pt x="27" y="23"/>
                        </a:lnTo>
                        <a:lnTo>
                          <a:pt x="29" y="22"/>
                        </a:lnTo>
                        <a:lnTo>
                          <a:pt x="30" y="21"/>
                        </a:lnTo>
                        <a:lnTo>
                          <a:pt x="32" y="20"/>
                        </a:lnTo>
                        <a:lnTo>
                          <a:pt x="32" y="19"/>
                        </a:lnTo>
                        <a:lnTo>
                          <a:pt x="33" y="19"/>
                        </a:lnTo>
                        <a:lnTo>
                          <a:pt x="33" y="18"/>
                        </a:lnTo>
                        <a:lnTo>
                          <a:pt x="34" y="17"/>
                        </a:lnTo>
                        <a:lnTo>
                          <a:pt x="34" y="16"/>
                        </a:lnTo>
                        <a:lnTo>
                          <a:pt x="34" y="15"/>
                        </a:lnTo>
                        <a:lnTo>
                          <a:pt x="35" y="14"/>
                        </a:lnTo>
                        <a:lnTo>
                          <a:pt x="35" y="13"/>
                        </a:lnTo>
                        <a:lnTo>
                          <a:pt x="36" y="13"/>
                        </a:lnTo>
                        <a:lnTo>
                          <a:pt x="37" y="13"/>
                        </a:lnTo>
                        <a:lnTo>
                          <a:pt x="38" y="13"/>
                        </a:lnTo>
                        <a:lnTo>
                          <a:pt x="40" y="12"/>
                        </a:lnTo>
                        <a:lnTo>
                          <a:pt x="41" y="12"/>
                        </a:lnTo>
                        <a:lnTo>
                          <a:pt x="42" y="11"/>
                        </a:lnTo>
                        <a:lnTo>
                          <a:pt x="43" y="11"/>
                        </a:lnTo>
                        <a:lnTo>
                          <a:pt x="44" y="10"/>
                        </a:lnTo>
                        <a:lnTo>
                          <a:pt x="44" y="10"/>
                        </a:lnTo>
                        <a:lnTo>
                          <a:pt x="45" y="9"/>
                        </a:lnTo>
                        <a:lnTo>
                          <a:pt x="46" y="8"/>
                        </a:lnTo>
                        <a:lnTo>
                          <a:pt x="46" y="7"/>
                        </a:lnTo>
                        <a:lnTo>
                          <a:pt x="47" y="6"/>
                        </a:lnTo>
                        <a:lnTo>
                          <a:pt x="47" y="5"/>
                        </a:lnTo>
                        <a:lnTo>
                          <a:pt x="48" y="4"/>
                        </a:lnTo>
                        <a:lnTo>
                          <a:pt x="48" y="3"/>
                        </a:lnTo>
                        <a:lnTo>
                          <a:pt x="49" y="3"/>
                        </a:lnTo>
                        <a:lnTo>
                          <a:pt x="50" y="3"/>
                        </a:lnTo>
                        <a:lnTo>
                          <a:pt x="51" y="3"/>
                        </a:lnTo>
                        <a:lnTo>
                          <a:pt x="52" y="3"/>
                        </a:lnTo>
                        <a:lnTo>
                          <a:pt x="53" y="3"/>
                        </a:lnTo>
                        <a:lnTo>
                          <a:pt x="54" y="3"/>
                        </a:lnTo>
                        <a:lnTo>
                          <a:pt x="55" y="2"/>
                        </a:lnTo>
                        <a:lnTo>
                          <a:pt x="55" y="2"/>
                        </a:lnTo>
                        <a:lnTo>
                          <a:pt x="57" y="1"/>
                        </a:lnTo>
                        <a:lnTo>
                          <a:pt x="57" y="1"/>
                        </a:lnTo>
                        <a:lnTo>
                          <a:pt x="58" y="1"/>
                        </a:lnTo>
                        <a:lnTo>
                          <a:pt x="59" y="0"/>
                        </a:lnTo>
                        <a:lnTo>
                          <a:pt x="59" y="0"/>
                        </a:lnTo>
                        <a:lnTo>
                          <a:pt x="60" y="0"/>
                        </a:lnTo>
                        <a:lnTo>
                          <a:pt x="61" y="0"/>
                        </a:lnTo>
                        <a:lnTo>
                          <a:pt x="61" y="2"/>
                        </a:lnTo>
                        <a:lnTo>
                          <a:pt x="61" y="3"/>
                        </a:lnTo>
                        <a:lnTo>
                          <a:pt x="61" y="4"/>
                        </a:lnTo>
                        <a:lnTo>
                          <a:pt x="61" y="5"/>
                        </a:lnTo>
                        <a:lnTo>
                          <a:pt x="61" y="6"/>
                        </a:lnTo>
                        <a:lnTo>
                          <a:pt x="61" y="7"/>
                        </a:lnTo>
                        <a:lnTo>
                          <a:pt x="61" y="8"/>
                        </a:lnTo>
                        <a:lnTo>
                          <a:pt x="60" y="8"/>
                        </a:lnTo>
                        <a:lnTo>
                          <a:pt x="60" y="9"/>
                        </a:lnTo>
                        <a:lnTo>
                          <a:pt x="59" y="9"/>
                        </a:lnTo>
                        <a:lnTo>
                          <a:pt x="59" y="10"/>
                        </a:lnTo>
                        <a:lnTo>
                          <a:pt x="58" y="10"/>
                        </a:lnTo>
                        <a:lnTo>
                          <a:pt x="57" y="10"/>
                        </a:lnTo>
                        <a:lnTo>
                          <a:pt x="56" y="10"/>
                        </a:lnTo>
                        <a:lnTo>
                          <a:pt x="55" y="10"/>
                        </a:lnTo>
                        <a:lnTo>
                          <a:pt x="55" y="10"/>
                        </a:lnTo>
                        <a:lnTo>
                          <a:pt x="55" y="11"/>
                        </a:lnTo>
                        <a:lnTo>
                          <a:pt x="55" y="12"/>
                        </a:lnTo>
                        <a:lnTo>
                          <a:pt x="55" y="13"/>
                        </a:lnTo>
                        <a:lnTo>
                          <a:pt x="56" y="14"/>
                        </a:lnTo>
                        <a:lnTo>
                          <a:pt x="56" y="14"/>
                        </a:lnTo>
                        <a:lnTo>
                          <a:pt x="57" y="15"/>
                        </a:lnTo>
                        <a:lnTo>
                          <a:pt x="58" y="16"/>
                        </a:lnTo>
                        <a:lnTo>
                          <a:pt x="58" y="16"/>
                        </a:lnTo>
                        <a:lnTo>
                          <a:pt x="59" y="17"/>
                        </a:lnTo>
                        <a:lnTo>
                          <a:pt x="60" y="17"/>
                        </a:lnTo>
                        <a:lnTo>
                          <a:pt x="61" y="18"/>
                        </a:lnTo>
                        <a:lnTo>
                          <a:pt x="63" y="19"/>
                        </a:lnTo>
                        <a:lnTo>
                          <a:pt x="65" y="20"/>
                        </a:lnTo>
                        <a:lnTo>
                          <a:pt x="66" y="20"/>
                        </a:lnTo>
                        <a:lnTo>
                          <a:pt x="66" y="21"/>
                        </a:lnTo>
                        <a:lnTo>
                          <a:pt x="68" y="21"/>
                        </a:lnTo>
                        <a:lnTo>
                          <a:pt x="70" y="22"/>
                        </a:lnTo>
                        <a:lnTo>
                          <a:pt x="71" y="23"/>
                        </a:lnTo>
                        <a:lnTo>
                          <a:pt x="72" y="24"/>
                        </a:lnTo>
                        <a:lnTo>
                          <a:pt x="73" y="25"/>
                        </a:lnTo>
                        <a:lnTo>
                          <a:pt x="74" y="25"/>
                        </a:lnTo>
                        <a:lnTo>
                          <a:pt x="75" y="26"/>
                        </a:lnTo>
                        <a:lnTo>
                          <a:pt x="76" y="26"/>
                        </a:lnTo>
                        <a:lnTo>
                          <a:pt x="77" y="26"/>
                        </a:lnTo>
                        <a:lnTo>
                          <a:pt x="78" y="26"/>
                        </a:lnTo>
                        <a:lnTo>
                          <a:pt x="82" y="31"/>
                        </a:lnTo>
                        <a:lnTo>
                          <a:pt x="86" y="35"/>
                        </a:lnTo>
                        <a:lnTo>
                          <a:pt x="90" y="40"/>
                        </a:lnTo>
                        <a:lnTo>
                          <a:pt x="93" y="44"/>
                        </a:lnTo>
                        <a:lnTo>
                          <a:pt x="97" y="49"/>
                        </a:lnTo>
                        <a:lnTo>
                          <a:pt x="101" y="54"/>
                        </a:lnTo>
                        <a:lnTo>
                          <a:pt x="104" y="58"/>
                        </a:lnTo>
                        <a:lnTo>
                          <a:pt x="108" y="63"/>
                        </a:lnTo>
                        <a:lnTo>
                          <a:pt x="115" y="73"/>
                        </a:lnTo>
                        <a:lnTo>
                          <a:pt x="116" y="77"/>
                        </a:lnTo>
                      </a:path>
                    </a:pathLst>
                  </a:custGeom>
                  <a:grpFill/>
                  <a:ln w="3175" cap="flat" cmpd="sng">
                    <a:solidFill>
                      <a:schemeClr val="accent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 defTabSz="914308">
                      <a:defRPr/>
                    </a:pPr>
                    <a:endParaRPr lang="en-US" sz="900" kern="0" dirty="0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8" name="Freeform 15"/>
                  <p:cNvSpPr>
                    <a:spLocks/>
                  </p:cNvSpPr>
                  <p:nvPr/>
                </p:nvSpPr>
                <p:spPr bwMode="auto">
                  <a:xfrm>
                    <a:off x="3006011" y="1780710"/>
                    <a:ext cx="1040754" cy="723678"/>
                  </a:xfrm>
                  <a:custGeom>
                    <a:avLst/>
                    <a:gdLst/>
                    <a:ahLst/>
                    <a:cxnLst>
                      <a:cxn ang="0">
                        <a:pos x="134" y="44"/>
                      </a:cxn>
                      <a:cxn ang="0">
                        <a:pos x="132" y="48"/>
                      </a:cxn>
                      <a:cxn ang="0">
                        <a:pos x="131" y="53"/>
                      </a:cxn>
                      <a:cxn ang="0">
                        <a:pos x="136" y="54"/>
                      </a:cxn>
                      <a:cxn ang="0">
                        <a:pos x="135" y="60"/>
                      </a:cxn>
                      <a:cxn ang="0">
                        <a:pos x="137" y="67"/>
                      </a:cxn>
                      <a:cxn ang="0">
                        <a:pos x="139" y="74"/>
                      </a:cxn>
                      <a:cxn ang="0">
                        <a:pos x="128" y="71"/>
                      </a:cxn>
                      <a:cxn ang="0">
                        <a:pos x="123" y="67"/>
                      </a:cxn>
                      <a:cxn ang="0">
                        <a:pos x="114" y="68"/>
                      </a:cxn>
                      <a:cxn ang="0">
                        <a:pos x="106" y="65"/>
                      </a:cxn>
                      <a:cxn ang="0">
                        <a:pos x="94" y="59"/>
                      </a:cxn>
                      <a:cxn ang="0">
                        <a:pos x="76" y="56"/>
                      </a:cxn>
                      <a:cxn ang="0">
                        <a:pos x="65" y="49"/>
                      </a:cxn>
                      <a:cxn ang="0">
                        <a:pos x="59" y="51"/>
                      </a:cxn>
                      <a:cxn ang="0">
                        <a:pos x="44" y="54"/>
                      </a:cxn>
                      <a:cxn ang="0">
                        <a:pos x="41" y="60"/>
                      </a:cxn>
                      <a:cxn ang="0">
                        <a:pos x="42" y="65"/>
                      </a:cxn>
                      <a:cxn ang="0">
                        <a:pos x="45" y="73"/>
                      </a:cxn>
                      <a:cxn ang="0">
                        <a:pos x="31" y="85"/>
                      </a:cxn>
                      <a:cxn ang="0">
                        <a:pos x="23" y="85"/>
                      </a:cxn>
                      <a:cxn ang="0">
                        <a:pos x="14" y="89"/>
                      </a:cxn>
                      <a:cxn ang="0">
                        <a:pos x="2" y="89"/>
                      </a:cxn>
                      <a:cxn ang="0">
                        <a:pos x="1" y="72"/>
                      </a:cxn>
                      <a:cxn ang="0">
                        <a:pos x="7" y="68"/>
                      </a:cxn>
                      <a:cxn ang="0">
                        <a:pos x="7" y="59"/>
                      </a:cxn>
                      <a:cxn ang="0">
                        <a:pos x="6" y="55"/>
                      </a:cxn>
                      <a:cxn ang="0">
                        <a:pos x="6" y="50"/>
                      </a:cxn>
                      <a:cxn ang="0">
                        <a:pos x="5" y="44"/>
                      </a:cxn>
                      <a:cxn ang="0">
                        <a:pos x="7" y="39"/>
                      </a:cxn>
                      <a:cxn ang="0">
                        <a:pos x="5" y="29"/>
                      </a:cxn>
                      <a:cxn ang="0">
                        <a:pos x="10" y="23"/>
                      </a:cxn>
                      <a:cxn ang="0">
                        <a:pos x="15" y="21"/>
                      </a:cxn>
                      <a:cxn ang="0">
                        <a:pos x="20" y="18"/>
                      </a:cxn>
                      <a:cxn ang="0">
                        <a:pos x="24" y="17"/>
                      </a:cxn>
                      <a:cxn ang="0">
                        <a:pos x="30" y="15"/>
                      </a:cxn>
                      <a:cxn ang="0">
                        <a:pos x="37" y="13"/>
                      </a:cxn>
                      <a:cxn ang="0">
                        <a:pos x="42" y="8"/>
                      </a:cxn>
                      <a:cxn ang="0">
                        <a:pos x="48" y="3"/>
                      </a:cxn>
                      <a:cxn ang="0">
                        <a:pos x="53" y="0"/>
                      </a:cxn>
                      <a:cxn ang="0">
                        <a:pos x="57" y="1"/>
                      </a:cxn>
                      <a:cxn ang="0">
                        <a:pos x="62" y="3"/>
                      </a:cxn>
                      <a:cxn ang="0">
                        <a:pos x="70" y="6"/>
                      </a:cxn>
                      <a:cxn ang="0">
                        <a:pos x="73" y="7"/>
                      </a:cxn>
                      <a:cxn ang="0">
                        <a:pos x="78" y="3"/>
                      </a:cxn>
                      <a:cxn ang="0">
                        <a:pos x="82" y="1"/>
                      </a:cxn>
                      <a:cxn ang="0">
                        <a:pos x="85" y="5"/>
                      </a:cxn>
                      <a:cxn ang="0">
                        <a:pos x="86" y="12"/>
                      </a:cxn>
                      <a:cxn ang="0">
                        <a:pos x="89" y="19"/>
                      </a:cxn>
                      <a:cxn ang="0">
                        <a:pos x="88" y="30"/>
                      </a:cxn>
                      <a:cxn ang="0">
                        <a:pos x="92" y="37"/>
                      </a:cxn>
                      <a:cxn ang="0">
                        <a:pos x="103" y="36"/>
                      </a:cxn>
                      <a:cxn ang="0">
                        <a:pos x="107" y="33"/>
                      </a:cxn>
                      <a:cxn ang="0">
                        <a:pos x="110" y="31"/>
                      </a:cxn>
                      <a:cxn ang="0">
                        <a:pos x="114" y="41"/>
                      </a:cxn>
                      <a:cxn ang="0">
                        <a:pos x="119" y="42"/>
                      </a:cxn>
                      <a:cxn ang="0">
                        <a:pos x="121" y="38"/>
                      </a:cxn>
                      <a:cxn ang="0">
                        <a:pos x="127" y="38"/>
                      </a:cxn>
                      <a:cxn ang="0">
                        <a:pos x="131" y="41"/>
                      </a:cxn>
                      <a:cxn ang="0">
                        <a:pos x="135" y="40"/>
                      </a:cxn>
                      <a:cxn ang="0">
                        <a:pos x="139" y="39"/>
                      </a:cxn>
                    </a:cxnLst>
                    <a:rect l="0" t="0" r="r" b="b"/>
                    <a:pathLst>
                      <a:path w="139" h="90">
                        <a:moveTo>
                          <a:pt x="139" y="40"/>
                        </a:moveTo>
                        <a:lnTo>
                          <a:pt x="139" y="40"/>
                        </a:lnTo>
                        <a:lnTo>
                          <a:pt x="139" y="40"/>
                        </a:lnTo>
                        <a:lnTo>
                          <a:pt x="139" y="41"/>
                        </a:lnTo>
                        <a:lnTo>
                          <a:pt x="139" y="41"/>
                        </a:lnTo>
                        <a:lnTo>
                          <a:pt x="138" y="41"/>
                        </a:lnTo>
                        <a:lnTo>
                          <a:pt x="137" y="41"/>
                        </a:lnTo>
                        <a:lnTo>
                          <a:pt x="136" y="42"/>
                        </a:lnTo>
                        <a:lnTo>
                          <a:pt x="135" y="42"/>
                        </a:lnTo>
                        <a:lnTo>
                          <a:pt x="135" y="43"/>
                        </a:lnTo>
                        <a:lnTo>
                          <a:pt x="134" y="43"/>
                        </a:lnTo>
                        <a:lnTo>
                          <a:pt x="134" y="44"/>
                        </a:lnTo>
                        <a:lnTo>
                          <a:pt x="134" y="44"/>
                        </a:lnTo>
                        <a:lnTo>
                          <a:pt x="133" y="44"/>
                        </a:lnTo>
                        <a:lnTo>
                          <a:pt x="133" y="44"/>
                        </a:lnTo>
                        <a:lnTo>
                          <a:pt x="133" y="45"/>
                        </a:lnTo>
                        <a:lnTo>
                          <a:pt x="132" y="45"/>
                        </a:lnTo>
                        <a:lnTo>
                          <a:pt x="132" y="45"/>
                        </a:lnTo>
                        <a:lnTo>
                          <a:pt x="132" y="46"/>
                        </a:lnTo>
                        <a:lnTo>
                          <a:pt x="132" y="46"/>
                        </a:lnTo>
                        <a:lnTo>
                          <a:pt x="132" y="47"/>
                        </a:lnTo>
                        <a:lnTo>
                          <a:pt x="132" y="47"/>
                        </a:lnTo>
                        <a:lnTo>
                          <a:pt x="132" y="48"/>
                        </a:lnTo>
                        <a:lnTo>
                          <a:pt x="132" y="48"/>
                        </a:lnTo>
                        <a:lnTo>
                          <a:pt x="132" y="48"/>
                        </a:lnTo>
                        <a:lnTo>
                          <a:pt x="131" y="48"/>
                        </a:lnTo>
                        <a:lnTo>
                          <a:pt x="131" y="48"/>
                        </a:lnTo>
                        <a:lnTo>
                          <a:pt x="131" y="48"/>
                        </a:lnTo>
                        <a:lnTo>
                          <a:pt x="131" y="49"/>
                        </a:lnTo>
                        <a:lnTo>
                          <a:pt x="130" y="49"/>
                        </a:lnTo>
                        <a:lnTo>
                          <a:pt x="130" y="50"/>
                        </a:lnTo>
                        <a:lnTo>
                          <a:pt x="130" y="50"/>
                        </a:lnTo>
                        <a:lnTo>
                          <a:pt x="131" y="51"/>
                        </a:lnTo>
                        <a:lnTo>
                          <a:pt x="131" y="52"/>
                        </a:lnTo>
                        <a:lnTo>
                          <a:pt x="131" y="52"/>
                        </a:lnTo>
                        <a:lnTo>
                          <a:pt x="131" y="53"/>
                        </a:lnTo>
                        <a:lnTo>
                          <a:pt x="132" y="53"/>
                        </a:lnTo>
                        <a:lnTo>
                          <a:pt x="132" y="53"/>
                        </a:lnTo>
                        <a:lnTo>
                          <a:pt x="132" y="53"/>
                        </a:lnTo>
                        <a:lnTo>
                          <a:pt x="133" y="53"/>
                        </a:lnTo>
                        <a:lnTo>
                          <a:pt x="133" y="53"/>
                        </a:lnTo>
                        <a:lnTo>
                          <a:pt x="134" y="53"/>
                        </a:lnTo>
                        <a:lnTo>
                          <a:pt x="134" y="53"/>
                        </a:lnTo>
                        <a:lnTo>
                          <a:pt x="135" y="53"/>
                        </a:lnTo>
                        <a:lnTo>
                          <a:pt x="135" y="53"/>
                        </a:lnTo>
                        <a:lnTo>
                          <a:pt x="135" y="53"/>
                        </a:lnTo>
                        <a:lnTo>
                          <a:pt x="136" y="53"/>
                        </a:lnTo>
                        <a:lnTo>
                          <a:pt x="136" y="54"/>
                        </a:lnTo>
                        <a:lnTo>
                          <a:pt x="136" y="54"/>
                        </a:lnTo>
                        <a:lnTo>
                          <a:pt x="137" y="55"/>
                        </a:lnTo>
                        <a:lnTo>
                          <a:pt x="137" y="55"/>
                        </a:lnTo>
                        <a:lnTo>
                          <a:pt x="137" y="55"/>
                        </a:lnTo>
                        <a:lnTo>
                          <a:pt x="137" y="56"/>
                        </a:lnTo>
                        <a:lnTo>
                          <a:pt x="137" y="56"/>
                        </a:lnTo>
                        <a:lnTo>
                          <a:pt x="137" y="57"/>
                        </a:lnTo>
                        <a:lnTo>
                          <a:pt x="137" y="57"/>
                        </a:lnTo>
                        <a:lnTo>
                          <a:pt x="137" y="58"/>
                        </a:lnTo>
                        <a:lnTo>
                          <a:pt x="136" y="59"/>
                        </a:lnTo>
                        <a:lnTo>
                          <a:pt x="136" y="59"/>
                        </a:lnTo>
                        <a:lnTo>
                          <a:pt x="135" y="60"/>
                        </a:lnTo>
                        <a:lnTo>
                          <a:pt x="135" y="61"/>
                        </a:lnTo>
                        <a:lnTo>
                          <a:pt x="135" y="61"/>
                        </a:lnTo>
                        <a:lnTo>
                          <a:pt x="134" y="62"/>
                        </a:lnTo>
                        <a:lnTo>
                          <a:pt x="134" y="63"/>
                        </a:lnTo>
                        <a:lnTo>
                          <a:pt x="134" y="64"/>
                        </a:lnTo>
                        <a:lnTo>
                          <a:pt x="134" y="64"/>
                        </a:lnTo>
                        <a:lnTo>
                          <a:pt x="134" y="65"/>
                        </a:lnTo>
                        <a:lnTo>
                          <a:pt x="134" y="66"/>
                        </a:lnTo>
                        <a:lnTo>
                          <a:pt x="134" y="66"/>
                        </a:lnTo>
                        <a:lnTo>
                          <a:pt x="135" y="67"/>
                        </a:lnTo>
                        <a:lnTo>
                          <a:pt x="136" y="67"/>
                        </a:lnTo>
                        <a:lnTo>
                          <a:pt x="137" y="67"/>
                        </a:lnTo>
                        <a:lnTo>
                          <a:pt x="137" y="68"/>
                        </a:lnTo>
                        <a:lnTo>
                          <a:pt x="138" y="68"/>
                        </a:lnTo>
                        <a:lnTo>
                          <a:pt x="138" y="68"/>
                        </a:lnTo>
                        <a:lnTo>
                          <a:pt x="138" y="69"/>
                        </a:lnTo>
                        <a:lnTo>
                          <a:pt x="139" y="69"/>
                        </a:lnTo>
                        <a:lnTo>
                          <a:pt x="139" y="70"/>
                        </a:lnTo>
                        <a:lnTo>
                          <a:pt x="139" y="70"/>
                        </a:lnTo>
                        <a:lnTo>
                          <a:pt x="139" y="71"/>
                        </a:lnTo>
                        <a:lnTo>
                          <a:pt x="139" y="72"/>
                        </a:lnTo>
                        <a:lnTo>
                          <a:pt x="139" y="73"/>
                        </a:lnTo>
                        <a:lnTo>
                          <a:pt x="139" y="73"/>
                        </a:lnTo>
                        <a:lnTo>
                          <a:pt x="139" y="74"/>
                        </a:lnTo>
                        <a:lnTo>
                          <a:pt x="139" y="74"/>
                        </a:lnTo>
                        <a:lnTo>
                          <a:pt x="139" y="74"/>
                        </a:lnTo>
                        <a:lnTo>
                          <a:pt x="137" y="75"/>
                        </a:lnTo>
                        <a:lnTo>
                          <a:pt x="136" y="75"/>
                        </a:lnTo>
                        <a:lnTo>
                          <a:pt x="135" y="75"/>
                        </a:lnTo>
                        <a:lnTo>
                          <a:pt x="134" y="74"/>
                        </a:lnTo>
                        <a:lnTo>
                          <a:pt x="133" y="74"/>
                        </a:lnTo>
                        <a:lnTo>
                          <a:pt x="132" y="74"/>
                        </a:lnTo>
                        <a:lnTo>
                          <a:pt x="131" y="73"/>
                        </a:lnTo>
                        <a:lnTo>
                          <a:pt x="130" y="73"/>
                        </a:lnTo>
                        <a:lnTo>
                          <a:pt x="129" y="72"/>
                        </a:lnTo>
                        <a:lnTo>
                          <a:pt x="128" y="71"/>
                        </a:lnTo>
                        <a:lnTo>
                          <a:pt x="127" y="70"/>
                        </a:lnTo>
                        <a:lnTo>
                          <a:pt x="125" y="69"/>
                        </a:lnTo>
                        <a:lnTo>
                          <a:pt x="125" y="68"/>
                        </a:lnTo>
                        <a:lnTo>
                          <a:pt x="124" y="68"/>
                        </a:lnTo>
                        <a:lnTo>
                          <a:pt x="124" y="67"/>
                        </a:lnTo>
                        <a:lnTo>
                          <a:pt x="124" y="67"/>
                        </a:lnTo>
                        <a:lnTo>
                          <a:pt x="123" y="67"/>
                        </a:lnTo>
                        <a:lnTo>
                          <a:pt x="123" y="67"/>
                        </a:lnTo>
                        <a:lnTo>
                          <a:pt x="123" y="67"/>
                        </a:lnTo>
                        <a:lnTo>
                          <a:pt x="123" y="67"/>
                        </a:lnTo>
                        <a:lnTo>
                          <a:pt x="123" y="67"/>
                        </a:lnTo>
                        <a:lnTo>
                          <a:pt x="123" y="67"/>
                        </a:lnTo>
                        <a:lnTo>
                          <a:pt x="123" y="67"/>
                        </a:lnTo>
                        <a:lnTo>
                          <a:pt x="122" y="67"/>
                        </a:lnTo>
                        <a:lnTo>
                          <a:pt x="122" y="67"/>
                        </a:lnTo>
                        <a:lnTo>
                          <a:pt x="122" y="68"/>
                        </a:lnTo>
                        <a:lnTo>
                          <a:pt x="120" y="68"/>
                        </a:lnTo>
                        <a:lnTo>
                          <a:pt x="119" y="68"/>
                        </a:lnTo>
                        <a:lnTo>
                          <a:pt x="117" y="68"/>
                        </a:lnTo>
                        <a:lnTo>
                          <a:pt x="115" y="68"/>
                        </a:lnTo>
                        <a:lnTo>
                          <a:pt x="115" y="68"/>
                        </a:lnTo>
                        <a:lnTo>
                          <a:pt x="114" y="68"/>
                        </a:lnTo>
                        <a:lnTo>
                          <a:pt x="114" y="68"/>
                        </a:lnTo>
                        <a:lnTo>
                          <a:pt x="114" y="68"/>
                        </a:lnTo>
                        <a:lnTo>
                          <a:pt x="114" y="68"/>
                        </a:lnTo>
                        <a:lnTo>
                          <a:pt x="114" y="69"/>
                        </a:lnTo>
                        <a:lnTo>
                          <a:pt x="114" y="70"/>
                        </a:lnTo>
                        <a:lnTo>
                          <a:pt x="112" y="70"/>
                        </a:lnTo>
                        <a:lnTo>
                          <a:pt x="110" y="70"/>
                        </a:lnTo>
                        <a:lnTo>
                          <a:pt x="109" y="70"/>
                        </a:lnTo>
                        <a:lnTo>
                          <a:pt x="107" y="70"/>
                        </a:lnTo>
                        <a:lnTo>
                          <a:pt x="107" y="68"/>
                        </a:lnTo>
                        <a:lnTo>
                          <a:pt x="107" y="67"/>
                        </a:lnTo>
                        <a:lnTo>
                          <a:pt x="107" y="66"/>
                        </a:lnTo>
                        <a:lnTo>
                          <a:pt x="106" y="65"/>
                        </a:lnTo>
                        <a:lnTo>
                          <a:pt x="106" y="65"/>
                        </a:lnTo>
                        <a:lnTo>
                          <a:pt x="105" y="64"/>
                        </a:lnTo>
                        <a:lnTo>
                          <a:pt x="105" y="63"/>
                        </a:lnTo>
                        <a:lnTo>
                          <a:pt x="104" y="63"/>
                        </a:lnTo>
                        <a:lnTo>
                          <a:pt x="104" y="62"/>
                        </a:lnTo>
                        <a:lnTo>
                          <a:pt x="103" y="62"/>
                        </a:lnTo>
                        <a:lnTo>
                          <a:pt x="102" y="61"/>
                        </a:lnTo>
                        <a:lnTo>
                          <a:pt x="101" y="61"/>
                        </a:lnTo>
                        <a:lnTo>
                          <a:pt x="101" y="60"/>
                        </a:lnTo>
                        <a:lnTo>
                          <a:pt x="100" y="60"/>
                        </a:lnTo>
                        <a:lnTo>
                          <a:pt x="98" y="60"/>
                        </a:lnTo>
                        <a:lnTo>
                          <a:pt x="96" y="59"/>
                        </a:lnTo>
                        <a:lnTo>
                          <a:pt x="94" y="59"/>
                        </a:lnTo>
                        <a:lnTo>
                          <a:pt x="92" y="59"/>
                        </a:lnTo>
                        <a:lnTo>
                          <a:pt x="89" y="59"/>
                        </a:lnTo>
                        <a:lnTo>
                          <a:pt x="85" y="58"/>
                        </a:lnTo>
                        <a:lnTo>
                          <a:pt x="83" y="58"/>
                        </a:lnTo>
                        <a:lnTo>
                          <a:pt x="80" y="58"/>
                        </a:lnTo>
                        <a:lnTo>
                          <a:pt x="80" y="58"/>
                        </a:lnTo>
                        <a:lnTo>
                          <a:pt x="80" y="58"/>
                        </a:lnTo>
                        <a:lnTo>
                          <a:pt x="79" y="58"/>
                        </a:lnTo>
                        <a:lnTo>
                          <a:pt x="79" y="58"/>
                        </a:lnTo>
                        <a:lnTo>
                          <a:pt x="78" y="57"/>
                        </a:lnTo>
                        <a:lnTo>
                          <a:pt x="77" y="57"/>
                        </a:lnTo>
                        <a:lnTo>
                          <a:pt x="76" y="56"/>
                        </a:lnTo>
                        <a:lnTo>
                          <a:pt x="75" y="55"/>
                        </a:lnTo>
                        <a:lnTo>
                          <a:pt x="74" y="55"/>
                        </a:lnTo>
                        <a:lnTo>
                          <a:pt x="73" y="54"/>
                        </a:lnTo>
                        <a:lnTo>
                          <a:pt x="72" y="53"/>
                        </a:lnTo>
                        <a:lnTo>
                          <a:pt x="72" y="52"/>
                        </a:lnTo>
                        <a:lnTo>
                          <a:pt x="71" y="52"/>
                        </a:lnTo>
                        <a:lnTo>
                          <a:pt x="70" y="51"/>
                        </a:lnTo>
                        <a:lnTo>
                          <a:pt x="69" y="50"/>
                        </a:lnTo>
                        <a:lnTo>
                          <a:pt x="68" y="50"/>
                        </a:lnTo>
                        <a:lnTo>
                          <a:pt x="67" y="50"/>
                        </a:lnTo>
                        <a:lnTo>
                          <a:pt x="66" y="49"/>
                        </a:lnTo>
                        <a:lnTo>
                          <a:pt x="65" y="49"/>
                        </a:lnTo>
                        <a:lnTo>
                          <a:pt x="65" y="49"/>
                        </a:lnTo>
                        <a:lnTo>
                          <a:pt x="64" y="49"/>
                        </a:lnTo>
                        <a:lnTo>
                          <a:pt x="63" y="49"/>
                        </a:lnTo>
                        <a:lnTo>
                          <a:pt x="62" y="50"/>
                        </a:lnTo>
                        <a:lnTo>
                          <a:pt x="62" y="49"/>
                        </a:lnTo>
                        <a:lnTo>
                          <a:pt x="61" y="50"/>
                        </a:lnTo>
                        <a:lnTo>
                          <a:pt x="61" y="50"/>
                        </a:lnTo>
                        <a:lnTo>
                          <a:pt x="61" y="50"/>
                        </a:lnTo>
                        <a:lnTo>
                          <a:pt x="61" y="50"/>
                        </a:lnTo>
                        <a:lnTo>
                          <a:pt x="60" y="51"/>
                        </a:lnTo>
                        <a:lnTo>
                          <a:pt x="60" y="51"/>
                        </a:lnTo>
                        <a:lnTo>
                          <a:pt x="59" y="51"/>
                        </a:lnTo>
                        <a:lnTo>
                          <a:pt x="57" y="51"/>
                        </a:lnTo>
                        <a:lnTo>
                          <a:pt x="56" y="51"/>
                        </a:lnTo>
                        <a:lnTo>
                          <a:pt x="54" y="51"/>
                        </a:lnTo>
                        <a:lnTo>
                          <a:pt x="53" y="51"/>
                        </a:lnTo>
                        <a:lnTo>
                          <a:pt x="52" y="51"/>
                        </a:lnTo>
                        <a:lnTo>
                          <a:pt x="50" y="51"/>
                        </a:lnTo>
                        <a:lnTo>
                          <a:pt x="49" y="52"/>
                        </a:lnTo>
                        <a:lnTo>
                          <a:pt x="48" y="52"/>
                        </a:lnTo>
                        <a:lnTo>
                          <a:pt x="47" y="52"/>
                        </a:lnTo>
                        <a:lnTo>
                          <a:pt x="46" y="53"/>
                        </a:lnTo>
                        <a:lnTo>
                          <a:pt x="45" y="53"/>
                        </a:lnTo>
                        <a:lnTo>
                          <a:pt x="44" y="54"/>
                        </a:lnTo>
                        <a:lnTo>
                          <a:pt x="44" y="55"/>
                        </a:lnTo>
                        <a:lnTo>
                          <a:pt x="43" y="55"/>
                        </a:lnTo>
                        <a:lnTo>
                          <a:pt x="42" y="56"/>
                        </a:lnTo>
                        <a:lnTo>
                          <a:pt x="42" y="57"/>
                        </a:lnTo>
                        <a:lnTo>
                          <a:pt x="42" y="58"/>
                        </a:lnTo>
                        <a:lnTo>
                          <a:pt x="42" y="59"/>
                        </a:lnTo>
                        <a:lnTo>
                          <a:pt x="42" y="60"/>
                        </a:lnTo>
                        <a:lnTo>
                          <a:pt x="42" y="60"/>
                        </a:lnTo>
                        <a:lnTo>
                          <a:pt x="42" y="60"/>
                        </a:lnTo>
                        <a:lnTo>
                          <a:pt x="41" y="60"/>
                        </a:lnTo>
                        <a:lnTo>
                          <a:pt x="41" y="60"/>
                        </a:lnTo>
                        <a:lnTo>
                          <a:pt x="41" y="60"/>
                        </a:lnTo>
                        <a:lnTo>
                          <a:pt x="41" y="60"/>
                        </a:lnTo>
                        <a:lnTo>
                          <a:pt x="41" y="60"/>
                        </a:lnTo>
                        <a:lnTo>
                          <a:pt x="41" y="61"/>
                        </a:lnTo>
                        <a:lnTo>
                          <a:pt x="41" y="61"/>
                        </a:lnTo>
                        <a:lnTo>
                          <a:pt x="42" y="61"/>
                        </a:lnTo>
                        <a:lnTo>
                          <a:pt x="42" y="61"/>
                        </a:lnTo>
                        <a:lnTo>
                          <a:pt x="42" y="61"/>
                        </a:lnTo>
                        <a:lnTo>
                          <a:pt x="42" y="62"/>
                        </a:lnTo>
                        <a:lnTo>
                          <a:pt x="42" y="62"/>
                        </a:lnTo>
                        <a:lnTo>
                          <a:pt x="42" y="63"/>
                        </a:lnTo>
                        <a:lnTo>
                          <a:pt x="42" y="64"/>
                        </a:lnTo>
                        <a:lnTo>
                          <a:pt x="42" y="65"/>
                        </a:lnTo>
                        <a:lnTo>
                          <a:pt x="42" y="66"/>
                        </a:lnTo>
                        <a:lnTo>
                          <a:pt x="42" y="67"/>
                        </a:lnTo>
                        <a:lnTo>
                          <a:pt x="43" y="67"/>
                        </a:lnTo>
                        <a:lnTo>
                          <a:pt x="43" y="68"/>
                        </a:lnTo>
                        <a:lnTo>
                          <a:pt x="44" y="69"/>
                        </a:lnTo>
                        <a:lnTo>
                          <a:pt x="44" y="69"/>
                        </a:lnTo>
                        <a:lnTo>
                          <a:pt x="45" y="70"/>
                        </a:lnTo>
                        <a:lnTo>
                          <a:pt x="45" y="71"/>
                        </a:lnTo>
                        <a:lnTo>
                          <a:pt x="45" y="71"/>
                        </a:lnTo>
                        <a:lnTo>
                          <a:pt x="45" y="72"/>
                        </a:lnTo>
                        <a:lnTo>
                          <a:pt x="45" y="73"/>
                        </a:lnTo>
                        <a:lnTo>
                          <a:pt x="45" y="73"/>
                        </a:lnTo>
                        <a:lnTo>
                          <a:pt x="45" y="74"/>
                        </a:lnTo>
                        <a:lnTo>
                          <a:pt x="45" y="74"/>
                        </a:lnTo>
                        <a:lnTo>
                          <a:pt x="45" y="74"/>
                        </a:lnTo>
                        <a:lnTo>
                          <a:pt x="43" y="76"/>
                        </a:lnTo>
                        <a:lnTo>
                          <a:pt x="41" y="78"/>
                        </a:lnTo>
                        <a:lnTo>
                          <a:pt x="39" y="80"/>
                        </a:lnTo>
                        <a:lnTo>
                          <a:pt x="37" y="81"/>
                        </a:lnTo>
                        <a:lnTo>
                          <a:pt x="36" y="82"/>
                        </a:lnTo>
                        <a:lnTo>
                          <a:pt x="35" y="83"/>
                        </a:lnTo>
                        <a:lnTo>
                          <a:pt x="34" y="83"/>
                        </a:lnTo>
                        <a:lnTo>
                          <a:pt x="32" y="84"/>
                        </a:lnTo>
                        <a:lnTo>
                          <a:pt x="31" y="85"/>
                        </a:lnTo>
                        <a:lnTo>
                          <a:pt x="29" y="85"/>
                        </a:lnTo>
                        <a:lnTo>
                          <a:pt x="27" y="85"/>
                        </a:lnTo>
                        <a:lnTo>
                          <a:pt x="26" y="86"/>
                        </a:lnTo>
                        <a:lnTo>
                          <a:pt x="24" y="86"/>
                        </a:lnTo>
                        <a:lnTo>
                          <a:pt x="24" y="86"/>
                        </a:lnTo>
                        <a:lnTo>
                          <a:pt x="24" y="85"/>
                        </a:lnTo>
                        <a:lnTo>
                          <a:pt x="24" y="85"/>
                        </a:lnTo>
                        <a:lnTo>
                          <a:pt x="23" y="85"/>
                        </a:lnTo>
                        <a:lnTo>
                          <a:pt x="23" y="85"/>
                        </a:lnTo>
                        <a:lnTo>
                          <a:pt x="23" y="85"/>
                        </a:lnTo>
                        <a:lnTo>
                          <a:pt x="23" y="85"/>
                        </a:lnTo>
                        <a:lnTo>
                          <a:pt x="23" y="85"/>
                        </a:lnTo>
                        <a:lnTo>
                          <a:pt x="23" y="85"/>
                        </a:lnTo>
                        <a:lnTo>
                          <a:pt x="22" y="85"/>
                        </a:lnTo>
                        <a:lnTo>
                          <a:pt x="22" y="86"/>
                        </a:lnTo>
                        <a:lnTo>
                          <a:pt x="22" y="86"/>
                        </a:lnTo>
                        <a:lnTo>
                          <a:pt x="21" y="86"/>
                        </a:lnTo>
                        <a:lnTo>
                          <a:pt x="21" y="87"/>
                        </a:lnTo>
                        <a:lnTo>
                          <a:pt x="19" y="87"/>
                        </a:lnTo>
                        <a:lnTo>
                          <a:pt x="18" y="88"/>
                        </a:lnTo>
                        <a:lnTo>
                          <a:pt x="17" y="88"/>
                        </a:lnTo>
                        <a:lnTo>
                          <a:pt x="16" y="89"/>
                        </a:lnTo>
                        <a:lnTo>
                          <a:pt x="15" y="89"/>
                        </a:lnTo>
                        <a:lnTo>
                          <a:pt x="14" y="89"/>
                        </a:lnTo>
                        <a:lnTo>
                          <a:pt x="13" y="90"/>
                        </a:lnTo>
                        <a:lnTo>
                          <a:pt x="12" y="90"/>
                        </a:lnTo>
                        <a:lnTo>
                          <a:pt x="11" y="90"/>
                        </a:lnTo>
                        <a:lnTo>
                          <a:pt x="10" y="90"/>
                        </a:lnTo>
                        <a:lnTo>
                          <a:pt x="9" y="90"/>
                        </a:lnTo>
                        <a:lnTo>
                          <a:pt x="7" y="90"/>
                        </a:lnTo>
                        <a:lnTo>
                          <a:pt x="7" y="90"/>
                        </a:lnTo>
                        <a:lnTo>
                          <a:pt x="6" y="90"/>
                        </a:lnTo>
                        <a:lnTo>
                          <a:pt x="5" y="90"/>
                        </a:lnTo>
                        <a:lnTo>
                          <a:pt x="4" y="90"/>
                        </a:lnTo>
                        <a:lnTo>
                          <a:pt x="3" y="90"/>
                        </a:lnTo>
                        <a:lnTo>
                          <a:pt x="2" y="89"/>
                        </a:lnTo>
                        <a:lnTo>
                          <a:pt x="2" y="89"/>
                        </a:lnTo>
                        <a:lnTo>
                          <a:pt x="1" y="88"/>
                        </a:lnTo>
                        <a:lnTo>
                          <a:pt x="1" y="87"/>
                        </a:lnTo>
                        <a:lnTo>
                          <a:pt x="1" y="86"/>
                        </a:lnTo>
                        <a:lnTo>
                          <a:pt x="0" y="85"/>
                        </a:lnTo>
                        <a:lnTo>
                          <a:pt x="0" y="84"/>
                        </a:lnTo>
                        <a:lnTo>
                          <a:pt x="0" y="82"/>
                        </a:lnTo>
                        <a:lnTo>
                          <a:pt x="0" y="81"/>
                        </a:lnTo>
                        <a:lnTo>
                          <a:pt x="0" y="79"/>
                        </a:lnTo>
                        <a:lnTo>
                          <a:pt x="1" y="76"/>
                        </a:lnTo>
                        <a:lnTo>
                          <a:pt x="1" y="74"/>
                        </a:lnTo>
                        <a:lnTo>
                          <a:pt x="1" y="72"/>
                        </a:lnTo>
                        <a:lnTo>
                          <a:pt x="1" y="71"/>
                        </a:lnTo>
                        <a:lnTo>
                          <a:pt x="1" y="71"/>
                        </a:lnTo>
                        <a:lnTo>
                          <a:pt x="2" y="71"/>
                        </a:lnTo>
                        <a:lnTo>
                          <a:pt x="2" y="71"/>
                        </a:lnTo>
                        <a:lnTo>
                          <a:pt x="3" y="71"/>
                        </a:lnTo>
                        <a:lnTo>
                          <a:pt x="3" y="71"/>
                        </a:lnTo>
                        <a:lnTo>
                          <a:pt x="4" y="71"/>
                        </a:lnTo>
                        <a:lnTo>
                          <a:pt x="5" y="71"/>
                        </a:lnTo>
                        <a:lnTo>
                          <a:pt x="5" y="71"/>
                        </a:lnTo>
                        <a:lnTo>
                          <a:pt x="6" y="70"/>
                        </a:lnTo>
                        <a:lnTo>
                          <a:pt x="6" y="69"/>
                        </a:lnTo>
                        <a:lnTo>
                          <a:pt x="7" y="68"/>
                        </a:lnTo>
                        <a:lnTo>
                          <a:pt x="7" y="68"/>
                        </a:lnTo>
                        <a:lnTo>
                          <a:pt x="7" y="67"/>
                        </a:lnTo>
                        <a:lnTo>
                          <a:pt x="8" y="65"/>
                        </a:lnTo>
                        <a:lnTo>
                          <a:pt x="8" y="63"/>
                        </a:lnTo>
                        <a:lnTo>
                          <a:pt x="9" y="62"/>
                        </a:lnTo>
                        <a:lnTo>
                          <a:pt x="9" y="61"/>
                        </a:lnTo>
                        <a:lnTo>
                          <a:pt x="9" y="61"/>
                        </a:lnTo>
                        <a:lnTo>
                          <a:pt x="9" y="60"/>
                        </a:lnTo>
                        <a:lnTo>
                          <a:pt x="9" y="60"/>
                        </a:lnTo>
                        <a:lnTo>
                          <a:pt x="8" y="59"/>
                        </a:lnTo>
                        <a:lnTo>
                          <a:pt x="8" y="59"/>
                        </a:lnTo>
                        <a:lnTo>
                          <a:pt x="7" y="59"/>
                        </a:lnTo>
                        <a:lnTo>
                          <a:pt x="6" y="59"/>
                        </a:lnTo>
                        <a:lnTo>
                          <a:pt x="5" y="58"/>
                        </a:lnTo>
                        <a:lnTo>
                          <a:pt x="5" y="58"/>
                        </a:lnTo>
                        <a:lnTo>
                          <a:pt x="5" y="58"/>
                        </a:lnTo>
                        <a:lnTo>
                          <a:pt x="4" y="58"/>
                        </a:lnTo>
                        <a:lnTo>
                          <a:pt x="4" y="57"/>
                        </a:lnTo>
                        <a:lnTo>
                          <a:pt x="4" y="57"/>
                        </a:lnTo>
                        <a:lnTo>
                          <a:pt x="4" y="56"/>
                        </a:lnTo>
                        <a:lnTo>
                          <a:pt x="4" y="56"/>
                        </a:lnTo>
                        <a:lnTo>
                          <a:pt x="5" y="56"/>
                        </a:lnTo>
                        <a:lnTo>
                          <a:pt x="6" y="55"/>
                        </a:lnTo>
                        <a:lnTo>
                          <a:pt x="6" y="55"/>
                        </a:lnTo>
                        <a:lnTo>
                          <a:pt x="6" y="55"/>
                        </a:lnTo>
                        <a:lnTo>
                          <a:pt x="7" y="54"/>
                        </a:lnTo>
                        <a:lnTo>
                          <a:pt x="7" y="54"/>
                        </a:lnTo>
                        <a:lnTo>
                          <a:pt x="7" y="54"/>
                        </a:lnTo>
                        <a:lnTo>
                          <a:pt x="7" y="53"/>
                        </a:lnTo>
                        <a:lnTo>
                          <a:pt x="7" y="53"/>
                        </a:lnTo>
                        <a:lnTo>
                          <a:pt x="7" y="53"/>
                        </a:lnTo>
                        <a:lnTo>
                          <a:pt x="7" y="52"/>
                        </a:lnTo>
                        <a:lnTo>
                          <a:pt x="7" y="52"/>
                        </a:lnTo>
                        <a:lnTo>
                          <a:pt x="7" y="51"/>
                        </a:lnTo>
                        <a:lnTo>
                          <a:pt x="7" y="51"/>
                        </a:lnTo>
                        <a:lnTo>
                          <a:pt x="6" y="50"/>
                        </a:lnTo>
                        <a:lnTo>
                          <a:pt x="6" y="49"/>
                        </a:lnTo>
                        <a:lnTo>
                          <a:pt x="5" y="48"/>
                        </a:lnTo>
                        <a:lnTo>
                          <a:pt x="4" y="47"/>
                        </a:lnTo>
                        <a:lnTo>
                          <a:pt x="4" y="47"/>
                        </a:lnTo>
                        <a:lnTo>
                          <a:pt x="3" y="46"/>
                        </a:lnTo>
                        <a:lnTo>
                          <a:pt x="3" y="45"/>
                        </a:lnTo>
                        <a:lnTo>
                          <a:pt x="2" y="44"/>
                        </a:lnTo>
                        <a:lnTo>
                          <a:pt x="3" y="45"/>
                        </a:lnTo>
                        <a:lnTo>
                          <a:pt x="3" y="45"/>
                        </a:lnTo>
                        <a:lnTo>
                          <a:pt x="4" y="44"/>
                        </a:lnTo>
                        <a:lnTo>
                          <a:pt x="5" y="44"/>
                        </a:lnTo>
                        <a:lnTo>
                          <a:pt x="5" y="44"/>
                        </a:lnTo>
                        <a:lnTo>
                          <a:pt x="5" y="44"/>
                        </a:lnTo>
                        <a:lnTo>
                          <a:pt x="6" y="44"/>
                        </a:lnTo>
                        <a:lnTo>
                          <a:pt x="6" y="44"/>
                        </a:lnTo>
                        <a:lnTo>
                          <a:pt x="6" y="43"/>
                        </a:lnTo>
                        <a:lnTo>
                          <a:pt x="7" y="43"/>
                        </a:lnTo>
                        <a:lnTo>
                          <a:pt x="7" y="42"/>
                        </a:lnTo>
                        <a:lnTo>
                          <a:pt x="7" y="42"/>
                        </a:lnTo>
                        <a:lnTo>
                          <a:pt x="7" y="41"/>
                        </a:lnTo>
                        <a:lnTo>
                          <a:pt x="7" y="41"/>
                        </a:lnTo>
                        <a:lnTo>
                          <a:pt x="7" y="40"/>
                        </a:lnTo>
                        <a:lnTo>
                          <a:pt x="7" y="40"/>
                        </a:lnTo>
                        <a:lnTo>
                          <a:pt x="7" y="39"/>
                        </a:lnTo>
                        <a:lnTo>
                          <a:pt x="6" y="39"/>
                        </a:lnTo>
                        <a:lnTo>
                          <a:pt x="6" y="38"/>
                        </a:lnTo>
                        <a:lnTo>
                          <a:pt x="6" y="37"/>
                        </a:lnTo>
                        <a:lnTo>
                          <a:pt x="6" y="37"/>
                        </a:lnTo>
                        <a:lnTo>
                          <a:pt x="5" y="36"/>
                        </a:lnTo>
                        <a:lnTo>
                          <a:pt x="5" y="35"/>
                        </a:lnTo>
                        <a:lnTo>
                          <a:pt x="5" y="34"/>
                        </a:lnTo>
                        <a:lnTo>
                          <a:pt x="5" y="33"/>
                        </a:lnTo>
                        <a:lnTo>
                          <a:pt x="5" y="32"/>
                        </a:lnTo>
                        <a:lnTo>
                          <a:pt x="5" y="31"/>
                        </a:lnTo>
                        <a:lnTo>
                          <a:pt x="5" y="30"/>
                        </a:lnTo>
                        <a:lnTo>
                          <a:pt x="5" y="29"/>
                        </a:lnTo>
                        <a:lnTo>
                          <a:pt x="5" y="28"/>
                        </a:lnTo>
                        <a:lnTo>
                          <a:pt x="5" y="27"/>
                        </a:lnTo>
                        <a:lnTo>
                          <a:pt x="5" y="26"/>
                        </a:lnTo>
                        <a:lnTo>
                          <a:pt x="5" y="25"/>
                        </a:lnTo>
                        <a:lnTo>
                          <a:pt x="5" y="25"/>
                        </a:lnTo>
                        <a:lnTo>
                          <a:pt x="4" y="24"/>
                        </a:lnTo>
                        <a:lnTo>
                          <a:pt x="4" y="24"/>
                        </a:lnTo>
                        <a:lnTo>
                          <a:pt x="4" y="23"/>
                        </a:lnTo>
                        <a:lnTo>
                          <a:pt x="9" y="23"/>
                        </a:lnTo>
                        <a:lnTo>
                          <a:pt x="9" y="23"/>
                        </a:lnTo>
                        <a:lnTo>
                          <a:pt x="10" y="23"/>
                        </a:lnTo>
                        <a:lnTo>
                          <a:pt x="10" y="23"/>
                        </a:lnTo>
                        <a:lnTo>
                          <a:pt x="10" y="23"/>
                        </a:lnTo>
                        <a:lnTo>
                          <a:pt x="10" y="22"/>
                        </a:lnTo>
                        <a:lnTo>
                          <a:pt x="10" y="22"/>
                        </a:lnTo>
                        <a:lnTo>
                          <a:pt x="11" y="22"/>
                        </a:lnTo>
                        <a:lnTo>
                          <a:pt x="11" y="21"/>
                        </a:lnTo>
                        <a:lnTo>
                          <a:pt x="11" y="21"/>
                        </a:lnTo>
                        <a:lnTo>
                          <a:pt x="12" y="21"/>
                        </a:lnTo>
                        <a:lnTo>
                          <a:pt x="13" y="21"/>
                        </a:lnTo>
                        <a:lnTo>
                          <a:pt x="14" y="21"/>
                        </a:lnTo>
                        <a:lnTo>
                          <a:pt x="14" y="21"/>
                        </a:lnTo>
                        <a:lnTo>
                          <a:pt x="15" y="21"/>
                        </a:lnTo>
                        <a:lnTo>
                          <a:pt x="15" y="21"/>
                        </a:lnTo>
                        <a:lnTo>
                          <a:pt x="15" y="21"/>
                        </a:lnTo>
                        <a:lnTo>
                          <a:pt x="15" y="21"/>
                        </a:lnTo>
                        <a:lnTo>
                          <a:pt x="15" y="20"/>
                        </a:lnTo>
                        <a:lnTo>
                          <a:pt x="15" y="20"/>
                        </a:lnTo>
                        <a:lnTo>
                          <a:pt x="15" y="20"/>
                        </a:lnTo>
                        <a:lnTo>
                          <a:pt x="16" y="20"/>
                        </a:lnTo>
                        <a:lnTo>
                          <a:pt x="16" y="20"/>
                        </a:lnTo>
                        <a:lnTo>
                          <a:pt x="17" y="20"/>
                        </a:lnTo>
                        <a:lnTo>
                          <a:pt x="17" y="19"/>
                        </a:lnTo>
                        <a:lnTo>
                          <a:pt x="18" y="19"/>
                        </a:lnTo>
                        <a:lnTo>
                          <a:pt x="19" y="19"/>
                        </a:lnTo>
                        <a:lnTo>
                          <a:pt x="20" y="18"/>
                        </a:lnTo>
                        <a:lnTo>
                          <a:pt x="20" y="18"/>
                        </a:lnTo>
                        <a:lnTo>
                          <a:pt x="21" y="18"/>
                        </a:lnTo>
                        <a:lnTo>
                          <a:pt x="21" y="18"/>
                        </a:lnTo>
                        <a:lnTo>
                          <a:pt x="22" y="18"/>
                        </a:lnTo>
                        <a:lnTo>
                          <a:pt x="22" y="18"/>
                        </a:lnTo>
                        <a:lnTo>
                          <a:pt x="23" y="18"/>
                        </a:lnTo>
                        <a:lnTo>
                          <a:pt x="23" y="18"/>
                        </a:lnTo>
                        <a:lnTo>
                          <a:pt x="23" y="18"/>
                        </a:lnTo>
                        <a:lnTo>
                          <a:pt x="23" y="18"/>
                        </a:lnTo>
                        <a:lnTo>
                          <a:pt x="24" y="17"/>
                        </a:lnTo>
                        <a:lnTo>
                          <a:pt x="24" y="17"/>
                        </a:lnTo>
                        <a:lnTo>
                          <a:pt x="24" y="17"/>
                        </a:lnTo>
                        <a:lnTo>
                          <a:pt x="24" y="16"/>
                        </a:lnTo>
                        <a:lnTo>
                          <a:pt x="24" y="16"/>
                        </a:lnTo>
                        <a:lnTo>
                          <a:pt x="25" y="16"/>
                        </a:lnTo>
                        <a:lnTo>
                          <a:pt x="25" y="16"/>
                        </a:lnTo>
                        <a:lnTo>
                          <a:pt x="26" y="16"/>
                        </a:lnTo>
                        <a:lnTo>
                          <a:pt x="26" y="16"/>
                        </a:lnTo>
                        <a:lnTo>
                          <a:pt x="27" y="15"/>
                        </a:lnTo>
                        <a:lnTo>
                          <a:pt x="28" y="15"/>
                        </a:lnTo>
                        <a:lnTo>
                          <a:pt x="29" y="15"/>
                        </a:lnTo>
                        <a:lnTo>
                          <a:pt x="29" y="15"/>
                        </a:lnTo>
                        <a:lnTo>
                          <a:pt x="29" y="15"/>
                        </a:lnTo>
                        <a:lnTo>
                          <a:pt x="30" y="15"/>
                        </a:lnTo>
                        <a:lnTo>
                          <a:pt x="31" y="15"/>
                        </a:lnTo>
                        <a:lnTo>
                          <a:pt x="32" y="15"/>
                        </a:lnTo>
                        <a:lnTo>
                          <a:pt x="33" y="15"/>
                        </a:lnTo>
                        <a:lnTo>
                          <a:pt x="34" y="15"/>
                        </a:lnTo>
                        <a:lnTo>
                          <a:pt x="35" y="15"/>
                        </a:lnTo>
                        <a:lnTo>
                          <a:pt x="36" y="15"/>
                        </a:lnTo>
                        <a:lnTo>
                          <a:pt x="36" y="14"/>
                        </a:lnTo>
                        <a:lnTo>
                          <a:pt x="36" y="14"/>
                        </a:lnTo>
                        <a:lnTo>
                          <a:pt x="37" y="14"/>
                        </a:lnTo>
                        <a:lnTo>
                          <a:pt x="37" y="14"/>
                        </a:lnTo>
                        <a:lnTo>
                          <a:pt x="37" y="13"/>
                        </a:lnTo>
                        <a:lnTo>
                          <a:pt x="37" y="13"/>
                        </a:lnTo>
                        <a:lnTo>
                          <a:pt x="38" y="13"/>
                        </a:lnTo>
                        <a:lnTo>
                          <a:pt x="38" y="13"/>
                        </a:lnTo>
                        <a:lnTo>
                          <a:pt x="38" y="12"/>
                        </a:lnTo>
                        <a:lnTo>
                          <a:pt x="39" y="12"/>
                        </a:lnTo>
                        <a:lnTo>
                          <a:pt x="39" y="12"/>
                        </a:lnTo>
                        <a:lnTo>
                          <a:pt x="39" y="11"/>
                        </a:lnTo>
                        <a:lnTo>
                          <a:pt x="39" y="10"/>
                        </a:lnTo>
                        <a:lnTo>
                          <a:pt x="39" y="10"/>
                        </a:lnTo>
                        <a:lnTo>
                          <a:pt x="40" y="9"/>
                        </a:lnTo>
                        <a:lnTo>
                          <a:pt x="40" y="9"/>
                        </a:lnTo>
                        <a:lnTo>
                          <a:pt x="41" y="8"/>
                        </a:lnTo>
                        <a:lnTo>
                          <a:pt x="42" y="8"/>
                        </a:lnTo>
                        <a:lnTo>
                          <a:pt x="43" y="7"/>
                        </a:lnTo>
                        <a:lnTo>
                          <a:pt x="43" y="6"/>
                        </a:lnTo>
                        <a:lnTo>
                          <a:pt x="43" y="6"/>
                        </a:lnTo>
                        <a:lnTo>
                          <a:pt x="44" y="5"/>
                        </a:lnTo>
                        <a:lnTo>
                          <a:pt x="44" y="5"/>
                        </a:lnTo>
                        <a:lnTo>
                          <a:pt x="45" y="4"/>
                        </a:lnTo>
                        <a:lnTo>
                          <a:pt x="45" y="4"/>
                        </a:lnTo>
                        <a:lnTo>
                          <a:pt x="46" y="4"/>
                        </a:lnTo>
                        <a:lnTo>
                          <a:pt x="46" y="3"/>
                        </a:lnTo>
                        <a:lnTo>
                          <a:pt x="47" y="3"/>
                        </a:lnTo>
                        <a:lnTo>
                          <a:pt x="47" y="3"/>
                        </a:lnTo>
                        <a:lnTo>
                          <a:pt x="48" y="3"/>
                        </a:lnTo>
                        <a:lnTo>
                          <a:pt x="48" y="3"/>
                        </a:lnTo>
                        <a:lnTo>
                          <a:pt x="48" y="3"/>
                        </a:lnTo>
                        <a:lnTo>
                          <a:pt x="48" y="3"/>
                        </a:lnTo>
                        <a:lnTo>
                          <a:pt x="49" y="2"/>
                        </a:lnTo>
                        <a:lnTo>
                          <a:pt x="49" y="2"/>
                        </a:lnTo>
                        <a:lnTo>
                          <a:pt x="49" y="2"/>
                        </a:lnTo>
                        <a:lnTo>
                          <a:pt x="49" y="1"/>
                        </a:lnTo>
                        <a:lnTo>
                          <a:pt x="50" y="1"/>
                        </a:lnTo>
                        <a:lnTo>
                          <a:pt x="50" y="1"/>
                        </a:lnTo>
                        <a:lnTo>
                          <a:pt x="51" y="0"/>
                        </a:lnTo>
                        <a:lnTo>
                          <a:pt x="52" y="0"/>
                        </a:lnTo>
                        <a:lnTo>
                          <a:pt x="53" y="0"/>
                        </a:lnTo>
                        <a:lnTo>
                          <a:pt x="53" y="0"/>
                        </a:lnTo>
                        <a:lnTo>
                          <a:pt x="54" y="0"/>
                        </a:lnTo>
                        <a:lnTo>
                          <a:pt x="54" y="0"/>
                        </a:lnTo>
                        <a:lnTo>
                          <a:pt x="55" y="0"/>
                        </a:lnTo>
                        <a:lnTo>
                          <a:pt x="55" y="0"/>
                        </a:lnTo>
                        <a:lnTo>
                          <a:pt x="55" y="0"/>
                        </a:lnTo>
                        <a:lnTo>
                          <a:pt x="55" y="1"/>
                        </a:lnTo>
                        <a:lnTo>
                          <a:pt x="56" y="1"/>
                        </a:lnTo>
                        <a:lnTo>
                          <a:pt x="56" y="1"/>
                        </a:lnTo>
                        <a:lnTo>
                          <a:pt x="56" y="1"/>
                        </a:lnTo>
                        <a:lnTo>
                          <a:pt x="56" y="1"/>
                        </a:lnTo>
                        <a:lnTo>
                          <a:pt x="57" y="1"/>
                        </a:lnTo>
                        <a:lnTo>
                          <a:pt x="57" y="1"/>
                        </a:lnTo>
                        <a:lnTo>
                          <a:pt x="58" y="1"/>
                        </a:lnTo>
                        <a:lnTo>
                          <a:pt x="59" y="1"/>
                        </a:lnTo>
                        <a:lnTo>
                          <a:pt x="60" y="1"/>
                        </a:lnTo>
                        <a:lnTo>
                          <a:pt x="60" y="1"/>
                        </a:lnTo>
                        <a:lnTo>
                          <a:pt x="60" y="2"/>
                        </a:lnTo>
                        <a:lnTo>
                          <a:pt x="60" y="2"/>
                        </a:lnTo>
                        <a:lnTo>
                          <a:pt x="60" y="2"/>
                        </a:lnTo>
                        <a:lnTo>
                          <a:pt x="61" y="3"/>
                        </a:lnTo>
                        <a:lnTo>
                          <a:pt x="61" y="3"/>
                        </a:lnTo>
                        <a:lnTo>
                          <a:pt x="61" y="3"/>
                        </a:lnTo>
                        <a:lnTo>
                          <a:pt x="62" y="3"/>
                        </a:lnTo>
                        <a:lnTo>
                          <a:pt x="62" y="3"/>
                        </a:lnTo>
                        <a:lnTo>
                          <a:pt x="63" y="3"/>
                        </a:lnTo>
                        <a:lnTo>
                          <a:pt x="64" y="3"/>
                        </a:lnTo>
                        <a:lnTo>
                          <a:pt x="65" y="3"/>
                        </a:lnTo>
                        <a:lnTo>
                          <a:pt x="65" y="3"/>
                        </a:lnTo>
                        <a:lnTo>
                          <a:pt x="66" y="4"/>
                        </a:lnTo>
                        <a:lnTo>
                          <a:pt x="66" y="4"/>
                        </a:lnTo>
                        <a:lnTo>
                          <a:pt x="67" y="5"/>
                        </a:lnTo>
                        <a:lnTo>
                          <a:pt x="68" y="5"/>
                        </a:lnTo>
                        <a:lnTo>
                          <a:pt x="69" y="6"/>
                        </a:lnTo>
                        <a:lnTo>
                          <a:pt x="69" y="6"/>
                        </a:lnTo>
                        <a:lnTo>
                          <a:pt x="70" y="6"/>
                        </a:lnTo>
                        <a:lnTo>
                          <a:pt x="70" y="6"/>
                        </a:lnTo>
                        <a:lnTo>
                          <a:pt x="71" y="6"/>
                        </a:lnTo>
                        <a:lnTo>
                          <a:pt x="72" y="6"/>
                        </a:lnTo>
                        <a:lnTo>
                          <a:pt x="72" y="7"/>
                        </a:lnTo>
                        <a:lnTo>
                          <a:pt x="72" y="7"/>
                        </a:lnTo>
                        <a:lnTo>
                          <a:pt x="72" y="7"/>
                        </a:lnTo>
                        <a:lnTo>
                          <a:pt x="72" y="7"/>
                        </a:lnTo>
                        <a:lnTo>
                          <a:pt x="73" y="7"/>
                        </a:lnTo>
                        <a:lnTo>
                          <a:pt x="73" y="7"/>
                        </a:lnTo>
                        <a:lnTo>
                          <a:pt x="73" y="7"/>
                        </a:lnTo>
                        <a:lnTo>
                          <a:pt x="73" y="7"/>
                        </a:lnTo>
                        <a:lnTo>
                          <a:pt x="73" y="7"/>
                        </a:lnTo>
                        <a:lnTo>
                          <a:pt x="73" y="7"/>
                        </a:lnTo>
                        <a:lnTo>
                          <a:pt x="74" y="7"/>
                        </a:lnTo>
                        <a:lnTo>
                          <a:pt x="74" y="6"/>
                        </a:lnTo>
                        <a:lnTo>
                          <a:pt x="74" y="6"/>
                        </a:lnTo>
                        <a:lnTo>
                          <a:pt x="75" y="6"/>
                        </a:lnTo>
                        <a:lnTo>
                          <a:pt x="75" y="6"/>
                        </a:lnTo>
                        <a:lnTo>
                          <a:pt x="76" y="5"/>
                        </a:lnTo>
                        <a:lnTo>
                          <a:pt x="76" y="5"/>
                        </a:lnTo>
                        <a:lnTo>
                          <a:pt x="77" y="4"/>
                        </a:lnTo>
                        <a:lnTo>
                          <a:pt x="78" y="4"/>
                        </a:lnTo>
                        <a:lnTo>
                          <a:pt x="78" y="3"/>
                        </a:lnTo>
                        <a:lnTo>
                          <a:pt x="78" y="3"/>
                        </a:lnTo>
                        <a:lnTo>
                          <a:pt x="79" y="3"/>
                        </a:lnTo>
                        <a:lnTo>
                          <a:pt x="79" y="3"/>
                        </a:lnTo>
                        <a:lnTo>
                          <a:pt x="80" y="3"/>
                        </a:lnTo>
                        <a:lnTo>
                          <a:pt x="80" y="3"/>
                        </a:lnTo>
                        <a:lnTo>
                          <a:pt x="80" y="3"/>
                        </a:lnTo>
                        <a:lnTo>
                          <a:pt x="80" y="2"/>
                        </a:lnTo>
                        <a:lnTo>
                          <a:pt x="80" y="2"/>
                        </a:lnTo>
                        <a:lnTo>
                          <a:pt x="80" y="2"/>
                        </a:lnTo>
                        <a:lnTo>
                          <a:pt x="80" y="1"/>
                        </a:lnTo>
                        <a:lnTo>
                          <a:pt x="81" y="1"/>
                        </a:lnTo>
                        <a:lnTo>
                          <a:pt x="81" y="1"/>
                        </a:lnTo>
                        <a:lnTo>
                          <a:pt x="82" y="1"/>
                        </a:lnTo>
                        <a:lnTo>
                          <a:pt x="82" y="1"/>
                        </a:lnTo>
                        <a:lnTo>
                          <a:pt x="82" y="2"/>
                        </a:lnTo>
                        <a:lnTo>
                          <a:pt x="82" y="2"/>
                        </a:lnTo>
                        <a:lnTo>
                          <a:pt x="82" y="2"/>
                        </a:lnTo>
                        <a:lnTo>
                          <a:pt x="82" y="3"/>
                        </a:lnTo>
                        <a:lnTo>
                          <a:pt x="83" y="3"/>
                        </a:lnTo>
                        <a:lnTo>
                          <a:pt x="83" y="3"/>
                        </a:lnTo>
                        <a:lnTo>
                          <a:pt x="83" y="3"/>
                        </a:lnTo>
                        <a:lnTo>
                          <a:pt x="84" y="3"/>
                        </a:lnTo>
                        <a:lnTo>
                          <a:pt x="84" y="4"/>
                        </a:lnTo>
                        <a:lnTo>
                          <a:pt x="84" y="4"/>
                        </a:lnTo>
                        <a:lnTo>
                          <a:pt x="85" y="5"/>
                        </a:lnTo>
                        <a:lnTo>
                          <a:pt x="85" y="6"/>
                        </a:lnTo>
                        <a:lnTo>
                          <a:pt x="85" y="7"/>
                        </a:lnTo>
                        <a:lnTo>
                          <a:pt x="85" y="7"/>
                        </a:lnTo>
                        <a:lnTo>
                          <a:pt x="86" y="8"/>
                        </a:lnTo>
                        <a:lnTo>
                          <a:pt x="86" y="8"/>
                        </a:lnTo>
                        <a:lnTo>
                          <a:pt x="85" y="9"/>
                        </a:lnTo>
                        <a:lnTo>
                          <a:pt x="85" y="10"/>
                        </a:lnTo>
                        <a:lnTo>
                          <a:pt x="85" y="10"/>
                        </a:lnTo>
                        <a:lnTo>
                          <a:pt x="85" y="11"/>
                        </a:lnTo>
                        <a:lnTo>
                          <a:pt x="85" y="12"/>
                        </a:lnTo>
                        <a:lnTo>
                          <a:pt x="86" y="12"/>
                        </a:lnTo>
                        <a:lnTo>
                          <a:pt x="86" y="12"/>
                        </a:lnTo>
                        <a:lnTo>
                          <a:pt x="86" y="13"/>
                        </a:lnTo>
                        <a:lnTo>
                          <a:pt x="87" y="13"/>
                        </a:lnTo>
                        <a:lnTo>
                          <a:pt x="87" y="13"/>
                        </a:lnTo>
                        <a:lnTo>
                          <a:pt x="87" y="14"/>
                        </a:lnTo>
                        <a:lnTo>
                          <a:pt x="87" y="15"/>
                        </a:lnTo>
                        <a:lnTo>
                          <a:pt x="87" y="15"/>
                        </a:lnTo>
                        <a:lnTo>
                          <a:pt x="87" y="16"/>
                        </a:lnTo>
                        <a:lnTo>
                          <a:pt x="87" y="17"/>
                        </a:lnTo>
                        <a:lnTo>
                          <a:pt x="88" y="17"/>
                        </a:lnTo>
                        <a:lnTo>
                          <a:pt x="88" y="18"/>
                        </a:lnTo>
                        <a:lnTo>
                          <a:pt x="88" y="18"/>
                        </a:lnTo>
                        <a:lnTo>
                          <a:pt x="89" y="19"/>
                        </a:lnTo>
                        <a:lnTo>
                          <a:pt x="89" y="19"/>
                        </a:lnTo>
                        <a:lnTo>
                          <a:pt x="90" y="19"/>
                        </a:lnTo>
                        <a:lnTo>
                          <a:pt x="90" y="20"/>
                        </a:lnTo>
                        <a:lnTo>
                          <a:pt x="90" y="22"/>
                        </a:lnTo>
                        <a:lnTo>
                          <a:pt x="90" y="24"/>
                        </a:lnTo>
                        <a:lnTo>
                          <a:pt x="90" y="26"/>
                        </a:lnTo>
                        <a:lnTo>
                          <a:pt x="90" y="28"/>
                        </a:lnTo>
                        <a:lnTo>
                          <a:pt x="90" y="28"/>
                        </a:lnTo>
                        <a:lnTo>
                          <a:pt x="89" y="28"/>
                        </a:lnTo>
                        <a:lnTo>
                          <a:pt x="89" y="29"/>
                        </a:lnTo>
                        <a:lnTo>
                          <a:pt x="88" y="29"/>
                        </a:lnTo>
                        <a:lnTo>
                          <a:pt x="88" y="30"/>
                        </a:lnTo>
                        <a:lnTo>
                          <a:pt x="88" y="30"/>
                        </a:lnTo>
                        <a:lnTo>
                          <a:pt x="87" y="31"/>
                        </a:lnTo>
                        <a:lnTo>
                          <a:pt x="87" y="31"/>
                        </a:lnTo>
                        <a:lnTo>
                          <a:pt x="87" y="32"/>
                        </a:lnTo>
                        <a:lnTo>
                          <a:pt x="87" y="33"/>
                        </a:lnTo>
                        <a:lnTo>
                          <a:pt x="87" y="34"/>
                        </a:lnTo>
                        <a:lnTo>
                          <a:pt x="87" y="35"/>
                        </a:lnTo>
                        <a:lnTo>
                          <a:pt x="88" y="35"/>
                        </a:lnTo>
                        <a:lnTo>
                          <a:pt x="89" y="36"/>
                        </a:lnTo>
                        <a:lnTo>
                          <a:pt x="90" y="36"/>
                        </a:lnTo>
                        <a:lnTo>
                          <a:pt x="91" y="37"/>
                        </a:lnTo>
                        <a:lnTo>
                          <a:pt x="92" y="37"/>
                        </a:lnTo>
                        <a:lnTo>
                          <a:pt x="93" y="37"/>
                        </a:lnTo>
                        <a:lnTo>
                          <a:pt x="93" y="38"/>
                        </a:lnTo>
                        <a:lnTo>
                          <a:pt x="94" y="38"/>
                        </a:lnTo>
                        <a:lnTo>
                          <a:pt x="95" y="38"/>
                        </a:lnTo>
                        <a:lnTo>
                          <a:pt x="96" y="38"/>
                        </a:lnTo>
                        <a:lnTo>
                          <a:pt x="97" y="37"/>
                        </a:lnTo>
                        <a:lnTo>
                          <a:pt x="98" y="37"/>
                        </a:lnTo>
                        <a:lnTo>
                          <a:pt x="99" y="37"/>
                        </a:lnTo>
                        <a:lnTo>
                          <a:pt x="100" y="37"/>
                        </a:lnTo>
                        <a:lnTo>
                          <a:pt x="102" y="36"/>
                        </a:lnTo>
                        <a:lnTo>
                          <a:pt x="103" y="36"/>
                        </a:lnTo>
                        <a:lnTo>
                          <a:pt x="103" y="36"/>
                        </a:lnTo>
                        <a:lnTo>
                          <a:pt x="103" y="36"/>
                        </a:lnTo>
                        <a:lnTo>
                          <a:pt x="103" y="36"/>
                        </a:lnTo>
                        <a:lnTo>
                          <a:pt x="104" y="36"/>
                        </a:lnTo>
                        <a:lnTo>
                          <a:pt x="104" y="35"/>
                        </a:lnTo>
                        <a:lnTo>
                          <a:pt x="104" y="35"/>
                        </a:lnTo>
                        <a:lnTo>
                          <a:pt x="104" y="35"/>
                        </a:lnTo>
                        <a:lnTo>
                          <a:pt x="104" y="35"/>
                        </a:lnTo>
                        <a:lnTo>
                          <a:pt x="105" y="34"/>
                        </a:lnTo>
                        <a:lnTo>
                          <a:pt x="105" y="34"/>
                        </a:lnTo>
                        <a:lnTo>
                          <a:pt x="106" y="34"/>
                        </a:lnTo>
                        <a:lnTo>
                          <a:pt x="106" y="33"/>
                        </a:lnTo>
                        <a:lnTo>
                          <a:pt x="107" y="33"/>
                        </a:lnTo>
                        <a:lnTo>
                          <a:pt x="107" y="33"/>
                        </a:lnTo>
                        <a:lnTo>
                          <a:pt x="107" y="33"/>
                        </a:lnTo>
                        <a:lnTo>
                          <a:pt x="108" y="33"/>
                        </a:lnTo>
                        <a:lnTo>
                          <a:pt x="108" y="33"/>
                        </a:lnTo>
                        <a:lnTo>
                          <a:pt x="108" y="32"/>
                        </a:lnTo>
                        <a:lnTo>
                          <a:pt x="109" y="32"/>
                        </a:lnTo>
                        <a:lnTo>
                          <a:pt x="109" y="32"/>
                        </a:lnTo>
                        <a:lnTo>
                          <a:pt x="109" y="32"/>
                        </a:lnTo>
                        <a:lnTo>
                          <a:pt x="109" y="31"/>
                        </a:lnTo>
                        <a:lnTo>
                          <a:pt x="109" y="31"/>
                        </a:lnTo>
                        <a:lnTo>
                          <a:pt x="110" y="31"/>
                        </a:lnTo>
                        <a:lnTo>
                          <a:pt x="110" y="31"/>
                        </a:lnTo>
                        <a:lnTo>
                          <a:pt x="111" y="32"/>
                        </a:lnTo>
                        <a:lnTo>
                          <a:pt x="111" y="32"/>
                        </a:lnTo>
                        <a:lnTo>
                          <a:pt x="111" y="32"/>
                        </a:lnTo>
                        <a:lnTo>
                          <a:pt x="112" y="33"/>
                        </a:lnTo>
                        <a:lnTo>
                          <a:pt x="112" y="34"/>
                        </a:lnTo>
                        <a:lnTo>
                          <a:pt x="113" y="35"/>
                        </a:lnTo>
                        <a:lnTo>
                          <a:pt x="113" y="36"/>
                        </a:lnTo>
                        <a:lnTo>
                          <a:pt x="113" y="37"/>
                        </a:lnTo>
                        <a:lnTo>
                          <a:pt x="113" y="38"/>
                        </a:lnTo>
                        <a:lnTo>
                          <a:pt x="114" y="39"/>
                        </a:lnTo>
                        <a:lnTo>
                          <a:pt x="114" y="40"/>
                        </a:lnTo>
                        <a:lnTo>
                          <a:pt x="114" y="41"/>
                        </a:lnTo>
                        <a:lnTo>
                          <a:pt x="115" y="41"/>
                        </a:lnTo>
                        <a:lnTo>
                          <a:pt x="115" y="42"/>
                        </a:lnTo>
                        <a:lnTo>
                          <a:pt x="116" y="42"/>
                        </a:lnTo>
                        <a:lnTo>
                          <a:pt x="116" y="43"/>
                        </a:lnTo>
                        <a:lnTo>
                          <a:pt x="117" y="43"/>
                        </a:lnTo>
                        <a:lnTo>
                          <a:pt x="117" y="43"/>
                        </a:lnTo>
                        <a:lnTo>
                          <a:pt x="117" y="43"/>
                        </a:lnTo>
                        <a:lnTo>
                          <a:pt x="118" y="43"/>
                        </a:lnTo>
                        <a:lnTo>
                          <a:pt x="118" y="43"/>
                        </a:lnTo>
                        <a:lnTo>
                          <a:pt x="118" y="42"/>
                        </a:lnTo>
                        <a:lnTo>
                          <a:pt x="118" y="42"/>
                        </a:lnTo>
                        <a:lnTo>
                          <a:pt x="119" y="42"/>
                        </a:lnTo>
                        <a:lnTo>
                          <a:pt x="119" y="42"/>
                        </a:lnTo>
                        <a:lnTo>
                          <a:pt x="119" y="41"/>
                        </a:lnTo>
                        <a:lnTo>
                          <a:pt x="119" y="41"/>
                        </a:lnTo>
                        <a:lnTo>
                          <a:pt x="120" y="41"/>
                        </a:lnTo>
                        <a:lnTo>
                          <a:pt x="120" y="41"/>
                        </a:lnTo>
                        <a:lnTo>
                          <a:pt x="120" y="40"/>
                        </a:lnTo>
                        <a:lnTo>
                          <a:pt x="120" y="40"/>
                        </a:lnTo>
                        <a:lnTo>
                          <a:pt x="120" y="39"/>
                        </a:lnTo>
                        <a:lnTo>
                          <a:pt x="120" y="39"/>
                        </a:lnTo>
                        <a:lnTo>
                          <a:pt x="120" y="38"/>
                        </a:lnTo>
                        <a:lnTo>
                          <a:pt x="121" y="38"/>
                        </a:lnTo>
                        <a:lnTo>
                          <a:pt x="121" y="38"/>
                        </a:lnTo>
                        <a:lnTo>
                          <a:pt x="122" y="38"/>
                        </a:lnTo>
                        <a:lnTo>
                          <a:pt x="122" y="37"/>
                        </a:lnTo>
                        <a:lnTo>
                          <a:pt x="123" y="37"/>
                        </a:lnTo>
                        <a:lnTo>
                          <a:pt x="123" y="36"/>
                        </a:lnTo>
                        <a:lnTo>
                          <a:pt x="124" y="36"/>
                        </a:lnTo>
                        <a:lnTo>
                          <a:pt x="124" y="36"/>
                        </a:lnTo>
                        <a:lnTo>
                          <a:pt x="125" y="36"/>
                        </a:lnTo>
                        <a:lnTo>
                          <a:pt x="125" y="37"/>
                        </a:lnTo>
                        <a:lnTo>
                          <a:pt x="126" y="37"/>
                        </a:lnTo>
                        <a:lnTo>
                          <a:pt x="126" y="37"/>
                        </a:lnTo>
                        <a:lnTo>
                          <a:pt x="126" y="38"/>
                        </a:lnTo>
                        <a:lnTo>
                          <a:pt x="127" y="38"/>
                        </a:lnTo>
                        <a:lnTo>
                          <a:pt x="127" y="39"/>
                        </a:lnTo>
                        <a:lnTo>
                          <a:pt x="127" y="39"/>
                        </a:lnTo>
                        <a:lnTo>
                          <a:pt x="127" y="39"/>
                        </a:lnTo>
                        <a:lnTo>
                          <a:pt x="128" y="40"/>
                        </a:lnTo>
                        <a:lnTo>
                          <a:pt x="128" y="40"/>
                        </a:lnTo>
                        <a:lnTo>
                          <a:pt x="129" y="40"/>
                        </a:lnTo>
                        <a:lnTo>
                          <a:pt x="130" y="40"/>
                        </a:lnTo>
                        <a:lnTo>
                          <a:pt x="130" y="40"/>
                        </a:lnTo>
                        <a:lnTo>
                          <a:pt x="131" y="40"/>
                        </a:lnTo>
                        <a:lnTo>
                          <a:pt x="131" y="40"/>
                        </a:lnTo>
                        <a:lnTo>
                          <a:pt x="131" y="40"/>
                        </a:lnTo>
                        <a:lnTo>
                          <a:pt x="131" y="41"/>
                        </a:lnTo>
                        <a:lnTo>
                          <a:pt x="132" y="41"/>
                        </a:lnTo>
                        <a:lnTo>
                          <a:pt x="132" y="41"/>
                        </a:lnTo>
                        <a:lnTo>
                          <a:pt x="133" y="41"/>
                        </a:lnTo>
                        <a:lnTo>
                          <a:pt x="133" y="41"/>
                        </a:lnTo>
                        <a:lnTo>
                          <a:pt x="134" y="41"/>
                        </a:lnTo>
                        <a:lnTo>
                          <a:pt x="134" y="41"/>
                        </a:lnTo>
                        <a:lnTo>
                          <a:pt x="134" y="41"/>
                        </a:lnTo>
                        <a:lnTo>
                          <a:pt x="135" y="41"/>
                        </a:lnTo>
                        <a:lnTo>
                          <a:pt x="135" y="40"/>
                        </a:lnTo>
                        <a:lnTo>
                          <a:pt x="135" y="40"/>
                        </a:lnTo>
                        <a:lnTo>
                          <a:pt x="135" y="40"/>
                        </a:lnTo>
                        <a:lnTo>
                          <a:pt x="135" y="40"/>
                        </a:lnTo>
                        <a:lnTo>
                          <a:pt x="136" y="40"/>
                        </a:lnTo>
                        <a:lnTo>
                          <a:pt x="136" y="39"/>
                        </a:lnTo>
                        <a:lnTo>
                          <a:pt x="136" y="39"/>
                        </a:lnTo>
                        <a:lnTo>
                          <a:pt x="137" y="39"/>
                        </a:lnTo>
                        <a:lnTo>
                          <a:pt x="137" y="39"/>
                        </a:lnTo>
                        <a:lnTo>
                          <a:pt x="138" y="39"/>
                        </a:lnTo>
                        <a:lnTo>
                          <a:pt x="138" y="38"/>
                        </a:lnTo>
                        <a:lnTo>
                          <a:pt x="138" y="38"/>
                        </a:lnTo>
                        <a:lnTo>
                          <a:pt x="138" y="39"/>
                        </a:lnTo>
                        <a:lnTo>
                          <a:pt x="138" y="39"/>
                        </a:lnTo>
                        <a:lnTo>
                          <a:pt x="138" y="39"/>
                        </a:lnTo>
                        <a:lnTo>
                          <a:pt x="139" y="39"/>
                        </a:lnTo>
                        <a:lnTo>
                          <a:pt x="139" y="40"/>
                        </a:lnTo>
                      </a:path>
                    </a:pathLst>
                  </a:custGeom>
                  <a:grpFill/>
                  <a:ln w="3175" cap="flat" cmpd="sng">
                    <a:solidFill>
                      <a:schemeClr val="accent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 defTabSz="914308">
                      <a:defRPr/>
                    </a:pPr>
                    <a:endParaRPr lang="en-US" sz="900" kern="0" dirty="0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9" name="Freeform 43"/>
                  <p:cNvSpPr>
                    <a:spLocks/>
                  </p:cNvSpPr>
                  <p:nvPr/>
                </p:nvSpPr>
                <p:spPr bwMode="auto">
                  <a:xfrm>
                    <a:off x="3488369" y="4102903"/>
                    <a:ext cx="1044223" cy="922075"/>
                  </a:xfrm>
                  <a:custGeom>
                    <a:avLst/>
                    <a:gdLst/>
                    <a:ahLst/>
                    <a:cxnLst>
                      <a:cxn ang="0">
                        <a:pos x="6" y="56"/>
                      </a:cxn>
                      <a:cxn ang="0">
                        <a:pos x="22" y="84"/>
                      </a:cxn>
                      <a:cxn ang="0">
                        <a:pos x="34" y="123"/>
                      </a:cxn>
                      <a:cxn ang="0">
                        <a:pos x="56" y="162"/>
                      </a:cxn>
                      <a:cxn ang="0">
                        <a:pos x="73" y="224"/>
                      </a:cxn>
                      <a:cxn ang="0">
                        <a:pos x="84" y="269"/>
                      </a:cxn>
                      <a:cxn ang="0">
                        <a:pos x="95" y="314"/>
                      </a:cxn>
                      <a:cxn ang="0">
                        <a:pos x="95" y="359"/>
                      </a:cxn>
                      <a:cxn ang="0">
                        <a:pos x="95" y="409"/>
                      </a:cxn>
                      <a:cxn ang="0">
                        <a:pos x="78" y="454"/>
                      </a:cxn>
                      <a:cxn ang="0">
                        <a:pos x="62" y="493"/>
                      </a:cxn>
                      <a:cxn ang="0">
                        <a:pos x="78" y="515"/>
                      </a:cxn>
                      <a:cxn ang="0">
                        <a:pos x="106" y="538"/>
                      </a:cxn>
                      <a:cxn ang="0">
                        <a:pos x="129" y="555"/>
                      </a:cxn>
                      <a:cxn ang="0">
                        <a:pos x="145" y="577"/>
                      </a:cxn>
                      <a:cxn ang="0">
                        <a:pos x="157" y="600"/>
                      </a:cxn>
                      <a:cxn ang="0">
                        <a:pos x="168" y="633"/>
                      </a:cxn>
                      <a:cxn ang="0">
                        <a:pos x="179" y="667"/>
                      </a:cxn>
                      <a:cxn ang="0">
                        <a:pos x="196" y="678"/>
                      </a:cxn>
                      <a:cxn ang="0">
                        <a:pos x="218" y="689"/>
                      </a:cxn>
                      <a:cxn ang="0">
                        <a:pos x="229" y="695"/>
                      </a:cxn>
                      <a:cxn ang="0">
                        <a:pos x="241" y="717"/>
                      </a:cxn>
                      <a:cxn ang="0">
                        <a:pos x="246" y="734"/>
                      </a:cxn>
                      <a:cxn ang="0">
                        <a:pos x="325" y="555"/>
                      </a:cxn>
                      <a:cxn ang="0">
                        <a:pos x="631" y="510"/>
                      </a:cxn>
                      <a:cxn ang="0">
                        <a:pos x="804" y="470"/>
                      </a:cxn>
                      <a:cxn ang="0">
                        <a:pos x="884" y="521"/>
                      </a:cxn>
                      <a:cxn ang="0">
                        <a:pos x="884" y="487"/>
                      </a:cxn>
                      <a:cxn ang="0">
                        <a:pos x="867" y="459"/>
                      </a:cxn>
                      <a:cxn ang="0">
                        <a:pos x="856" y="437"/>
                      </a:cxn>
                      <a:cxn ang="0">
                        <a:pos x="845" y="398"/>
                      </a:cxn>
                      <a:cxn ang="0">
                        <a:pos x="822" y="342"/>
                      </a:cxn>
                      <a:cxn ang="0">
                        <a:pos x="817" y="319"/>
                      </a:cxn>
                      <a:cxn ang="0">
                        <a:pos x="794" y="303"/>
                      </a:cxn>
                      <a:cxn ang="0">
                        <a:pos x="778" y="297"/>
                      </a:cxn>
                      <a:cxn ang="0">
                        <a:pos x="739" y="286"/>
                      </a:cxn>
                      <a:cxn ang="0">
                        <a:pos x="694" y="224"/>
                      </a:cxn>
                      <a:cxn ang="0">
                        <a:pos x="660" y="179"/>
                      </a:cxn>
                      <a:cxn ang="0">
                        <a:pos x="638" y="146"/>
                      </a:cxn>
                      <a:cxn ang="0">
                        <a:pos x="627" y="118"/>
                      </a:cxn>
                      <a:cxn ang="0">
                        <a:pos x="621" y="84"/>
                      </a:cxn>
                      <a:cxn ang="0">
                        <a:pos x="615" y="50"/>
                      </a:cxn>
                      <a:cxn ang="0">
                        <a:pos x="615" y="11"/>
                      </a:cxn>
                      <a:cxn ang="0">
                        <a:pos x="537" y="11"/>
                      </a:cxn>
                      <a:cxn ang="0">
                        <a:pos x="431" y="22"/>
                      </a:cxn>
                      <a:cxn ang="0">
                        <a:pos x="313" y="34"/>
                      </a:cxn>
                      <a:cxn ang="0">
                        <a:pos x="201" y="39"/>
                      </a:cxn>
                      <a:cxn ang="0">
                        <a:pos x="78" y="39"/>
                      </a:cxn>
                    </a:cxnLst>
                    <a:rect l="0" t="0" r="r" b="b"/>
                    <a:pathLst>
                      <a:path w="884" h="734">
                        <a:moveTo>
                          <a:pt x="0" y="39"/>
                        </a:moveTo>
                        <a:lnTo>
                          <a:pt x="0" y="45"/>
                        </a:lnTo>
                        <a:lnTo>
                          <a:pt x="6" y="56"/>
                        </a:lnTo>
                        <a:lnTo>
                          <a:pt x="11" y="62"/>
                        </a:lnTo>
                        <a:lnTo>
                          <a:pt x="17" y="73"/>
                        </a:lnTo>
                        <a:lnTo>
                          <a:pt x="22" y="84"/>
                        </a:lnTo>
                        <a:lnTo>
                          <a:pt x="28" y="101"/>
                        </a:lnTo>
                        <a:lnTo>
                          <a:pt x="34" y="112"/>
                        </a:lnTo>
                        <a:lnTo>
                          <a:pt x="34" y="123"/>
                        </a:lnTo>
                        <a:lnTo>
                          <a:pt x="39" y="140"/>
                        </a:lnTo>
                        <a:lnTo>
                          <a:pt x="50" y="151"/>
                        </a:lnTo>
                        <a:lnTo>
                          <a:pt x="56" y="162"/>
                        </a:lnTo>
                        <a:lnTo>
                          <a:pt x="67" y="196"/>
                        </a:lnTo>
                        <a:lnTo>
                          <a:pt x="67" y="207"/>
                        </a:lnTo>
                        <a:lnTo>
                          <a:pt x="73" y="224"/>
                        </a:lnTo>
                        <a:lnTo>
                          <a:pt x="78" y="241"/>
                        </a:lnTo>
                        <a:lnTo>
                          <a:pt x="78" y="252"/>
                        </a:lnTo>
                        <a:lnTo>
                          <a:pt x="84" y="269"/>
                        </a:lnTo>
                        <a:lnTo>
                          <a:pt x="84" y="286"/>
                        </a:lnTo>
                        <a:lnTo>
                          <a:pt x="95" y="303"/>
                        </a:lnTo>
                        <a:lnTo>
                          <a:pt x="95" y="314"/>
                        </a:lnTo>
                        <a:lnTo>
                          <a:pt x="95" y="331"/>
                        </a:lnTo>
                        <a:lnTo>
                          <a:pt x="95" y="347"/>
                        </a:lnTo>
                        <a:lnTo>
                          <a:pt x="95" y="359"/>
                        </a:lnTo>
                        <a:lnTo>
                          <a:pt x="95" y="381"/>
                        </a:lnTo>
                        <a:lnTo>
                          <a:pt x="95" y="392"/>
                        </a:lnTo>
                        <a:lnTo>
                          <a:pt x="95" y="409"/>
                        </a:lnTo>
                        <a:lnTo>
                          <a:pt x="84" y="426"/>
                        </a:lnTo>
                        <a:lnTo>
                          <a:pt x="84" y="437"/>
                        </a:lnTo>
                        <a:lnTo>
                          <a:pt x="78" y="454"/>
                        </a:lnTo>
                        <a:lnTo>
                          <a:pt x="73" y="465"/>
                        </a:lnTo>
                        <a:lnTo>
                          <a:pt x="73" y="482"/>
                        </a:lnTo>
                        <a:lnTo>
                          <a:pt x="62" y="493"/>
                        </a:lnTo>
                        <a:lnTo>
                          <a:pt x="67" y="499"/>
                        </a:lnTo>
                        <a:lnTo>
                          <a:pt x="73" y="504"/>
                        </a:lnTo>
                        <a:lnTo>
                          <a:pt x="78" y="515"/>
                        </a:lnTo>
                        <a:lnTo>
                          <a:pt x="84" y="521"/>
                        </a:lnTo>
                        <a:lnTo>
                          <a:pt x="95" y="527"/>
                        </a:lnTo>
                        <a:lnTo>
                          <a:pt x="106" y="538"/>
                        </a:lnTo>
                        <a:lnTo>
                          <a:pt x="117" y="543"/>
                        </a:lnTo>
                        <a:lnTo>
                          <a:pt x="123" y="549"/>
                        </a:lnTo>
                        <a:lnTo>
                          <a:pt x="129" y="555"/>
                        </a:lnTo>
                        <a:lnTo>
                          <a:pt x="134" y="566"/>
                        </a:lnTo>
                        <a:lnTo>
                          <a:pt x="145" y="572"/>
                        </a:lnTo>
                        <a:lnTo>
                          <a:pt x="145" y="577"/>
                        </a:lnTo>
                        <a:lnTo>
                          <a:pt x="151" y="583"/>
                        </a:lnTo>
                        <a:lnTo>
                          <a:pt x="151" y="588"/>
                        </a:lnTo>
                        <a:lnTo>
                          <a:pt x="157" y="600"/>
                        </a:lnTo>
                        <a:lnTo>
                          <a:pt x="162" y="616"/>
                        </a:lnTo>
                        <a:lnTo>
                          <a:pt x="162" y="622"/>
                        </a:lnTo>
                        <a:lnTo>
                          <a:pt x="168" y="633"/>
                        </a:lnTo>
                        <a:lnTo>
                          <a:pt x="173" y="644"/>
                        </a:lnTo>
                        <a:lnTo>
                          <a:pt x="173" y="650"/>
                        </a:lnTo>
                        <a:lnTo>
                          <a:pt x="179" y="667"/>
                        </a:lnTo>
                        <a:lnTo>
                          <a:pt x="179" y="672"/>
                        </a:lnTo>
                        <a:lnTo>
                          <a:pt x="190" y="672"/>
                        </a:lnTo>
                        <a:lnTo>
                          <a:pt x="196" y="678"/>
                        </a:lnTo>
                        <a:lnTo>
                          <a:pt x="201" y="678"/>
                        </a:lnTo>
                        <a:lnTo>
                          <a:pt x="207" y="684"/>
                        </a:lnTo>
                        <a:lnTo>
                          <a:pt x="218" y="689"/>
                        </a:lnTo>
                        <a:lnTo>
                          <a:pt x="224" y="689"/>
                        </a:lnTo>
                        <a:lnTo>
                          <a:pt x="224" y="695"/>
                        </a:lnTo>
                        <a:lnTo>
                          <a:pt x="229" y="695"/>
                        </a:lnTo>
                        <a:lnTo>
                          <a:pt x="229" y="706"/>
                        </a:lnTo>
                        <a:lnTo>
                          <a:pt x="241" y="712"/>
                        </a:lnTo>
                        <a:lnTo>
                          <a:pt x="241" y="717"/>
                        </a:lnTo>
                        <a:lnTo>
                          <a:pt x="246" y="723"/>
                        </a:lnTo>
                        <a:lnTo>
                          <a:pt x="246" y="728"/>
                        </a:lnTo>
                        <a:lnTo>
                          <a:pt x="246" y="734"/>
                        </a:lnTo>
                        <a:lnTo>
                          <a:pt x="246" y="734"/>
                        </a:lnTo>
                        <a:lnTo>
                          <a:pt x="252" y="734"/>
                        </a:lnTo>
                        <a:cubicBezTo>
                          <a:pt x="265" y="704"/>
                          <a:pt x="206" y="594"/>
                          <a:pt x="325" y="555"/>
                        </a:cubicBezTo>
                        <a:cubicBezTo>
                          <a:pt x="444" y="516"/>
                          <a:pt x="541" y="650"/>
                          <a:pt x="593" y="628"/>
                        </a:cubicBezTo>
                        <a:cubicBezTo>
                          <a:pt x="643" y="630"/>
                          <a:pt x="619" y="588"/>
                          <a:pt x="625" y="568"/>
                        </a:cubicBezTo>
                        <a:cubicBezTo>
                          <a:pt x="631" y="548"/>
                          <a:pt x="620" y="531"/>
                          <a:pt x="631" y="510"/>
                        </a:cubicBezTo>
                        <a:cubicBezTo>
                          <a:pt x="642" y="489"/>
                          <a:pt x="672" y="457"/>
                          <a:pt x="692" y="445"/>
                        </a:cubicBezTo>
                        <a:cubicBezTo>
                          <a:pt x="712" y="433"/>
                          <a:pt x="722" y="426"/>
                          <a:pt x="754" y="440"/>
                        </a:cubicBezTo>
                        <a:cubicBezTo>
                          <a:pt x="773" y="444"/>
                          <a:pt x="782" y="455"/>
                          <a:pt x="804" y="470"/>
                        </a:cubicBezTo>
                        <a:cubicBezTo>
                          <a:pt x="826" y="485"/>
                          <a:pt x="871" y="517"/>
                          <a:pt x="884" y="527"/>
                        </a:cubicBezTo>
                        <a:lnTo>
                          <a:pt x="884" y="527"/>
                        </a:lnTo>
                        <a:lnTo>
                          <a:pt x="884" y="521"/>
                        </a:lnTo>
                        <a:lnTo>
                          <a:pt x="884" y="504"/>
                        </a:lnTo>
                        <a:lnTo>
                          <a:pt x="884" y="493"/>
                        </a:lnTo>
                        <a:lnTo>
                          <a:pt x="884" y="487"/>
                        </a:lnTo>
                        <a:lnTo>
                          <a:pt x="878" y="482"/>
                        </a:lnTo>
                        <a:lnTo>
                          <a:pt x="873" y="465"/>
                        </a:lnTo>
                        <a:lnTo>
                          <a:pt x="867" y="459"/>
                        </a:lnTo>
                        <a:lnTo>
                          <a:pt x="867" y="454"/>
                        </a:lnTo>
                        <a:lnTo>
                          <a:pt x="862" y="448"/>
                        </a:lnTo>
                        <a:lnTo>
                          <a:pt x="856" y="437"/>
                        </a:lnTo>
                        <a:lnTo>
                          <a:pt x="856" y="431"/>
                        </a:lnTo>
                        <a:lnTo>
                          <a:pt x="850" y="415"/>
                        </a:lnTo>
                        <a:lnTo>
                          <a:pt x="845" y="398"/>
                        </a:lnTo>
                        <a:lnTo>
                          <a:pt x="834" y="381"/>
                        </a:lnTo>
                        <a:lnTo>
                          <a:pt x="828" y="359"/>
                        </a:lnTo>
                        <a:lnTo>
                          <a:pt x="822" y="342"/>
                        </a:lnTo>
                        <a:lnTo>
                          <a:pt x="822" y="336"/>
                        </a:lnTo>
                        <a:lnTo>
                          <a:pt x="817" y="331"/>
                        </a:lnTo>
                        <a:lnTo>
                          <a:pt x="817" y="319"/>
                        </a:lnTo>
                        <a:lnTo>
                          <a:pt x="811" y="314"/>
                        </a:lnTo>
                        <a:lnTo>
                          <a:pt x="806" y="308"/>
                        </a:lnTo>
                        <a:lnTo>
                          <a:pt x="794" y="303"/>
                        </a:lnTo>
                        <a:lnTo>
                          <a:pt x="789" y="303"/>
                        </a:lnTo>
                        <a:lnTo>
                          <a:pt x="783" y="297"/>
                        </a:lnTo>
                        <a:lnTo>
                          <a:pt x="778" y="297"/>
                        </a:lnTo>
                        <a:lnTo>
                          <a:pt x="767" y="291"/>
                        </a:lnTo>
                        <a:lnTo>
                          <a:pt x="755" y="291"/>
                        </a:lnTo>
                        <a:lnTo>
                          <a:pt x="739" y="286"/>
                        </a:lnTo>
                        <a:lnTo>
                          <a:pt x="727" y="269"/>
                        </a:lnTo>
                        <a:lnTo>
                          <a:pt x="716" y="258"/>
                        </a:lnTo>
                        <a:lnTo>
                          <a:pt x="694" y="224"/>
                        </a:lnTo>
                        <a:lnTo>
                          <a:pt x="683" y="213"/>
                        </a:lnTo>
                        <a:lnTo>
                          <a:pt x="671" y="202"/>
                        </a:lnTo>
                        <a:lnTo>
                          <a:pt x="660" y="179"/>
                        </a:lnTo>
                        <a:lnTo>
                          <a:pt x="649" y="168"/>
                        </a:lnTo>
                        <a:lnTo>
                          <a:pt x="638" y="151"/>
                        </a:lnTo>
                        <a:lnTo>
                          <a:pt x="638" y="146"/>
                        </a:lnTo>
                        <a:lnTo>
                          <a:pt x="632" y="129"/>
                        </a:lnTo>
                        <a:lnTo>
                          <a:pt x="632" y="123"/>
                        </a:lnTo>
                        <a:lnTo>
                          <a:pt x="627" y="118"/>
                        </a:lnTo>
                        <a:lnTo>
                          <a:pt x="621" y="106"/>
                        </a:lnTo>
                        <a:lnTo>
                          <a:pt x="621" y="95"/>
                        </a:lnTo>
                        <a:lnTo>
                          <a:pt x="621" y="84"/>
                        </a:lnTo>
                        <a:lnTo>
                          <a:pt x="615" y="73"/>
                        </a:lnTo>
                        <a:lnTo>
                          <a:pt x="615" y="62"/>
                        </a:lnTo>
                        <a:lnTo>
                          <a:pt x="615" y="50"/>
                        </a:lnTo>
                        <a:lnTo>
                          <a:pt x="615" y="34"/>
                        </a:lnTo>
                        <a:lnTo>
                          <a:pt x="615" y="22"/>
                        </a:lnTo>
                        <a:lnTo>
                          <a:pt x="615" y="11"/>
                        </a:lnTo>
                        <a:lnTo>
                          <a:pt x="615" y="0"/>
                        </a:lnTo>
                        <a:lnTo>
                          <a:pt x="576" y="6"/>
                        </a:lnTo>
                        <a:lnTo>
                          <a:pt x="537" y="11"/>
                        </a:lnTo>
                        <a:lnTo>
                          <a:pt x="504" y="17"/>
                        </a:lnTo>
                        <a:lnTo>
                          <a:pt x="470" y="17"/>
                        </a:lnTo>
                        <a:lnTo>
                          <a:pt x="431" y="22"/>
                        </a:lnTo>
                        <a:lnTo>
                          <a:pt x="392" y="22"/>
                        </a:lnTo>
                        <a:lnTo>
                          <a:pt x="352" y="28"/>
                        </a:lnTo>
                        <a:lnTo>
                          <a:pt x="313" y="34"/>
                        </a:lnTo>
                        <a:lnTo>
                          <a:pt x="280" y="34"/>
                        </a:lnTo>
                        <a:lnTo>
                          <a:pt x="241" y="34"/>
                        </a:lnTo>
                        <a:lnTo>
                          <a:pt x="201" y="39"/>
                        </a:lnTo>
                        <a:lnTo>
                          <a:pt x="162" y="39"/>
                        </a:lnTo>
                        <a:lnTo>
                          <a:pt x="117" y="39"/>
                        </a:lnTo>
                        <a:lnTo>
                          <a:pt x="78" y="39"/>
                        </a:lnTo>
                        <a:lnTo>
                          <a:pt x="39" y="39"/>
                        </a:lnTo>
                        <a:lnTo>
                          <a:pt x="0" y="39"/>
                        </a:lnTo>
                      </a:path>
                    </a:pathLst>
                  </a:custGeom>
                  <a:grpFill/>
                  <a:ln w="3175" cap="flat" cmpd="sng">
                    <a:solidFill>
                      <a:schemeClr val="accent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algn="ctr" defTabSz="914308">
                      <a:defRPr/>
                    </a:pPr>
                    <a:endParaRPr lang="en-US" sz="900" kern="0" dirty="0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271" name="TextBox 270"/>
                <p:cNvSpPr txBox="1"/>
                <p:nvPr/>
              </p:nvSpPr>
              <p:spPr>
                <a:xfrm>
                  <a:off x="3839111" y="1165778"/>
                  <a:ext cx="1647219" cy="6847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600" b="1" i="1" dirty="0"/>
                    <a:t>СЭЗ «</a:t>
                  </a:r>
                  <a:r>
                    <a:rPr lang="ru-RU" sz="1600" b="1" i="1" dirty="0" err="1"/>
                    <a:t>Сарыарка</a:t>
                  </a:r>
                  <a:r>
                    <a:rPr lang="ru-RU" sz="1600" b="1" i="1" dirty="0" smtClean="0"/>
                    <a:t>»</a:t>
                  </a:r>
                </a:p>
                <a:p>
                  <a:pPr algn="ctr"/>
                  <a:r>
                    <a:rPr lang="ru-RU" sz="1400" i="1" dirty="0" smtClean="0"/>
                    <a:t>(</a:t>
                  </a:r>
                  <a:r>
                    <a:rPr lang="ru-RU" sz="1400" i="1" dirty="0"/>
                    <a:t>2011 – 2036</a:t>
                  </a:r>
                  <a:r>
                    <a:rPr lang="ru-RU" sz="1400" i="1" dirty="0" smtClean="0"/>
                    <a:t>)</a:t>
                  </a:r>
                </a:p>
                <a:p>
                  <a:pPr algn="ctr"/>
                  <a:r>
                    <a:rPr lang="ru-RU" sz="1400" i="1" dirty="0"/>
                    <a:t>м</a:t>
                  </a:r>
                  <a:r>
                    <a:rPr lang="ru-RU" sz="1400" i="1" dirty="0" smtClean="0"/>
                    <a:t>еталлургия, тяжелое машиностроение </a:t>
                  </a:r>
                  <a:endParaRPr lang="ru-RU" sz="1400" i="1" dirty="0"/>
                </a:p>
              </p:txBody>
            </p:sp>
            <p:sp>
              <p:nvSpPr>
                <p:cNvPr id="273" name="TextBox 272"/>
                <p:cNvSpPr txBox="1"/>
                <p:nvPr/>
              </p:nvSpPr>
              <p:spPr>
                <a:xfrm>
                  <a:off x="4486519" y="579104"/>
                  <a:ext cx="1122566" cy="5349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600" b="1" i="1" dirty="0"/>
                    <a:t>СЭЗ «Павлодар»</a:t>
                  </a:r>
                </a:p>
                <a:p>
                  <a:pPr algn="ctr"/>
                  <a:r>
                    <a:rPr lang="ru-RU" sz="1400" i="1" dirty="0"/>
                    <a:t>(2011 – 2036</a:t>
                  </a:r>
                  <a:r>
                    <a:rPr lang="ru-RU" sz="1400" i="1" dirty="0" smtClean="0"/>
                    <a:t>)</a:t>
                  </a:r>
                </a:p>
                <a:p>
                  <a:pPr algn="ctr"/>
                  <a:r>
                    <a:rPr lang="kk-KZ" sz="1400" i="1" dirty="0"/>
                    <a:t>х</a:t>
                  </a:r>
                  <a:r>
                    <a:rPr lang="kk-KZ" sz="1400" i="1" dirty="0" smtClean="0"/>
                    <a:t>имия</a:t>
                  </a:r>
                  <a:r>
                    <a:rPr lang="ru-RU" sz="1400" i="1" dirty="0" smtClean="0"/>
                    <a:t>,</a:t>
                  </a:r>
                  <a:r>
                    <a:rPr lang="kk-KZ" sz="1400" i="1" dirty="0" smtClean="0"/>
                    <a:t> нефтехимия</a:t>
                  </a:r>
                  <a:endParaRPr lang="ru-RU" sz="1400" i="1" dirty="0"/>
                </a:p>
              </p:txBody>
            </p:sp>
            <p:sp>
              <p:nvSpPr>
                <p:cNvPr id="275" name="TextBox 274"/>
                <p:cNvSpPr txBox="1"/>
                <p:nvPr/>
              </p:nvSpPr>
              <p:spPr>
                <a:xfrm>
                  <a:off x="1772147" y="512832"/>
                  <a:ext cx="1818756" cy="5349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600" b="1" i="1" dirty="0"/>
                    <a:t>СЭЗ «Астана – Новый город»</a:t>
                  </a:r>
                </a:p>
                <a:p>
                  <a:pPr algn="ctr"/>
                  <a:r>
                    <a:rPr lang="ru-RU" sz="1400" i="1" dirty="0"/>
                    <a:t>(2002 – </a:t>
                  </a:r>
                  <a:r>
                    <a:rPr lang="ru-RU" sz="1400" i="1" dirty="0" smtClean="0"/>
                    <a:t>2 027)</a:t>
                  </a:r>
                </a:p>
                <a:p>
                  <a:pPr algn="ctr"/>
                  <a:r>
                    <a:rPr lang="kk-KZ" sz="1400" i="1" dirty="0" smtClean="0"/>
                    <a:t>смешанная</a:t>
                  </a:r>
                  <a:endParaRPr lang="ru-RU" sz="1400" i="1" dirty="0"/>
                </a:p>
              </p:txBody>
            </p:sp>
            <p:graphicFrame>
              <p:nvGraphicFramePr>
                <p:cNvPr id="278" name="Диаграмма 277"/>
                <p:cNvGraphicFramePr/>
                <p:nvPr>
                  <p:extLst>
                    <p:ext uri="{D42A27DB-BD31-4B8C-83A1-F6EECF244321}">
                      <p14:modId xmlns:p14="http://schemas.microsoft.com/office/powerpoint/2010/main" val="369659850"/>
                    </p:ext>
                  </p:extLst>
                </p:nvPr>
              </p:nvGraphicFramePr>
              <p:xfrm>
                <a:off x="847354" y="1321583"/>
                <a:ext cx="653400" cy="6534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  <p:sp>
              <p:nvSpPr>
                <p:cNvPr id="279" name="TextBox 278"/>
                <p:cNvSpPr txBox="1"/>
                <p:nvPr/>
              </p:nvSpPr>
              <p:spPr>
                <a:xfrm>
                  <a:off x="969452" y="1367994"/>
                  <a:ext cx="1409444" cy="5349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600" b="1" i="1" dirty="0"/>
                    <a:t>СЭЗ </a:t>
                  </a:r>
                  <a:r>
                    <a:rPr lang="ru-RU" sz="1600" b="1" i="1" dirty="0" smtClean="0"/>
                    <a:t>«НИНТ»</a:t>
                  </a:r>
                  <a:endParaRPr lang="ru-RU" sz="1600" b="1" i="1" dirty="0"/>
                </a:p>
                <a:p>
                  <a:pPr algn="ctr"/>
                  <a:r>
                    <a:rPr lang="ru-RU" sz="1400" i="1" dirty="0"/>
                    <a:t>(2007 – 2032</a:t>
                  </a:r>
                  <a:r>
                    <a:rPr lang="ru-RU" sz="1400" i="1" dirty="0" smtClean="0"/>
                    <a:t>)</a:t>
                  </a:r>
                </a:p>
                <a:p>
                  <a:pPr algn="ctr"/>
                  <a:r>
                    <a:rPr lang="kk-KZ" sz="1400" i="1" dirty="0"/>
                    <a:t>х</a:t>
                  </a:r>
                  <a:r>
                    <a:rPr lang="kk-KZ" sz="1400" i="1" dirty="0" smtClean="0"/>
                    <a:t>имия, нефтехимия</a:t>
                  </a:r>
                  <a:endParaRPr lang="ru-RU" sz="1400" i="1" dirty="0"/>
                </a:p>
              </p:txBody>
            </p:sp>
            <p:sp>
              <p:nvSpPr>
                <p:cNvPr id="281" name="TextBox 280"/>
                <p:cNvSpPr txBox="1"/>
                <p:nvPr/>
              </p:nvSpPr>
              <p:spPr>
                <a:xfrm>
                  <a:off x="2164584" y="2775815"/>
                  <a:ext cx="1279012" cy="5349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600" b="1" i="1" dirty="0"/>
                    <a:t>СЭЗ «</a:t>
                  </a:r>
                  <a:r>
                    <a:rPr lang="ru-RU" sz="1600" b="1" i="1" dirty="0" err="1"/>
                    <a:t>Оңтүстік</a:t>
                  </a:r>
                  <a:r>
                    <a:rPr lang="ru-RU" sz="1600" b="1" i="1" dirty="0"/>
                    <a:t>»</a:t>
                  </a:r>
                </a:p>
                <a:p>
                  <a:pPr algn="ctr"/>
                  <a:r>
                    <a:rPr lang="ru-RU" sz="1400" i="1" dirty="0"/>
                    <a:t>(2005 – 2030</a:t>
                  </a:r>
                  <a:r>
                    <a:rPr lang="ru-RU" sz="1400" i="1" dirty="0" smtClean="0"/>
                    <a:t>)</a:t>
                  </a:r>
                </a:p>
                <a:p>
                  <a:pPr algn="ctr"/>
                  <a:r>
                    <a:rPr lang="ru-RU" sz="1400" i="1" dirty="0" smtClean="0"/>
                    <a:t>текстиль</a:t>
                  </a:r>
                  <a:endParaRPr lang="ru-RU" sz="1400" i="1" dirty="0"/>
                </a:p>
              </p:txBody>
            </p:sp>
            <p:sp>
              <p:nvSpPr>
                <p:cNvPr id="284" name="TextBox 283"/>
                <p:cNvSpPr txBox="1"/>
                <p:nvPr/>
              </p:nvSpPr>
              <p:spPr>
                <a:xfrm>
                  <a:off x="2652018" y="2158455"/>
                  <a:ext cx="1621406" cy="5349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600" b="1" i="1" dirty="0"/>
                    <a:t>СЭЗ «</a:t>
                  </a:r>
                  <a:r>
                    <a:rPr lang="ru-RU" sz="1600" b="1" i="1" dirty="0" err="1" smtClean="0"/>
                    <a:t>ХимПарк</a:t>
                  </a:r>
                  <a:r>
                    <a:rPr lang="ru-RU" sz="1600" b="1" i="1" dirty="0" smtClean="0"/>
                    <a:t> </a:t>
                  </a:r>
                  <a:r>
                    <a:rPr lang="ru-RU" sz="1600" b="1" i="1" dirty="0" err="1"/>
                    <a:t>Тараз</a:t>
                  </a:r>
                  <a:r>
                    <a:rPr lang="ru-RU" sz="1600" b="1" i="1" dirty="0"/>
                    <a:t>»</a:t>
                  </a:r>
                </a:p>
                <a:p>
                  <a:pPr algn="ctr"/>
                  <a:r>
                    <a:rPr lang="ru-RU" sz="1400" i="1" dirty="0"/>
                    <a:t>(2012 – 2037</a:t>
                  </a:r>
                  <a:r>
                    <a:rPr lang="ru-RU" sz="1400" i="1" dirty="0" smtClean="0"/>
                    <a:t>)</a:t>
                  </a:r>
                </a:p>
                <a:p>
                  <a:pPr algn="ctr"/>
                  <a:r>
                    <a:rPr lang="ru-RU" sz="1400" i="1" dirty="0" smtClean="0"/>
                    <a:t>химия</a:t>
                  </a:r>
                  <a:endParaRPr lang="ru-RU" sz="1400" i="1" dirty="0"/>
                </a:p>
              </p:txBody>
            </p:sp>
            <p:sp>
              <p:nvSpPr>
                <p:cNvPr id="285" name="TextBox 284"/>
                <p:cNvSpPr txBox="1"/>
                <p:nvPr/>
              </p:nvSpPr>
              <p:spPr>
                <a:xfrm>
                  <a:off x="4454158" y="1904493"/>
                  <a:ext cx="1832862" cy="7061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600" b="1" i="1" dirty="0"/>
                    <a:t>СЭЗ «Хоргос – восточные ворота»</a:t>
                  </a:r>
                </a:p>
                <a:p>
                  <a:pPr algn="ctr"/>
                  <a:r>
                    <a:rPr lang="ru-RU" sz="1400" i="1" dirty="0"/>
                    <a:t>(2011 – 2036</a:t>
                  </a:r>
                  <a:r>
                    <a:rPr lang="ru-RU" sz="1400" i="1" dirty="0" smtClean="0"/>
                    <a:t>)</a:t>
                  </a:r>
                </a:p>
                <a:p>
                  <a:pPr algn="ctr"/>
                  <a:r>
                    <a:rPr lang="kk-KZ" sz="1400" i="1" dirty="0" smtClean="0"/>
                    <a:t>смешанная</a:t>
                  </a:r>
                  <a:endParaRPr lang="ru-RU" sz="1400" i="1" dirty="0"/>
                </a:p>
              </p:txBody>
            </p:sp>
            <p:sp>
              <p:nvSpPr>
                <p:cNvPr id="289" name="TextBox 288"/>
                <p:cNvSpPr txBox="1"/>
                <p:nvPr/>
              </p:nvSpPr>
              <p:spPr>
                <a:xfrm>
                  <a:off x="3843825" y="2725023"/>
                  <a:ext cx="902544" cy="5349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600" b="1" i="1" dirty="0"/>
                    <a:t>СЭЗ </a:t>
                  </a:r>
                  <a:r>
                    <a:rPr lang="ru-RU" sz="1600" b="1" i="1" dirty="0" smtClean="0"/>
                    <a:t>«ПИТ»</a:t>
                  </a:r>
                  <a:endParaRPr lang="ru-RU" sz="1600" b="1" i="1" dirty="0"/>
                </a:p>
                <a:p>
                  <a:pPr algn="ctr"/>
                  <a:r>
                    <a:rPr lang="ru-RU" sz="1400" i="1" dirty="0"/>
                    <a:t>(2003 – 2028</a:t>
                  </a:r>
                  <a:r>
                    <a:rPr lang="ru-RU" sz="1400" i="1" dirty="0" smtClean="0"/>
                    <a:t>)</a:t>
                  </a:r>
                </a:p>
                <a:p>
                  <a:pPr algn="ctr"/>
                  <a:r>
                    <a:rPr lang="kk-KZ" sz="1400" i="1" dirty="0" smtClean="0"/>
                    <a:t>ИКТ и НИОКР</a:t>
                  </a:r>
                  <a:endParaRPr lang="ru-RU" sz="1400" i="1" dirty="0"/>
                </a:p>
              </p:txBody>
            </p:sp>
            <p:sp>
              <p:nvSpPr>
                <p:cNvPr id="290" name="TextBox 289"/>
                <p:cNvSpPr txBox="1"/>
                <p:nvPr/>
              </p:nvSpPr>
              <p:spPr>
                <a:xfrm>
                  <a:off x="548228" y="2112009"/>
                  <a:ext cx="1534036" cy="5349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600" b="1" i="1" dirty="0"/>
                    <a:t>СЭЗ «</a:t>
                  </a:r>
                  <a:r>
                    <a:rPr lang="ru-RU" sz="1600" b="1" i="1" dirty="0" err="1"/>
                    <a:t>Морпорт</a:t>
                  </a:r>
                  <a:r>
                    <a:rPr lang="ru-RU" sz="1600" b="1" i="1" dirty="0"/>
                    <a:t> Актау»</a:t>
                  </a:r>
                  <a:r>
                    <a:rPr lang="ru-RU" sz="1600" i="1" dirty="0"/>
                    <a:t/>
                  </a:r>
                  <a:br>
                    <a:rPr lang="ru-RU" sz="1600" i="1" dirty="0"/>
                  </a:br>
                  <a:r>
                    <a:rPr lang="ru-RU" sz="1400" i="1" dirty="0"/>
                    <a:t>(2003 – 2028</a:t>
                  </a:r>
                  <a:r>
                    <a:rPr lang="ru-RU" sz="1400" i="1" dirty="0" smtClean="0"/>
                    <a:t>)</a:t>
                  </a:r>
                </a:p>
                <a:p>
                  <a:pPr algn="ctr"/>
                  <a:r>
                    <a:rPr lang="kk-KZ" sz="1400" i="1" dirty="0" smtClean="0"/>
                    <a:t>нефтесервис</a:t>
                  </a:r>
                  <a:endParaRPr lang="ru-RU" sz="1400" i="1" dirty="0"/>
                </a:p>
              </p:txBody>
            </p:sp>
          </p:grpSp>
          <p:sp>
            <p:nvSpPr>
              <p:cNvPr id="241" name="Овал 240"/>
              <p:cNvSpPr/>
              <p:nvPr/>
            </p:nvSpPr>
            <p:spPr>
              <a:xfrm>
                <a:off x="4787305" y="3305415"/>
                <a:ext cx="68459" cy="68459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 sz="1286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42" name="Овал 241"/>
              <p:cNvSpPr/>
              <p:nvPr/>
            </p:nvSpPr>
            <p:spPr>
              <a:xfrm>
                <a:off x="3858882" y="3969213"/>
                <a:ext cx="68459" cy="68459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 sz="1286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43" name="Овал 242"/>
              <p:cNvSpPr/>
              <p:nvPr/>
            </p:nvSpPr>
            <p:spPr>
              <a:xfrm>
                <a:off x="1133942" y="2423544"/>
                <a:ext cx="68459" cy="68459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 sz="1286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44" name="Овал 243"/>
              <p:cNvSpPr/>
              <p:nvPr/>
            </p:nvSpPr>
            <p:spPr>
              <a:xfrm>
                <a:off x="661422" y="3238073"/>
                <a:ext cx="68459" cy="68459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 sz="1286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45" name="Овал 244"/>
              <p:cNvSpPr/>
              <p:nvPr/>
            </p:nvSpPr>
            <p:spPr>
              <a:xfrm>
                <a:off x="5974044" y="3506944"/>
                <a:ext cx="68459" cy="68459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 sz="1286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46" name="Овал 245"/>
              <p:cNvSpPr/>
              <p:nvPr/>
            </p:nvSpPr>
            <p:spPr>
              <a:xfrm>
                <a:off x="4027107" y="1806302"/>
                <a:ext cx="68459" cy="68459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 sz="1286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63" name="Овал 262"/>
              <p:cNvSpPr/>
              <p:nvPr/>
            </p:nvSpPr>
            <p:spPr>
              <a:xfrm>
                <a:off x="5298574" y="3644820"/>
                <a:ext cx="68459" cy="68459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 sz="1286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67" name="Овал 266"/>
              <p:cNvSpPr/>
              <p:nvPr/>
            </p:nvSpPr>
            <p:spPr>
              <a:xfrm>
                <a:off x="5001548" y="1556019"/>
                <a:ext cx="68459" cy="68459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 sz="1286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68" name="Овал 267"/>
              <p:cNvSpPr/>
              <p:nvPr/>
            </p:nvSpPr>
            <p:spPr>
              <a:xfrm>
                <a:off x="4289962" y="2278280"/>
                <a:ext cx="68459" cy="68459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 sz="1286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20" name="Овал 319"/>
            <p:cNvSpPr/>
            <p:nvPr/>
          </p:nvSpPr>
          <p:spPr>
            <a:xfrm>
              <a:off x="6570836" y="4111918"/>
              <a:ext cx="90487" cy="82914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286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6173974" y="4165147"/>
              <a:ext cx="2015106" cy="712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i="1" dirty="0"/>
                <a:t>СЭЗ </a:t>
              </a:r>
              <a:r>
                <a:rPr lang="ru-RU" sz="1600" b="1" i="1" dirty="0" smtClean="0"/>
                <a:t>«МЦПС «Хоргос»</a:t>
              </a:r>
              <a:endParaRPr lang="ru-RU" sz="1600" b="1" i="1" dirty="0"/>
            </a:p>
            <a:p>
              <a:pPr algn="ctr"/>
              <a:r>
                <a:rPr lang="ru-RU" sz="1400" i="1" dirty="0"/>
                <a:t>(</a:t>
              </a:r>
              <a:r>
                <a:rPr lang="ru-RU" sz="1400" i="1" dirty="0" smtClean="0"/>
                <a:t>2017 </a:t>
              </a:r>
              <a:r>
                <a:rPr lang="ru-RU" sz="1400" i="1" dirty="0"/>
                <a:t>– </a:t>
              </a:r>
              <a:r>
                <a:rPr lang="ru-RU" sz="1400" i="1" dirty="0" smtClean="0"/>
                <a:t>2041)</a:t>
              </a:r>
            </a:p>
            <a:p>
              <a:pPr algn="ctr"/>
              <a:r>
                <a:rPr lang="kk-KZ" sz="1400" i="1" dirty="0" smtClean="0"/>
                <a:t>смешанная</a:t>
              </a:r>
              <a:endParaRPr lang="ru-RU" sz="1400" i="1" dirty="0"/>
            </a:p>
          </p:txBody>
        </p:sp>
        <p:sp>
          <p:nvSpPr>
            <p:cNvPr id="322" name="Овал 321"/>
            <p:cNvSpPr/>
            <p:nvPr/>
          </p:nvSpPr>
          <p:spPr>
            <a:xfrm>
              <a:off x="4400625" y="2029627"/>
              <a:ext cx="90487" cy="82914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286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1987040" y="2095930"/>
              <a:ext cx="2463133" cy="712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i="1" dirty="0"/>
                <a:t>СЭЗ «Астана – </a:t>
              </a:r>
              <a:r>
                <a:rPr lang="ru-RU" sz="1600" b="1" i="1" dirty="0" err="1" smtClean="0"/>
                <a:t>Технополис</a:t>
              </a:r>
              <a:r>
                <a:rPr lang="ru-RU" sz="1600" b="1" i="1" dirty="0" smtClean="0"/>
                <a:t>»</a:t>
              </a:r>
              <a:endParaRPr lang="ru-RU" sz="1600" b="1" i="1" dirty="0"/>
            </a:p>
            <a:p>
              <a:pPr algn="ctr"/>
              <a:r>
                <a:rPr lang="ru-RU" sz="1400" i="1" dirty="0"/>
                <a:t>(</a:t>
              </a:r>
              <a:r>
                <a:rPr lang="ru-RU" sz="1400" i="1" dirty="0" smtClean="0"/>
                <a:t>2017 </a:t>
              </a:r>
              <a:r>
                <a:rPr lang="ru-RU" sz="1400" i="1" dirty="0"/>
                <a:t>– </a:t>
              </a:r>
              <a:r>
                <a:rPr lang="ru-RU" sz="1400" i="1" dirty="0" smtClean="0"/>
                <a:t>2042)</a:t>
              </a:r>
            </a:p>
            <a:p>
              <a:pPr algn="ctr"/>
              <a:r>
                <a:rPr lang="kk-KZ" sz="1400" i="1" dirty="0" smtClean="0"/>
                <a:t>смешанная</a:t>
              </a:r>
              <a:endParaRPr lang="ru-RU" sz="1400" i="1" dirty="0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2265784" y="5835094"/>
            <a:ext cx="2006634" cy="710950"/>
            <a:chOff x="3239785" y="3698513"/>
            <a:chExt cx="1360459" cy="29426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67" name="Скругленный прямоугольник 66"/>
            <p:cNvSpPr/>
            <p:nvPr/>
          </p:nvSpPr>
          <p:spPr>
            <a:xfrm>
              <a:off x="3239785" y="3698513"/>
              <a:ext cx="1360459" cy="294268"/>
            </a:xfrm>
            <a:prstGeom prst="roundRect">
              <a:avLst>
                <a:gd name="adj" fmla="val 7437"/>
              </a:avLst>
            </a:prstGeom>
            <a:grp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 dirty="0">
                <a:solidFill>
                  <a:prstClr val="white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252364" y="3731110"/>
              <a:ext cx="1335571" cy="22930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157</a:t>
              </a:r>
              <a:endParaRPr lang="ru-RU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200" dirty="0">
                  <a:latin typeface="Arial" pitchFamily="34" charset="0"/>
                  <a:cs typeface="Arial" pitchFamily="34" charset="0"/>
                </a:rPr>
                <a:t>д</a:t>
              </a:r>
              <a:r>
                <a:rPr lang="ru-RU" sz="1200" dirty="0" smtClean="0">
                  <a:latin typeface="Arial" pitchFamily="34" charset="0"/>
                  <a:cs typeface="Arial" pitchFamily="34" charset="0"/>
                </a:rPr>
                <a:t>ействующих проектов</a:t>
              </a:r>
              <a:endParaRPr lang="ru-RU" sz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0" name="Скругленный прямоугольник 69"/>
          <p:cNvSpPr/>
          <p:nvPr/>
        </p:nvSpPr>
        <p:spPr>
          <a:xfrm>
            <a:off x="6436485" y="5797197"/>
            <a:ext cx="2021522" cy="711504"/>
          </a:xfrm>
          <a:prstGeom prst="roundRect">
            <a:avLst>
              <a:gd name="adj" fmla="val 7437"/>
            </a:avLst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100</a:t>
            </a: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проектов на стадии реализации</a:t>
            </a:r>
          </a:p>
        </p:txBody>
      </p:sp>
      <p:cxnSp>
        <p:nvCxnSpPr>
          <p:cNvPr id="12" name="Соединительная линия уступом 11"/>
          <p:cNvCxnSpPr>
            <a:stCxn id="243" idx="6"/>
          </p:cNvCxnSpPr>
          <p:nvPr/>
        </p:nvCxnSpPr>
        <p:spPr>
          <a:xfrm flipV="1">
            <a:off x="1994491" y="2903752"/>
            <a:ext cx="537943" cy="189939"/>
          </a:xfrm>
          <a:prstGeom prst="bentConnector3">
            <a:avLst>
              <a:gd name="adj1" fmla="val -80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244" idx="2"/>
          </p:cNvCxnSpPr>
          <p:nvPr/>
        </p:nvCxnSpPr>
        <p:spPr>
          <a:xfrm rot="10800000" flipH="1">
            <a:off x="1230542" y="3952556"/>
            <a:ext cx="227726" cy="206167"/>
          </a:xfrm>
          <a:prstGeom prst="bentConnector3">
            <a:avLst>
              <a:gd name="adj1" fmla="val -10038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>
            <a:stCxn id="246" idx="0"/>
          </p:cNvCxnSpPr>
          <p:nvPr/>
        </p:nvCxnSpPr>
        <p:spPr>
          <a:xfrm rot="16200000" flipV="1">
            <a:off x="5640746" y="1850844"/>
            <a:ext cx="452362" cy="329679"/>
          </a:xfrm>
          <a:prstGeom prst="bentConnector3">
            <a:avLst>
              <a:gd name="adj1" fmla="val -22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322" idx="0"/>
          </p:cNvCxnSpPr>
          <p:nvPr/>
        </p:nvCxnSpPr>
        <p:spPr>
          <a:xfrm rot="16200000" flipH="1" flipV="1">
            <a:off x="5741043" y="2268073"/>
            <a:ext cx="253912" cy="331824"/>
          </a:xfrm>
          <a:prstGeom prst="bentConnector4">
            <a:avLst>
              <a:gd name="adj1" fmla="val 100660"/>
              <a:gd name="adj2" fmla="val 5861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2"/>
          <p:cNvCxnSpPr>
            <a:stCxn id="268" idx="0"/>
          </p:cNvCxnSpPr>
          <p:nvPr/>
        </p:nvCxnSpPr>
        <p:spPr>
          <a:xfrm rot="5400000" flipH="1" flipV="1">
            <a:off x="6558430" y="2424847"/>
            <a:ext cx="278678" cy="58962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Соединительная линия уступом 230"/>
          <p:cNvCxnSpPr>
            <a:stCxn id="267" idx="0"/>
          </p:cNvCxnSpPr>
          <p:nvPr/>
        </p:nvCxnSpPr>
        <p:spPr>
          <a:xfrm rot="5400000" flipH="1" flipV="1">
            <a:off x="7430837" y="1766499"/>
            <a:ext cx="125107" cy="17111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Соединительная линия уступом 232"/>
          <p:cNvCxnSpPr>
            <a:stCxn id="241" idx="0"/>
          </p:cNvCxnSpPr>
          <p:nvPr/>
        </p:nvCxnSpPr>
        <p:spPr>
          <a:xfrm rot="16200000" flipV="1">
            <a:off x="6867352" y="3964081"/>
            <a:ext cx="157444" cy="31842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Соединительная линия уступом 236"/>
          <p:cNvCxnSpPr>
            <a:stCxn id="245" idx="2"/>
          </p:cNvCxnSpPr>
          <p:nvPr/>
        </p:nvCxnSpPr>
        <p:spPr>
          <a:xfrm rot="10800000">
            <a:off x="7691589" y="3740788"/>
            <a:ext cx="1041227" cy="769495"/>
          </a:xfrm>
          <a:prstGeom prst="bentConnector3">
            <a:avLst>
              <a:gd name="adj1" fmla="val 9985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Соединительная линия уступом 34"/>
          <p:cNvCxnSpPr>
            <a:stCxn id="320" idx="6"/>
          </p:cNvCxnSpPr>
          <p:nvPr/>
        </p:nvCxnSpPr>
        <p:spPr>
          <a:xfrm>
            <a:off x="8834523" y="4599794"/>
            <a:ext cx="112577" cy="14974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Соединительная линия уступом 46"/>
          <p:cNvCxnSpPr/>
          <p:nvPr/>
        </p:nvCxnSpPr>
        <p:spPr>
          <a:xfrm rot="10800000" flipV="1">
            <a:off x="7578948" y="4735315"/>
            <a:ext cx="248332" cy="126229"/>
          </a:xfrm>
          <a:prstGeom prst="bentConnector3">
            <a:avLst>
              <a:gd name="adj1" fmla="val 13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Соединительная линия уступом 51"/>
          <p:cNvCxnSpPr>
            <a:stCxn id="242" idx="0"/>
          </p:cNvCxnSpPr>
          <p:nvPr/>
        </p:nvCxnSpPr>
        <p:spPr>
          <a:xfrm rot="16200000" flipV="1">
            <a:off x="5595485" y="4871240"/>
            <a:ext cx="136408" cy="26103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720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79352" y="5711706"/>
            <a:ext cx="2312984" cy="81321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Основные показатели:</a:t>
            </a:r>
          </a:p>
          <a:p>
            <a:pPr algn="ctr"/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(за все время функционирования</a:t>
            </a: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764470" y="2388844"/>
            <a:ext cx="260402" cy="4784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0" y="0"/>
            <a:ext cx="10693400" cy="469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2300" b="1" dirty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Общие показатели по Индустриальным зонам</a:t>
            </a:r>
          </a:p>
        </p:txBody>
      </p:sp>
      <p:sp>
        <p:nvSpPr>
          <p:cNvPr id="25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394540" y="7275257"/>
            <a:ext cx="2406015" cy="382332"/>
          </a:xfrm>
          <a:prstGeom prst="rect">
            <a:avLst/>
          </a:prstGeom>
        </p:spPr>
        <p:txBody>
          <a:bodyPr lIns="104306" tIns="52153" rIns="104306" bIns="52153"/>
          <a:lstStyle/>
          <a:p>
            <a:pPr algn="r"/>
            <a:fld id="{E7E4A56A-6CFF-441F-ACD8-679C2267E3E3}" type="slidenum">
              <a:rPr lang="ru-RU" smtClean="0">
                <a:solidFill>
                  <a:schemeClr val="tx1"/>
                </a:solidFill>
              </a:rPr>
              <a:pPr algn="r"/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8307035" y="5940524"/>
            <a:ext cx="2475265" cy="944259"/>
            <a:chOff x="7206369" y="1659574"/>
            <a:chExt cx="1594930" cy="781684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7252548" y="1715905"/>
              <a:ext cx="1442689" cy="533411"/>
            </a:xfrm>
            <a:prstGeom prst="roundRect">
              <a:avLst>
                <a:gd name="adj" fmla="val 7437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>
                <a:solidFill>
                  <a:prstClr val="white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206369" y="1659574"/>
              <a:ext cx="1594930" cy="7816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2,6 </a:t>
              </a:r>
              <a:r>
                <a:rPr lang="ru-RU" b="1" dirty="0" err="1" smtClean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тг</a:t>
              </a:r>
              <a:r>
                <a:rPr lang="ru-RU" b="1" dirty="0" smtClean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.</a:t>
              </a:r>
              <a:endParaRPr lang="ru-RU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200" dirty="0">
                  <a:latin typeface="Arial" pitchFamily="34" charset="0"/>
                  <a:cs typeface="Arial" pitchFamily="34" charset="0"/>
                </a:rPr>
                <a:t>Привлечено инвестиций на </a:t>
              </a:r>
              <a:r>
                <a:rPr lang="ru-RU" sz="1200" dirty="0" smtClean="0">
                  <a:latin typeface="Arial" pitchFamily="34" charset="0"/>
                  <a:cs typeface="Arial" pitchFamily="34" charset="0"/>
                </a:rPr>
                <a:t>бюджетные </a:t>
              </a:r>
              <a:r>
                <a:rPr lang="ru-RU" sz="1200" dirty="0"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sz="1200" dirty="0" err="1">
                  <a:latin typeface="Arial" pitchFamily="34" charset="0"/>
                  <a:cs typeface="Arial" pitchFamily="34" charset="0"/>
                </a:rPr>
                <a:t>тг</a:t>
              </a:r>
              <a:r>
                <a:rPr lang="ru-RU" sz="1200" dirty="0"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162124" y="495847"/>
            <a:ext cx="10584753" cy="5215008"/>
            <a:chOff x="82015" y="606848"/>
            <a:chExt cx="6974066" cy="3740690"/>
          </a:xfrm>
        </p:grpSpPr>
        <p:grpSp>
          <p:nvGrpSpPr>
            <p:cNvPr id="35" name="Group 36"/>
            <p:cNvGrpSpPr>
              <a:grpSpLocks/>
            </p:cNvGrpSpPr>
            <p:nvPr>
              <p:custDataLst>
                <p:tags r:id="rId1"/>
              </p:custDataLst>
            </p:nvPr>
          </p:nvGrpSpPr>
          <p:grpSpPr bwMode="auto">
            <a:xfrm>
              <a:off x="276616" y="606848"/>
              <a:ext cx="6574846" cy="3740690"/>
              <a:chOff x="27932" y="1780710"/>
              <a:chExt cx="6102148" cy="3665845"/>
            </a:xfrm>
            <a:solidFill>
              <a:schemeClr val="bg1"/>
            </a:solidFill>
            <a:effectLst/>
          </p:grpSpPr>
          <p:sp>
            <p:nvSpPr>
              <p:cNvPr id="99" name="Freeform 3"/>
              <p:cNvSpPr>
                <a:spLocks noEditPoints="1"/>
              </p:cNvSpPr>
              <p:nvPr/>
            </p:nvSpPr>
            <p:spPr bwMode="auto">
              <a:xfrm>
                <a:off x="2150930" y="1963992"/>
                <a:ext cx="1129218" cy="1602294"/>
              </a:xfrm>
              <a:custGeom>
                <a:avLst/>
                <a:gdLst/>
                <a:ahLst/>
                <a:cxnLst>
                  <a:cxn ang="0">
                    <a:pos x="119" y="6"/>
                  </a:cxn>
                  <a:cxn ang="0">
                    <a:pos x="121" y="17"/>
                  </a:cxn>
                  <a:cxn ang="0">
                    <a:pos x="118" y="22"/>
                  </a:cxn>
                  <a:cxn ang="0">
                    <a:pos x="121" y="29"/>
                  </a:cxn>
                  <a:cxn ang="0">
                    <a:pos x="118" y="33"/>
                  </a:cxn>
                  <a:cxn ang="0">
                    <a:pos x="123" y="38"/>
                  </a:cxn>
                  <a:cxn ang="0">
                    <a:pos x="117" y="48"/>
                  </a:cxn>
                  <a:cxn ang="0">
                    <a:pos x="114" y="62"/>
                  </a:cxn>
                  <a:cxn ang="0">
                    <a:pos x="110" y="79"/>
                  </a:cxn>
                  <a:cxn ang="0">
                    <a:pos x="103" y="96"/>
                  </a:cxn>
                  <a:cxn ang="0">
                    <a:pos x="109" y="107"/>
                  </a:cxn>
                  <a:cxn ang="0">
                    <a:pos x="119" y="113"/>
                  </a:cxn>
                  <a:cxn ang="0">
                    <a:pos x="134" y="121"/>
                  </a:cxn>
                  <a:cxn ang="0">
                    <a:pos x="150" y="126"/>
                  </a:cxn>
                  <a:cxn ang="0">
                    <a:pos x="149" y="135"/>
                  </a:cxn>
                  <a:cxn ang="0">
                    <a:pos x="129" y="157"/>
                  </a:cxn>
                  <a:cxn ang="0">
                    <a:pos x="120" y="169"/>
                  </a:cxn>
                  <a:cxn ang="0">
                    <a:pos x="108" y="180"/>
                  </a:cxn>
                  <a:cxn ang="0">
                    <a:pos x="90" y="182"/>
                  </a:cxn>
                  <a:cxn ang="0">
                    <a:pos x="75" y="197"/>
                  </a:cxn>
                  <a:cxn ang="0">
                    <a:pos x="68" y="194"/>
                  </a:cxn>
                  <a:cxn ang="0">
                    <a:pos x="52" y="180"/>
                  </a:cxn>
                  <a:cxn ang="0">
                    <a:pos x="46" y="173"/>
                  </a:cxn>
                  <a:cxn ang="0">
                    <a:pos x="39" y="170"/>
                  </a:cxn>
                  <a:cxn ang="0">
                    <a:pos x="42" y="158"/>
                  </a:cxn>
                  <a:cxn ang="0">
                    <a:pos x="50" y="148"/>
                  </a:cxn>
                  <a:cxn ang="0">
                    <a:pos x="46" y="122"/>
                  </a:cxn>
                  <a:cxn ang="0">
                    <a:pos x="28" y="98"/>
                  </a:cxn>
                  <a:cxn ang="0">
                    <a:pos x="14" y="90"/>
                  </a:cxn>
                  <a:cxn ang="0">
                    <a:pos x="4" y="82"/>
                  </a:cxn>
                  <a:cxn ang="0">
                    <a:pos x="0" y="78"/>
                  </a:cxn>
                  <a:cxn ang="0">
                    <a:pos x="5" y="75"/>
                  </a:cxn>
                  <a:cxn ang="0">
                    <a:pos x="9" y="73"/>
                  </a:cxn>
                  <a:cxn ang="0">
                    <a:pos x="15" y="69"/>
                  </a:cxn>
                  <a:cxn ang="0">
                    <a:pos x="17" y="63"/>
                  </a:cxn>
                  <a:cxn ang="0">
                    <a:pos x="14" y="57"/>
                  </a:cxn>
                  <a:cxn ang="0">
                    <a:pos x="18" y="50"/>
                  </a:cxn>
                  <a:cxn ang="0">
                    <a:pos x="36" y="50"/>
                  </a:cxn>
                  <a:cxn ang="0">
                    <a:pos x="39" y="47"/>
                  </a:cxn>
                  <a:cxn ang="0">
                    <a:pos x="38" y="42"/>
                  </a:cxn>
                  <a:cxn ang="0">
                    <a:pos x="34" y="40"/>
                  </a:cxn>
                  <a:cxn ang="0">
                    <a:pos x="28" y="37"/>
                  </a:cxn>
                  <a:cxn ang="0">
                    <a:pos x="23" y="35"/>
                  </a:cxn>
                  <a:cxn ang="0">
                    <a:pos x="31" y="29"/>
                  </a:cxn>
                  <a:cxn ang="0">
                    <a:pos x="28" y="28"/>
                  </a:cxn>
                  <a:cxn ang="0">
                    <a:pos x="21" y="26"/>
                  </a:cxn>
                  <a:cxn ang="0">
                    <a:pos x="23" y="23"/>
                  </a:cxn>
                  <a:cxn ang="0">
                    <a:pos x="23" y="20"/>
                  </a:cxn>
                  <a:cxn ang="0">
                    <a:pos x="22" y="17"/>
                  </a:cxn>
                  <a:cxn ang="0">
                    <a:pos x="31" y="18"/>
                  </a:cxn>
                  <a:cxn ang="0">
                    <a:pos x="54" y="18"/>
                  </a:cxn>
                  <a:cxn ang="0">
                    <a:pos x="63" y="15"/>
                  </a:cxn>
                  <a:cxn ang="0">
                    <a:pos x="69" y="13"/>
                  </a:cxn>
                  <a:cxn ang="0">
                    <a:pos x="80" y="10"/>
                  </a:cxn>
                  <a:cxn ang="0">
                    <a:pos x="88" y="12"/>
                  </a:cxn>
                  <a:cxn ang="0">
                    <a:pos x="98" y="10"/>
                  </a:cxn>
                  <a:cxn ang="0">
                    <a:pos x="100" y="5"/>
                  </a:cxn>
                  <a:cxn ang="0">
                    <a:pos x="104" y="3"/>
                  </a:cxn>
                  <a:cxn ang="0">
                    <a:pos x="109" y="1"/>
                  </a:cxn>
                  <a:cxn ang="0">
                    <a:pos x="9" y="86"/>
                  </a:cxn>
                  <a:cxn ang="0">
                    <a:pos x="11" y="85"/>
                  </a:cxn>
                </a:cxnLst>
                <a:rect l="0" t="0" r="r" b="b"/>
                <a:pathLst>
                  <a:path w="151" h="199">
                    <a:moveTo>
                      <a:pt x="109" y="0"/>
                    </a:moveTo>
                    <a:lnTo>
                      <a:pt x="112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18" y="0"/>
                    </a:lnTo>
                    <a:lnTo>
                      <a:pt x="118" y="1"/>
                    </a:lnTo>
                    <a:lnTo>
                      <a:pt x="118" y="1"/>
                    </a:lnTo>
                    <a:lnTo>
                      <a:pt x="119" y="2"/>
                    </a:lnTo>
                    <a:lnTo>
                      <a:pt x="119" y="2"/>
                    </a:lnTo>
                    <a:lnTo>
                      <a:pt x="119" y="3"/>
                    </a:lnTo>
                    <a:lnTo>
                      <a:pt x="119" y="4"/>
                    </a:lnTo>
                    <a:lnTo>
                      <a:pt x="119" y="5"/>
                    </a:lnTo>
                    <a:lnTo>
                      <a:pt x="119" y="6"/>
                    </a:lnTo>
                    <a:lnTo>
                      <a:pt x="119" y="7"/>
                    </a:lnTo>
                    <a:lnTo>
                      <a:pt x="119" y="8"/>
                    </a:lnTo>
                    <a:lnTo>
                      <a:pt x="119" y="9"/>
                    </a:lnTo>
                    <a:lnTo>
                      <a:pt x="119" y="11"/>
                    </a:lnTo>
                    <a:lnTo>
                      <a:pt x="119" y="12"/>
                    </a:lnTo>
                    <a:lnTo>
                      <a:pt x="119" y="12"/>
                    </a:lnTo>
                    <a:lnTo>
                      <a:pt x="119" y="13"/>
                    </a:lnTo>
                    <a:lnTo>
                      <a:pt x="120" y="14"/>
                    </a:lnTo>
                    <a:lnTo>
                      <a:pt x="120" y="15"/>
                    </a:lnTo>
                    <a:lnTo>
                      <a:pt x="120" y="15"/>
                    </a:lnTo>
                    <a:lnTo>
                      <a:pt x="120" y="16"/>
                    </a:lnTo>
                    <a:lnTo>
                      <a:pt x="121" y="16"/>
                    </a:lnTo>
                    <a:lnTo>
                      <a:pt x="121" y="17"/>
                    </a:lnTo>
                    <a:lnTo>
                      <a:pt x="121" y="17"/>
                    </a:lnTo>
                    <a:lnTo>
                      <a:pt x="121" y="18"/>
                    </a:lnTo>
                    <a:lnTo>
                      <a:pt x="121" y="18"/>
                    </a:lnTo>
                    <a:lnTo>
                      <a:pt x="121" y="19"/>
                    </a:lnTo>
                    <a:lnTo>
                      <a:pt x="121" y="19"/>
                    </a:lnTo>
                    <a:lnTo>
                      <a:pt x="121" y="20"/>
                    </a:lnTo>
                    <a:lnTo>
                      <a:pt x="120" y="20"/>
                    </a:lnTo>
                    <a:lnTo>
                      <a:pt x="120" y="21"/>
                    </a:lnTo>
                    <a:lnTo>
                      <a:pt x="120" y="21"/>
                    </a:lnTo>
                    <a:lnTo>
                      <a:pt x="119" y="21"/>
                    </a:lnTo>
                    <a:lnTo>
                      <a:pt x="119" y="21"/>
                    </a:lnTo>
                    <a:lnTo>
                      <a:pt x="118" y="21"/>
                    </a:lnTo>
                    <a:lnTo>
                      <a:pt x="118" y="22"/>
                    </a:lnTo>
                    <a:lnTo>
                      <a:pt x="117" y="22"/>
                    </a:lnTo>
                    <a:lnTo>
                      <a:pt x="117" y="22"/>
                    </a:lnTo>
                    <a:lnTo>
                      <a:pt x="116" y="22"/>
                    </a:lnTo>
                    <a:lnTo>
                      <a:pt x="117" y="22"/>
                    </a:lnTo>
                    <a:lnTo>
                      <a:pt x="117" y="23"/>
                    </a:lnTo>
                    <a:lnTo>
                      <a:pt x="118" y="24"/>
                    </a:lnTo>
                    <a:lnTo>
                      <a:pt x="118" y="24"/>
                    </a:lnTo>
                    <a:lnTo>
                      <a:pt x="119" y="25"/>
                    </a:lnTo>
                    <a:lnTo>
                      <a:pt x="119" y="26"/>
                    </a:lnTo>
                    <a:lnTo>
                      <a:pt x="120" y="27"/>
                    </a:lnTo>
                    <a:lnTo>
                      <a:pt x="120" y="28"/>
                    </a:lnTo>
                    <a:lnTo>
                      <a:pt x="121" y="28"/>
                    </a:lnTo>
                    <a:lnTo>
                      <a:pt x="121" y="29"/>
                    </a:lnTo>
                    <a:lnTo>
                      <a:pt x="121" y="29"/>
                    </a:lnTo>
                    <a:lnTo>
                      <a:pt x="121" y="30"/>
                    </a:lnTo>
                    <a:lnTo>
                      <a:pt x="121" y="30"/>
                    </a:lnTo>
                    <a:lnTo>
                      <a:pt x="121" y="30"/>
                    </a:lnTo>
                    <a:lnTo>
                      <a:pt x="121" y="31"/>
                    </a:lnTo>
                    <a:lnTo>
                      <a:pt x="121" y="31"/>
                    </a:lnTo>
                    <a:lnTo>
                      <a:pt x="121" y="31"/>
                    </a:lnTo>
                    <a:lnTo>
                      <a:pt x="120" y="32"/>
                    </a:lnTo>
                    <a:lnTo>
                      <a:pt x="120" y="32"/>
                    </a:lnTo>
                    <a:lnTo>
                      <a:pt x="119" y="32"/>
                    </a:lnTo>
                    <a:lnTo>
                      <a:pt x="119" y="33"/>
                    </a:lnTo>
                    <a:lnTo>
                      <a:pt x="118" y="33"/>
                    </a:lnTo>
                    <a:lnTo>
                      <a:pt x="118" y="33"/>
                    </a:lnTo>
                    <a:lnTo>
                      <a:pt x="118" y="34"/>
                    </a:lnTo>
                    <a:lnTo>
                      <a:pt x="118" y="34"/>
                    </a:lnTo>
                    <a:lnTo>
                      <a:pt x="118" y="35"/>
                    </a:lnTo>
                    <a:lnTo>
                      <a:pt x="119" y="35"/>
                    </a:lnTo>
                    <a:lnTo>
                      <a:pt x="119" y="35"/>
                    </a:lnTo>
                    <a:lnTo>
                      <a:pt x="119" y="35"/>
                    </a:lnTo>
                    <a:lnTo>
                      <a:pt x="120" y="36"/>
                    </a:lnTo>
                    <a:lnTo>
                      <a:pt x="121" y="36"/>
                    </a:lnTo>
                    <a:lnTo>
                      <a:pt x="122" y="36"/>
                    </a:lnTo>
                    <a:lnTo>
                      <a:pt x="122" y="36"/>
                    </a:lnTo>
                    <a:lnTo>
                      <a:pt x="123" y="37"/>
                    </a:lnTo>
                    <a:lnTo>
                      <a:pt x="123" y="37"/>
                    </a:lnTo>
                    <a:lnTo>
                      <a:pt x="123" y="38"/>
                    </a:lnTo>
                    <a:lnTo>
                      <a:pt x="123" y="38"/>
                    </a:lnTo>
                    <a:lnTo>
                      <a:pt x="123" y="39"/>
                    </a:lnTo>
                    <a:lnTo>
                      <a:pt x="122" y="40"/>
                    </a:lnTo>
                    <a:lnTo>
                      <a:pt x="122" y="42"/>
                    </a:lnTo>
                    <a:lnTo>
                      <a:pt x="121" y="44"/>
                    </a:lnTo>
                    <a:lnTo>
                      <a:pt x="121" y="45"/>
                    </a:lnTo>
                    <a:lnTo>
                      <a:pt x="121" y="45"/>
                    </a:lnTo>
                    <a:lnTo>
                      <a:pt x="120" y="46"/>
                    </a:lnTo>
                    <a:lnTo>
                      <a:pt x="120" y="47"/>
                    </a:lnTo>
                    <a:lnTo>
                      <a:pt x="119" y="48"/>
                    </a:lnTo>
                    <a:lnTo>
                      <a:pt x="119" y="48"/>
                    </a:lnTo>
                    <a:lnTo>
                      <a:pt x="118" y="48"/>
                    </a:lnTo>
                    <a:lnTo>
                      <a:pt x="117" y="48"/>
                    </a:lnTo>
                    <a:lnTo>
                      <a:pt x="117" y="48"/>
                    </a:lnTo>
                    <a:lnTo>
                      <a:pt x="116" y="48"/>
                    </a:lnTo>
                    <a:lnTo>
                      <a:pt x="116" y="48"/>
                    </a:lnTo>
                    <a:lnTo>
                      <a:pt x="115" y="48"/>
                    </a:lnTo>
                    <a:lnTo>
                      <a:pt x="114" y="48"/>
                    </a:lnTo>
                    <a:lnTo>
                      <a:pt x="115" y="49"/>
                    </a:lnTo>
                    <a:lnTo>
                      <a:pt x="115" y="51"/>
                    </a:lnTo>
                    <a:lnTo>
                      <a:pt x="114" y="53"/>
                    </a:lnTo>
                    <a:lnTo>
                      <a:pt x="114" y="56"/>
                    </a:lnTo>
                    <a:lnTo>
                      <a:pt x="114" y="58"/>
                    </a:lnTo>
                    <a:lnTo>
                      <a:pt x="114" y="60"/>
                    </a:lnTo>
                    <a:lnTo>
                      <a:pt x="114" y="61"/>
                    </a:lnTo>
                    <a:lnTo>
                      <a:pt x="114" y="62"/>
                    </a:lnTo>
                    <a:lnTo>
                      <a:pt x="115" y="63"/>
                    </a:lnTo>
                    <a:lnTo>
                      <a:pt x="115" y="64"/>
                    </a:lnTo>
                    <a:lnTo>
                      <a:pt x="115" y="65"/>
                    </a:lnTo>
                    <a:lnTo>
                      <a:pt x="116" y="66"/>
                    </a:lnTo>
                    <a:lnTo>
                      <a:pt x="116" y="66"/>
                    </a:lnTo>
                    <a:lnTo>
                      <a:pt x="116" y="68"/>
                    </a:lnTo>
                    <a:lnTo>
                      <a:pt x="115" y="70"/>
                    </a:lnTo>
                    <a:lnTo>
                      <a:pt x="115" y="72"/>
                    </a:lnTo>
                    <a:lnTo>
                      <a:pt x="114" y="74"/>
                    </a:lnTo>
                    <a:lnTo>
                      <a:pt x="113" y="75"/>
                    </a:lnTo>
                    <a:lnTo>
                      <a:pt x="112" y="77"/>
                    </a:lnTo>
                    <a:lnTo>
                      <a:pt x="111" y="78"/>
                    </a:lnTo>
                    <a:lnTo>
                      <a:pt x="110" y="79"/>
                    </a:lnTo>
                    <a:lnTo>
                      <a:pt x="109" y="81"/>
                    </a:lnTo>
                    <a:lnTo>
                      <a:pt x="108" y="82"/>
                    </a:lnTo>
                    <a:lnTo>
                      <a:pt x="107" y="83"/>
                    </a:lnTo>
                    <a:lnTo>
                      <a:pt x="106" y="84"/>
                    </a:lnTo>
                    <a:lnTo>
                      <a:pt x="105" y="85"/>
                    </a:lnTo>
                    <a:lnTo>
                      <a:pt x="104" y="86"/>
                    </a:lnTo>
                    <a:lnTo>
                      <a:pt x="101" y="88"/>
                    </a:lnTo>
                    <a:lnTo>
                      <a:pt x="101" y="89"/>
                    </a:lnTo>
                    <a:lnTo>
                      <a:pt x="102" y="90"/>
                    </a:lnTo>
                    <a:lnTo>
                      <a:pt x="102" y="91"/>
                    </a:lnTo>
                    <a:lnTo>
                      <a:pt x="102" y="92"/>
                    </a:lnTo>
                    <a:lnTo>
                      <a:pt x="103" y="94"/>
                    </a:lnTo>
                    <a:lnTo>
                      <a:pt x="103" y="96"/>
                    </a:lnTo>
                    <a:lnTo>
                      <a:pt x="103" y="98"/>
                    </a:lnTo>
                    <a:lnTo>
                      <a:pt x="103" y="100"/>
                    </a:lnTo>
                    <a:lnTo>
                      <a:pt x="103" y="102"/>
                    </a:lnTo>
                    <a:lnTo>
                      <a:pt x="103" y="105"/>
                    </a:lnTo>
                    <a:lnTo>
                      <a:pt x="103" y="105"/>
                    </a:lnTo>
                    <a:lnTo>
                      <a:pt x="103" y="106"/>
                    </a:lnTo>
                    <a:lnTo>
                      <a:pt x="104" y="106"/>
                    </a:lnTo>
                    <a:lnTo>
                      <a:pt x="104" y="107"/>
                    </a:lnTo>
                    <a:lnTo>
                      <a:pt x="105" y="107"/>
                    </a:lnTo>
                    <a:lnTo>
                      <a:pt x="106" y="107"/>
                    </a:lnTo>
                    <a:lnTo>
                      <a:pt x="107" y="107"/>
                    </a:lnTo>
                    <a:lnTo>
                      <a:pt x="108" y="107"/>
                    </a:lnTo>
                    <a:lnTo>
                      <a:pt x="109" y="107"/>
                    </a:lnTo>
                    <a:lnTo>
                      <a:pt x="111" y="106"/>
                    </a:lnTo>
                    <a:lnTo>
                      <a:pt x="112" y="106"/>
                    </a:lnTo>
                    <a:lnTo>
                      <a:pt x="113" y="106"/>
                    </a:lnTo>
                    <a:lnTo>
                      <a:pt x="114" y="106"/>
                    </a:lnTo>
                    <a:lnTo>
                      <a:pt x="114" y="106"/>
                    </a:lnTo>
                    <a:lnTo>
                      <a:pt x="115" y="108"/>
                    </a:lnTo>
                    <a:lnTo>
                      <a:pt x="115" y="109"/>
                    </a:lnTo>
                    <a:lnTo>
                      <a:pt x="116" y="109"/>
                    </a:lnTo>
                    <a:lnTo>
                      <a:pt x="116" y="110"/>
                    </a:lnTo>
                    <a:lnTo>
                      <a:pt x="117" y="111"/>
                    </a:lnTo>
                    <a:lnTo>
                      <a:pt x="117" y="112"/>
                    </a:lnTo>
                    <a:lnTo>
                      <a:pt x="118" y="113"/>
                    </a:lnTo>
                    <a:lnTo>
                      <a:pt x="119" y="113"/>
                    </a:lnTo>
                    <a:lnTo>
                      <a:pt x="120" y="114"/>
                    </a:lnTo>
                    <a:lnTo>
                      <a:pt x="121" y="114"/>
                    </a:lnTo>
                    <a:lnTo>
                      <a:pt x="122" y="115"/>
                    </a:lnTo>
                    <a:lnTo>
                      <a:pt x="123" y="115"/>
                    </a:lnTo>
                    <a:lnTo>
                      <a:pt x="125" y="115"/>
                    </a:lnTo>
                    <a:lnTo>
                      <a:pt x="126" y="115"/>
                    </a:lnTo>
                    <a:lnTo>
                      <a:pt x="128" y="115"/>
                    </a:lnTo>
                    <a:lnTo>
                      <a:pt x="129" y="115"/>
                    </a:lnTo>
                    <a:lnTo>
                      <a:pt x="130" y="116"/>
                    </a:lnTo>
                    <a:lnTo>
                      <a:pt x="131" y="117"/>
                    </a:lnTo>
                    <a:lnTo>
                      <a:pt x="132" y="118"/>
                    </a:lnTo>
                    <a:lnTo>
                      <a:pt x="132" y="119"/>
                    </a:lnTo>
                    <a:lnTo>
                      <a:pt x="134" y="121"/>
                    </a:lnTo>
                    <a:lnTo>
                      <a:pt x="136" y="123"/>
                    </a:lnTo>
                    <a:lnTo>
                      <a:pt x="139" y="123"/>
                    </a:lnTo>
                    <a:lnTo>
                      <a:pt x="141" y="123"/>
                    </a:lnTo>
                    <a:lnTo>
                      <a:pt x="143" y="123"/>
                    </a:lnTo>
                    <a:lnTo>
                      <a:pt x="144" y="123"/>
                    </a:lnTo>
                    <a:lnTo>
                      <a:pt x="145" y="123"/>
                    </a:lnTo>
                    <a:lnTo>
                      <a:pt x="146" y="123"/>
                    </a:lnTo>
                    <a:lnTo>
                      <a:pt x="147" y="124"/>
                    </a:lnTo>
                    <a:lnTo>
                      <a:pt x="148" y="124"/>
                    </a:lnTo>
                    <a:lnTo>
                      <a:pt x="148" y="124"/>
                    </a:lnTo>
                    <a:lnTo>
                      <a:pt x="149" y="125"/>
                    </a:lnTo>
                    <a:lnTo>
                      <a:pt x="150" y="125"/>
                    </a:lnTo>
                    <a:lnTo>
                      <a:pt x="150" y="126"/>
                    </a:lnTo>
                    <a:lnTo>
                      <a:pt x="151" y="126"/>
                    </a:lnTo>
                    <a:lnTo>
                      <a:pt x="151" y="127"/>
                    </a:lnTo>
                    <a:lnTo>
                      <a:pt x="151" y="128"/>
                    </a:lnTo>
                    <a:lnTo>
                      <a:pt x="151" y="129"/>
                    </a:lnTo>
                    <a:lnTo>
                      <a:pt x="151" y="129"/>
                    </a:lnTo>
                    <a:lnTo>
                      <a:pt x="151" y="130"/>
                    </a:lnTo>
                    <a:lnTo>
                      <a:pt x="151" y="130"/>
                    </a:lnTo>
                    <a:lnTo>
                      <a:pt x="150" y="131"/>
                    </a:lnTo>
                    <a:lnTo>
                      <a:pt x="150" y="132"/>
                    </a:lnTo>
                    <a:lnTo>
                      <a:pt x="149" y="133"/>
                    </a:lnTo>
                    <a:lnTo>
                      <a:pt x="149" y="133"/>
                    </a:lnTo>
                    <a:lnTo>
                      <a:pt x="149" y="134"/>
                    </a:lnTo>
                    <a:lnTo>
                      <a:pt x="149" y="135"/>
                    </a:lnTo>
                    <a:lnTo>
                      <a:pt x="149" y="135"/>
                    </a:lnTo>
                    <a:lnTo>
                      <a:pt x="149" y="136"/>
                    </a:lnTo>
                    <a:lnTo>
                      <a:pt x="147" y="138"/>
                    </a:lnTo>
                    <a:lnTo>
                      <a:pt x="146" y="139"/>
                    </a:lnTo>
                    <a:lnTo>
                      <a:pt x="144" y="141"/>
                    </a:lnTo>
                    <a:lnTo>
                      <a:pt x="142" y="143"/>
                    </a:lnTo>
                    <a:lnTo>
                      <a:pt x="141" y="144"/>
                    </a:lnTo>
                    <a:lnTo>
                      <a:pt x="139" y="146"/>
                    </a:lnTo>
                    <a:lnTo>
                      <a:pt x="136" y="150"/>
                    </a:lnTo>
                    <a:lnTo>
                      <a:pt x="134" y="152"/>
                    </a:lnTo>
                    <a:lnTo>
                      <a:pt x="133" y="154"/>
                    </a:lnTo>
                    <a:lnTo>
                      <a:pt x="131" y="155"/>
                    </a:lnTo>
                    <a:lnTo>
                      <a:pt x="129" y="157"/>
                    </a:lnTo>
                    <a:lnTo>
                      <a:pt x="127" y="159"/>
                    </a:lnTo>
                    <a:lnTo>
                      <a:pt x="125" y="160"/>
                    </a:lnTo>
                    <a:lnTo>
                      <a:pt x="123" y="162"/>
                    </a:lnTo>
                    <a:lnTo>
                      <a:pt x="122" y="162"/>
                    </a:lnTo>
                    <a:lnTo>
                      <a:pt x="121" y="163"/>
                    </a:lnTo>
                    <a:lnTo>
                      <a:pt x="121" y="164"/>
                    </a:lnTo>
                    <a:lnTo>
                      <a:pt x="121" y="165"/>
                    </a:lnTo>
                    <a:lnTo>
                      <a:pt x="121" y="165"/>
                    </a:lnTo>
                    <a:lnTo>
                      <a:pt x="121" y="166"/>
                    </a:lnTo>
                    <a:lnTo>
                      <a:pt x="121" y="166"/>
                    </a:lnTo>
                    <a:lnTo>
                      <a:pt x="121" y="167"/>
                    </a:lnTo>
                    <a:lnTo>
                      <a:pt x="120" y="168"/>
                    </a:lnTo>
                    <a:lnTo>
                      <a:pt x="120" y="169"/>
                    </a:lnTo>
                    <a:lnTo>
                      <a:pt x="119" y="169"/>
                    </a:lnTo>
                    <a:lnTo>
                      <a:pt x="119" y="170"/>
                    </a:lnTo>
                    <a:lnTo>
                      <a:pt x="119" y="171"/>
                    </a:lnTo>
                    <a:lnTo>
                      <a:pt x="119" y="171"/>
                    </a:lnTo>
                    <a:lnTo>
                      <a:pt x="119" y="172"/>
                    </a:lnTo>
                    <a:lnTo>
                      <a:pt x="119" y="173"/>
                    </a:lnTo>
                    <a:lnTo>
                      <a:pt x="118" y="173"/>
                    </a:lnTo>
                    <a:lnTo>
                      <a:pt x="117" y="174"/>
                    </a:lnTo>
                    <a:lnTo>
                      <a:pt x="115" y="175"/>
                    </a:lnTo>
                    <a:lnTo>
                      <a:pt x="114" y="176"/>
                    </a:lnTo>
                    <a:lnTo>
                      <a:pt x="112" y="178"/>
                    </a:lnTo>
                    <a:lnTo>
                      <a:pt x="110" y="179"/>
                    </a:lnTo>
                    <a:lnTo>
                      <a:pt x="108" y="180"/>
                    </a:lnTo>
                    <a:lnTo>
                      <a:pt x="106" y="182"/>
                    </a:lnTo>
                    <a:lnTo>
                      <a:pt x="104" y="183"/>
                    </a:lnTo>
                    <a:lnTo>
                      <a:pt x="103" y="183"/>
                    </a:lnTo>
                    <a:lnTo>
                      <a:pt x="102" y="183"/>
                    </a:lnTo>
                    <a:lnTo>
                      <a:pt x="100" y="183"/>
                    </a:lnTo>
                    <a:lnTo>
                      <a:pt x="99" y="183"/>
                    </a:lnTo>
                    <a:lnTo>
                      <a:pt x="97" y="183"/>
                    </a:lnTo>
                    <a:lnTo>
                      <a:pt x="96" y="183"/>
                    </a:lnTo>
                    <a:lnTo>
                      <a:pt x="95" y="183"/>
                    </a:lnTo>
                    <a:lnTo>
                      <a:pt x="94" y="183"/>
                    </a:lnTo>
                    <a:lnTo>
                      <a:pt x="92" y="182"/>
                    </a:lnTo>
                    <a:lnTo>
                      <a:pt x="91" y="182"/>
                    </a:lnTo>
                    <a:lnTo>
                      <a:pt x="90" y="182"/>
                    </a:lnTo>
                    <a:lnTo>
                      <a:pt x="89" y="182"/>
                    </a:lnTo>
                    <a:lnTo>
                      <a:pt x="88" y="182"/>
                    </a:lnTo>
                    <a:lnTo>
                      <a:pt x="87" y="183"/>
                    </a:lnTo>
                    <a:lnTo>
                      <a:pt x="86" y="183"/>
                    </a:lnTo>
                    <a:lnTo>
                      <a:pt x="84" y="185"/>
                    </a:lnTo>
                    <a:lnTo>
                      <a:pt x="83" y="188"/>
                    </a:lnTo>
                    <a:lnTo>
                      <a:pt x="81" y="190"/>
                    </a:lnTo>
                    <a:lnTo>
                      <a:pt x="80" y="192"/>
                    </a:lnTo>
                    <a:lnTo>
                      <a:pt x="79" y="193"/>
                    </a:lnTo>
                    <a:lnTo>
                      <a:pt x="78" y="194"/>
                    </a:lnTo>
                    <a:lnTo>
                      <a:pt x="77" y="195"/>
                    </a:lnTo>
                    <a:lnTo>
                      <a:pt x="76" y="196"/>
                    </a:lnTo>
                    <a:lnTo>
                      <a:pt x="75" y="197"/>
                    </a:lnTo>
                    <a:lnTo>
                      <a:pt x="74" y="198"/>
                    </a:lnTo>
                    <a:lnTo>
                      <a:pt x="72" y="199"/>
                    </a:lnTo>
                    <a:lnTo>
                      <a:pt x="71" y="199"/>
                    </a:lnTo>
                    <a:lnTo>
                      <a:pt x="71" y="199"/>
                    </a:lnTo>
                    <a:lnTo>
                      <a:pt x="70" y="199"/>
                    </a:lnTo>
                    <a:lnTo>
                      <a:pt x="70" y="199"/>
                    </a:lnTo>
                    <a:lnTo>
                      <a:pt x="70" y="199"/>
                    </a:lnTo>
                    <a:lnTo>
                      <a:pt x="69" y="199"/>
                    </a:lnTo>
                    <a:lnTo>
                      <a:pt x="69" y="198"/>
                    </a:lnTo>
                    <a:lnTo>
                      <a:pt x="68" y="197"/>
                    </a:lnTo>
                    <a:lnTo>
                      <a:pt x="68" y="196"/>
                    </a:lnTo>
                    <a:lnTo>
                      <a:pt x="68" y="195"/>
                    </a:lnTo>
                    <a:lnTo>
                      <a:pt x="68" y="194"/>
                    </a:lnTo>
                    <a:lnTo>
                      <a:pt x="68" y="193"/>
                    </a:lnTo>
                    <a:lnTo>
                      <a:pt x="68" y="191"/>
                    </a:lnTo>
                    <a:lnTo>
                      <a:pt x="67" y="190"/>
                    </a:lnTo>
                    <a:lnTo>
                      <a:pt x="65" y="189"/>
                    </a:lnTo>
                    <a:lnTo>
                      <a:pt x="64" y="188"/>
                    </a:lnTo>
                    <a:lnTo>
                      <a:pt x="62" y="187"/>
                    </a:lnTo>
                    <a:lnTo>
                      <a:pt x="59" y="186"/>
                    </a:lnTo>
                    <a:lnTo>
                      <a:pt x="58" y="185"/>
                    </a:lnTo>
                    <a:lnTo>
                      <a:pt x="57" y="184"/>
                    </a:lnTo>
                    <a:lnTo>
                      <a:pt x="55" y="183"/>
                    </a:lnTo>
                    <a:lnTo>
                      <a:pt x="54" y="182"/>
                    </a:lnTo>
                    <a:lnTo>
                      <a:pt x="53" y="181"/>
                    </a:lnTo>
                    <a:lnTo>
                      <a:pt x="52" y="180"/>
                    </a:lnTo>
                    <a:lnTo>
                      <a:pt x="51" y="179"/>
                    </a:lnTo>
                    <a:lnTo>
                      <a:pt x="51" y="178"/>
                    </a:lnTo>
                    <a:lnTo>
                      <a:pt x="50" y="178"/>
                    </a:lnTo>
                    <a:lnTo>
                      <a:pt x="50" y="177"/>
                    </a:lnTo>
                    <a:lnTo>
                      <a:pt x="50" y="176"/>
                    </a:lnTo>
                    <a:lnTo>
                      <a:pt x="50" y="175"/>
                    </a:lnTo>
                    <a:lnTo>
                      <a:pt x="50" y="174"/>
                    </a:lnTo>
                    <a:lnTo>
                      <a:pt x="49" y="173"/>
                    </a:lnTo>
                    <a:lnTo>
                      <a:pt x="49" y="173"/>
                    </a:lnTo>
                    <a:lnTo>
                      <a:pt x="48" y="173"/>
                    </a:lnTo>
                    <a:lnTo>
                      <a:pt x="47" y="173"/>
                    </a:lnTo>
                    <a:lnTo>
                      <a:pt x="46" y="173"/>
                    </a:lnTo>
                    <a:lnTo>
                      <a:pt x="46" y="173"/>
                    </a:lnTo>
                    <a:lnTo>
                      <a:pt x="45" y="173"/>
                    </a:lnTo>
                    <a:lnTo>
                      <a:pt x="45" y="174"/>
                    </a:lnTo>
                    <a:lnTo>
                      <a:pt x="44" y="174"/>
                    </a:lnTo>
                    <a:lnTo>
                      <a:pt x="43" y="174"/>
                    </a:lnTo>
                    <a:lnTo>
                      <a:pt x="43" y="174"/>
                    </a:lnTo>
                    <a:lnTo>
                      <a:pt x="43" y="173"/>
                    </a:lnTo>
                    <a:lnTo>
                      <a:pt x="42" y="173"/>
                    </a:lnTo>
                    <a:lnTo>
                      <a:pt x="42" y="173"/>
                    </a:lnTo>
                    <a:lnTo>
                      <a:pt x="41" y="173"/>
                    </a:lnTo>
                    <a:lnTo>
                      <a:pt x="41" y="172"/>
                    </a:lnTo>
                    <a:lnTo>
                      <a:pt x="40" y="172"/>
                    </a:lnTo>
                    <a:lnTo>
                      <a:pt x="39" y="171"/>
                    </a:lnTo>
                    <a:lnTo>
                      <a:pt x="39" y="170"/>
                    </a:lnTo>
                    <a:lnTo>
                      <a:pt x="39" y="169"/>
                    </a:lnTo>
                    <a:lnTo>
                      <a:pt x="39" y="168"/>
                    </a:lnTo>
                    <a:lnTo>
                      <a:pt x="39" y="167"/>
                    </a:lnTo>
                    <a:lnTo>
                      <a:pt x="39" y="167"/>
                    </a:lnTo>
                    <a:lnTo>
                      <a:pt x="40" y="166"/>
                    </a:lnTo>
                    <a:lnTo>
                      <a:pt x="40" y="164"/>
                    </a:lnTo>
                    <a:lnTo>
                      <a:pt x="40" y="163"/>
                    </a:lnTo>
                    <a:lnTo>
                      <a:pt x="41" y="161"/>
                    </a:lnTo>
                    <a:lnTo>
                      <a:pt x="41" y="161"/>
                    </a:lnTo>
                    <a:lnTo>
                      <a:pt x="41" y="160"/>
                    </a:lnTo>
                    <a:lnTo>
                      <a:pt x="41" y="159"/>
                    </a:lnTo>
                    <a:lnTo>
                      <a:pt x="41" y="158"/>
                    </a:lnTo>
                    <a:lnTo>
                      <a:pt x="42" y="158"/>
                    </a:lnTo>
                    <a:lnTo>
                      <a:pt x="42" y="158"/>
                    </a:lnTo>
                    <a:lnTo>
                      <a:pt x="43" y="158"/>
                    </a:lnTo>
                    <a:lnTo>
                      <a:pt x="43" y="157"/>
                    </a:lnTo>
                    <a:lnTo>
                      <a:pt x="45" y="157"/>
                    </a:lnTo>
                    <a:lnTo>
                      <a:pt x="45" y="156"/>
                    </a:lnTo>
                    <a:lnTo>
                      <a:pt x="46" y="156"/>
                    </a:lnTo>
                    <a:lnTo>
                      <a:pt x="47" y="155"/>
                    </a:lnTo>
                    <a:lnTo>
                      <a:pt x="47" y="154"/>
                    </a:lnTo>
                    <a:lnTo>
                      <a:pt x="48" y="153"/>
                    </a:lnTo>
                    <a:lnTo>
                      <a:pt x="49" y="151"/>
                    </a:lnTo>
                    <a:lnTo>
                      <a:pt x="49" y="150"/>
                    </a:lnTo>
                    <a:lnTo>
                      <a:pt x="50" y="149"/>
                    </a:lnTo>
                    <a:lnTo>
                      <a:pt x="50" y="148"/>
                    </a:lnTo>
                    <a:lnTo>
                      <a:pt x="51" y="147"/>
                    </a:lnTo>
                    <a:lnTo>
                      <a:pt x="52" y="147"/>
                    </a:lnTo>
                    <a:lnTo>
                      <a:pt x="53" y="146"/>
                    </a:lnTo>
                    <a:lnTo>
                      <a:pt x="52" y="144"/>
                    </a:lnTo>
                    <a:lnTo>
                      <a:pt x="52" y="142"/>
                    </a:lnTo>
                    <a:lnTo>
                      <a:pt x="51" y="140"/>
                    </a:lnTo>
                    <a:lnTo>
                      <a:pt x="51" y="138"/>
                    </a:lnTo>
                    <a:lnTo>
                      <a:pt x="50" y="136"/>
                    </a:lnTo>
                    <a:lnTo>
                      <a:pt x="50" y="134"/>
                    </a:lnTo>
                    <a:lnTo>
                      <a:pt x="48" y="130"/>
                    </a:lnTo>
                    <a:lnTo>
                      <a:pt x="47" y="126"/>
                    </a:lnTo>
                    <a:lnTo>
                      <a:pt x="46" y="124"/>
                    </a:lnTo>
                    <a:lnTo>
                      <a:pt x="46" y="122"/>
                    </a:lnTo>
                    <a:lnTo>
                      <a:pt x="45" y="120"/>
                    </a:lnTo>
                    <a:lnTo>
                      <a:pt x="45" y="118"/>
                    </a:lnTo>
                    <a:lnTo>
                      <a:pt x="45" y="115"/>
                    </a:lnTo>
                    <a:lnTo>
                      <a:pt x="45" y="113"/>
                    </a:lnTo>
                    <a:lnTo>
                      <a:pt x="43" y="111"/>
                    </a:lnTo>
                    <a:lnTo>
                      <a:pt x="42" y="109"/>
                    </a:lnTo>
                    <a:lnTo>
                      <a:pt x="40" y="107"/>
                    </a:lnTo>
                    <a:lnTo>
                      <a:pt x="39" y="105"/>
                    </a:lnTo>
                    <a:lnTo>
                      <a:pt x="36" y="102"/>
                    </a:lnTo>
                    <a:lnTo>
                      <a:pt x="33" y="98"/>
                    </a:lnTo>
                    <a:lnTo>
                      <a:pt x="31" y="98"/>
                    </a:lnTo>
                    <a:lnTo>
                      <a:pt x="29" y="98"/>
                    </a:lnTo>
                    <a:lnTo>
                      <a:pt x="28" y="98"/>
                    </a:lnTo>
                    <a:lnTo>
                      <a:pt x="26" y="98"/>
                    </a:lnTo>
                    <a:lnTo>
                      <a:pt x="26" y="97"/>
                    </a:lnTo>
                    <a:lnTo>
                      <a:pt x="25" y="97"/>
                    </a:lnTo>
                    <a:lnTo>
                      <a:pt x="24" y="96"/>
                    </a:lnTo>
                    <a:lnTo>
                      <a:pt x="22" y="95"/>
                    </a:lnTo>
                    <a:lnTo>
                      <a:pt x="21" y="94"/>
                    </a:lnTo>
                    <a:lnTo>
                      <a:pt x="19" y="94"/>
                    </a:lnTo>
                    <a:lnTo>
                      <a:pt x="18" y="93"/>
                    </a:lnTo>
                    <a:lnTo>
                      <a:pt x="16" y="92"/>
                    </a:lnTo>
                    <a:lnTo>
                      <a:pt x="15" y="91"/>
                    </a:lnTo>
                    <a:lnTo>
                      <a:pt x="14" y="91"/>
                    </a:lnTo>
                    <a:lnTo>
                      <a:pt x="14" y="90"/>
                    </a:lnTo>
                    <a:lnTo>
                      <a:pt x="14" y="90"/>
                    </a:lnTo>
                    <a:lnTo>
                      <a:pt x="13" y="89"/>
                    </a:lnTo>
                    <a:lnTo>
                      <a:pt x="13" y="89"/>
                    </a:lnTo>
                    <a:lnTo>
                      <a:pt x="12" y="89"/>
                    </a:lnTo>
                    <a:lnTo>
                      <a:pt x="11" y="88"/>
                    </a:lnTo>
                    <a:lnTo>
                      <a:pt x="9" y="88"/>
                    </a:lnTo>
                    <a:lnTo>
                      <a:pt x="8" y="88"/>
                    </a:lnTo>
                    <a:lnTo>
                      <a:pt x="6" y="88"/>
                    </a:lnTo>
                    <a:lnTo>
                      <a:pt x="5" y="88"/>
                    </a:lnTo>
                    <a:lnTo>
                      <a:pt x="5" y="83"/>
                    </a:lnTo>
                    <a:lnTo>
                      <a:pt x="5" y="83"/>
                    </a:lnTo>
                    <a:lnTo>
                      <a:pt x="5" y="82"/>
                    </a:lnTo>
                    <a:lnTo>
                      <a:pt x="4" y="82"/>
                    </a:lnTo>
                    <a:lnTo>
                      <a:pt x="4" y="82"/>
                    </a:lnTo>
                    <a:lnTo>
                      <a:pt x="4" y="82"/>
                    </a:lnTo>
                    <a:lnTo>
                      <a:pt x="4" y="82"/>
                    </a:lnTo>
                    <a:lnTo>
                      <a:pt x="3" y="82"/>
                    </a:lnTo>
                    <a:lnTo>
                      <a:pt x="3" y="82"/>
                    </a:lnTo>
                    <a:lnTo>
                      <a:pt x="2" y="81"/>
                    </a:lnTo>
                    <a:lnTo>
                      <a:pt x="2" y="81"/>
                    </a:lnTo>
                    <a:lnTo>
                      <a:pt x="1" y="81"/>
                    </a:lnTo>
                    <a:lnTo>
                      <a:pt x="1" y="81"/>
                    </a:lnTo>
                    <a:lnTo>
                      <a:pt x="0" y="80"/>
                    </a:lnTo>
                    <a:lnTo>
                      <a:pt x="0" y="80"/>
                    </a:lnTo>
                    <a:lnTo>
                      <a:pt x="0" y="80"/>
                    </a:lnTo>
                    <a:lnTo>
                      <a:pt x="0" y="79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1" y="78"/>
                    </a:lnTo>
                    <a:lnTo>
                      <a:pt x="1" y="77"/>
                    </a:lnTo>
                    <a:lnTo>
                      <a:pt x="2" y="77"/>
                    </a:lnTo>
                    <a:lnTo>
                      <a:pt x="2" y="77"/>
                    </a:lnTo>
                    <a:lnTo>
                      <a:pt x="3" y="76"/>
                    </a:lnTo>
                    <a:lnTo>
                      <a:pt x="3" y="77"/>
                    </a:lnTo>
                    <a:lnTo>
                      <a:pt x="4" y="76"/>
                    </a:lnTo>
                    <a:lnTo>
                      <a:pt x="4" y="76"/>
                    </a:lnTo>
                    <a:lnTo>
                      <a:pt x="4" y="76"/>
                    </a:lnTo>
                    <a:lnTo>
                      <a:pt x="4" y="76"/>
                    </a:lnTo>
                    <a:lnTo>
                      <a:pt x="4" y="75"/>
                    </a:lnTo>
                    <a:lnTo>
                      <a:pt x="5" y="75"/>
                    </a:lnTo>
                    <a:lnTo>
                      <a:pt x="5" y="75"/>
                    </a:lnTo>
                    <a:lnTo>
                      <a:pt x="5" y="75"/>
                    </a:lnTo>
                    <a:lnTo>
                      <a:pt x="6" y="75"/>
                    </a:lnTo>
                    <a:lnTo>
                      <a:pt x="7" y="75"/>
                    </a:lnTo>
                    <a:lnTo>
                      <a:pt x="8" y="75"/>
                    </a:lnTo>
                    <a:lnTo>
                      <a:pt x="8" y="75"/>
                    </a:lnTo>
                    <a:lnTo>
                      <a:pt x="9" y="75"/>
                    </a:lnTo>
                    <a:lnTo>
                      <a:pt x="9" y="75"/>
                    </a:lnTo>
                    <a:lnTo>
                      <a:pt x="9" y="74"/>
                    </a:lnTo>
                    <a:lnTo>
                      <a:pt x="9" y="74"/>
                    </a:lnTo>
                    <a:lnTo>
                      <a:pt x="9" y="74"/>
                    </a:lnTo>
                    <a:lnTo>
                      <a:pt x="9" y="73"/>
                    </a:lnTo>
                    <a:lnTo>
                      <a:pt x="9" y="73"/>
                    </a:lnTo>
                    <a:lnTo>
                      <a:pt x="10" y="73"/>
                    </a:lnTo>
                    <a:lnTo>
                      <a:pt x="10" y="73"/>
                    </a:lnTo>
                    <a:lnTo>
                      <a:pt x="11" y="73"/>
                    </a:lnTo>
                    <a:lnTo>
                      <a:pt x="11" y="73"/>
                    </a:lnTo>
                    <a:lnTo>
                      <a:pt x="12" y="73"/>
                    </a:lnTo>
                    <a:lnTo>
                      <a:pt x="12" y="73"/>
                    </a:lnTo>
                    <a:lnTo>
                      <a:pt x="13" y="72"/>
                    </a:lnTo>
                    <a:lnTo>
                      <a:pt x="13" y="72"/>
                    </a:lnTo>
                    <a:lnTo>
                      <a:pt x="14" y="72"/>
                    </a:lnTo>
                    <a:lnTo>
                      <a:pt x="14" y="71"/>
                    </a:lnTo>
                    <a:lnTo>
                      <a:pt x="14" y="70"/>
                    </a:lnTo>
                    <a:lnTo>
                      <a:pt x="15" y="70"/>
                    </a:lnTo>
                    <a:lnTo>
                      <a:pt x="15" y="69"/>
                    </a:lnTo>
                    <a:lnTo>
                      <a:pt x="16" y="69"/>
                    </a:lnTo>
                    <a:lnTo>
                      <a:pt x="16" y="69"/>
                    </a:lnTo>
                    <a:lnTo>
                      <a:pt x="17" y="68"/>
                    </a:lnTo>
                    <a:lnTo>
                      <a:pt x="17" y="67"/>
                    </a:lnTo>
                    <a:lnTo>
                      <a:pt x="18" y="67"/>
                    </a:lnTo>
                    <a:lnTo>
                      <a:pt x="18" y="66"/>
                    </a:lnTo>
                    <a:lnTo>
                      <a:pt x="18" y="65"/>
                    </a:lnTo>
                    <a:lnTo>
                      <a:pt x="18" y="64"/>
                    </a:lnTo>
                    <a:lnTo>
                      <a:pt x="18" y="64"/>
                    </a:lnTo>
                    <a:lnTo>
                      <a:pt x="18" y="64"/>
                    </a:lnTo>
                    <a:lnTo>
                      <a:pt x="17" y="64"/>
                    </a:lnTo>
                    <a:lnTo>
                      <a:pt x="17" y="63"/>
                    </a:lnTo>
                    <a:lnTo>
                      <a:pt x="17" y="63"/>
                    </a:lnTo>
                    <a:lnTo>
                      <a:pt x="16" y="63"/>
                    </a:lnTo>
                    <a:lnTo>
                      <a:pt x="16" y="63"/>
                    </a:lnTo>
                    <a:lnTo>
                      <a:pt x="16" y="62"/>
                    </a:lnTo>
                    <a:lnTo>
                      <a:pt x="16" y="62"/>
                    </a:lnTo>
                    <a:lnTo>
                      <a:pt x="16" y="61"/>
                    </a:lnTo>
                    <a:lnTo>
                      <a:pt x="16" y="60"/>
                    </a:lnTo>
                    <a:lnTo>
                      <a:pt x="15" y="60"/>
                    </a:lnTo>
                    <a:lnTo>
                      <a:pt x="15" y="59"/>
                    </a:lnTo>
                    <a:lnTo>
                      <a:pt x="15" y="58"/>
                    </a:lnTo>
                    <a:lnTo>
                      <a:pt x="15" y="58"/>
                    </a:lnTo>
                    <a:lnTo>
                      <a:pt x="15" y="57"/>
                    </a:lnTo>
                    <a:lnTo>
                      <a:pt x="14" y="57"/>
                    </a:lnTo>
                    <a:lnTo>
                      <a:pt x="14" y="57"/>
                    </a:lnTo>
                    <a:lnTo>
                      <a:pt x="14" y="57"/>
                    </a:lnTo>
                    <a:lnTo>
                      <a:pt x="14" y="57"/>
                    </a:lnTo>
                    <a:lnTo>
                      <a:pt x="13" y="56"/>
                    </a:lnTo>
                    <a:lnTo>
                      <a:pt x="13" y="56"/>
                    </a:lnTo>
                    <a:lnTo>
                      <a:pt x="13" y="56"/>
                    </a:lnTo>
                    <a:lnTo>
                      <a:pt x="13" y="55"/>
                    </a:lnTo>
                    <a:lnTo>
                      <a:pt x="14" y="55"/>
                    </a:lnTo>
                    <a:lnTo>
                      <a:pt x="14" y="54"/>
                    </a:lnTo>
                    <a:lnTo>
                      <a:pt x="15" y="53"/>
                    </a:lnTo>
                    <a:lnTo>
                      <a:pt x="16" y="52"/>
                    </a:lnTo>
                    <a:lnTo>
                      <a:pt x="17" y="51"/>
                    </a:lnTo>
                    <a:lnTo>
                      <a:pt x="18" y="51"/>
                    </a:lnTo>
                    <a:lnTo>
                      <a:pt x="18" y="50"/>
                    </a:lnTo>
                    <a:lnTo>
                      <a:pt x="19" y="50"/>
                    </a:lnTo>
                    <a:lnTo>
                      <a:pt x="19" y="49"/>
                    </a:lnTo>
                    <a:lnTo>
                      <a:pt x="19" y="48"/>
                    </a:lnTo>
                    <a:lnTo>
                      <a:pt x="25" y="48"/>
                    </a:lnTo>
                    <a:lnTo>
                      <a:pt x="24" y="49"/>
                    </a:lnTo>
                    <a:lnTo>
                      <a:pt x="24" y="49"/>
                    </a:lnTo>
                    <a:lnTo>
                      <a:pt x="25" y="49"/>
                    </a:lnTo>
                    <a:lnTo>
                      <a:pt x="25" y="50"/>
                    </a:lnTo>
                    <a:lnTo>
                      <a:pt x="25" y="50"/>
                    </a:lnTo>
                    <a:lnTo>
                      <a:pt x="25" y="50"/>
                    </a:lnTo>
                    <a:lnTo>
                      <a:pt x="26" y="50"/>
                    </a:lnTo>
                    <a:lnTo>
                      <a:pt x="26" y="50"/>
                    </a:lnTo>
                    <a:lnTo>
                      <a:pt x="36" y="50"/>
                    </a:lnTo>
                    <a:lnTo>
                      <a:pt x="37" y="50"/>
                    </a:lnTo>
                    <a:lnTo>
                      <a:pt x="37" y="50"/>
                    </a:lnTo>
                    <a:lnTo>
                      <a:pt x="37" y="50"/>
                    </a:lnTo>
                    <a:lnTo>
                      <a:pt x="37" y="50"/>
                    </a:lnTo>
                    <a:lnTo>
                      <a:pt x="38" y="49"/>
                    </a:lnTo>
                    <a:lnTo>
                      <a:pt x="38" y="49"/>
                    </a:lnTo>
                    <a:lnTo>
                      <a:pt x="38" y="49"/>
                    </a:lnTo>
                    <a:lnTo>
                      <a:pt x="38" y="48"/>
                    </a:lnTo>
                    <a:lnTo>
                      <a:pt x="38" y="48"/>
                    </a:lnTo>
                    <a:lnTo>
                      <a:pt x="38" y="48"/>
                    </a:lnTo>
                    <a:lnTo>
                      <a:pt x="39" y="48"/>
                    </a:lnTo>
                    <a:lnTo>
                      <a:pt x="39" y="48"/>
                    </a:lnTo>
                    <a:lnTo>
                      <a:pt x="39" y="47"/>
                    </a:lnTo>
                    <a:lnTo>
                      <a:pt x="39" y="47"/>
                    </a:lnTo>
                    <a:lnTo>
                      <a:pt x="39" y="46"/>
                    </a:lnTo>
                    <a:lnTo>
                      <a:pt x="39" y="45"/>
                    </a:lnTo>
                    <a:lnTo>
                      <a:pt x="39" y="44"/>
                    </a:lnTo>
                    <a:lnTo>
                      <a:pt x="39" y="43"/>
                    </a:lnTo>
                    <a:lnTo>
                      <a:pt x="40" y="43"/>
                    </a:lnTo>
                    <a:lnTo>
                      <a:pt x="39" y="42"/>
                    </a:lnTo>
                    <a:lnTo>
                      <a:pt x="39" y="42"/>
                    </a:lnTo>
                    <a:lnTo>
                      <a:pt x="39" y="42"/>
                    </a:lnTo>
                    <a:lnTo>
                      <a:pt x="39" y="42"/>
                    </a:lnTo>
                    <a:lnTo>
                      <a:pt x="38" y="42"/>
                    </a:lnTo>
                    <a:lnTo>
                      <a:pt x="38" y="42"/>
                    </a:lnTo>
                    <a:lnTo>
                      <a:pt x="38" y="42"/>
                    </a:lnTo>
                    <a:lnTo>
                      <a:pt x="37" y="42"/>
                    </a:lnTo>
                    <a:lnTo>
                      <a:pt x="37" y="42"/>
                    </a:lnTo>
                    <a:lnTo>
                      <a:pt x="37" y="42"/>
                    </a:lnTo>
                    <a:lnTo>
                      <a:pt x="36" y="42"/>
                    </a:lnTo>
                    <a:lnTo>
                      <a:pt x="36" y="41"/>
                    </a:lnTo>
                    <a:lnTo>
                      <a:pt x="36" y="41"/>
                    </a:lnTo>
                    <a:lnTo>
                      <a:pt x="36" y="40"/>
                    </a:lnTo>
                    <a:lnTo>
                      <a:pt x="36" y="40"/>
                    </a:lnTo>
                    <a:lnTo>
                      <a:pt x="36" y="40"/>
                    </a:lnTo>
                    <a:lnTo>
                      <a:pt x="35" y="40"/>
                    </a:lnTo>
                    <a:lnTo>
                      <a:pt x="35" y="40"/>
                    </a:lnTo>
                    <a:lnTo>
                      <a:pt x="35" y="40"/>
                    </a:lnTo>
                    <a:lnTo>
                      <a:pt x="34" y="40"/>
                    </a:lnTo>
                    <a:lnTo>
                      <a:pt x="33" y="40"/>
                    </a:lnTo>
                    <a:lnTo>
                      <a:pt x="33" y="40"/>
                    </a:lnTo>
                    <a:lnTo>
                      <a:pt x="32" y="40"/>
                    </a:lnTo>
                    <a:lnTo>
                      <a:pt x="32" y="39"/>
                    </a:lnTo>
                    <a:lnTo>
                      <a:pt x="31" y="39"/>
                    </a:lnTo>
                    <a:lnTo>
                      <a:pt x="30" y="39"/>
                    </a:lnTo>
                    <a:lnTo>
                      <a:pt x="30" y="38"/>
                    </a:lnTo>
                    <a:lnTo>
                      <a:pt x="29" y="38"/>
                    </a:lnTo>
                    <a:lnTo>
                      <a:pt x="29" y="38"/>
                    </a:lnTo>
                    <a:lnTo>
                      <a:pt x="28" y="38"/>
                    </a:lnTo>
                    <a:lnTo>
                      <a:pt x="28" y="38"/>
                    </a:lnTo>
                    <a:lnTo>
                      <a:pt x="28" y="38"/>
                    </a:lnTo>
                    <a:lnTo>
                      <a:pt x="28" y="37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7" y="37"/>
                    </a:lnTo>
                    <a:lnTo>
                      <a:pt x="27" y="37"/>
                    </a:lnTo>
                    <a:lnTo>
                      <a:pt x="26" y="37"/>
                    </a:lnTo>
                    <a:lnTo>
                      <a:pt x="26" y="37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5" y="36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23" y="36"/>
                    </a:lnTo>
                    <a:lnTo>
                      <a:pt x="23" y="35"/>
                    </a:lnTo>
                    <a:lnTo>
                      <a:pt x="23" y="35"/>
                    </a:lnTo>
                    <a:lnTo>
                      <a:pt x="23" y="35"/>
                    </a:lnTo>
                    <a:lnTo>
                      <a:pt x="24" y="35"/>
                    </a:lnTo>
                    <a:lnTo>
                      <a:pt x="26" y="34"/>
                    </a:lnTo>
                    <a:lnTo>
                      <a:pt x="27" y="34"/>
                    </a:lnTo>
                    <a:lnTo>
                      <a:pt x="28" y="33"/>
                    </a:lnTo>
                    <a:lnTo>
                      <a:pt x="29" y="33"/>
                    </a:lnTo>
                    <a:lnTo>
                      <a:pt x="30" y="32"/>
                    </a:lnTo>
                    <a:lnTo>
                      <a:pt x="30" y="32"/>
                    </a:lnTo>
                    <a:lnTo>
                      <a:pt x="31" y="31"/>
                    </a:lnTo>
                    <a:lnTo>
                      <a:pt x="31" y="30"/>
                    </a:lnTo>
                    <a:lnTo>
                      <a:pt x="31" y="30"/>
                    </a:lnTo>
                    <a:lnTo>
                      <a:pt x="31" y="29"/>
                    </a:lnTo>
                    <a:lnTo>
                      <a:pt x="31" y="29"/>
                    </a:lnTo>
                    <a:lnTo>
                      <a:pt x="31" y="29"/>
                    </a:lnTo>
                    <a:lnTo>
                      <a:pt x="31" y="29"/>
                    </a:lnTo>
                    <a:lnTo>
                      <a:pt x="30" y="28"/>
                    </a:lnTo>
                    <a:lnTo>
                      <a:pt x="30" y="28"/>
                    </a:lnTo>
                    <a:lnTo>
                      <a:pt x="30" y="28"/>
                    </a:lnTo>
                    <a:lnTo>
                      <a:pt x="29" y="28"/>
                    </a:lnTo>
                    <a:lnTo>
                      <a:pt x="29" y="28"/>
                    </a:lnTo>
                    <a:lnTo>
                      <a:pt x="29" y="28"/>
                    </a:lnTo>
                    <a:lnTo>
                      <a:pt x="28" y="28"/>
                    </a:lnTo>
                    <a:lnTo>
                      <a:pt x="28" y="28"/>
                    </a:lnTo>
                    <a:lnTo>
                      <a:pt x="28" y="28"/>
                    </a:lnTo>
                    <a:lnTo>
                      <a:pt x="28" y="28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6" y="27"/>
                    </a:lnTo>
                    <a:lnTo>
                      <a:pt x="25" y="27"/>
                    </a:lnTo>
                    <a:lnTo>
                      <a:pt x="24" y="27"/>
                    </a:lnTo>
                    <a:lnTo>
                      <a:pt x="24" y="27"/>
                    </a:lnTo>
                    <a:lnTo>
                      <a:pt x="23" y="27"/>
                    </a:lnTo>
                    <a:lnTo>
                      <a:pt x="22" y="27"/>
                    </a:lnTo>
                    <a:lnTo>
                      <a:pt x="22" y="27"/>
                    </a:lnTo>
                    <a:lnTo>
                      <a:pt x="22" y="26"/>
                    </a:lnTo>
                    <a:lnTo>
                      <a:pt x="21" y="26"/>
                    </a:lnTo>
                    <a:lnTo>
                      <a:pt x="21" y="26"/>
                    </a:lnTo>
                    <a:lnTo>
                      <a:pt x="21" y="26"/>
                    </a:lnTo>
                    <a:lnTo>
                      <a:pt x="21" y="25"/>
                    </a:lnTo>
                    <a:lnTo>
                      <a:pt x="21" y="25"/>
                    </a:lnTo>
                    <a:lnTo>
                      <a:pt x="22" y="25"/>
                    </a:lnTo>
                    <a:lnTo>
                      <a:pt x="22" y="25"/>
                    </a:lnTo>
                    <a:lnTo>
                      <a:pt x="22" y="25"/>
                    </a:lnTo>
                    <a:lnTo>
                      <a:pt x="23" y="25"/>
                    </a:lnTo>
                    <a:lnTo>
                      <a:pt x="23" y="24"/>
                    </a:lnTo>
                    <a:lnTo>
                      <a:pt x="23" y="24"/>
                    </a:lnTo>
                    <a:lnTo>
                      <a:pt x="23" y="24"/>
                    </a:lnTo>
                    <a:lnTo>
                      <a:pt x="23" y="23"/>
                    </a:lnTo>
                    <a:lnTo>
                      <a:pt x="23" y="23"/>
                    </a:lnTo>
                    <a:lnTo>
                      <a:pt x="23" y="23"/>
                    </a:lnTo>
                    <a:lnTo>
                      <a:pt x="23" y="22"/>
                    </a:lnTo>
                    <a:lnTo>
                      <a:pt x="23" y="22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0"/>
                    </a:lnTo>
                    <a:lnTo>
                      <a:pt x="23" y="20"/>
                    </a:lnTo>
                    <a:lnTo>
                      <a:pt x="23" y="20"/>
                    </a:lnTo>
                    <a:lnTo>
                      <a:pt x="23" y="20"/>
                    </a:lnTo>
                    <a:lnTo>
                      <a:pt x="23" y="20"/>
                    </a:lnTo>
                    <a:lnTo>
                      <a:pt x="23" y="19"/>
                    </a:lnTo>
                    <a:lnTo>
                      <a:pt x="23" y="19"/>
                    </a:lnTo>
                    <a:lnTo>
                      <a:pt x="22" y="18"/>
                    </a:lnTo>
                    <a:lnTo>
                      <a:pt x="22" y="18"/>
                    </a:lnTo>
                    <a:lnTo>
                      <a:pt x="22" y="18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23" y="17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9" y="17"/>
                    </a:lnTo>
                    <a:lnTo>
                      <a:pt x="29" y="17"/>
                    </a:lnTo>
                    <a:lnTo>
                      <a:pt x="29" y="17"/>
                    </a:lnTo>
                    <a:lnTo>
                      <a:pt x="29" y="17"/>
                    </a:lnTo>
                    <a:lnTo>
                      <a:pt x="29" y="17"/>
                    </a:lnTo>
                    <a:lnTo>
                      <a:pt x="29" y="18"/>
                    </a:lnTo>
                    <a:lnTo>
                      <a:pt x="30" y="18"/>
                    </a:lnTo>
                    <a:lnTo>
                      <a:pt x="30" y="18"/>
                    </a:lnTo>
                    <a:lnTo>
                      <a:pt x="30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5" y="18"/>
                    </a:lnTo>
                    <a:lnTo>
                      <a:pt x="39" y="18"/>
                    </a:lnTo>
                    <a:lnTo>
                      <a:pt x="44" y="18"/>
                    </a:lnTo>
                    <a:lnTo>
                      <a:pt x="48" y="18"/>
                    </a:lnTo>
                    <a:lnTo>
                      <a:pt x="49" y="18"/>
                    </a:lnTo>
                    <a:lnTo>
                      <a:pt x="50" y="18"/>
                    </a:lnTo>
                    <a:lnTo>
                      <a:pt x="51" y="18"/>
                    </a:lnTo>
                    <a:lnTo>
                      <a:pt x="52" y="18"/>
                    </a:lnTo>
                    <a:lnTo>
                      <a:pt x="53" y="18"/>
                    </a:lnTo>
                    <a:lnTo>
                      <a:pt x="53" y="18"/>
                    </a:lnTo>
                    <a:lnTo>
                      <a:pt x="54" y="18"/>
                    </a:lnTo>
                    <a:lnTo>
                      <a:pt x="54" y="18"/>
                    </a:lnTo>
                    <a:lnTo>
                      <a:pt x="54" y="17"/>
                    </a:lnTo>
                    <a:lnTo>
                      <a:pt x="54" y="17"/>
                    </a:lnTo>
                    <a:lnTo>
                      <a:pt x="54" y="17"/>
                    </a:lnTo>
                    <a:lnTo>
                      <a:pt x="56" y="17"/>
                    </a:lnTo>
                    <a:lnTo>
                      <a:pt x="56" y="17"/>
                    </a:lnTo>
                    <a:lnTo>
                      <a:pt x="57" y="17"/>
                    </a:lnTo>
                    <a:lnTo>
                      <a:pt x="58" y="17"/>
                    </a:lnTo>
                    <a:lnTo>
                      <a:pt x="59" y="17"/>
                    </a:lnTo>
                    <a:lnTo>
                      <a:pt x="59" y="16"/>
                    </a:lnTo>
                    <a:lnTo>
                      <a:pt x="60" y="16"/>
                    </a:lnTo>
                    <a:lnTo>
                      <a:pt x="62" y="15"/>
                    </a:lnTo>
                    <a:lnTo>
                      <a:pt x="62" y="15"/>
                    </a:lnTo>
                    <a:lnTo>
                      <a:pt x="63" y="15"/>
                    </a:lnTo>
                    <a:lnTo>
                      <a:pt x="63" y="15"/>
                    </a:lnTo>
                    <a:lnTo>
                      <a:pt x="64" y="15"/>
                    </a:lnTo>
                    <a:lnTo>
                      <a:pt x="65" y="15"/>
                    </a:lnTo>
                    <a:lnTo>
                      <a:pt x="66" y="15"/>
                    </a:lnTo>
                    <a:lnTo>
                      <a:pt x="67" y="15"/>
                    </a:lnTo>
                    <a:lnTo>
                      <a:pt x="67" y="15"/>
                    </a:lnTo>
                    <a:lnTo>
                      <a:pt x="67" y="15"/>
                    </a:lnTo>
                    <a:lnTo>
                      <a:pt x="67" y="15"/>
                    </a:lnTo>
                    <a:lnTo>
                      <a:pt x="68" y="14"/>
                    </a:lnTo>
                    <a:lnTo>
                      <a:pt x="68" y="14"/>
                    </a:lnTo>
                    <a:lnTo>
                      <a:pt x="68" y="14"/>
                    </a:lnTo>
                    <a:lnTo>
                      <a:pt x="68" y="13"/>
                    </a:lnTo>
                    <a:lnTo>
                      <a:pt x="69" y="13"/>
                    </a:lnTo>
                    <a:lnTo>
                      <a:pt x="69" y="14"/>
                    </a:lnTo>
                    <a:lnTo>
                      <a:pt x="70" y="14"/>
                    </a:lnTo>
                    <a:lnTo>
                      <a:pt x="71" y="14"/>
                    </a:lnTo>
                    <a:lnTo>
                      <a:pt x="72" y="13"/>
                    </a:lnTo>
                    <a:lnTo>
                      <a:pt x="73" y="13"/>
                    </a:lnTo>
                    <a:lnTo>
                      <a:pt x="74" y="13"/>
                    </a:lnTo>
                    <a:lnTo>
                      <a:pt x="75" y="12"/>
                    </a:lnTo>
                    <a:lnTo>
                      <a:pt x="75" y="12"/>
                    </a:lnTo>
                    <a:lnTo>
                      <a:pt x="77" y="11"/>
                    </a:lnTo>
                    <a:lnTo>
                      <a:pt x="78" y="11"/>
                    </a:lnTo>
                    <a:lnTo>
                      <a:pt x="79" y="10"/>
                    </a:lnTo>
                    <a:lnTo>
                      <a:pt x="79" y="10"/>
                    </a:lnTo>
                    <a:lnTo>
                      <a:pt x="80" y="10"/>
                    </a:lnTo>
                    <a:lnTo>
                      <a:pt x="82" y="10"/>
                    </a:lnTo>
                    <a:lnTo>
                      <a:pt x="83" y="10"/>
                    </a:lnTo>
                    <a:lnTo>
                      <a:pt x="83" y="10"/>
                    </a:lnTo>
                    <a:lnTo>
                      <a:pt x="83" y="11"/>
                    </a:lnTo>
                    <a:lnTo>
                      <a:pt x="83" y="11"/>
                    </a:lnTo>
                    <a:lnTo>
                      <a:pt x="83" y="11"/>
                    </a:lnTo>
                    <a:lnTo>
                      <a:pt x="84" y="11"/>
                    </a:lnTo>
                    <a:lnTo>
                      <a:pt x="84" y="11"/>
                    </a:lnTo>
                    <a:lnTo>
                      <a:pt x="85" y="11"/>
                    </a:lnTo>
                    <a:lnTo>
                      <a:pt x="85" y="12"/>
                    </a:lnTo>
                    <a:lnTo>
                      <a:pt x="86" y="12"/>
                    </a:lnTo>
                    <a:lnTo>
                      <a:pt x="87" y="12"/>
                    </a:lnTo>
                    <a:lnTo>
                      <a:pt x="88" y="12"/>
                    </a:lnTo>
                    <a:lnTo>
                      <a:pt x="90" y="12"/>
                    </a:lnTo>
                    <a:lnTo>
                      <a:pt x="92" y="12"/>
                    </a:lnTo>
                    <a:lnTo>
                      <a:pt x="94" y="12"/>
                    </a:lnTo>
                    <a:lnTo>
                      <a:pt x="96" y="12"/>
                    </a:lnTo>
                    <a:lnTo>
                      <a:pt x="97" y="12"/>
                    </a:lnTo>
                    <a:lnTo>
                      <a:pt x="97" y="12"/>
                    </a:lnTo>
                    <a:lnTo>
                      <a:pt x="97" y="12"/>
                    </a:lnTo>
                    <a:lnTo>
                      <a:pt x="97" y="11"/>
                    </a:lnTo>
                    <a:lnTo>
                      <a:pt x="98" y="11"/>
                    </a:lnTo>
                    <a:lnTo>
                      <a:pt x="98" y="11"/>
                    </a:lnTo>
                    <a:lnTo>
                      <a:pt x="98" y="10"/>
                    </a:lnTo>
                    <a:lnTo>
                      <a:pt x="98" y="10"/>
                    </a:lnTo>
                    <a:lnTo>
                      <a:pt x="98" y="10"/>
                    </a:lnTo>
                    <a:lnTo>
                      <a:pt x="99" y="10"/>
                    </a:lnTo>
                    <a:lnTo>
                      <a:pt x="99" y="10"/>
                    </a:lnTo>
                    <a:lnTo>
                      <a:pt x="99" y="10"/>
                    </a:lnTo>
                    <a:lnTo>
                      <a:pt x="99" y="9"/>
                    </a:lnTo>
                    <a:lnTo>
                      <a:pt x="99" y="9"/>
                    </a:lnTo>
                    <a:lnTo>
                      <a:pt x="99" y="9"/>
                    </a:lnTo>
                    <a:lnTo>
                      <a:pt x="99" y="8"/>
                    </a:lnTo>
                    <a:lnTo>
                      <a:pt x="99" y="7"/>
                    </a:lnTo>
                    <a:lnTo>
                      <a:pt x="99" y="7"/>
                    </a:lnTo>
                    <a:lnTo>
                      <a:pt x="99" y="6"/>
                    </a:lnTo>
                    <a:lnTo>
                      <a:pt x="99" y="5"/>
                    </a:lnTo>
                    <a:lnTo>
                      <a:pt x="100" y="5"/>
                    </a:lnTo>
                    <a:lnTo>
                      <a:pt x="100" y="5"/>
                    </a:lnTo>
                    <a:lnTo>
                      <a:pt x="101" y="5"/>
                    </a:lnTo>
                    <a:lnTo>
                      <a:pt x="101" y="5"/>
                    </a:lnTo>
                    <a:lnTo>
                      <a:pt x="101" y="4"/>
                    </a:lnTo>
                    <a:lnTo>
                      <a:pt x="101" y="4"/>
                    </a:lnTo>
                    <a:lnTo>
                      <a:pt x="101" y="4"/>
                    </a:lnTo>
                    <a:lnTo>
                      <a:pt x="101" y="3"/>
                    </a:lnTo>
                    <a:lnTo>
                      <a:pt x="102" y="3"/>
                    </a:lnTo>
                    <a:lnTo>
                      <a:pt x="102" y="3"/>
                    </a:lnTo>
                    <a:lnTo>
                      <a:pt x="102" y="3"/>
                    </a:lnTo>
                    <a:lnTo>
                      <a:pt x="103" y="3"/>
                    </a:lnTo>
                    <a:lnTo>
                      <a:pt x="103" y="3"/>
                    </a:lnTo>
                    <a:lnTo>
                      <a:pt x="104" y="3"/>
                    </a:lnTo>
                    <a:lnTo>
                      <a:pt x="104" y="3"/>
                    </a:lnTo>
                    <a:lnTo>
                      <a:pt x="104" y="3"/>
                    </a:lnTo>
                    <a:lnTo>
                      <a:pt x="104" y="3"/>
                    </a:lnTo>
                    <a:lnTo>
                      <a:pt x="104" y="2"/>
                    </a:lnTo>
                    <a:lnTo>
                      <a:pt x="104" y="2"/>
                    </a:lnTo>
                    <a:lnTo>
                      <a:pt x="104" y="2"/>
                    </a:lnTo>
                    <a:lnTo>
                      <a:pt x="105" y="2"/>
                    </a:lnTo>
                    <a:lnTo>
                      <a:pt x="106" y="2"/>
                    </a:lnTo>
                    <a:lnTo>
                      <a:pt x="107" y="2"/>
                    </a:lnTo>
                    <a:lnTo>
                      <a:pt x="108" y="2"/>
                    </a:lnTo>
                    <a:lnTo>
                      <a:pt x="108" y="2"/>
                    </a:lnTo>
                    <a:lnTo>
                      <a:pt x="108" y="2"/>
                    </a:lnTo>
                    <a:lnTo>
                      <a:pt x="109" y="1"/>
                    </a:lnTo>
                    <a:lnTo>
                      <a:pt x="109" y="1"/>
                    </a:lnTo>
                    <a:lnTo>
                      <a:pt x="109" y="1"/>
                    </a:lnTo>
                    <a:lnTo>
                      <a:pt x="109" y="1"/>
                    </a:lnTo>
                    <a:lnTo>
                      <a:pt x="109" y="0"/>
                    </a:lnTo>
                    <a:lnTo>
                      <a:pt x="109" y="0"/>
                    </a:lnTo>
                    <a:lnTo>
                      <a:pt x="109" y="0"/>
                    </a:lnTo>
                    <a:moveTo>
                      <a:pt x="11" y="85"/>
                    </a:moveTo>
                    <a:lnTo>
                      <a:pt x="11" y="85"/>
                    </a:lnTo>
                    <a:lnTo>
                      <a:pt x="11" y="85"/>
                    </a:lnTo>
                    <a:lnTo>
                      <a:pt x="10" y="85"/>
                    </a:lnTo>
                    <a:lnTo>
                      <a:pt x="10" y="85"/>
                    </a:lnTo>
                    <a:lnTo>
                      <a:pt x="9" y="85"/>
                    </a:lnTo>
                    <a:lnTo>
                      <a:pt x="9" y="86"/>
                    </a:lnTo>
                    <a:lnTo>
                      <a:pt x="9" y="86"/>
                    </a:lnTo>
                    <a:lnTo>
                      <a:pt x="9" y="86"/>
                    </a:lnTo>
                    <a:lnTo>
                      <a:pt x="9" y="86"/>
                    </a:lnTo>
                    <a:lnTo>
                      <a:pt x="9" y="86"/>
                    </a:lnTo>
                    <a:lnTo>
                      <a:pt x="10" y="87"/>
                    </a:lnTo>
                    <a:lnTo>
                      <a:pt x="10" y="86"/>
                    </a:lnTo>
                    <a:lnTo>
                      <a:pt x="10" y="86"/>
                    </a:lnTo>
                    <a:lnTo>
                      <a:pt x="11" y="86"/>
                    </a:lnTo>
                    <a:lnTo>
                      <a:pt x="11" y="86"/>
                    </a:lnTo>
                    <a:lnTo>
                      <a:pt x="11" y="85"/>
                    </a:lnTo>
                    <a:lnTo>
                      <a:pt x="11" y="85"/>
                    </a:lnTo>
                    <a:lnTo>
                      <a:pt x="11" y="85"/>
                    </a:lnTo>
                    <a:lnTo>
                      <a:pt x="11" y="85"/>
                    </a:lnTo>
                    <a:lnTo>
                      <a:pt x="11" y="85"/>
                    </a:lnTo>
                    <a:lnTo>
                      <a:pt x="11" y="85"/>
                    </a:lnTo>
                  </a:path>
                </a:pathLst>
              </a:custGeom>
              <a:grpFill/>
              <a:ln w="317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defTabSz="914308">
                  <a:defRPr/>
                </a:pPr>
                <a:endParaRPr lang="en-US" sz="9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0" name="Freeform 4"/>
              <p:cNvSpPr>
                <a:spLocks/>
              </p:cNvSpPr>
              <p:nvPr/>
            </p:nvSpPr>
            <p:spPr bwMode="auto">
              <a:xfrm>
                <a:off x="2905476" y="2173725"/>
                <a:ext cx="1241967" cy="905070"/>
              </a:xfrm>
              <a:custGeom>
                <a:avLst/>
                <a:gdLst/>
                <a:ahLst/>
                <a:cxnLst>
                  <a:cxn ang="0">
                    <a:pos x="81" y="1"/>
                  </a:cxn>
                  <a:cxn ang="0">
                    <a:pos x="88" y="6"/>
                  </a:cxn>
                  <a:cxn ang="0">
                    <a:pos x="92" y="10"/>
                  </a:cxn>
                  <a:cxn ang="0">
                    <a:pos x="93" y="9"/>
                  </a:cxn>
                  <a:cxn ang="0">
                    <a:pos x="113" y="11"/>
                  </a:cxn>
                  <a:cxn ang="0">
                    <a:pos x="118" y="15"/>
                  </a:cxn>
                  <a:cxn ang="0">
                    <a:pos x="123" y="21"/>
                  </a:cxn>
                  <a:cxn ang="0">
                    <a:pos x="128" y="19"/>
                  </a:cxn>
                  <a:cxn ang="0">
                    <a:pos x="136" y="19"/>
                  </a:cxn>
                  <a:cxn ang="0">
                    <a:pos x="143" y="24"/>
                  </a:cxn>
                  <a:cxn ang="0">
                    <a:pos x="152" y="25"/>
                  </a:cxn>
                  <a:cxn ang="0">
                    <a:pos x="157" y="27"/>
                  </a:cxn>
                  <a:cxn ang="0">
                    <a:pos x="163" y="33"/>
                  </a:cxn>
                  <a:cxn ang="0">
                    <a:pos x="165" y="42"/>
                  </a:cxn>
                  <a:cxn ang="0">
                    <a:pos x="163" y="52"/>
                  </a:cxn>
                  <a:cxn ang="0">
                    <a:pos x="162" y="61"/>
                  </a:cxn>
                  <a:cxn ang="0">
                    <a:pos x="160" y="66"/>
                  </a:cxn>
                  <a:cxn ang="0">
                    <a:pos x="159" y="69"/>
                  </a:cxn>
                  <a:cxn ang="0">
                    <a:pos x="162" y="74"/>
                  </a:cxn>
                  <a:cxn ang="0">
                    <a:pos x="153" y="80"/>
                  </a:cxn>
                  <a:cxn ang="0">
                    <a:pos x="142" y="89"/>
                  </a:cxn>
                  <a:cxn ang="0">
                    <a:pos x="137" y="93"/>
                  </a:cxn>
                  <a:cxn ang="0">
                    <a:pos x="132" y="96"/>
                  </a:cxn>
                  <a:cxn ang="0">
                    <a:pos x="129" y="101"/>
                  </a:cxn>
                  <a:cxn ang="0">
                    <a:pos x="122" y="102"/>
                  </a:cxn>
                  <a:cxn ang="0">
                    <a:pos x="118" y="99"/>
                  </a:cxn>
                  <a:cxn ang="0">
                    <a:pos x="116" y="95"/>
                  </a:cxn>
                  <a:cxn ang="0">
                    <a:pos x="109" y="97"/>
                  </a:cxn>
                  <a:cxn ang="0">
                    <a:pos x="104" y="103"/>
                  </a:cxn>
                  <a:cxn ang="0">
                    <a:pos x="100" y="112"/>
                  </a:cxn>
                  <a:cxn ang="0">
                    <a:pos x="87" y="111"/>
                  </a:cxn>
                  <a:cxn ang="0">
                    <a:pos x="78" y="109"/>
                  </a:cxn>
                  <a:cxn ang="0">
                    <a:pos x="75" y="104"/>
                  </a:cxn>
                  <a:cxn ang="0">
                    <a:pos x="71" y="102"/>
                  </a:cxn>
                  <a:cxn ang="0">
                    <a:pos x="64" y="98"/>
                  </a:cxn>
                  <a:cxn ang="0">
                    <a:pos x="58" y="96"/>
                  </a:cxn>
                  <a:cxn ang="0">
                    <a:pos x="52" y="100"/>
                  </a:cxn>
                  <a:cxn ang="0">
                    <a:pos x="46" y="98"/>
                  </a:cxn>
                  <a:cxn ang="0">
                    <a:pos x="33" y="95"/>
                  </a:cxn>
                  <a:cxn ang="0">
                    <a:pos x="24" y="89"/>
                  </a:cxn>
                  <a:cxn ang="0">
                    <a:pos x="16" y="85"/>
                  </a:cxn>
                  <a:cxn ang="0">
                    <a:pos x="11" y="80"/>
                  </a:cxn>
                  <a:cxn ang="0">
                    <a:pos x="3" y="80"/>
                  </a:cxn>
                  <a:cxn ang="0">
                    <a:pos x="1" y="68"/>
                  </a:cxn>
                  <a:cxn ang="0">
                    <a:pos x="5" y="58"/>
                  </a:cxn>
                  <a:cxn ang="0">
                    <a:pos x="13" y="48"/>
                  </a:cxn>
                  <a:cxn ang="0">
                    <a:pos x="19" y="41"/>
                  </a:cxn>
                  <a:cxn ang="0">
                    <a:pos x="27" y="40"/>
                  </a:cxn>
                  <a:cxn ang="0">
                    <a:pos x="35" y="37"/>
                  </a:cxn>
                  <a:cxn ang="0">
                    <a:pos x="44" y="36"/>
                  </a:cxn>
                  <a:cxn ang="0">
                    <a:pos x="56" y="27"/>
                  </a:cxn>
                  <a:cxn ang="0">
                    <a:pos x="59" y="24"/>
                  </a:cxn>
                  <a:cxn ang="0">
                    <a:pos x="58" y="21"/>
                  </a:cxn>
                  <a:cxn ang="0">
                    <a:pos x="55" y="15"/>
                  </a:cxn>
                  <a:cxn ang="0">
                    <a:pos x="55" y="11"/>
                  </a:cxn>
                  <a:cxn ang="0">
                    <a:pos x="58" y="4"/>
                  </a:cxn>
                  <a:cxn ang="0">
                    <a:pos x="67" y="2"/>
                  </a:cxn>
                  <a:cxn ang="0">
                    <a:pos x="75" y="2"/>
                  </a:cxn>
                </a:cxnLst>
                <a:rect l="0" t="0" r="r" b="b"/>
                <a:pathLst>
                  <a:path w="166" h="112">
                    <a:moveTo>
                      <a:pt x="75" y="1"/>
                    </a:moveTo>
                    <a:lnTo>
                      <a:pt x="76" y="0"/>
                    </a:lnTo>
                    <a:lnTo>
                      <a:pt x="77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9" y="0"/>
                    </a:lnTo>
                    <a:lnTo>
                      <a:pt x="80" y="0"/>
                    </a:lnTo>
                    <a:lnTo>
                      <a:pt x="81" y="1"/>
                    </a:lnTo>
                    <a:lnTo>
                      <a:pt x="82" y="1"/>
                    </a:lnTo>
                    <a:lnTo>
                      <a:pt x="83" y="2"/>
                    </a:lnTo>
                    <a:lnTo>
                      <a:pt x="84" y="2"/>
                    </a:lnTo>
                    <a:lnTo>
                      <a:pt x="85" y="3"/>
                    </a:lnTo>
                    <a:lnTo>
                      <a:pt x="85" y="4"/>
                    </a:lnTo>
                    <a:lnTo>
                      <a:pt x="86" y="5"/>
                    </a:lnTo>
                    <a:lnTo>
                      <a:pt x="87" y="6"/>
                    </a:lnTo>
                    <a:lnTo>
                      <a:pt x="88" y="6"/>
                    </a:lnTo>
                    <a:lnTo>
                      <a:pt x="89" y="7"/>
                    </a:lnTo>
                    <a:lnTo>
                      <a:pt x="90" y="8"/>
                    </a:lnTo>
                    <a:lnTo>
                      <a:pt x="91" y="8"/>
                    </a:lnTo>
                    <a:lnTo>
                      <a:pt x="92" y="9"/>
                    </a:lnTo>
                    <a:lnTo>
                      <a:pt x="92" y="9"/>
                    </a:lnTo>
                    <a:lnTo>
                      <a:pt x="92" y="9"/>
                    </a:lnTo>
                    <a:lnTo>
                      <a:pt x="92" y="10"/>
                    </a:lnTo>
                    <a:lnTo>
                      <a:pt x="92" y="10"/>
                    </a:lnTo>
                    <a:lnTo>
                      <a:pt x="92" y="10"/>
                    </a:lnTo>
                    <a:lnTo>
                      <a:pt x="92" y="10"/>
                    </a:lnTo>
                    <a:lnTo>
                      <a:pt x="93" y="10"/>
                    </a:lnTo>
                    <a:lnTo>
                      <a:pt x="93" y="10"/>
                    </a:lnTo>
                    <a:lnTo>
                      <a:pt x="93" y="10"/>
                    </a:lnTo>
                    <a:lnTo>
                      <a:pt x="93" y="10"/>
                    </a:lnTo>
                    <a:lnTo>
                      <a:pt x="93" y="9"/>
                    </a:lnTo>
                    <a:lnTo>
                      <a:pt x="93" y="9"/>
                    </a:lnTo>
                    <a:lnTo>
                      <a:pt x="95" y="9"/>
                    </a:lnTo>
                    <a:lnTo>
                      <a:pt x="98" y="9"/>
                    </a:lnTo>
                    <a:lnTo>
                      <a:pt x="102" y="10"/>
                    </a:lnTo>
                    <a:lnTo>
                      <a:pt x="104" y="10"/>
                    </a:lnTo>
                    <a:lnTo>
                      <a:pt x="107" y="10"/>
                    </a:lnTo>
                    <a:lnTo>
                      <a:pt x="109" y="10"/>
                    </a:lnTo>
                    <a:lnTo>
                      <a:pt x="111" y="11"/>
                    </a:lnTo>
                    <a:lnTo>
                      <a:pt x="113" y="11"/>
                    </a:lnTo>
                    <a:lnTo>
                      <a:pt x="114" y="11"/>
                    </a:lnTo>
                    <a:lnTo>
                      <a:pt x="114" y="12"/>
                    </a:lnTo>
                    <a:lnTo>
                      <a:pt x="115" y="12"/>
                    </a:lnTo>
                    <a:lnTo>
                      <a:pt x="116" y="13"/>
                    </a:lnTo>
                    <a:lnTo>
                      <a:pt x="117" y="13"/>
                    </a:lnTo>
                    <a:lnTo>
                      <a:pt x="117" y="14"/>
                    </a:lnTo>
                    <a:lnTo>
                      <a:pt x="118" y="14"/>
                    </a:lnTo>
                    <a:lnTo>
                      <a:pt x="118" y="15"/>
                    </a:lnTo>
                    <a:lnTo>
                      <a:pt x="119" y="16"/>
                    </a:lnTo>
                    <a:lnTo>
                      <a:pt x="119" y="16"/>
                    </a:lnTo>
                    <a:lnTo>
                      <a:pt x="119" y="17"/>
                    </a:lnTo>
                    <a:lnTo>
                      <a:pt x="120" y="18"/>
                    </a:lnTo>
                    <a:lnTo>
                      <a:pt x="120" y="19"/>
                    </a:lnTo>
                    <a:lnTo>
                      <a:pt x="120" y="21"/>
                    </a:lnTo>
                    <a:lnTo>
                      <a:pt x="122" y="21"/>
                    </a:lnTo>
                    <a:lnTo>
                      <a:pt x="123" y="21"/>
                    </a:lnTo>
                    <a:lnTo>
                      <a:pt x="125" y="21"/>
                    </a:lnTo>
                    <a:lnTo>
                      <a:pt x="127" y="21"/>
                    </a:lnTo>
                    <a:lnTo>
                      <a:pt x="127" y="21"/>
                    </a:lnTo>
                    <a:lnTo>
                      <a:pt x="127" y="21"/>
                    </a:lnTo>
                    <a:lnTo>
                      <a:pt x="128" y="20"/>
                    </a:lnTo>
                    <a:lnTo>
                      <a:pt x="128" y="20"/>
                    </a:lnTo>
                    <a:lnTo>
                      <a:pt x="128" y="20"/>
                    </a:lnTo>
                    <a:lnTo>
                      <a:pt x="128" y="19"/>
                    </a:lnTo>
                    <a:lnTo>
                      <a:pt x="128" y="19"/>
                    </a:lnTo>
                    <a:lnTo>
                      <a:pt x="128" y="19"/>
                    </a:lnTo>
                    <a:lnTo>
                      <a:pt x="130" y="19"/>
                    </a:lnTo>
                    <a:lnTo>
                      <a:pt x="132" y="19"/>
                    </a:lnTo>
                    <a:lnTo>
                      <a:pt x="133" y="19"/>
                    </a:lnTo>
                    <a:lnTo>
                      <a:pt x="135" y="19"/>
                    </a:lnTo>
                    <a:lnTo>
                      <a:pt x="135" y="19"/>
                    </a:lnTo>
                    <a:lnTo>
                      <a:pt x="136" y="19"/>
                    </a:lnTo>
                    <a:lnTo>
                      <a:pt x="136" y="19"/>
                    </a:lnTo>
                    <a:lnTo>
                      <a:pt x="137" y="19"/>
                    </a:lnTo>
                    <a:lnTo>
                      <a:pt x="138" y="19"/>
                    </a:lnTo>
                    <a:lnTo>
                      <a:pt x="138" y="20"/>
                    </a:lnTo>
                    <a:lnTo>
                      <a:pt x="140" y="21"/>
                    </a:lnTo>
                    <a:lnTo>
                      <a:pt x="141" y="22"/>
                    </a:lnTo>
                    <a:lnTo>
                      <a:pt x="142" y="23"/>
                    </a:lnTo>
                    <a:lnTo>
                      <a:pt x="143" y="24"/>
                    </a:lnTo>
                    <a:lnTo>
                      <a:pt x="144" y="24"/>
                    </a:lnTo>
                    <a:lnTo>
                      <a:pt x="145" y="25"/>
                    </a:lnTo>
                    <a:lnTo>
                      <a:pt x="146" y="25"/>
                    </a:lnTo>
                    <a:lnTo>
                      <a:pt x="147" y="25"/>
                    </a:lnTo>
                    <a:lnTo>
                      <a:pt x="148" y="26"/>
                    </a:lnTo>
                    <a:lnTo>
                      <a:pt x="149" y="26"/>
                    </a:lnTo>
                    <a:lnTo>
                      <a:pt x="150" y="26"/>
                    </a:lnTo>
                    <a:lnTo>
                      <a:pt x="152" y="25"/>
                    </a:lnTo>
                    <a:lnTo>
                      <a:pt x="152" y="25"/>
                    </a:lnTo>
                    <a:lnTo>
                      <a:pt x="152" y="25"/>
                    </a:lnTo>
                    <a:lnTo>
                      <a:pt x="153" y="25"/>
                    </a:lnTo>
                    <a:lnTo>
                      <a:pt x="153" y="25"/>
                    </a:lnTo>
                    <a:lnTo>
                      <a:pt x="154" y="26"/>
                    </a:lnTo>
                    <a:lnTo>
                      <a:pt x="156" y="26"/>
                    </a:lnTo>
                    <a:lnTo>
                      <a:pt x="156" y="26"/>
                    </a:lnTo>
                    <a:lnTo>
                      <a:pt x="157" y="27"/>
                    </a:lnTo>
                    <a:lnTo>
                      <a:pt x="158" y="27"/>
                    </a:lnTo>
                    <a:lnTo>
                      <a:pt x="159" y="28"/>
                    </a:lnTo>
                    <a:lnTo>
                      <a:pt x="159" y="28"/>
                    </a:lnTo>
                    <a:lnTo>
                      <a:pt x="160" y="29"/>
                    </a:lnTo>
                    <a:lnTo>
                      <a:pt x="161" y="30"/>
                    </a:lnTo>
                    <a:lnTo>
                      <a:pt x="161" y="31"/>
                    </a:lnTo>
                    <a:lnTo>
                      <a:pt x="162" y="32"/>
                    </a:lnTo>
                    <a:lnTo>
                      <a:pt x="163" y="33"/>
                    </a:lnTo>
                    <a:lnTo>
                      <a:pt x="163" y="33"/>
                    </a:lnTo>
                    <a:lnTo>
                      <a:pt x="164" y="33"/>
                    </a:lnTo>
                    <a:lnTo>
                      <a:pt x="165" y="34"/>
                    </a:lnTo>
                    <a:lnTo>
                      <a:pt x="165" y="36"/>
                    </a:lnTo>
                    <a:lnTo>
                      <a:pt x="165" y="37"/>
                    </a:lnTo>
                    <a:lnTo>
                      <a:pt x="166" y="39"/>
                    </a:lnTo>
                    <a:lnTo>
                      <a:pt x="165" y="41"/>
                    </a:lnTo>
                    <a:lnTo>
                      <a:pt x="165" y="42"/>
                    </a:lnTo>
                    <a:lnTo>
                      <a:pt x="165" y="44"/>
                    </a:lnTo>
                    <a:lnTo>
                      <a:pt x="165" y="45"/>
                    </a:lnTo>
                    <a:lnTo>
                      <a:pt x="165" y="47"/>
                    </a:lnTo>
                    <a:lnTo>
                      <a:pt x="164" y="48"/>
                    </a:lnTo>
                    <a:lnTo>
                      <a:pt x="164" y="49"/>
                    </a:lnTo>
                    <a:lnTo>
                      <a:pt x="163" y="50"/>
                    </a:lnTo>
                    <a:lnTo>
                      <a:pt x="163" y="51"/>
                    </a:lnTo>
                    <a:lnTo>
                      <a:pt x="163" y="52"/>
                    </a:lnTo>
                    <a:lnTo>
                      <a:pt x="162" y="53"/>
                    </a:lnTo>
                    <a:lnTo>
                      <a:pt x="162" y="54"/>
                    </a:lnTo>
                    <a:lnTo>
                      <a:pt x="162" y="56"/>
                    </a:lnTo>
                    <a:lnTo>
                      <a:pt x="161" y="56"/>
                    </a:lnTo>
                    <a:lnTo>
                      <a:pt x="161" y="57"/>
                    </a:lnTo>
                    <a:lnTo>
                      <a:pt x="161" y="58"/>
                    </a:lnTo>
                    <a:lnTo>
                      <a:pt x="161" y="59"/>
                    </a:lnTo>
                    <a:lnTo>
                      <a:pt x="162" y="61"/>
                    </a:lnTo>
                    <a:lnTo>
                      <a:pt x="162" y="62"/>
                    </a:lnTo>
                    <a:lnTo>
                      <a:pt x="162" y="63"/>
                    </a:lnTo>
                    <a:lnTo>
                      <a:pt x="162" y="63"/>
                    </a:lnTo>
                    <a:lnTo>
                      <a:pt x="161" y="64"/>
                    </a:lnTo>
                    <a:lnTo>
                      <a:pt x="161" y="65"/>
                    </a:lnTo>
                    <a:lnTo>
                      <a:pt x="161" y="65"/>
                    </a:lnTo>
                    <a:lnTo>
                      <a:pt x="161" y="66"/>
                    </a:lnTo>
                    <a:lnTo>
                      <a:pt x="160" y="66"/>
                    </a:lnTo>
                    <a:lnTo>
                      <a:pt x="160" y="67"/>
                    </a:lnTo>
                    <a:lnTo>
                      <a:pt x="159" y="67"/>
                    </a:lnTo>
                    <a:lnTo>
                      <a:pt x="159" y="67"/>
                    </a:lnTo>
                    <a:lnTo>
                      <a:pt x="158" y="67"/>
                    </a:lnTo>
                    <a:lnTo>
                      <a:pt x="159" y="68"/>
                    </a:lnTo>
                    <a:lnTo>
                      <a:pt x="159" y="68"/>
                    </a:lnTo>
                    <a:lnTo>
                      <a:pt x="159" y="69"/>
                    </a:lnTo>
                    <a:lnTo>
                      <a:pt x="159" y="69"/>
                    </a:lnTo>
                    <a:lnTo>
                      <a:pt x="160" y="70"/>
                    </a:lnTo>
                    <a:lnTo>
                      <a:pt x="161" y="70"/>
                    </a:lnTo>
                    <a:lnTo>
                      <a:pt x="161" y="71"/>
                    </a:lnTo>
                    <a:lnTo>
                      <a:pt x="161" y="71"/>
                    </a:lnTo>
                    <a:lnTo>
                      <a:pt x="162" y="72"/>
                    </a:lnTo>
                    <a:lnTo>
                      <a:pt x="162" y="72"/>
                    </a:lnTo>
                    <a:lnTo>
                      <a:pt x="162" y="73"/>
                    </a:lnTo>
                    <a:lnTo>
                      <a:pt x="162" y="74"/>
                    </a:lnTo>
                    <a:lnTo>
                      <a:pt x="162" y="74"/>
                    </a:lnTo>
                    <a:lnTo>
                      <a:pt x="162" y="75"/>
                    </a:lnTo>
                    <a:lnTo>
                      <a:pt x="160" y="76"/>
                    </a:lnTo>
                    <a:lnTo>
                      <a:pt x="159" y="76"/>
                    </a:lnTo>
                    <a:lnTo>
                      <a:pt x="157" y="77"/>
                    </a:lnTo>
                    <a:lnTo>
                      <a:pt x="156" y="78"/>
                    </a:lnTo>
                    <a:lnTo>
                      <a:pt x="154" y="78"/>
                    </a:lnTo>
                    <a:lnTo>
                      <a:pt x="153" y="80"/>
                    </a:lnTo>
                    <a:lnTo>
                      <a:pt x="152" y="80"/>
                    </a:lnTo>
                    <a:lnTo>
                      <a:pt x="151" y="81"/>
                    </a:lnTo>
                    <a:lnTo>
                      <a:pt x="149" y="83"/>
                    </a:lnTo>
                    <a:lnTo>
                      <a:pt x="146" y="85"/>
                    </a:lnTo>
                    <a:lnTo>
                      <a:pt x="145" y="86"/>
                    </a:lnTo>
                    <a:lnTo>
                      <a:pt x="144" y="87"/>
                    </a:lnTo>
                    <a:lnTo>
                      <a:pt x="143" y="88"/>
                    </a:lnTo>
                    <a:lnTo>
                      <a:pt x="142" y="89"/>
                    </a:lnTo>
                    <a:lnTo>
                      <a:pt x="141" y="89"/>
                    </a:lnTo>
                    <a:lnTo>
                      <a:pt x="140" y="89"/>
                    </a:lnTo>
                    <a:lnTo>
                      <a:pt x="140" y="90"/>
                    </a:lnTo>
                    <a:lnTo>
                      <a:pt x="139" y="90"/>
                    </a:lnTo>
                    <a:lnTo>
                      <a:pt x="139" y="91"/>
                    </a:lnTo>
                    <a:lnTo>
                      <a:pt x="138" y="91"/>
                    </a:lnTo>
                    <a:lnTo>
                      <a:pt x="137" y="93"/>
                    </a:lnTo>
                    <a:lnTo>
                      <a:pt x="137" y="93"/>
                    </a:lnTo>
                    <a:lnTo>
                      <a:pt x="136" y="94"/>
                    </a:lnTo>
                    <a:lnTo>
                      <a:pt x="136" y="94"/>
                    </a:lnTo>
                    <a:lnTo>
                      <a:pt x="135" y="95"/>
                    </a:lnTo>
                    <a:lnTo>
                      <a:pt x="134" y="95"/>
                    </a:lnTo>
                    <a:lnTo>
                      <a:pt x="134" y="95"/>
                    </a:lnTo>
                    <a:lnTo>
                      <a:pt x="133" y="95"/>
                    </a:lnTo>
                    <a:lnTo>
                      <a:pt x="132" y="95"/>
                    </a:lnTo>
                    <a:lnTo>
                      <a:pt x="132" y="96"/>
                    </a:lnTo>
                    <a:lnTo>
                      <a:pt x="131" y="97"/>
                    </a:lnTo>
                    <a:lnTo>
                      <a:pt x="131" y="98"/>
                    </a:lnTo>
                    <a:lnTo>
                      <a:pt x="131" y="98"/>
                    </a:lnTo>
                    <a:lnTo>
                      <a:pt x="131" y="99"/>
                    </a:lnTo>
                    <a:lnTo>
                      <a:pt x="130" y="100"/>
                    </a:lnTo>
                    <a:lnTo>
                      <a:pt x="130" y="100"/>
                    </a:lnTo>
                    <a:lnTo>
                      <a:pt x="129" y="101"/>
                    </a:lnTo>
                    <a:lnTo>
                      <a:pt x="129" y="101"/>
                    </a:lnTo>
                    <a:lnTo>
                      <a:pt x="128" y="101"/>
                    </a:lnTo>
                    <a:lnTo>
                      <a:pt x="128" y="102"/>
                    </a:lnTo>
                    <a:lnTo>
                      <a:pt x="127" y="102"/>
                    </a:lnTo>
                    <a:lnTo>
                      <a:pt x="126" y="102"/>
                    </a:lnTo>
                    <a:lnTo>
                      <a:pt x="125" y="102"/>
                    </a:lnTo>
                    <a:lnTo>
                      <a:pt x="124" y="102"/>
                    </a:lnTo>
                    <a:lnTo>
                      <a:pt x="123" y="102"/>
                    </a:lnTo>
                    <a:lnTo>
                      <a:pt x="122" y="102"/>
                    </a:lnTo>
                    <a:lnTo>
                      <a:pt x="122" y="102"/>
                    </a:lnTo>
                    <a:lnTo>
                      <a:pt x="121" y="102"/>
                    </a:lnTo>
                    <a:lnTo>
                      <a:pt x="120" y="102"/>
                    </a:lnTo>
                    <a:lnTo>
                      <a:pt x="120" y="101"/>
                    </a:lnTo>
                    <a:lnTo>
                      <a:pt x="119" y="101"/>
                    </a:lnTo>
                    <a:lnTo>
                      <a:pt x="119" y="100"/>
                    </a:lnTo>
                    <a:lnTo>
                      <a:pt x="119" y="100"/>
                    </a:lnTo>
                    <a:lnTo>
                      <a:pt x="118" y="99"/>
                    </a:lnTo>
                    <a:lnTo>
                      <a:pt x="118" y="99"/>
                    </a:lnTo>
                    <a:lnTo>
                      <a:pt x="118" y="98"/>
                    </a:lnTo>
                    <a:lnTo>
                      <a:pt x="118" y="97"/>
                    </a:lnTo>
                    <a:lnTo>
                      <a:pt x="118" y="95"/>
                    </a:lnTo>
                    <a:lnTo>
                      <a:pt x="118" y="94"/>
                    </a:lnTo>
                    <a:lnTo>
                      <a:pt x="118" y="94"/>
                    </a:lnTo>
                    <a:lnTo>
                      <a:pt x="117" y="94"/>
                    </a:lnTo>
                    <a:lnTo>
                      <a:pt x="116" y="95"/>
                    </a:lnTo>
                    <a:lnTo>
                      <a:pt x="115" y="95"/>
                    </a:lnTo>
                    <a:lnTo>
                      <a:pt x="114" y="96"/>
                    </a:lnTo>
                    <a:lnTo>
                      <a:pt x="113" y="97"/>
                    </a:lnTo>
                    <a:lnTo>
                      <a:pt x="112" y="97"/>
                    </a:lnTo>
                    <a:lnTo>
                      <a:pt x="112" y="97"/>
                    </a:lnTo>
                    <a:lnTo>
                      <a:pt x="111" y="97"/>
                    </a:lnTo>
                    <a:lnTo>
                      <a:pt x="110" y="97"/>
                    </a:lnTo>
                    <a:lnTo>
                      <a:pt x="109" y="97"/>
                    </a:lnTo>
                    <a:lnTo>
                      <a:pt x="108" y="97"/>
                    </a:lnTo>
                    <a:lnTo>
                      <a:pt x="107" y="98"/>
                    </a:lnTo>
                    <a:lnTo>
                      <a:pt x="107" y="98"/>
                    </a:lnTo>
                    <a:lnTo>
                      <a:pt x="106" y="99"/>
                    </a:lnTo>
                    <a:lnTo>
                      <a:pt x="105" y="100"/>
                    </a:lnTo>
                    <a:lnTo>
                      <a:pt x="105" y="101"/>
                    </a:lnTo>
                    <a:lnTo>
                      <a:pt x="105" y="102"/>
                    </a:lnTo>
                    <a:lnTo>
                      <a:pt x="104" y="103"/>
                    </a:lnTo>
                    <a:lnTo>
                      <a:pt x="104" y="104"/>
                    </a:lnTo>
                    <a:lnTo>
                      <a:pt x="103" y="106"/>
                    </a:lnTo>
                    <a:lnTo>
                      <a:pt x="103" y="107"/>
                    </a:lnTo>
                    <a:lnTo>
                      <a:pt x="102" y="109"/>
                    </a:lnTo>
                    <a:lnTo>
                      <a:pt x="102" y="109"/>
                    </a:lnTo>
                    <a:lnTo>
                      <a:pt x="101" y="110"/>
                    </a:lnTo>
                    <a:lnTo>
                      <a:pt x="101" y="111"/>
                    </a:lnTo>
                    <a:lnTo>
                      <a:pt x="100" y="112"/>
                    </a:lnTo>
                    <a:lnTo>
                      <a:pt x="98" y="112"/>
                    </a:lnTo>
                    <a:lnTo>
                      <a:pt x="97" y="112"/>
                    </a:lnTo>
                    <a:lnTo>
                      <a:pt x="95" y="112"/>
                    </a:lnTo>
                    <a:lnTo>
                      <a:pt x="94" y="112"/>
                    </a:lnTo>
                    <a:lnTo>
                      <a:pt x="93" y="112"/>
                    </a:lnTo>
                    <a:lnTo>
                      <a:pt x="91" y="112"/>
                    </a:lnTo>
                    <a:lnTo>
                      <a:pt x="89" y="111"/>
                    </a:lnTo>
                    <a:lnTo>
                      <a:pt x="87" y="111"/>
                    </a:lnTo>
                    <a:lnTo>
                      <a:pt x="85" y="111"/>
                    </a:lnTo>
                    <a:lnTo>
                      <a:pt x="84" y="110"/>
                    </a:lnTo>
                    <a:lnTo>
                      <a:pt x="83" y="110"/>
                    </a:lnTo>
                    <a:lnTo>
                      <a:pt x="81" y="110"/>
                    </a:lnTo>
                    <a:lnTo>
                      <a:pt x="80" y="110"/>
                    </a:lnTo>
                    <a:lnTo>
                      <a:pt x="78" y="110"/>
                    </a:lnTo>
                    <a:lnTo>
                      <a:pt x="78" y="110"/>
                    </a:lnTo>
                    <a:lnTo>
                      <a:pt x="78" y="109"/>
                    </a:lnTo>
                    <a:lnTo>
                      <a:pt x="78" y="108"/>
                    </a:lnTo>
                    <a:lnTo>
                      <a:pt x="77" y="107"/>
                    </a:lnTo>
                    <a:lnTo>
                      <a:pt x="76" y="107"/>
                    </a:lnTo>
                    <a:lnTo>
                      <a:pt x="76" y="106"/>
                    </a:lnTo>
                    <a:lnTo>
                      <a:pt x="75" y="105"/>
                    </a:lnTo>
                    <a:lnTo>
                      <a:pt x="75" y="105"/>
                    </a:lnTo>
                    <a:lnTo>
                      <a:pt x="75" y="104"/>
                    </a:lnTo>
                    <a:lnTo>
                      <a:pt x="75" y="104"/>
                    </a:lnTo>
                    <a:lnTo>
                      <a:pt x="75" y="103"/>
                    </a:lnTo>
                    <a:lnTo>
                      <a:pt x="75" y="102"/>
                    </a:lnTo>
                    <a:lnTo>
                      <a:pt x="74" y="102"/>
                    </a:lnTo>
                    <a:lnTo>
                      <a:pt x="73" y="102"/>
                    </a:lnTo>
                    <a:lnTo>
                      <a:pt x="73" y="102"/>
                    </a:lnTo>
                    <a:lnTo>
                      <a:pt x="72" y="102"/>
                    </a:lnTo>
                    <a:lnTo>
                      <a:pt x="71" y="103"/>
                    </a:lnTo>
                    <a:lnTo>
                      <a:pt x="71" y="102"/>
                    </a:lnTo>
                    <a:lnTo>
                      <a:pt x="70" y="102"/>
                    </a:lnTo>
                    <a:lnTo>
                      <a:pt x="69" y="102"/>
                    </a:lnTo>
                    <a:lnTo>
                      <a:pt x="68" y="102"/>
                    </a:lnTo>
                    <a:lnTo>
                      <a:pt x="67" y="101"/>
                    </a:lnTo>
                    <a:lnTo>
                      <a:pt x="67" y="101"/>
                    </a:lnTo>
                    <a:lnTo>
                      <a:pt x="66" y="100"/>
                    </a:lnTo>
                    <a:lnTo>
                      <a:pt x="65" y="99"/>
                    </a:lnTo>
                    <a:lnTo>
                      <a:pt x="64" y="98"/>
                    </a:lnTo>
                    <a:lnTo>
                      <a:pt x="64" y="97"/>
                    </a:lnTo>
                    <a:lnTo>
                      <a:pt x="63" y="96"/>
                    </a:lnTo>
                    <a:lnTo>
                      <a:pt x="62" y="96"/>
                    </a:lnTo>
                    <a:lnTo>
                      <a:pt x="62" y="95"/>
                    </a:lnTo>
                    <a:lnTo>
                      <a:pt x="61" y="95"/>
                    </a:lnTo>
                    <a:lnTo>
                      <a:pt x="60" y="96"/>
                    </a:lnTo>
                    <a:lnTo>
                      <a:pt x="59" y="96"/>
                    </a:lnTo>
                    <a:lnTo>
                      <a:pt x="58" y="96"/>
                    </a:lnTo>
                    <a:lnTo>
                      <a:pt x="58" y="97"/>
                    </a:lnTo>
                    <a:lnTo>
                      <a:pt x="57" y="97"/>
                    </a:lnTo>
                    <a:lnTo>
                      <a:pt x="56" y="98"/>
                    </a:lnTo>
                    <a:lnTo>
                      <a:pt x="55" y="99"/>
                    </a:lnTo>
                    <a:lnTo>
                      <a:pt x="54" y="99"/>
                    </a:lnTo>
                    <a:lnTo>
                      <a:pt x="53" y="100"/>
                    </a:lnTo>
                    <a:lnTo>
                      <a:pt x="53" y="100"/>
                    </a:lnTo>
                    <a:lnTo>
                      <a:pt x="52" y="100"/>
                    </a:lnTo>
                    <a:lnTo>
                      <a:pt x="51" y="100"/>
                    </a:lnTo>
                    <a:lnTo>
                      <a:pt x="50" y="100"/>
                    </a:lnTo>
                    <a:lnTo>
                      <a:pt x="49" y="100"/>
                    </a:lnTo>
                    <a:lnTo>
                      <a:pt x="49" y="99"/>
                    </a:lnTo>
                    <a:lnTo>
                      <a:pt x="48" y="99"/>
                    </a:lnTo>
                    <a:lnTo>
                      <a:pt x="47" y="98"/>
                    </a:lnTo>
                    <a:lnTo>
                      <a:pt x="47" y="98"/>
                    </a:lnTo>
                    <a:lnTo>
                      <a:pt x="46" y="98"/>
                    </a:lnTo>
                    <a:lnTo>
                      <a:pt x="45" y="97"/>
                    </a:lnTo>
                    <a:lnTo>
                      <a:pt x="44" y="97"/>
                    </a:lnTo>
                    <a:lnTo>
                      <a:pt x="43" y="97"/>
                    </a:lnTo>
                    <a:lnTo>
                      <a:pt x="42" y="97"/>
                    </a:lnTo>
                    <a:lnTo>
                      <a:pt x="40" y="97"/>
                    </a:lnTo>
                    <a:lnTo>
                      <a:pt x="37" y="97"/>
                    </a:lnTo>
                    <a:lnTo>
                      <a:pt x="35" y="97"/>
                    </a:lnTo>
                    <a:lnTo>
                      <a:pt x="33" y="95"/>
                    </a:lnTo>
                    <a:lnTo>
                      <a:pt x="31" y="93"/>
                    </a:lnTo>
                    <a:lnTo>
                      <a:pt x="30" y="92"/>
                    </a:lnTo>
                    <a:lnTo>
                      <a:pt x="30" y="91"/>
                    </a:lnTo>
                    <a:lnTo>
                      <a:pt x="29" y="90"/>
                    </a:lnTo>
                    <a:lnTo>
                      <a:pt x="28" y="89"/>
                    </a:lnTo>
                    <a:lnTo>
                      <a:pt x="27" y="89"/>
                    </a:lnTo>
                    <a:lnTo>
                      <a:pt x="25" y="89"/>
                    </a:lnTo>
                    <a:lnTo>
                      <a:pt x="24" y="89"/>
                    </a:lnTo>
                    <a:lnTo>
                      <a:pt x="22" y="89"/>
                    </a:lnTo>
                    <a:lnTo>
                      <a:pt x="21" y="89"/>
                    </a:lnTo>
                    <a:lnTo>
                      <a:pt x="20" y="88"/>
                    </a:lnTo>
                    <a:lnTo>
                      <a:pt x="19" y="88"/>
                    </a:lnTo>
                    <a:lnTo>
                      <a:pt x="18" y="87"/>
                    </a:lnTo>
                    <a:lnTo>
                      <a:pt x="17" y="87"/>
                    </a:lnTo>
                    <a:lnTo>
                      <a:pt x="16" y="86"/>
                    </a:lnTo>
                    <a:lnTo>
                      <a:pt x="16" y="85"/>
                    </a:lnTo>
                    <a:lnTo>
                      <a:pt x="15" y="84"/>
                    </a:lnTo>
                    <a:lnTo>
                      <a:pt x="15" y="83"/>
                    </a:lnTo>
                    <a:lnTo>
                      <a:pt x="14" y="83"/>
                    </a:lnTo>
                    <a:lnTo>
                      <a:pt x="14" y="82"/>
                    </a:lnTo>
                    <a:lnTo>
                      <a:pt x="13" y="80"/>
                    </a:lnTo>
                    <a:lnTo>
                      <a:pt x="13" y="80"/>
                    </a:lnTo>
                    <a:lnTo>
                      <a:pt x="12" y="80"/>
                    </a:lnTo>
                    <a:lnTo>
                      <a:pt x="11" y="80"/>
                    </a:lnTo>
                    <a:lnTo>
                      <a:pt x="10" y="80"/>
                    </a:lnTo>
                    <a:lnTo>
                      <a:pt x="8" y="81"/>
                    </a:lnTo>
                    <a:lnTo>
                      <a:pt x="7" y="81"/>
                    </a:lnTo>
                    <a:lnTo>
                      <a:pt x="6" y="81"/>
                    </a:lnTo>
                    <a:lnTo>
                      <a:pt x="5" y="81"/>
                    </a:lnTo>
                    <a:lnTo>
                      <a:pt x="4" y="81"/>
                    </a:lnTo>
                    <a:lnTo>
                      <a:pt x="3" y="81"/>
                    </a:lnTo>
                    <a:lnTo>
                      <a:pt x="3" y="80"/>
                    </a:lnTo>
                    <a:lnTo>
                      <a:pt x="2" y="80"/>
                    </a:lnTo>
                    <a:lnTo>
                      <a:pt x="2" y="79"/>
                    </a:lnTo>
                    <a:lnTo>
                      <a:pt x="2" y="79"/>
                    </a:lnTo>
                    <a:lnTo>
                      <a:pt x="2" y="76"/>
                    </a:lnTo>
                    <a:lnTo>
                      <a:pt x="2" y="74"/>
                    </a:lnTo>
                    <a:lnTo>
                      <a:pt x="2" y="72"/>
                    </a:lnTo>
                    <a:lnTo>
                      <a:pt x="2" y="70"/>
                    </a:lnTo>
                    <a:lnTo>
                      <a:pt x="1" y="68"/>
                    </a:lnTo>
                    <a:lnTo>
                      <a:pt x="1" y="65"/>
                    </a:lnTo>
                    <a:lnTo>
                      <a:pt x="1" y="65"/>
                    </a:lnTo>
                    <a:lnTo>
                      <a:pt x="1" y="64"/>
                    </a:lnTo>
                    <a:lnTo>
                      <a:pt x="0" y="63"/>
                    </a:lnTo>
                    <a:lnTo>
                      <a:pt x="0" y="62"/>
                    </a:lnTo>
                    <a:lnTo>
                      <a:pt x="3" y="60"/>
                    </a:lnTo>
                    <a:lnTo>
                      <a:pt x="4" y="59"/>
                    </a:lnTo>
                    <a:lnTo>
                      <a:pt x="5" y="58"/>
                    </a:lnTo>
                    <a:lnTo>
                      <a:pt x="6" y="57"/>
                    </a:lnTo>
                    <a:lnTo>
                      <a:pt x="7" y="56"/>
                    </a:lnTo>
                    <a:lnTo>
                      <a:pt x="8" y="54"/>
                    </a:lnTo>
                    <a:lnTo>
                      <a:pt x="9" y="53"/>
                    </a:lnTo>
                    <a:lnTo>
                      <a:pt x="10" y="52"/>
                    </a:lnTo>
                    <a:lnTo>
                      <a:pt x="11" y="51"/>
                    </a:lnTo>
                    <a:lnTo>
                      <a:pt x="12" y="49"/>
                    </a:lnTo>
                    <a:lnTo>
                      <a:pt x="13" y="48"/>
                    </a:lnTo>
                    <a:lnTo>
                      <a:pt x="14" y="46"/>
                    </a:lnTo>
                    <a:lnTo>
                      <a:pt x="14" y="44"/>
                    </a:lnTo>
                    <a:lnTo>
                      <a:pt x="15" y="42"/>
                    </a:lnTo>
                    <a:lnTo>
                      <a:pt x="15" y="40"/>
                    </a:lnTo>
                    <a:lnTo>
                      <a:pt x="16" y="41"/>
                    </a:lnTo>
                    <a:lnTo>
                      <a:pt x="17" y="41"/>
                    </a:lnTo>
                    <a:lnTo>
                      <a:pt x="18" y="41"/>
                    </a:lnTo>
                    <a:lnTo>
                      <a:pt x="19" y="41"/>
                    </a:lnTo>
                    <a:lnTo>
                      <a:pt x="19" y="41"/>
                    </a:lnTo>
                    <a:lnTo>
                      <a:pt x="20" y="41"/>
                    </a:lnTo>
                    <a:lnTo>
                      <a:pt x="22" y="41"/>
                    </a:lnTo>
                    <a:lnTo>
                      <a:pt x="23" y="41"/>
                    </a:lnTo>
                    <a:lnTo>
                      <a:pt x="24" y="41"/>
                    </a:lnTo>
                    <a:lnTo>
                      <a:pt x="25" y="41"/>
                    </a:lnTo>
                    <a:lnTo>
                      <a:pt x="26" y="41"/>
                    </a:lnTo>
                    <a:lnTo>
                      <a:pt x="27" y="40"/>
                    </a:lnTo>
                    <a:lnTo>
                      <a:pt x="28" y="40"/>
                    </a:lnTo>
                    <a:lnTo>
                      <a:pt x="29" y="40"/>
                    </a:lnTo>
                    <a:lnTo>
                      <a:pt x="30" y="39"/>
                    </a:lnTo>
                    <a:lnTo>
                      <a:pt x="31" y="39"/>
                    </a:lnTo>
                    <a:lnTo>
                      <a:pt x="32" y="38"/>
                    </a:lnTo>
                    <a:lnTo>
                      <a:pt x="34" y="38"/>
                    </a:lnTo>
                    <a:lnTo>
                      <a:pt x="34" y="37"/>
                    </a:lnTo>
                    <a:lnTo>
                      <a:pt x="35" y="37"/>
                    </a:lnTo>
                    <a:lnTo>
                      <a:pt x="35" y="37"/>
                    </a:lnTo>
                    <a:lnTo>
                      <a:pt x="36" y="37"/>
                    </a:lnTo>
                    <a:lnTo>
                      <a:pt x="36" y="37"/>
                    </a:lnTo>
                    <a:lnTo>
                      <a:pt x="37" y="37"/>
                    </a:lnTo>
                    <a:lnTo>
                      <a:pt x="39" y="37"/>
                    </a:lnTo>
                    <a:lnTo>
                      <a:pt x="40" y="36"/>
                    </a:lnTo>
                    <a:lnTo>
                      <a:pt x="42" y="36"/>
                    </a:lnTo>
                    <a:lnTo>
                      <a:pt x="44" y="36"/>
                    </a:lnTo>
                    <a:lnTo>
                      <a:pt x="45" y="35"/>
                    </a:lnTo>
                    <a:lnTo>
                      <a:pt x="46" y="34"/>
                    </a:lnTo>
                    <a:lnTo>
                      <a:pt x="48" y="34"/>
                    </a:lnTo>
                    <a:lnTo>
                      <a:pt x="49" y="33"/>
                    </a:lnTo>
                    <a:lnTo>
                      <a:pt x="50" y="32"/>
                    </a:lnTo>
                    <a:lnTo>
                      <a:pt x="52" y="31"/>
                    </a:lnTo>
                    <a:lnTo>
                      <a:pt x="54" y="29"/>
                    </a:lnTo>
                    <a:lnTo>
                      <a:pt x="56" y="27"/>
                    </a:lnTo>
                    <a:lnTo>
                      <a:pt x="58" y="25"/>
                    </a:lnTo>
                    <a:lnTo>
                      <a:pt x="59" y="25"/>
                    </a:lnTo>
                    <a:lnTo>
                      <a:pt x="59" y="25"/>
                    </a:lnTo>
                    <a:lnTo>
                      <a:pt x="59" y="25"/>
                    </a:lnTo>
                    <a:lnTo>
                      <a:pt x="59" y="25"/>
                    </a:lnTo>
                    <a:lnTo>
                      <a:pt x="59" y="25"/>
                    </a:lnTo>
                    <a:lnTo>
                      <a:pt x="59" y="25"/>
                    </a:lnTo>
                    <a:lnTo>
                      <a:pt x="59" y="24"/>
                    </a:lnTo>
                    <a:lnTo>
                      <a:pt x="59" y="24"/>
                    </a:lnTo>
                    <a:lnTo>
                      <a:pt x="59" y="24"/>
                    </a:lnTo>
                    <a:lnTo>
                      <a:pt x="59" y="24"/>
                    </a:lnTo>
                    <a:lnTo>
                      <a:pt x="58" y="24"/>
                    </a:lnTo>
                    <a:lnTo>
                      <a:pt x="58" y="23"/>
                    </a:lnTo>
                    <a:lnTo>
                      <a:pt x="58" y="22"/>
                    </a:lnTo>
                    <a:lnTo>
                      <a:pt x="58" y="22"/>
                    </a:lnTo>
                    <a:lnTo>
                      <a:pt x="58" y="21"/>
                    </a:lnTo>
                    <a:lnTo>
                      <a:pt x="57" y="20"/>
                    </a:lnTo>
                    <a:lnTo>
                      <a:pt x="57" y="20"/>
                    </a:lnTo>
                    <a:lnTo>
                      <a:pt x="56" y="19"/>
                    </a:lnTo>
                    <a:lnTo>
                      <a:pt x="56" y="18"/>
                    </a:lnTo>
                    <a:lnTo>
                      <a:pt x="55" y="18"/>
                    </a:lnTo>
                    <a:lnTo>
                      <a:pt x="55" y="17"/>
                    </a:lnTo>
                    <a:lnTo>
                      <a:pt x="55" y="16"/>
                    </a:lnTo>
                    <a:lnTo>
                      <a:pt x="55" y="15"/>
                    </a:lnTo>
                    <a:lnTo>
                      <a:pt x="55" y="14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5" y="11"/>
                    </a:lnTo>
                    <a:lnTo>
                      <a:pt x="55" y="11"/>
                    </a:lnTo>
                    <a:lnTo>
                      <a:pt x="55" y="11"/>
                    </a:lnTo>
                    <a:lnTo>
                      <a:pt x="55" y="10"/>
                    </a:lnTo>
                    <a:lnTo>
                      <a:pt x="55" y="9"/>
                    </a:lnTo>
                    <a:lnTo>
                      <a:pt x="55" y="8"/>
                    </a:lnTo>
                    <a:lnTo>
                      <a:pt x="55" y="7"/>
                    </a:lnTo>
                    <a:lnTo>
                      <a:pt x="56" y="6"/>
                    </a:lnTo>
                    <a:lnTo>
                      <a:pt x="56" y="6"/>
                    </a:lnTo>
                    <a:lnTo>
                      <a:pt x="57" y="5"/>
                    </a:lnTo>
                    <a:lnTo>
                      <a:pt x="58" y="4"/>
                    </a:lnTo>
                    <a:lnTo>
                      <a:pt x="59" y="4"/>
                    </a:lnTo>
                    <a:lnTo>
                      <a:pt x="60" y="3"/>
                    </a:lnTo>
                    <a:lnTo>
                      <a:pt x="61" y="3"/>
                    </a:lnTo>
                    <a:lnTo>
                      <a:pt x="62" y="3"/>
                    </a:lnTo>
                    <a:lnTo>
                      <a:pt x="63" y="2"/>
                    </a:lnTo>
                    <a:lnTo>
                      <a:pt x="65" y="2"/>
                    </a:lnTo>
                    <a:lnTo>
                      <a:pt x="66" y="2"/>
                    </a:lnTo>
                    <a:lnTo>
                      <a:pt x="67" y="2"/>
                    </a:lnTo>
                    <a:lnTo>
                      <a:pt x="69" y="2"/>
                    </a:lnTo>
                    <a:lnTo>
                      <a:pt x="70" y="2"/>
                    </a:lnTo>
                    <a:lnTo>
                      <a:pt x="72" y="2"/>
                    </a:lnTo>
                    <a:lnTo>
                      <a:pt x="73" y="2"/>
                    </a:lnTo>
                    <a:lnTo>
                      <a:pt x="74" y="2"/>
                    </a:lnTo>
                    <a:lnTo>
                      <a:pt x="74" y="2"/>
                    </a:lnTo>
                    <a:lnTo>
                      <a:pt x="74" y="2"/>
                    </a:lnTo>
                    <a:lnTo>
                      <a:pt x="75" y="2"/>
                    </a:lnTo>
                    <a:lnTo>
                      <a:pt x="75" y="2"/>
                    </a:lnTo>
                    <a:lnTo>
                      <a:pt x="75" y="1"/>
                    </a:lnTo>
                    <a:lnTo>
                      <a:pt x="75" y="1"/>
                    </a:lnTo>
                    <a:lnTo>
                      <a:pt x="75" y="1"/>
                    </a:lnTo>
                  </a:path>
                </a:pathLst>
              </a:custGeom>
              <a:grpFill/>
              <a:ln w="317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defTabSz="914308">
                  <a:defRPr/>
                </a:pPr>
                <a:endParaRPr lang="en-US" sz="9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1" name="Freeform 5"/>
              <p:cNvSpPr>
                <a:spLocks/>
              </p:cNvSpPr>
              <p:nvPr/>
            </p:nvSpPr>
            <p:spPr bwMode="auto">
              <a:xfrm>
                <a:off x="27932" y="2473494"/>
                <a:ext cx="1255843" cy="778473"/>
              </a:xfrm>
              <a:custGeom>
                <a:avLst/>
                <a:gdLst/>
                <a:ahLst/>
                <a:cxnLst>
                  <a:cxn ang="0">
                    <a:pos x="110" y="1"/>
                  </a:cxn>
                  <a:cxn ang="0">
                    <a:pos x="111" y="5"/>
                  </a:cxn>
                  <a:cxn ang="0">
                    <a:pos x="113" y="8"/>
                  </a:cxn>
                  <a:cxn ang="0">
                    <a:pos x="122" y="9"/>
                  </a:cxn>
                  <a:cxn ang="0">
                    <a:pos x="126" y="5"/>
                  </a:cxn>
                  <a:cxn ang="0">
                    <a:pos x="131" y="4"/>
                  </a:cxn>
                  <a:cxn ang="0">
                    <a:pos x="133" y="9"/>
                  </a:cxn>
                  <a:cxn ang="0">
                    <a:pos x="135" y="12"/>
                  </a:cxn>
                  <a:cxn ang="0">
                    <a:pos x="139" y="13"/>
                  </a:cxn>
                  <a:cxn ang="0">
                    <a:pos x="148" y="15"/>
                  </a:cxn>
                  <a:cxn ang="0">
                    <a:pos x="153" y="19"/>
                  </a:cxn>
                  <a:cxn ang="0">
                    <a:pos x="157" y="25"/>
                  </a:cxn>
                  <a:cxn ang="0">
                    <a:pos x="162" y="31"/>
                  </a:cxn>
                  <a:cxn ang="0">
                    <a:pos x="166" y="38"/>
                  </a:cxn>
                  <a:cxn ang="0">
                    <a:pos x="164" y="43"/>
                  </a:cxn>
                  <a:cxn ang="0">
                    <a:pos x="166" y="46"/>
                  </a:cxn>
                  <a:cxn ang="0">
                    <a:pos x="168" y="49"/>
                  </a:cxn>
                  <a:cxn ang="0">
                    <a:pos x="168" y="55"/>
                  </a:cxn>
                  <a:cxn ang="0">
                    <a:pos x="162" y="71"/>
                  </a:cxn>
                  <a:cxn ang="0">
                    <a:pos x="145" y="79"/>
                  </a:cxn>
                  <a:cxn ang="0">
                    <a:pos x="138" y="83"/>
                  </a:cxn>
                  <a:cxn ang="0">
                    <a:pos x="128" y="86"/>
                  </a:cxn>
                  <a:cxn ang="0">
                    <a:pos x="121" y="95"/>
                  </a:cxn>
                  <a:cxn ang="0">
                    <a:pos x="111" y="90"/>
                  </a:cxn>
                  <a:cxn ang="0">
                    <a:pos x="105" y="85"/>
                  </a:cxn>
                  <a:cxn ang="0">
                    <a:pos x="90" y="87"/>
                  </a:cxn>
                  <a:cxn ang="0">
                    <a:pos x="72" y="91"/>
                  </a:cxn>
                  <a:cxn ang="0">
                    <a:pos x="61" y="97"/>
                  </a:cxn>
                  <a:cxn ang="0">
                    <a:pos x="43" y="91"/>
                  </a:cxn>
                  <a:cxn ang="0">
                    <a:pos x="26" y="88"/>
                  </a:cxn>
                  <a:cxn ang="0">
                    <a:pos x="18" y="87"/>
                  </a:cxn>
                  <a:cxn ang="0">
                    <a:pos x="5" y="79"/>
                  </a:cxn>
                  <a:cxn ang="0">
                    <a:pos x="0" y="74"/>
                  </a:cxn>
                  <a:cxn ang="0">
                    <a:pos x="3" y="69"/>
                  </a:cxn>
                  <a:cxn ang="0">
                    <a:pos x="6" y="65"/>
                  </a:cxn>
                  <a:cxn ang="0">
                    <a:pos x="11" y="62"/>
                  </a:cxn>
                  <a:cxn ang="0">
                    <a:pos x="16" y="57"/>
                  </a:cxn>
                  <a:cxn ang="0">
                    <a:pos x="14" y="50"/>
                  </a:cxn>
                  <a:cxn ang="0">
                    <a:pos x="14" y="46"/>
                  </a:cxn>
                  <a:cxn ang="0">
                    <a:pos x="16" y="42"/>
                  </a:cxn>
                  <a:cxn ang="0">
                    <a:pos x="17" y="37"/>
                  </a:cxn>
                  <a:cxn ang="0">
                    <a:pos x="23" y="35"/>
                  </a:cxn>
                  <a:cxn ang="0">
                    <a:pos x="28" y="32"/>
                  </a:cxn>
                  <a:cxn ang="0">
                    <a:pos x="30" y="24"/>
                  </a:cxn>
                  <a:cxn ang="0">
                    <a:pos x="36" y="27"/>
                  </a:cxn>
                  <a:cxn ang="0">
                    <a:pos x="38" y="31"/>
                  </a:cxn>
                  <a:cxn ang="0">
                    <a:pos x="39" y="39"/>
                  </a:cxn>
                  <a:cxn ang="0">
                    <a:pos x="41" y="43"/>
                  </a:cxn>
                  <a:cxn ang="0">
                    <a:pos x="50" y="45"/>
                  </a:cxn>
                  <a:cxn ang="0">
                    <a:pos x="57" y="44"/>
                  </a:cxn>
                  <a:cxn ang="0">
                    <a:pos x="59" y="44"/>
                  </a:cxn>
                  <a:cxn ang="0">
                    <a:pos x="58" y="40"/>
                  </a:cxn>
                  <a:cxn ang="0">
                    <a:pos x="59" y="37"/>
                  </a:cxn>
                  <a:cxn ang="0">
                    <a:pos x="57" y="34"/>
                  </a:cxn>
                  <a:cxn ang="0">
                    <a:pos x="61" y="23"/>
                  </a:cxn>
                  <a:cxn ang="0">
                    <a:pos x="69" y="20"/>
                  </a:cxn>
                  <a:cxn ang="0">
                    <a:pos x="74" y="19"/>
                  </a:cxn>
                  <a:cxn ang="0">
                    <a:pos x="77" y="12"/>
                  </a:cxn>
                  <a:cxn ang="0">
                    <a:pos x="82" y="13"/>
                  </a:cxn>
                  <a:cxn ang="0">
                    <a:pos x="86" y="10"/>
                  </a:cxn>
                  <a:cxn ang="0">
                    <a:pos x="94" y="8"/>
                  </a:cxn>
                  <a:cxn ang="0">
                    <a:pos x="101" y="2"/>
                  </a:cxn>
                </a:cxnLst>
                <a:rect l="0" t="0" r="r" b="b"/>
                <a:pathLst>
                  <a:path w="168" h="97">
                    <a:moveTo>
                      <a:pt x="101" y="2"/>
                    </a:moveTo>
                    <a:lnTo>
                      <a:pt x="102" y="2"/>
                    </a:lnTo>
                    <a:lnTo>
                      <a:pt x="102" y="2"/>
                    </a:lnTo>
                    <a:lnTo>
                      <a:pt x="103" y="2"/>
                    </a:lnTo>
                    <a:lnTo>
                      <a:pt x="103" y="1"/>
                    </a:lnTo>
                    <a:lnTo>
                      <a:pt x="104" y="1"/>
                    </a:lnTo>
                    <a:lnTo>
                      <a:pt x="104" y="0"/>
                    </a:lnTo>
                    <a:lnTo>
                      <a:pt x="104" y="0"/>
                    </a:lnTo>
                    <a:lnTo>
                      <a:pt x="109" y="0"/>
                    </a:lnTo>
                    <a:lnTo>
                      <a:pt x="109" y="1"/>
                    </a:lnTo>
                    <a:lnTo>
                      <a:pt x="109" y="1"/>
                    </a:lnTo>
                    <a:lnTo>
                      <a:pt x="110" y="1"/>
                    </a:lnTo>
                    <a:lnTo>
                      <a:pt x="110" y="2"/>
                    </a:lnTo>
                    <a:lnTo>
                      <a:pt x="110" y="2"/>
                    </a:lnTo>
                    <a:lnTo>
                      <a:pt x="110" y="2"/>
                    </a:lnTo>
                    <a:lnTo>
                      <a:pt x="111" y="2"/>
                    </a:lnTo>
                    <a:lnTo>
                      <a:pt x="111" y="2"/>
                    </a:lnTo>
                    <a:lnTo>
                      <a:pt x="111" y="2"/>
                    </a:lnTo>
                    <a:lnTo>
                      <a:pt x="111" y="3"/>
                    </a:lnTo>
                    <a:lnTo>
                      <a:pt x="111" y="3"/>
                    </a:lnTo>
                    <a:lnTo>
                      <a:pt x="111" y="4"/>
                    </a:lnTo>
                    <a:lnTo>
                      <a:pt x="111" y="4"/>
                    </a:lnTo>
                    <a:lnTo>
                      <a:pt x="111" y="5"/>
                    </a:lnTo>
                    <a:lnTo>
                      <a:pt x="111" y="5"/>
                    </a:lnTo>
                    <a:lnTo>
                      <a:pt x="111" y="5"/>
                    </a:lnTo>
                    <a:lnTo>
                      <a:pt x="112" y="5"/>
                    </a:lnTo>
                    <a:lnTo>
                      <a:pt x="112" y="5"/>
                    </a:lnTo>
                    <a:lnTo>
                      <a:pt x="112" y="5"/>
                    </a:lnTo>
                    <a:lnTo>
                      <a:pt x="113" y="5"/>
                    </a:lnTo>
                    <a:lnTo>
                      <a:pt x="113" y="6"/>
                    </a:lnTo>
                    <a:lnTo>
                      <a:pt x="113" y="6"/>
                    </a:lnTo>
                    <a:lnTo>
                      <a:pt x="113" y="7"/>
                    </a:lnTo>
                    <a:lnTo>
                      <a:pt x="113" y="7"/>
                    </a:lnTo>
                    <a:lnTo>
                      <a:pt x="113" y="7"/>
                    </a:lnTo>
                    <a:lnTo>
                      <a:pt x="113" y="8"/>
                    </a:lnTo>
                    <a:lnTo>
                      <a:pt x="113" y="8"/>
                    </a:lnTo>
                    <a:lnTo>
                      <a:pt x="113" y="8"/>
                    </a:lnTo>
                    <a:lnTo>
                      <a:pt x="113" y="8"/>
                    </a:lnTo>
                    <a:lnTo>
                      <a:pt x="114" y="9"/>
                    </a:lnTo>
                    <a:lnTo>
                      <a:pt x="114" y="9"/>
                    </a:lnTo>
                    <a:lnTo>
                      <a:pt x="114" y="9"/>
                    </a:lnTo>
                    <a:lnTo>
                      <a:pt x="116" y="9"/>
                    </a:lnTo>
                    <a:lnTo>
                      <a:pt x="118" y="9"/>
                    </a:lnTo>
                    <a:lnTo>
                      <a:pt x="119" y="9"/>
                    </a:lnTo>
                    <a:lnTo>
                      <a:pt x="121" y="9"/>
                    </a:lnTo>
                    <a:lnTo>
                      <a:pt x="122" y="9"/>
                    </a:lnTo>
                    <a:lnTo>
                      <a:pt x="122" y="9"/>
                    </a:lnTo>
                    <a:lnTo>
                      <a:pt x="122" y="9"/>
                    </a:lnTo>
                    <a:lnTo>
                      <a:pt x="122" y="8"/>
                    </a:lnTo>
                    <a:lnTo>
                      <a:pt x="123" y="8"/>
                    </a:lnTo>
                    <a:lnTo>
                      <a:pt x="123" y="8"/>
                    </a:lnTo>
                    <a:lnTo>
                      <a:pt x="123" y="7"/>
                    </a:lnTo>
                    <a:lnTo>
                      <a:pt x="123" y="7"/>
                    </a:lnTo>
                    <a:lnTo>
                      <a:pt x="123" y="7"/>
                    </a:lnTo>
                    <a:lnTo>
                      <a:pt x="124" y="7"/>
                    </a:lnTo>
                    <a:lnTo>
                      <a:pt x="124" y="7"/>
                    </a:lnTo>
                    <a:lnTo>
                      <a:pt x="125" y="6"/>
                    </a:lnTo>
                    <a:lnTo>
                      <a:pt x="125" y="6"/>
                    </a:lnTo>
                    <a:lnTo>
                      <a:pt x="126" y="6"/>
                    </a:lnTo>
                    <a:lnTo>
                      <a:pt x="126" y="5"/>
                    </a:lnTo>
                    <a:lnTo>
                      <a:pt x="126" y="5"/>
                    </a:lnTo>
                    <a:lnTo>
                      <a:pt x="127" y="5"/>
                    </a:lnTo>
                    <a:lnTo>
                      <a:pt x="127" y="5"/>
                    </a:lnTo>
                    <a:lnTo>
                      <a:pt x="127" y="5"/>
                    </a:lnTo>
                    <a:lnTo>
                      <a:pt x="128" y="5"/>
                    </a:lnTo>
                    <a:lnTo>
                      <a:pt x="128" y="4"/>
                    </a:lnTo>
                    <a:lnTo>
                      <a:pt x="128" y="4"/>
                    </a:lnTo>
                    <a:lnTo>
                      <a:pt x="128" y="4"/>
                    </a:lnTo>
                    <a:lnTo>
                      <a:pt x="129" y="4"/>
                    </a:lnTo>
                    <a:lnTo>
                      <a:pt x="129" y="4"/>
                    </a:lnTo>
                    <a:lnTo>
                      <a:pt x="130" y="4"/>
                    </a:lnTo>
                    <a:lnTo>
                      <a:pt x="131" y="4"/>
                    </a:lnTo>
                    <a:lnTo>
                      <a:pt x="131" y="4"/>
                    </a:lnTo>
                    <a:lnTo>
                      <a:pt x="131" y="5"/>
                    </a:lnTo>
                    <a:lnTo>
                      <a:pt x="131" y="5"/>
                    </a:lnTo>
                    <a:lnTo>
                      <a:pt x="131" y="5"/>
                    </a:lnTo>
                    <a:lnTo>
                      <a:pt x="132" y="5"/>
                    </a:lnTo>
                    <a:lnTo>
                      <a:pt x="132" y="5"/>
                    </a:lnTo>
                    <a:lnTo>
                      <a:pt x="132" y="5"/>
                    </a:lnTo>
                    <a:lnTo>
                      <a:pt x="133" y="5"/>
                    </a:lnTo>
                    <a:lnTo>
                      <a:pt x="133" y="6"/>
                    </a:lnTo>
                    <a:lnTo>
                      <a:pt x="133" y="7"/>
                    </a:lnTo>
                    <a:lnTo>
                      <a:pt x="133" y="8"/>
                    </a:lnTo>
                    <a:lnTo>
                      <a:pt x="133" y="9"/>
                    </a:lnTo>
                    <a:lnTo>
                      <a:pt x="133" y="9"/>
                    </a:lnTo>
                    <a:lnTo>
                      <a:pt x="133" y="9"/>
                    </a:lnTo>
                    <a:lnTo>
                      <a:pt x="133" y="10"/>
                    </a:lnTo>
                    <a:lnTo>
                      <a:pt x="133" y="10"/>
                    </a:lnTo>
                    <a:lnTo>
                      <a:pt x="133" y="10"/>
                    </a:lnTo>
                    <a:lnTo>
                      <a:pt x="134" y="10"/>
                    </a:lnTo>
                    <a:lnTo>
                      <a:pt x="134" y="10"/>
                    </a:lnTo>
                    <a:lnTo>
                      <a:pt x="134" y="10"/>
                    </a:lnTo>
                    <a:lnTo>
                      <a:pt x="134" y="11"/>
                    </a:lnTo>
                    <a:lnTo>
                      <a:pt x="135" y="11"/>
                    </a:lnTo>
                    <a:lnTo>
                      <a:pt x="135" y="11"/>
                    </a:lnTo>
                    <a:lnTo>
                      <a:pt x="135" y="12"/>
                    </a:lnTo>
                    <a:lnTo>
                      <a:pt x="135" y="12"/>
                    </a:lnTo>
                    <a:lnTo>
                      <a:pt x="135" y="12"/>
                    </a:lnTo>
                    <a:lnTo>
                      <a:pt x="136" y="12"/>
                    </a:lnTo>
                    <a:lnTo>
                      <a:pt x="136" y="12"/>
                    </a:lnTo>
                    <a:lnTo>
                      <a:pt x="136" y="12"/>
                    </a:lnTo>
                    <a:lnTo>
                      <a:pt x="136" y="12"/>
                    </a:lnTo>
                    <a:lnTo>
                      <a:pt x="136" y="13"/>
                    </a:lnTo>
                    <a:lnTo>
                      <a:pt x="137" y="13"/>
                    </a:lnTo>
                    <a:lnTo>
                      <a:pt x="137" y="13"/>
                    </a:lnTo>
                    <a:lnTo>
                      <a:pt x="138" y="13"/>
                    </a:lnTo>
                    <a:lnTo>
                      <a:pt x="138" y="13"/>
                    </a:lnTo>
                    <a:lnTo>
                      <a:pt x="139" y="13"/>
                    </a:lnTo>
                    <a:lnTo>
                      <a:pt x="139" y="14"/>
                    </a:lnTo>
                    <a:lnTo>
                      <a:pt x="141" y="14"/>
                    </a:lnTo>
                    <a:lnTo>
                      <a:pt x="143" y="14"/>
                    </a:lnTo>
                    <a:lnTo>
                      <a:pt x="144" y="14"/>
                    </a:lnTo>
                    <a:lnTo>
                      <a:pt x="146" y="14"/>
                    </a:lnTo>
                    <a:lnTo>
                      <a:pt x="146" y="14"/>
                    </a:lnTo>
                    <a:lnTo>
                      <a:pt x="146" y="14"/>
                    </a:lnTo>
                    <a:lnTo>
                      <a:pt x="146" y="14"/>
                    </a:lnTo>
                    <a:lnTo>
                      <a:pt x="147" y="15"/>
                    </a:lnTo>
                    <a:lnTo>
                      <a:pt x="147" y="15"/>
                    </a:lnTo>
                    <a:lnTo>
                      <a:pt x="148" y="15"/>
                    </a:lnTo>
                    <a:lnTo>
                      <a:pt x="148" y="15"/>
                    </a:lnTo>
                    <a:lnTo>
                      <a:pt x="149" y="15"/>
                    </a:lnTo>
                    <a:lnTo>
                      <a:pt x="149" y="15"/>
                    </a:lnTo>
                    <a:lnTo>
                      <a:pt x="150" y="15"/>
                    </a:lnTo>
                    <a:lnTo>
                      <a:pt x="150" y="15"/>
                    </a:lnTo>
                    <a:lnTo>
                      <a:pt x="151" y="15"/>
                    </a:lnTo>
                    <a:lnTo>
                      <a:pt x="151" y="15"/>
                    </a:lnTo>
                    <a:lnTo>
                      <a:pt x="151" y="16"/>
                    </a:lnTo>
                    <a:lnTo>
                      <a:pt x="152" y="16"/>
                    </a:lnTo>
                    <a:lnTo>
                      <a:pt x="152" y="17"/>
                    </a:lnTo>
                    <a:lnTo>
                      <a:pt x="152" y="18"/>
                    </a:lnTo>
                    <a:lnTo>
                      <a:pt x="152" y="19"/>
                    </a:lnTo>
                    <a:lnTo>
                      <a:pt x="153" y="19"/>
                    </a:lnTo>
                    <a:lnTo>
                      <a:pt x="153" y="21"/>
                    </a:lnTo>
                    <a:lnTo>
                      <a:pt x="153" y="22"/>
                    </a:lnTo>
                    <a:lnTo>
                      <a:pt x="153" y="23"/>
                    </a:lnTo>
                    <a:lnTo>
                      <a:pt x="153" y="23"/>
                    </a:lnTo>
                    <a:lnTo>
                      <a:pt x="153" y="24"/>
                    </a:lnTo>
                    <a:lnTo>
                      <a:pt x="154" y="25"/>
                    </a:lnTo>
                    <a:lnTo>
                      <a:pt x="155" y="25"/>
                    </a:lnTo>
                    <a:lnTo>
                      <a:pt x="155" y="25"/>
                    </a:lnTo>
                    <a:lnTo>
                      <a:pt x="156" y="25"/>
                    </a:lnTo>
                    <a:lnTo>
                      <a:pt x="156" y="25"/>
                    </a:lnTo>
                    <a:lnTo>
                      <a:pt x="156" y="25"/>
                    </a:lnTo>
                    <a:lnTo>
                      <a:pt x="157" y="25"/>
                    </a:lnTo>
                    <a:lnTo>
                      <a:pt x="157" y="25"/>
                    </a:lnTo>
                    <a:lnTo>
                      <a:pt x="158" y="25"/>
                    </a:lnTo>
                    <a:lnTo>
                      <a:pt x="158" y="26"/>
                    </a:lnTo>
                    <a:lnTo>
                      <a:pt x="159" y="27"/>
                    </a:lnTo>
                    <a:lnTo>
                      <a:pt x="159" y="28"/>
                    </a:lnTo>
                    <a:lnTo>
                      <a:pt x="160" y="28"/>
                    </a:lnTo>
                    <a:lnTo>
                      <a:pt x="160" y="29"/>
                    </a:lnTo>
                    <a:lnTo>
                      <a:pt x="161" y="30"/>
                    </a:lnTo>
                    <a:lnTo>
                      <a:pt x="162" y="30"/>
                    </a:lnTo>
                    <a:lnTo>
                      <a:pt x="163" y="30"/>
                    </a:lnTo>
                    <a:lnTo>
                      <a:pt x="163" y="31"/>
                    </a:lnTo>
                    <a:lnTo>
                      <a:pt x="162" y="31"/>
                    </a:lnTo>
                    <a:lnTo>
                      <a:pt x="162" y="32"/>
                    </a:lnTo>
                    <a:lnTo>
                      <a:pt x="162" y="33"/>
                    </a:lnTo>
                    <a:lnTo>
                      <a:pt x="163" y="34"/>
                    </a:lnTo>
                    <a:lnTo>
                      <a:pt x="163" y="34"/>
                    </a:lnTo>
                    <a:lnTo>
                      <a:pt x="163" y="35"/>
                    </a:lnTo>
                    <a:lnTo>
                      <a:pt x="164" y="35"/>
                    </a:lnTo>
                    <a:lnTo>
                      <a:pt x="164" y="36"/>
                    </a:lnTo>
                    <a:lnTo>
                      <a:pt x="165" y="36"/>
                    </a:lnTo>
                    <a:lnTo>
                      <a:pt x="165" y="37"/>
                    </a:lnTo>
                    <a:lnTo>
                      <a:pt x="166" y="37"/>
                    </a:lnTo>
                    <a:lnTo>
                      <a:pt x="166" y="38"/>
                    </a:lnTo>
                    <a:lnTo>
                      <a:pt x="166" y="38"/>
                    </a:lnTo>
                    <a:lnTo>
                      <a:pt x="166" y="39"/>
                    </a:lnTo>
                    <a:lnTo>
                      <a:pt x="166" y="40"/>
                    </a:lnTo>
                    <a:lnTo>
                      <a:pt x="166" y="40"/>
                    </a:lnTo>
                    <a:lnTo>
                      <a:pt x="165" y="40"/>
                    </a:lnTo>
                    <a:lnTo>
                      <a:pt x="165" y="40"/>
                    </a:lnTo>
                    <a:lnTo>
                      <a:pt x="165" y="41"/>
                    </a:lnTo>
                    <a:lnTo>
                      <a:pt x="165" y="41"/>
                    </a:lnTo>
                    <a:lnTo>
                      <a:pt x="164" y="41"/>
                    </a:lnTo>
                    <a:lnTo>
                      <a:pt x="164" y="42"/>
                    </a:lnTo>
                    <a:lnTo>
                      <a:pt x="164" y="42"/>
                    </a:lnTo>
                    <a:lnTo>
                      <a:pt x="164" y="42"/>
                    </a:lnTo>
                    <a:lnTo>
                      <a:pt x="164" y="43"/>
                    </a:lnTo>
                    <a:lnTo>
                      <a:pt x="164" y="43"/>
                    </a:lnTo>
                    <a:lnTo>
                      <a:pt x="164" y="44"/>
                    </a:lnTo>
                    <a:lnTo>
                      <a:pt x="164" y="44"/>
                    </a:lnTo>
                    <a:lnTo>
                      <a:pt x="164" y="44"/>
                    </a:lnTo>
                    <a:lnTo>
                      <a:pt x="164" y="45"/>
                    </a:lnTo>
                    <a:lnTo>
                      <a:pt x="165" y="45"/>
                    </a:lnTo>
                    <a:lnTo>
                      <a:pt x="165" y="45"/>
                    </a:lnTo>
                    <a:lnTo>
                      <a:pt x="165" y="45"/>
                    </a:lnTo>
                    <a:lnTo>
                      <a:pt x="166" y="45"/>
                    </a:lnTo>
                    <a:lnTo>
                      <a:pt x="166" y="45"/>
                    </a:lnTo>
                    <a:lnTo>
                      <a:pt x="166" y="46"/>
                    </a:lnTo>
                    <a:lnTo>
                      <a:pt x="166" y="46"/>
                    </a:lnTo>
                    <a:lnTo>
                      <a:pt x="166" y="47"/>
                    </a:lnTo>
                    <a:lnTo>
                      <a:pt x="166" y="47"/>
                    </a:lnTo>
                    <a:lnTo>
                      <a:pt x="166" y="47"/>
                    </a:lnTo>
                    <a:lnTo>
                      <a:pt x="166" y="48"/>
                    </a:lnTo>
                    <a:lnTo>
                      <a:pt x="166" y="48"/>
                    </a:lnTo>
                    <a:lnTo>
                      <a:pt x="166" y="48"/>
                    </a:lnTo>
                    <a:lnTo>
                      <a:pt x="167" y="48"/>
                    </a:lnTo>
                    <a:lnTo>
                      <a:pt x="167" y="48"/>
                    </a:lnTo>
                    <a:lnTo>
                      <a:pt x="167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50"/>
                    </a:lnTo>
                    <a:lnTo>
                      <a:pt x="168" y="50"/>
                    </a:lnTo>
                    <a:lnTo>
                      <a:pt x="168" y="50"/>
                    </a:lnTo>
                    <a:lnTo>
                      <a:pt x="167" y="50"/>
                    </a:lnTo>
                    <a:lnTo>
                      <a:pt x="167" y="51"/>
                    </a:lnTo>
                    <a:lnTo>
                      <a:pt x="167" y="51"/>
                    </a:lnTo>
                    <a:lnTo>
                      <a:pt x="167" y="52"/>
                    </a:lnTo>
                    <a:lnTo>
                      <a:pt x="167" y="52"/>
                    </a:lnTo>
                    <a:lnTo>
                      <a:pt x="167" y="53"/>
                    </a:lnTo>
                    <a:lnTo>
                      <a:pt x="167" y="54"/>
                    </a:lnTo>
                    <a:lnTo>
                      <a:pt x="167" y="55"/>
                    </a:lnTo>
                    <a:lnTo>
                      <a:pt x="168" y="55"/>
                    </a:lnTo>
                    <a:lnTo>
                      <a:pt x="168" y="56"/>
                    </a:lnTo>
                    <a:lnTo>
                      <a:pt x="168" y="57"/>
                    </a:lnTo>
                    <a:lnTo>
                      <a:pt x="168" y="58"/>
                    </a:lnTo>
                    <a:lnTo>
                      <a:pt x="168" y="59"/>
                    </a:lnTo>
                    <a:lnTo>
                      <a:pt x="168" y="60"/>
                    </a:lnTo>
                    <a:lnTo>
                      <a:pt x="168" y="61"/>
                    </a:lnTo>
                    <a:lnTo>
                      <a:pt x="168" y="62"/>
                    </a:lnTo>
                    <a:lnTo>
                      <a:pt x="166" y="65"/>
                    </a:lnTo>
                    <a:lnTo>
                      <a:pt x="164" y="67"/>
                    </a:lnTo>
                    <a:lnTo>
                      <a:pt x="164" y="68"/>
                    </a:lnTo>
                    <a:lnTo>
                      <a:pt x="163" y="70"/>
                    </a:lnTo>
                    <a:lnTo>
                      <a:pt x="162" y="71"/>
                    </a:lnTo>
                    <a:lnTo>
                      <a:pt x="161" y="72"/>
                    </a:lnTo>
                    <a:lnTo>
                      <a:pt x="158" y="72"/>
                    </a:lnTo>
                    <a:lnTo>
                      <a:pt x="155" y="72"/>
                    </a:lnTo>
                    <a:lnTo>
                      <a:pt x="152" y="72"/>
                    </a:lnTo>
                    <a:lnTo>
                      <a:pt x="149" y="72"/>
                    </a:lnTo>
                    <a:lnTo>
                      <a:pt x="149" y="73"/>
                    </a:lnTo>
                    <a:lnTo>
                      <a:pt x="149" y="73"/>
                    </a:lnTo>
                    <a:lnTo>
                      <a:pt x="148" y="74"/>
                    </a:lnTo>
                    <a:lnTo>
                      <a:pt x="148" y="75"/>
                    </a:lnTo>
                    <a:lnTo>
                      <a:pt x="147" y="76"/>
                    </a:lnTo>
                    <a:lnTo>
                      <a:pt x="146" y="77"/>
                    </a:lnTo>
                    <a:lnTo>
                      <a:pt x="145" y="79"/>
                    </a:lnTo>
                    <a:lnTo>
                      <a:pt x="144" y="79"/>
                    </a:lnTo>
                    <a:lnTo>
                      <a:pt x="144" y="80"/>
                    </a:lnTo>
                    <a:lnTo>
                      <a:pt x="144" y="81"/>
                    </a:lnTo>
                    <a:lnTo>
                      <a:pt x="143" y="82"/>
                    </a:lnTo>
                    <a:lnTo>
                      <a:pt x="143" y="83"/>
                    </a:lnTo>
                    <a:lnTo>
                      <a:pt x="143" y="83"/>
                    </a:lnTo>
                    <a:lnTo>
                      <a:pt x="142" y="84"/>
                    </a:lnTo>
                    <a:lnTo>
                      <a:pt x="141" y="84"/>
                    </a:lnTo>
                    <a:lnTo>
                      <a:pt x="140" y="84"/>
                    </a:lnTo>
                    <a:lnTo>
                      <a:pt x="139" y="84"/>
                    </a:lnTo>
                    <a:lnTo>
                      <a:pt x="138" y="84"/>
                    </a:lnTo>
                    <a:lnTo>
                      <a:pt x="138" y="83"/>
                    </a:lnTo>
                    <a:lnTo>
                      <a:pt x="136" y="83"/>
                    </a:lnTo>
                    <a:lnTo>
                      <a:pt x="135" y="83"/>
                    </a:lnTo>
                    <a:lnTo>
                      <a:pt x="134" y="82"/>
                    </a:lnTo>
                    <a:lnTo>
                      <a:pt x="132" y="82"/>
                    </a:lnTo>
                    <a:lnTo>
                      <a:pt x="131" y="82"/>
                    </a:lnTo>
                    <a:lnTo>
                      <a:pt x="130" y="82"/>
                    </a:lnTo>
                    <a:lnTo>
                      <a:pt x="130" y="83"/>
                    </a:lnTo>
                    <a:lnTo>
                      <a:pt x="129" y="83"/>
                    </a:lnTo>
                    <a:lnTo>
                      <a:pt x="129" y="84"/>
                    </a:lnTo>
                    <a:lnTo>
                      <a:pt x="128" y="84"/>
                    </a:lnTo>
                    <a:lnTo>
                      <a:pt x="128" y="85"/>
                    </a:lnTo>
                    <a:lnTo>
                      <a:pt x="128" y="86"/>
                    </a:lnTo>
                    <a:lnTo>
                      <a:pt x="128" y="87"/>
                    </a:lnTo>
                    <a:lnTo>
                      <a:pt x="127" y="87"/>
                    </a:lnTo>
                    <a:lnTo>
                      <a:pt x="127" y="87"/>
                    </a:lnTo>
                    <a:lnTo>
                      <a:pt x="127" y="87"/>
                    </a:lnTo>
                    <a:lnTo>
                      <a:pt x="126" y="87"/>
                    </a:lnTo>
                    <a:lnTo>
                      <a:pt x="126" y="88"/>
                    </a:lnTo>
                    <a:lnTo>
                      <a:pt x="126" y="88"/>
                    </a:lnTo>
                    <a:lnTo>
                      <a:pt x="126" y="88"/>
                    </a:lnTo>
                    <a:lnTo>
                      <a:pt x="126" y="89"/>
                    </a:lnTo>
                    <a:lnTo>
                      <a:pt x="125" y="91"/>
                    </a:lnTo>
                    <a:lnTo>
                      <a:pt x="123" y="93"/>
                    </a:lnTo>
                    <a:lnTo>
                      <a:pt x="121" y="95"/>
                    </a:lnTo>
                    <a:lnTo>
                      <a:pt x="119" y="97"/>
                    </a:lnTo>
                    <a:lnTo>
                      <a:pt x="119" y="97"/>
                    </a:lnTo>
                    <a:lnTo>
                      <a:pt x="119" y="97"/>
                    </a:lnTo>
                    <a:lnTo>
                      <a:pt x="118" y="97"/>
                    </a:lnTo>
                    <a:lnTo>
                      <a:pt x="118" y="97"/>
                    </a:lnTo>
                    <a:lnTo>
                      <a:pt x="117" y="96"/>
                    </a:lnTo>
                    <a:lnTo>
                      <a:pt x="116" y="96"/>
                    </a:lnTo>
                    <a:lnTo>
                      <a:pt x="115" y="95"/>
                    </a:lnTo>
                    <a:lnTo>
                      <a:pt x="115" y="94"/>
                    </a:lnTo>
                    <a:lnTo>
                      <a:pt x="113" y="93"/>
                    </a:lnTo>
                    <a:lnTo>
                      <a:pt x="112" y="92"/>
                    </a:lnTo>
                    <a:lnTo>
                      <a:pt x="111" y="90"/>
                    </a:lnTo>
                    <a:lnTo>
                      <a:pt x="109" y="89"/>
                    </a:lnTo>
                    <a:lnTo>
                      <a:pt x="109" y="88"/>
                    </a:lnTo>
                    <a:lnTo>
                      <a:pt x="108" y="88"/>
                    </a:lnTo>
                    <a:lnTo>
                      <a:pt x="107" y="87"/>
                    </a:lnTo>
                    <a:lnTo>
                      <a:pt x="106" y="87"/>
                    </a:lnTo>
                    <a:lnTo>
                      <a:pt x="106" y="86"/>
                    </a:lnTo>
                    <a:lnTo>
                      <a:pt x="106" y="86"/>
                    </a:lnTo>
                    <a:lnTo>
                      <a:pt x="106" y="86"/>
                    </a:lnTo>
                    <a:lnTo>
                      <a:pt x="106" y="85"/>
                    </a:lnTo>
                    <a:lnTo>
                      <a:pt x="105" y="85"/>
                    </a:lnTo>
                    <a:lnTo>
                      <a:pt x="105" y="85"/>
                    </a:lnTo>
                    <a:lnTo>
                      <a:pt x="105" y="85"/>
                    </a:lnTo>
                    <a:lnTo>
                      <a:pt x="104" y="85"/>
                    </a:lnTo>
                    <a:lnTo>
                      <a:pt x="103" y="85"/>
                    </a:lnTo>
                    <a:lnTo>
                      <a:pt x="101" y="85"/>
                    </a:lnTo>
                    <a:lnTo>
                      <a:pt x="100" y="85"/>
                    </a:lnTo>
                    <a:lnTo>
                      <a:pt x="98" y="85"/>
                    </a:lnTo>
                    <a:lnTo>
                      <a:pt x="97" y="85"/>
                    </a:lnTo>
                    <a:lnTo>
                      <a:pt x="96" y="85"/>
                    </a:lnTo>
                    <a:lnTo>
                      <a:pt x="94" y="85"/>
                    </a:lnTo>
                    <a:lnTo>
                      <a:pt x="93" y="86"/>
                    </a:lnTo>
                    <a:lnTo>
                      <a:pt x="92" y="86"/>
                    </a:lnTo>
                    <a:lnTo>
                      <a:pt x="91" y="86"/>
                    </a:lnTo>
                    <a:lnTo>
                      <a:pt x="90" y="87"/>
                    </a:lnTo>
                    <a:lnTo>
                      <a:pt x="89" y="88"/>
                    </a:lnTo>
                    <a:lnTo>
                      <a:pt x="88" y="88"/>
                    </a:lnTo>
                    <a:lnTo>
                      <a:pt x="88" y="89"/>
                    </a:lnTo>
                    <a:lnTo>
                      <a:pt x="87" y="89"/>
                    </a:lnTo>
                    <a:lnTo>
                      <a:pt x="86" y="90"/>
                    </a:lnTo>
                    <a:lnTo>
                      <a:pt x="83" y="90"/>
                    </a:lnTo>
                    <a:lnTo>
                      <a:pt x="80" y="90"/>
                    </a:lnTo>
                    <a:lnTo>
                      <a:pt x="77" y="90"/>
                    </a:lnTo>
                    <a:lnTo>
                      <a:pt x="74" y="90"/>
                    </a:lnTo>
                    <a:lnTo>
                      <a:pt x="73" y="90"/>
                    </a:lnTo>
                    <a:lnTo>
                      <a:pt x="72" y="91"/>
                    </a:lnTo>
                    <a:lnTo>
                      <a:pt x="72" y="91"/>
                    </a:lnTo>
                    <a:lnTo>
                      <a:pt x="71" y="91"/>
                    </a:lnTo>
                    <a:lnTo>
                      <a:pt x="70" y="92"/>
                    </a:lnTo>
                    <a:lnTo>
                      <a:pt x="70" y="92"/>
                    </a:lnTo>
                    <a:lnTo>
                      <a:pt x="68" y="93"/>
                    </a:lnTo>
                    <a:lnTo>
                      <a:pt x="67" y="94"/>
                    </a:lnTo>
                    <a:lnTo>
                      <a:pt x="67" y="95"/>
                    </a:lnTo>
                    <a:lnTo>
                      <a:pt x="66" y="95"/>
                    </a:lnTo>
                    <a:lnTo>
                      <a:pt x="65" y="96"/>
                    </a:lnTo>
                    <a:lnTo>
                      <a:pt x="65" y="96"/>
                    </a:lnTo>
                    <a:lnTo>
                      <a:pt x="64" y="97"/>
                    </a:lnTo>
                    <a:lnTo>
                      <a:pt x="63" y="97"/>
                    </a:lnTo>
                    <a:lnTo>
                      <a:pt x="61" y="97"/>
                    </a:lnTo>
                    <a:lnTo>
                      <a:pt x="60" y="97"/>
                    </a:lnTo>
                    <a:lnTo>
                      <a:pt x="59" y="97"/>
                    </a:lnTo>
                    <a:lnTo>
                      <a:pt x="57" y="97"/>
                    </a:lnTo>
                    <a:lnTo>
                      <a:pt x="56" y="96"/>
                    </a:lnTo>
                    <a:lnTo>
                      <a:pt x="55" y="96"/>
                    </a:lnTo>
                    <a:lnTo>
                      <a:pt x="54" y="96"/>
                    </a:lnTo>
                    <a:lnTo>
                      <a:pt x="53" y="96"/>
                    </a:lnTo>
                    <a:lnTo>
                      <a:pt x="50" y="95"/>
                    </a:lnTo>
                    <a:lnTo>
                      <a:pt x="49" y="94"/>
                    </a:lnTo>
                    <a:lnTo>
                      <a:pt x="47" y="93"/>
                    </a:lnTo>
                    <a:lnTo>
                      <a:pt x="45" y="92"/>
                    </a:lnTo>
                    <a:lnTo>
                      <a:pt x="43" y="91"/>
                    </a:lnTo>
                    <a:lnTo>
                      <a:pt x="41" y="91"/>
                    </a:lnTo>
                    <a:lnTo>
                      <a:pt x="39" y="90"/>
                    </a:lnTo>
                    <a:lnTo>
                      <a:pt x="37" y="89"/>
                    </a:lnTo>
                    <a:lnTo>
                      <a:pt x="36" y="89"/>
                    </a:lnTo>
                    <a:lnTo>
                      <a:pt x="34" y="89"/>
                    </a:lnTo>
                    <a:lnTo>
                      <a:pt x="33" y="88"/>
                    </a:lnTo>
                    <a:lnTo>
                      <a:pt x="32" y="88"/>
                    </a:lnTo>
                    <a:lnTo>
                      <a:pt x="31" y="88"/>
                    </a:lnTo>
                    <a:lnTo>
                      <a:pt x="29" y="88"/>
                    </a:lnTo>
                    <a:lnTo>
                      <a:pt x="28" y="88"/>
                    </a:lnTo>
                    <a:lnTo>
                      <a:pt x="26" y="89"/>
                    </a:lnTo>
                    <a:lnTo>
                      <a:pt x="26" y="88"/>
                    </a:lnTo>
                    <a:lnTo>
                      <a:pt x="26" y="87"/>
                    </a:lnTo>
                    <a:lnTo>
                      <a:pt x="26" y="87"/>
                    </a:lnTo>
                    <a:lnTo>
                      <a:pt x="25" y="87"/>
                    </a:lnTo>
                    <a:lnTo>
                      <a:pt x="25" y="87"/>
                    </a:lnTo>
                    <a:lnTo>
                      <a:pt x="24" y="86"/>
                    </a:lnTo>
                    <a:lnTo>
                      <a:pt x="24" y="86"/>
                    </a:lnTo>
                    <a:lnTo>
                      <a:pt x="23" y="86"/>
                    </a:lnTo>
                    <a:lnTo>
                      <a:pt x="22" y="87"/>
                    </a:lnTo>
                    <a:lnTo>
                      <a:pt x="20" y="87"/>
                    </a:lnTo>
                    <a:lnTo>
                      <a:pt x="19" y="87"/>
                    </a:lnTo>
                    <a:lnTo>
                      <a:pt x="19" y="87"/>
                    </a:lnTo>
                    <a:lnTo>
                      <a:pt x="18" y="87"/>
                    </a:lnTo>
                    <a:lnTo>
                      <a:pt x="18" y="87"/>
                    </a:lnTo>
                    <a:lnTo>
                      <a:pt x="8" y="87"/>
                    </a:lnTo>
                    <a:lnTo>
                      <a:pt x="8" y="86"/>
                    </a:lnTo>
                    <a:lnTo>
                      <a:pt x="8" y="85"/>
                    </a:lnTo>
                    <a:lnTo>
                      <a:pt x="8" y="84"/>
                    </a:lnTo>
                    <a:lnTo>
                      <a:pt x="8" y="83"/>
                    </a:lnTo>
                    <a:lnTo>
                      <a:pt x="7" y="83"/>
                    </a:lnTo>
                    <a:lnTo>
                      <a:pt x="7" y="82"/>
                    </a:lnTo>
                    <a:lnTo>
                      <a:pt x="6" y="81"/>
                    </a:lnTo>
                    <a:lnTo>
                      <a:pt x="6" y="80"/>
                    </a:lnTo>
                    <a:lnTo>
                      <a:pt x="5" y="80"/>
                    </a:lnTo>
                    <a:lnTo>
                      <a:pt x="5" y="79"/>
                    </a:lnTo>
                    <a:lnTo>
                      <a:pt x="4" y="79"/>
                    </a:lnTo>
                    <a:lnTo>
                      <a:pt x="3" y="79"/>
                    </a:lnTo>
                    <a:lnTo>
                      <a:pt x="2" y="78"/>
                    </a:lnTo>
                    <a:lnTo>
                      <a:pt x="2" y="78"/>
                    </a:lnTo>
                    <a:lnTo>
                      <a:pt x="1" y="78"/>
                    </a:lnTo>
                    <a:lnTo>
                      <a:pt x="1" y="77"/>
                    </a:lnTo>
                    <a:lnTo>
                      <a:pt x="1" y="77"/>
                    </a:lnTo>
                    <a:lnTo>
                      <a:pt x="0" y="76"/>
                    </a:lnTo>
                    <a:lnTo>
                      <a:pt x="0" y="76"/>
                    </a:lnTo>
                    <a:lnTo>
                      <a:pt x="0" y="75"/>
                    </a:lnTo>
                    <a:lnTo>
                      <a:pt x="0" y="75"/>
                    </a:lnTo>
                    <a:lnTo>
                      <a:pt x="0" y="74"/>
                    </a:lnTo>
                    <a:lnTo>
                      <a:pt x="0" y="74"/>
                    </a:lnTo>
                    <a:lnTo>
                      <a:pt x="0" y="73"/>
                    </a:lnTo>
                    <a:lnTo>
                      <a:pt x="1" y="73"/>
                    </a:lnTo>
                    <a:lnTo>
                      <a:pt x="1" y="72"/>
                    </a:lnTo>
                    <a:lnTo>
                      <a:pt x="1" y="72"/>
                    </a:lnTo>
                    <a:lnTo>
                      <a:pt x="1" y="71"/>
                    </a:lnTo>
                    <a:lnTo>
                      <a:pt x="1" y="71"/>
                    </a:lnTo>
                    <a:lnTo>
                      <a:pt x="2" y="70"/>
                    </a:lnTo>
                    <a:lnTo>
                      <a:pt x="2" y="70"/>
                    </a:lnTo>
                    <a:lnTo>
                      <a:pt x="2" y="69"/>
                    </a:lnTo>
                    <a:lnTo>
                      <a:pt x="3" y="69"/>
                    </a:lnTo>
                    <a:lnTo>
                      <a:pt x="3" y="69"/>
                    </a:lnTo>
                    <a:lnTo>
                      <a:pt x="3" y="69"/>
                    </a:lnTo>
                    <a:lnTo>
                      <a:pt x="4" y="69"/>
                    </a:lnTo>
                    <a:lnTo>
                      <a:pt x="4" y="68"/>
                    </a:lnTo>
                    <a:lnTo>
                      <a:pt x="4" y="68"/>
                    </a:lnTo>
                    <a:lnTo>
                      <a:pt x="4" y="68"/>
                    </a:lnTo>
                    <a:lnTo>
                      <a:pt x="4" y="68"/>
                    </a:lnTo>
                    <a:lnTo>
                      <a:pt x="4" y="67"/>
                    </a:lnTo>
                    <a:lnTo>
                      <a:pt x="4" y="67"/>
                    </a:lnTo>
                    <a:lnTo>
                      <a:pt x="5" y="66"/>
                    </a:lnTo>
                    <a:lnTo>
                      <a:pt x="5" y="66"/>
                    </a:lnTo>
                    <a:lnTo>
                      <a:pt x="5" y="65"/>
                    </a:lnTo>
                    <a:lnTo>
                      <a:pt x="6" y="65"/>
                    </a:lnTo>
                    <a:lnTo>
                      <a:pt x="6" y="64"/>
                    </a:lnTo>
                    <a:lnTo>
                      <a:pt x="7" y="64"/>
                    </a:lnTo>
                    <a:lnTo>
                      <a:pt x="7" y="64"/>
                    </a:lnTo>
                    <a:lnTo>
                      <a:pt x="8" y="64"/>
                    </a:lnTo>
                    <a:lnTo>
                      <a:pt x="8" y="64"/>
                    </a:lnTo>
                    <a:lnTo>
                      <a:pt x="9" y="64"/>
                    </a:lnTo>
                    <a:lnTo>
                      <a:pt x="10" y="64"/>
                    </a:lnTo>
                    <a:lnTo>
                      <a:pt x="10" y="63"/>
                    </a:lnTo>
                    <a:lnTo>
                      <a:pt x="11" y="63"/>
                    </a:lnTo>
                    <a:lnTo>
                      <a:pt x="11" y="63"/>
                    </a:lnTo>
                    <a:lnTo>
                      <a:pt x="11" y="62"/>
                    </a:lnTo>
                    <a:lnTo>
                      <a:pt x="11" y="62"/>
                    </a:lnTo>
                    <a:lnTo>
                      <a:pt x="12" y="62"/>
                    </a:lnTo>
                    <a:lnTo>
                      <a:pt x="12" y="61"/>
                    </a:lnTo>
                    <a:lnTo>
                      <a:pt x="13" y="61"/>
                    </a:lnTo>
                    <a:lnTo>
                      <a:pt x="13" y="61"/>
                    </a:lnTo>
                    <a:lnTo>
                      <a:pt x="14" y="60"/>
                    </a:lnTo>
                    <a:lnTo>
                      <a:pt x="14" y="60"/>
                    </a:lnTo>
                    <a:lnTo>
                      <a:pt x="14" y="59"/>
                    </a:lnTo>
                    <a:lnTo>
                      <a:pt x="14" y="59"/>
                    </a:lnTo>
                    <a:lnTo>
                      <a:pt x="15" y="58"/>
                    </a:lnTo>
                    <a:lnTo>
                      <a:pt x="15" y="58"/>
                    </a:lnTo>
                    <a:lnTo>
                      <a:pt x="16" y="58"/>
                    </a:lnTo>
                    <a:lnTo>
                      <a:pt x="16" y="57"/>
                    </a:lnTo>
                    <a:lnTo>
                      <a:pt x="16" y="57"/>
                    </a:lnTo>
                    <a:lnTo>
                      <a:pt x="16" y="57"/>
                    </a:lnTo>
                    <a:lnTo>
                      <a:pt x="16" y="57"/>
                    </a:lnTo>
                    <a:lnTo>
                      <a:pt x="16" y="56"/>
                    </a:lnTo>
                    <a:lnTo>
                      <a:pt x="17" y="55"/>
                    </a:lnTo>
                    <a:lnTo>
                      <a:pt x="16" y="55"/>
                    </a:lnTo>
                    <a:lnTo>
                      <a:pt x="16" y="54"/>
                    </a:lnTo>
                    <a:lnTo>
                      <a:pt x="16" y="53"/>
                    </a:lnTo>
                    <a:lnTo>
                      <a:pt x="16" y="53"/>
                    </a:lnTo>
                    <a:lnTo>
                      <a:pt x="15" y="52"/>
                    </a:lnTo>
                    <a:lnTo>
                      <a:pt x="15" y="51"/>
                    </a:lnTo>
                    <a:lnTo>
                      <a:pt x="14" y="50"/>
                    </a:lnTo>
                    <a:lnTo>
                      <a:pt x="14" y="50"/>
                    </a:lnTo>
                    <a:lnTo>
                      <a:pt x="13" y="49"/>
                    </a:lnTo>
                    <a:lnTo>
                      <a:pt x="13" y="49"/>
                    </a:lnTo>
                    <a:lnTo>
                      <a:pt x="13" y="49"/>
                    </a:lnTo>
                    <a:lnTo>
                      <a:pt x="13" y="48"/>
                    </a:lnTo>
                    <a:lnTo>
                      <a:pt x="13" y="48"/>
                    </a:lnTo>
                    <a:lnTo>
                      <a:pt x="13" y="47"/>
                    </a:lnTo>
                    <a:lnTo>
                      <a:pt x="13" y="47"/>
                    </a:lnTo>
                    <a:lnTo>
                      <a:pt x="13" y="47"/>
                    </a:lnTo>
                    <a:lnTo>
                      <a:pt x="13" y="47"/>
                    </a:lnTo>
                    <a:lnTo>
                      <a:pt x="14" y="47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14" y="45"/>
                    </a:lnTo>
                    <a:lnTo>
                      <a:pt x="14" y="45"/>
                    </a:lnTo>
                    <a:lnTo>
                      <a:pt x="14" y="44"/>
                    </a:lnTo>
                    <a:lnTo>
                      <a:pt x="14" y="44"/>
                    </a:lnTo>
                    <a:lnTo>
                      <a:pt x="14" y="43"/>
                    </a:lnTo>
                    <a:lnTo>
                      <a:pt x="14" y="43"/>
                    </a:lnTo>
                    <a:lnTo>
                      <a:pt x="14" y="42"/>
                    </a:lnTo>
                    <a:lnTo>
                      <a:pt x="14" y="42"/>
                    </a:lnTo>
                    <a:lnTo>
                      <a:pt x="15" y="42"/>
                    </a:lnTo>
                    <a:lnTo>
                      <a:pt x="15" y="42"/>
                    </a:lnTo>
                    <a:lnTo>
                      <a:pt x="16" y="42"/>
                    </a:lnTo>
                    <a:lnTo>
                      <a:pt x="16" y="42"/>
                    </a:lnTo>
                    <a:lnTo>
                      <a:pt x="16" y="41"/>
                    </a:lnTo>
                    <a:lnTo>
                      <a:pt x="16" y="41"/>
                    </a:lnTo>
                    <a:lnTo>
                      <a:pt x="16" y="41"/>
                    </a:lnTo>
                    <a:lnTo>
                      <a:pt x="16" y="40"/>
                    </a:lnTo>
                    <a:lnTo>
                      <a:pt x="16" y="40"/>
                    </a:lnTo>
                    <a:lnTo>
                      <a:pt x="16" y="39"/>
                    </a:lnTo>
                    <a:lnTo>
                      <a:pt x="16" y="39"/>
                    </a:lnTo>
                    <a:lnTo>
                      <a:pt x="16" y="38"/>
                    </a:lnTo>
                    <a:lnTo>
                      <a:pt x="17" y="38"/>
                    </a:lnTo>
                    <a:lnTo>
                      <a:pt x="17" y="37"/>
                    </a:lnTo>
                    <a:lnTo>
                      <a:pt x="17" y="37"/>
                    </a:lnTo>
                    <a:lnTo>
                      <a:pt x="17" y="37"/>
                    </a:lnTo>
                    <a:lnTo>
                      <a:pt x="18" y="37"/>
                    </a:lnTo>
                    <a:lnTo>
                      <a:pt x="19" y="37"/>
                    </a:lnTo>
                    <a:lnTo>
                      <a:pt x="20" y="37"/>
                    </a:lnTo>
                    <a:lnTo>
                      <a:pt x="20" y="37"/>
                    </a:lnTo>
                    <a:lnTo>
                      <a:pt x="21" y="37"/>
                    </a:lnTo>
                    <a:lnTo>
                      <a:pt x="22" y="37"/>
                    </a:lnTo>
                    <a:lnTo>
                      <a:pt x="22" y="36"/>
                    </a:lnTo>
                    <a:lnTo>
                      <a:pt x="22" y="36"/>
                    </a:lnTo>
                    <a:lnTo>
                      <a:pt x="23" y="36"/>
                    </a:lnTo>
                    <a:lnTo>
                      <a:pt x="23" y="36"/>
                    </a:lnTo>
                    <a:lnTo>
                      <a:pt x="23" y="35"/>
                    </a:lnTo>
                    <a:lnTo>
                      <a:pt x="23" y="35"/>
                    </a:lnTo>
                    <a:lnTo>
                      <a:pt x="24" y="35"/>
                    </a:lnTo>
                    <a:lnTo>
                      <a:pt x="24" y="35"/>
                    </a:lnTo>
                    <a:lnTo>
                      <a:pt x="24" y="35"/>
                    </a:lnTo>
                    <a:lnTo>
                      <a:pt x="25" y="35"/>
                    </a:lnTo>
                    <a:lnTo>
                      <a:pt x="26" y="35"/>
                    </a:lnTo>
                    <a:lnTo>
                      <a:pt x="26" y="34"/>
                    </a:lnTo>
                    <a:lnTo>
                      <a:pt x="26" y="34"/>
                    </a:lnTo>
                    <a:lnTo>
                      <a:pt x="27" y="34"/>
                    </a:lnTo>
                    <a:lnTo>
                      <a:pt x="27" y="33"/>
                    </a:lnTo>
                    <a:lnTo>
                      <a:pt x="27" y="33"/>
                    </a:lnTo>
                    <a:lnTo>
                      <a:pt x="28" y="32"/>
                    </a:lnTo>
                    <a:lnTo>
                      <a:pt x="28" y="30"/>
                    </a:lnTo>
                    <a:lnTo>
                      <a:pt x="28" y="29"/>
                    </a:lnTo>
                    <a:lnTo>
                      <a:pt x="28" y="28"/>
                    </a:lnTo>
                    <a:lnTo>
                      <a:pt x="28" y="27"/>
                    </a:lnTo>
                    <a:lnTo>
                      <a:pt x="28" y="26"/>
                    </a:lnTo>
                    <a:lnTo>
                      <a:pt x="28" y="26"/>
                    </a:lnTo>
                    <a:lnTo>
                      <a:pt x="28" y="25"/>
                    </a:lnTo>
                    <a:lnTo>
                      <a:pt x="29" y="25"/>
                    </a:lnTo>
                    <a:lnTo>
                      <a:pt x="29" y="24"/>
                    </a:lnTo>
                    <a:lnTo>
                      <a:pt x="29" y="24"/>
                    </a:lnTo>
                    <a:lnTo>
                      <a:pt x="30" y="24"/>
                    </a:lnTo>
                    <a:lnTo>
                      <a:pt x="30" y="24"/>
                    </a:lnTo>
                    <a:lnTo>
                      <a:pt x="31" y="24"/>
                    </a:lnTo>
                    <a:lnTo>
                      <a:pt x="32" y="24"/>
                    </a:lnTo>
                    <a:lnTo>
                      <a:pt x="33" y="24"/>
                    </a:lnTo>
                    <a:lnTo>
                      <a:pt x="33" y="24"/>
                    </a:lnTo>
                    <a:lnTo>
                      <a:pt x="34" y="24"/>
                    </a:lnTo>
                    <a:lnTo>
                      <a:pt x="35" y="25"/>
                    </a:lnTo>
                    <a:lnTo>
                      <a:pt x="36" y="25"/>
                    </a:lnTo>
                    <a:lnTo>
                      <a:pt x="36" y="26"/>
                    </a:lnTo>
                    <a:lnTo>
                      <a:pt x="36" y="26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7" y="28"/>
                    </a:lnTo>
                    <a:lnTo>
                      <a:pt x="37" y="29"/>
                    </a:lnTo>
                    <a:lnTo>
                      <a:pt x="37" y="29"/>
                    </a:lnTo>
                    <a:lnTo>
                      <a:pt x="38" y="29"/>
                    </a:lnTo>
                    <a:lnTo>
                      <a:pt x="38" y="29"/>
                    </a:lnTo>
                    <a:lnTo>
                      <a:pt x="38" y="30"/>
                    </a:lnTo>
                    <a:lnTo>
                      <a:pt x="38" y="30"/>
                    </a:lnTo>
                    <a:lnTo>
                      <a:pt x="38" y="30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2"/>
                    </a:lnTo>
                    <a:lnTo>
                      <a:pt x="38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4"/>
                    </a:lnTo>
                    <a:lnTo>
                      <a:pt x="39" y="35"/>
                    </a:lnTo>
                    <a:lnTo>
                      <a:pt x="39" y="37"/>
                    </a:lnTo>
                    <a:lnTo>
                      <a:pt x="39" y="39"/>
                    </a:lnTo>
                    <a:lnTo>
                      <a:pt x="39" y="39"/>
                    </a:lnTo>
                    <a:lnTo>
                      <a:pt x="39" y="39"/>
                    </a:lnTo>
                    <a:lnTo>
                      <a:pt x="40" y="40"/>
                    </a:lnTo>
                    <a:lnTo>
                      <a:pt x="40" y="40"/>
                    </a:lnTo>
                    <a:lnTo>
                      <a:pt x="40" y="40"/>
                    </a:lnTo>
                    <a:lnTo>
                      <a:pt x="40" y="40"/>
                    </a:lnTo>
                    <a:lnTo>
                      <a:pt x="41" y="40"/>
                    </a:lnTo>
                    <a:lnTo>
                      <a:pt x="41" y="40"/>
                    </a:lnTo>
                    <a:lnTo>
                      <a:pt x="41" y="41"/>
                    </a:lnTo>
                    <a:lnTo>
                      <a:pt x="41" y="41"/>
                    </a:lnTo>
                    <a:lnTo>
                      <a:pt x="41" y="42"/>
                    </a:lnTo>
                    <a:lnTo>
                      <a:pt x="41" y="42"/>
                    </a:lnTo>
                    <a:lnTo>
                      <a:pt x="41" y="43"/>
                    </a:lnTo>
                    <a:lnTo>
                      <a:pt x="41" y="43"/>
                    </a:lnTo>
                    <a:lnTo>
                      <a:pt x="41" y="43"/>
                    </a:lnTo>
                    <a:lnTo>
                      <a:pt x="42" y="44"/>
                    </a:lnTo>
                    <a:lnTo>
                      <a:pt x="42" y="44"/>
                    </a:lnTo>
                    <a:lnTo>
                      <a:pt x="43" y="45"/>
                    </a:lnTo>
                    <a:lnTo>
                      <a:pt x="43" y="45"/>
                    </a:lnTo>
                    <a:lnTo>
                      <a:pt x="43" y="45"/>
                    </a:lnTo>
                    <a:lnTo>
                      <a:pt x="44" y="45"/>
                    </a:lnTo>
                    <a:lnTo>
                      <a:pt x="44" y="45"/>
                    </a:lnTo>
                    <a:lnTo>
                      <a:pt x="45" y="45"/>
                    </a:lnTo>
                    <a:lnTo>
                      <a:pt x="49" y="45"/>
                    </a:lnTo>
                    <a:lnTo>
                      <a:pt x="50" y="45"/>
                    </a:lnTo>
                    <a:lnTo>
                      <a:pt x="51" y="45"/>
                    </a:lnTo>
                    <a:lnTo>
                      <a:pt x="52" y="45"/>
                    </a:lnTo>
                    <a:lnTo>
                      <a:pt x="53" y="45"/>
                    </a:lnTo>
                    <a:lnTo>
                      <a:pt x="53" y="45"/>
                    </a:lnTo>
                    <a:lnTo>
                      <a:pt x="54" y="45"/>
                    </a:lnTo>
                    <a:lnTo>
                      <a:pt x="54" y="45"/>
                    </a:lnTo>
                    <a:lnTo>
                      <a:pt x="54" y="44"/>
                    </a:lnTo>
                    <a:lnTo>
                      <a:pt x="54" y="44"/>
                    </a:lnTo>
                    <a:lnTo>
                      <a:pt x="55" y="44"/>
                    </a:lnTo>
                    <a:lnTo>
                      <a:pt x="55" y="44"/>
                    </a:lnTo>
                    <a:lnTo>
                      <a:pt x="56" y="44"/>
                    </a:lnTo>
                    <a:lnTo>
                      <a:pt x="57" y="44"/>
                    </a:lnTo>
                    <a:lnTo>
                      <a:pt x="58" y="44"/>
                    </a:lnTo>
                    <a:lnTo>
                      <a:pt x="58" y="44"/>
                    </a:lnTo>
                    <a:lnTo>
                      <a:pt x="58" y="44"/>
                    </a:lnTo>
                    <a:lnTo>
                      <a:pt x="58" y="44"/>
                    </a:lnTo>
                    <a:lnTo>
                      <a:pt x="58" y="44"/>
                    </a:lnTo>
                    <a:lnTo>
                      <a:pt x="58" y="45"/>
                    </a:lnTo>
                    <a:lnTo>
                      <a:pt x="58" y="45"/>
                    </a:lnTo>
                    <a:lnTo>
                      <a:pt x="59" y="45"/>
                    </a:lnTo>
                    <a:lnTo>
                      <a:pt x="59" y="44"/>
                    </a:lnTo>
                    <a:lnTo>
                      <a:pt x="59" y="44"/>
                    </a:lnTo>
                    <a:lnTo>
                      <a:pt x="59" y="44"/>
                    </a:lnTo>
                    <a:lnTo>
                      <a:pt x="59" y="44"/>
                    </a:lnTo>
                    <a:lnTo>
                      <a:pt x="60" y="43"/>
                    </a:lnTo>
                    <a:lnTo>
                      <a:pt x="59" y="43"/>
                    </a:lnTo>
                    <a:lnTo>
                      <a:pt x="59" y="43"/>
                    </a:lnTo>
                    <a:lnTo>
                      <a:pt x="59" y="42"/>
                    </a:lnTo>
                    <a:lnTo>
                      <a:pt x="59" y="42"/>
                    </a:lnTo>
                    <a:lnTo>
                      <a:pt x="58" y="42"/>
                    </a:lnTo>
                    <a:lnTo>
                      <a:pt x="58" y="42"/>
                    </a:lnTo>
                    <a:lnTo>
                      <a:pt x="58" y="42"/>
                    </a:lnTo>
                    <a:lnTo>
                      <a:pt x="58" y="42"/>
                    </a:lnTo>
                    <a:lnTo>
                      <a:pt x="58" y="41"/>
                    </a:lnTo>
                    <a:lnTo>
                      <a:pt x="58" y="41"/>
                    </a:lnTo>
                    <a:lnTo>
                      <a:pt x="58" y="40"/>
                    </a:lnTo>
                    <a:lnTo>
                      <a:pt x="58" y="40"/>
                    </a:lnTo>
                    <a:lnTo>
                      <a:pt x="58" y="40"/>
                    </a:lnTo>
                    <a:lnTo>
                      <a:pt x="59" y="40"/>
                    </a:lnTo>
                    <a:lnTo>
                      <a:pt x="59" y="39"/>
                    </a:lnTo>
                    <a:lnTo>
                      <a:pt x="59" y="39"/>
                    </a:lnTo>
                    <a:lnTo>
                      <a:pt x="59" y="39"/>
                    </a:lnTo>
                    <a:lnTo>
                      <a:pt x="59" y="39"/>
                    </a:lnTo>
                    <a:lnTo>
                      <a:pt x="59" y="38"/>
                    </a:lnTo>
                    <a:lnTo>
                      <a:pt x="59" y="38"/>
                    </a:lnTo>
                    <a:lnTo>
                      <a:pt x="59" y="38"/>
                    </a:lnTo>
                    <a:lnTo>
                      <a:pt x="59" y="37"/>
                    </a:lnTo>
                    <a:lnTo>
                      <a:pt x="59" y="37"/>
                    </a:lnTo>
                    <a:lnTo>
                      <a:pt x="58" y="37"/>
                    </a:lnTo>
                    <a:lnTo>
                      <a:pt x="58" y="37"/>
                    </a:lnTo>
                    <a:lnTo>
                      <a:pt x="58" y="37"/>
                    </a:lnTo>
                    <a:lnTo>
                      <a:pt x="58" y="37"/>
                    </a:lnTo>
                    <a:lnTo>
                      <a:pt x="58" y="36"/>
                    </a:lnTo>
                    <a:lnTo>
                      <a:pt x="58" y="36"/>
                    </a:lnTo>
                    <a:lnTo>
                      <a:pt x="58" y="35"/>
                    </a:lnTo>
                    <a:lnTo>
                      <a:pt x="58" y="35"/>
                    </a:lnTo>
                    <a:lnTo>
                      <a:pt x="58" y="34"/>
                    </a:lnTo>
                    <a:lnTo>
                      <a:pt x="58" y="34"/>
                    </a:lnTo>
                    <a:lnTo>
                      <a:pt x="57" y="34"/>
                    </a:lnTo>
                    <a:lnTo>
                      <a:pt x="57" y="34"/>
                    </a:lnTo>
                    <a:lnTo>
                      <a:pt x="57" y="34"/>
                    </a:lnTo>
                    <a:lnTo>
                      <a:pt x="56" y="34"/>
                    </a:lnTo>
                    <a:lnTo>
                      <a:pt x="56" y="34"/>
                    </a:lnTo>
                    <a:lnTo>
                      <a:pt x="56" y="24"/>
                    </a:lnTo>
                    <a:lnTo>
                      <a:pt x="57" y="24"/>
                    </a:lnTo>
                    <a:lnTo>
                      <a:pt x="58" y="24"/>
                    </a:lnTo>
                    <a:lnTo>
                      <a:pt x="59" y="24"/>
                    </a:lnTo>
                    <a:lnTo>
                      <a:pt x="59" y="24"/>
                    </a:lnTo>
                    <a:lnTo>
                      <a:pt x="60" y="24"/>
                    </a:lnTo>
                    <a:lnTo>
                      <a:pt x="60" y="23"/>
                    </a:lnTo>
                    <a:lnTo>
                      <a:pt x="61" y="23"/>
                    </a:lnTo>
                    <a:lnTo>
                      <a:pt x="61" y="23"/>
                    </a:lnTo>
                    <a:lnTo>
                      <a:pt x="62" y="22"/>
                    </a:lnTo>
                    <a:lnTo>
                      <a:pt x="62" y="22"/>
                    </a:lnTo>
                    <a:lnTo>
                      <a:pt x="63" y="22"/>
                    </a:lnTo>
                    <a:lnTo>
                      <a:pt x="63" y="22"/>
                    </a:lnTo>
                    <a:lnTo>
                      <a:pt x="63" y="22"/>
                    </a:lnTo>
                    <a:lnTo>
                      <a:pt x="64" y="22"/>
                    </a:lnTo>
                    <a:lnTo>
                      <a:pt x="64" y="22"/>
                    </a:lnTo>
                    <a:lnTo>
                      <a:pt x="64" y="21"/>
                    </a:lnTo>
                    <a:lnTo>
                      <a:pt x="64" y="21"/>
                    </a:lnTo>
                    <a:lnTo>
                      <a:pt x="64" y="21"/>
                    </a:lnTo>
                    <a:lnTo>
                      <a:pt x="64" y="20"/>
                    </a:lnTo>
                    <a:lnTo>
                      <a:pt x="69" y="20"/>
                    </a:lnTo>
                    <a:lnTo>
                      <a:pt x="70" y="20"/>
                    </a:lnTo>
                    <a:lnTo>
                      <a:pt x="70" y="20"/>
                    </a:lnTo>
                    <a:lnTo>
                      <a:pt x="71" y="20"/>
                    </a:lnTo>
                    <a:lnTo>
                      <a:pt x="71" y="20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4" y="19"/>
                    </a:lnTo>
                    <a:lnTo>
                      <a:pt x="74" y="19"/>
                    </a:lnTo>
                    <a:lnTo>
                      <a:pt x="74" y="18"/>
                    </a:lnTo>
                    <a:lnTo>
                      <a:pt x="74" y="18"/>
                    </a:lnTo>
                    <a:lnTo>
                      <a:pt x="74" y="17"/>
                    </a:lnTo>
                    <a:lnTo>
                      <a:pt x="74" y="15"/>
                    </a:lnTo>
                    <a:lnTo>
                      <a:pt x="74" y="14"/>
                    </a:lnTo>
                    <a:lnTo>
                      <a:pt x="74" y="14"/>
                    </a:lnTo>
                    <a:lnTo>
                      <a:pt x="75" y="13"/>
                    </a:lnTo>
                    <a:lnTo>
                      <a:pt x="75" y="13"/>
                    </a:lnTo>
                    <a:lnTo>
                      <a:pt x="75" y="12"/>
                    </a:lnTo>
                    <a:lnTo>
                      <a:pt x="76" y="12"/>
                    </a:lnTo>
                    <a:lnTo>
                      <a:pt x="76" y="12"/>
                    </a:lnTo>
                    <a:lnTo>
                      <a:pt x="77" y="12"/>
                    </a:lnTo>
                    <a:lnTo>
                      <a:pt x="78" y="12"/>
                    </a:lnTo>
                    <a:lnTo>
                      <a:pt x="79" y="12"/>
                    </a:lnTo>
                    <a:lnTo>
                      <a:pt x="79" y="12"/>
                    </a:lnTo>
                    <a:lnTo>
                      <a:pt x="80" y="12"/>
                    </a:lnTo>
                    <a:lnTo>
                      <a:pt x="80" y="13"/>
                    </a:lnTo>
                    <a:lnTo>
                      <a:pt x="80" y="13"/>
                    </a:lnTo>
                    <a:lnTo>
                      <a:pt x="80" y="13"/>
                    </a:lnTo>
                    <a:lnTo>
                      <a:pt x="80" y="13"/>
                    </a:lnTo>
                    <a:lnTo>
                      <a:pt x="81" y="13"/>
                    </a:lnTo>
                    <a:lnTo>
                      <a:pt x="81" y="13"/>
                    </a:lnTo>
                    <a:lnTo>
                      <a:pt x="81" y="13"/>
                    </a:lnTo>
                    <a:lnTo>
                      <a:pt x="82" y="13"/>
                    </a:lnTo>
                    <a:lnTo>
                      <a:pt x="82" y="13"/>
                    </a:lnTo>
                    <a:lnTo>
                      <a:pt x="82" y="13"/>
                    </a:lnTo>
                    <a:lnTo>
                      <a:pt x="82" y="13"/>
                    </a:lnTo>
                    <a:lnTo>
                      <a:pt x="83" y="13"/>
                    </a:lnTo>
                    <a:lnTo>
                      <a:pt x="83" y="12"/>
                    </a:lnTo>
                    <a:lnTo>
                      <a:pt x="83" y="12"/>
                    </a:lnTo>
                    <a:lnTo>
                      <a:pt x="83" y="11"/>
                    </a:lnTo>
                    <a:lnTo>
                      <a:pt x="83" y="11"/>
                    </a:lnTo>
                    <a:lnTo>
                      <a:pt x="84" y="11"/>
                    </a:lnTo>
                    <a:lnTo>
                      <a:pt x="85" y="11"/>
                    </a:lnTo>
                    <a:lnTo>
                      <a:pt x="85" y="10"/>
                    </a:lnTo>
                    <a:lnTo>
                      <a:pt x="86" y="10"/>
                    </a:lnTo>
                    <a:lnTo>
                      <a:pt x="88" y="10"/>
                    </a:lnTo>
                    <a:lnTo>
                      <a:pt x="89" y="10"/>
                    </a:lnTo>
                    <a:lnTo>
                      <a:pt x="90" y="10"/>
                    </a:lnTo>
                    <a:lnTo>
                      <a:pt x="90" y="10"/>
                    </a:lnTo>
                    <a:lnTo>
                      <a:pt x="91" y="10"/>
                    </a:lnTo>
                    <a:lnTo>
                      <a:pt x="92" y="10"/>
                    </a:lnTo>
                    <a:lnTo>
                      <a:pt x="92" y="10"/>
                    </a:lnTo>
                    <a:lnTo>
                      <a:pt x="93" y="9"/>
                    </a:lnTo>
                    <a:lnTo>
                      <a:pt x="93" y="9"/>
                    </a:lnTo>
                    <a:lnTo>
                      <a:pt x="93" y="9"/>
                    </a:lnTo>
                    <a:lnTo>
                      <a:pt x="94" y="8"/>
                    </a:lnTo>
                    <a:lnTo>
                      <a:pt x="94" y="8"/>
                    </a:lnTo>
                    <a:lnTo>
                      <a:pt x="95" y="7"/>
                    </a:lnTo>
                    <a:lnTo>
                      <a:pt x="96" y="7"/>
                    </a:lnTo>
                    <a:lnTo>
                      <a:pt x="96" y="6"/>
                    </a:lnTo>
                    <a:lnTo>
                      <a:pt x="97" y="5"/>
                    </a:lnTo>
                    <a:lnTo>
                      <a:pt x="97" y="5"/>
                    </a:lnTo>
                    <a:lnTo>
                      <a:pt x="98" y="4"/>
                    </a:lnTo>
                    <a:lnTo>
                      <a:pt x="98" y="4"/>
                    </a:lnTo>
                    <a:lnTo>
                      <a:pt x="99" y="3"/>
                    </a:lnTo>
                    <a:lnTo>
                      <a:pt x="99" y="3"/>
                    </a:lnTo>
                    <a:lnTo>
                      <a:pt x="100" y="3"/>
                    </a:lnTo>
                    <a:lnTo>
                      <a:pt x="100" y="2"/>
                    </a:lnTo>
                    <a:lnTo>
                      <a:pt x="101" y="2"/>
                    </a:lnTo>
                    <a:lnTo>
                      <a:pt x="101" y="2"/>
                    </a:lnTo>
                  </a:path>
                </a:pathLst>
              </a:custGeom>
              <a:grpFill/>
              <a:ln w="317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defTabSz="914308">
                  <a:defRPr/>
                </a:pPr>
                <a:endParaRPr lang="en-US" sz="9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" name="Freeform 6"/>
              <p:cNvSpPr>
                <a:spLocks/>
              </p:cNvSpPr>
              <p:nvPr/>
            </p:nvSpPr>
            <p:spPr bwMode="auto">
              <a:xfrm>
                <a:off x="4633128" y="2534620"/>
                <a:ext cx="1496952" cy="1381222"/>
              </a:xfrm>
              <a:custGeom>
                <a:avLst/>
                <a:gdLst/>
                <a:ahLst/>
                <a:cxnLst>
                  <a:cxn ang="0">
                    <a:pos x="25" y="46"/>
                  </a:cxn>
                  <a:cxn ang="0">
                    <a:pos x="15" y="28"/>
                  </a:cxn>
                  <a:cxn ang="0">
                    <a:pos x="19" y="11"/>
                  </a:cxn>
                  <a:cxn ang="0">
                    <a:pos x="33" y="2"/>
                  </a:cxn>
                  <a:cxn ang="0">
                    <a:pos x="37" y="9"/>
                  </a:cxn>
                  <a:cxn ang="0">
                    <a:pos x="42" y="15"/>
                  </a:cxn>
                  <a:cxn ang="0">
                    <a:pos x="46" y="22"/>
                  </a:cxn>
                  <a:cxn ang="0">
                    <a:pos x="51" y="28"/>
                  </a:cxn>
                  <a:cxn ang="0">
                    <a:pos x="61" y="20"/>
                  </a:cxn>
                  <a:cxn ang="0">
                    <a:pos x="61" y="13"/>
                  </a:cxn>
                  <a:cxn ang="0">
                    <a:pos x="65" y="11"/>
                  </a:cxn>
                  <a:cxn ang="0">
                    <a:pos x="70" y="13"/>
                  </a:cxn>
                  <a:cxn ang="0">
                    <a:pos x="72" y="18"/>
                  </a:cxn>
                  <a:cxn ang="0">
                    <a:pos x="77" y="21"/>
                  </a:cxn>
                  <a:cxn ang="0">
                    <a:pos x="83" y="24"/>
                  </a:cxn>
                  <a:cxn ang="0">
                    <a:pos x="92" y="21"/>
                  </a:cxn>
                  <a:cxn ang="0">
                    <a:pos x="104" y="16"/>
                  </a:cxn>
                  <a:cxn ang="0">
                    <a:pos x="111" y="14"/>
                  </a:cxn>
                  <a:cxn ang="0">
                    <a:pos x="114" y="11"/>
                  </a:cxn>
                  <a:cxn ang="0">
                    <a:pos x="124" y="12"/>
                  </a:cxn>
                  <a:cxn ang="0">
                    <a:pos x="131" y="18"/>
                  </a:cxn>
                  <a:cxn ang="0">
                    <a:pos x="134" y="23"/>
                  </a:cxn>
                  <a:cxn ang="0">
                    <a:pos x="137" y="28"/>
                  </a:cxn>
                  <a:cxn ang="0">
                    <a:pos x="146" y="30"/>
                  </a:cxn>
                  <a:cxn ang="0">
                    <a:pos x="152" y="33"/>
                  </a:cxn>
                  <a:cxn ang="0">
                    <a:pos x="155" y="38"/>
                  </a:cxn>
                  <a:cxn ang="0">
                    <a:pos x="160" y="41"/>
                  </a:cxn>
                  <a:cxn ang="0">
                    <a:pos x="176" y="43"/>
                  </a:cxn>
                  <a:cxn ang="0">
                    <a:pos x="183" y="41"/>
                  </a:cxn>
                  <a:cxn ang="0">
                    <a:pos x="189" y="34"/>
                  </a:cxn>
                  <a:cxn ang="0">
                    <a:pos x="192" y="39"/>
                  </a:cxn>
                  <a:cxn ang="0">
                    <a:pos x="200" y="46"/>
                  </a:cxn>
                  <a:cxn ang="0">
                    <a:pos x="194" y="53"/>
                  </a:cxn>
                  <a:cxn ang="0">
                    <a:pos x="193" y="68"/>
                  </a:cxn>
                  <a:cxn ang="0">
                    <a:pos x="180" y="99"/>
                  </a:cxn>
                  <a:cxn ang="0">
                    <a:pos x="183" y="103"/>
                  </a:cxn>
                  <a:cxn ang="0">
                    <a:pos x="186" y="107"/>
                  </a:cxn>
                  <a:cxn ang="0">
                    <a:pos x="179" y="119"/>
                  </a:cxn>
                  <a:cxn ang="0">
                    <a:pos x="175" y="123"/>
                  </a:cxn>
                  <a:cxn ang="0">
                    <a:pos x="169" y="124"/>
                  </a:cxn>
                  <a:cxn ang="0">
                    <a:pos x="162" y="122"/>
                  </a:cxn>
                  <a:cxn ang="0">
                    <a:pos x="157" y="125"/>
                  </a:cxn>
                  <a:cxn ang="0">
                    <a:pos x="144" y="125"/>
                  </a:cxn>
                  <a:cxn ang="0">
                    <a:pos x="132" y="124"/>
                  </a:cxn>
                  <a:cxn ang="0">
                    <a:pos x="131" y="138"/>
                  </a:cxn>
                  <a:cxn ang="0">
                    <a:pos x="129" y="159"/>
                  </a:cxn>
                  <a:cxn ang="0">
                    <a:pos x="124" y="169"/>
                  </a:cxn>
                  <a:cxn ang="0">
                    <a:pos x="110" y="150"/>
                  </a:cxn>
                  <a:cxn ang="0">
                    <a:pos x="93" y="146"/>
                  </a:cxn>
                  <a:cxn ang="0">
                    <a:pos x="70" y="140"/>
                  </a:cxn>
                  <a:cxn ang="0">
                    <a:pos x="64" y="143"/>
                  </a:cxn>
                  <a:cxn ang="0">
                    <a:pos x="39" y="138"/>
                  </a:cxn>
                  <a:cxn ang="0">
                    <a:pos x="20" y="143"/>
                  </a:cxn>
                  <a:cxn ang="0">
                    <a:pos x="9" y="147"/>
                  </a:cxn>
                  <a:cxn ang="0">
                    <a:pos x="12" y="125"/>
                  </a:cxn>
                  <a:cxn ang="0">
                    <a:pos x="8" y="114"/>
                  </a:cxn>
                  <a:cxn ang="0">
                    <a:pos x="9" y="103"/>
                  </a:cxn>
                  <a:cxn ang="0">
                    <a:pos x="9" y="97"/>
                  </a:cxn>
                  <a:cxn ang="0">
                    <a:pos x="6" y="80"/>
                  </a:cxn>
                  <a:cxn ang="0">
                    <a:pos x="0" y="67"/>
                  </a:cxn>
                  <a:cxn ang="0">
                    <a:pos x="5" y="59"/>
                  </a:cxn>
                </a:cxnLst>
                <a:rect l="0" t="0" r="r" b="b"/>
                <a:pathLst>
                  <a:path w="200" h="172">
                    <a:moveTo>
                      <a:pt x="11" y="52"/>
                    </a:moveTo>
                    <a:lnTo>
                      <a:pt x="12" y="52"/>
                    </a:lnTo>
                    <a:lnTo>
                      <a:pt x="14" y="52"/>
                    </a:lnTo>
                    <a:lnTo>
                      <a:pt x="15" y="52"/>
                    </a:lnTo>
                    <a:lnTo>
                      <a:pt x="16" y="52"/>
                    </a:lnTo>
                    <a:lnTo>
                      <a:pt x="18" y="52"/>
                    </a:lnTo>
                    <a:lnTo>
                      <a:pt x="19" y="51"/>
                    </a:lnTo>
                    <a:lnTo>
                      <a:pt x="20" y="51"/>
                    </a:lnTo>
                    <a:lnTo>
                      <a:pt x="21" y="50"/>
                    </a:lnTo>
                    <a:lnTo>
                      <a:pt x="21" y="50"/>
                    </a:lnTo>
                    <a:lnTo>
                      <a:pt x="22" y="49"/>
                    </a:lnTo>
                    <a:lnTo>
                      <a:pt x="23" y="48"/>
                    </a:lnTo>
                    <a:lnTo>
                      <a:pt x="24" y="48"/>
                    </a:lnTo>
                    <a:lnTo>
                      <a:pt x="24" y="47"/>
                    </a:lnTo>
                    <a:lnTo>
                      <a:pt x="25" y="46"/>
                    </a:lnTo>
                    <a:lnTo>
                      <a:pt x="25" y="45"/>
                    </a:lnTo>
                    <a:lnTo>
                      <a:pt x="26" y="44"/>
                    </a:lnTo>
                    <a:lnTo>
                      <a:pt x="26" y="43"/>
                    </a:lnTo>
                    <a:lnTo>
                      <a:pt x="25" y="42"/>
                    </a:lnTo>
                    <a:lnTo>
                      <a:pt x="25" y="40"/>
                    </a:lnTo>
                    <a:lnTo>
                      <a:pt x="25" y="39"/>
                    </a:lnTo>
                    <a:lnTo>
                      <a:pt x="24" y="38"/>
                    </a:lnTo>
                    <a:lnTo>
                      <a:pt x="23" y="37"/>
                    </a:lnTo>
                    <a:lnTo>
                      <a:pt x="23" y="35"/>
                    </a:lnTo>
                    <a:lnTo>
                      <a:pt x="22" y="34"/>
                    </a:lnTo>
                    <a:lnTo>
                      <a:pt x="21" y="33"/>
                    </a:lnTo>
                    <a:lnTo>
                      <a:pt x="19" y="31"/>
                    </a:lnTo>
                    <a:lnTo>
                      <a:pt x="17" y="30"/>
                    </a:lnTo>
                    <a:lnTo>
                      <a:pt x="16" y="29"/>
                    </a:lnTo>
                    <a:lnTo>
                      <a:pt x="15" y="28"/>
                    </a:lnTo>
                    <a:lnTo>
                      <a:pt x="15" y="27"/>
                    </a:lnTo>
                    <a:lnTo>
                      <a:pt x="14" y="25"/>
                    </a:lnTo>
                    <a:lnTo>
                      <a:pt x="14" y="24"/>
                    </a:lnTo>
                    <a:lnTo>
                      <a:pt x="14" y="23"/>
                    </a:lnTo>
                    <a:lnTo>
                      <a:pt x="14" y="22"/>
                    </a:lnTo>
                    <a:lnTo>
                      <a:pt x="14" y="21"/>
                    </a:lnTo>
                    <a:lnTo>
                      <a:pt x="14" y="19"/>
                    </a:lnTo>
                    <a:lnTo>
                      <a:pt x="14" y="18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5" y="16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8" y="12"/>
                    </a:lnTo>
                    <a:lnTo>
                      <a:pt x="19" y="11"/>
                    </a:lnTo>
                    <a:lnTo>
                      <a:pt x="20" y="9"/>
                    </a:lnTo>
                    <a:lnTo>
                      <a:pt x="21" y="8"/>
                    </a:lnTo>
                    <a:lnTo>
                      <a:pt x="22" y="7"/>
                    </a:lnTo>
                    <a:lnTo>
                      <a:pt x="24" y="5"/>
                    </a:lnTo>
                    <a:lnTo>
                      <a:pt x="25" y="4"/>
                    </a:lnTo>
                    <a:lnTo>
                      <a:pt x="26" y="3"/>
                    </a:lnTo>
                    <a:lnTo>
                      <a:pt x="28" y="2"/>
                    </a:lnTo>
                    <a:lnTo>
                      <a:pt x="29" y="1"/>
                    </a:lnTo>
                    <a:lnTo>
                      <a:pt x="30" y="0"/>
                    </a:lnTo>
                    <a:lnTo>
                      <a:pt x="31" y="0"/>
                    </a:lnTo>
                    <a:lnTo>
                      <a:pt x="31" y="1"/>
                    </a:lnTo>
                    <a:lnTo>
                      <a:pt x="32" y="1"/>
                    </a:lnTo>
                    <a:lnTo>
                      <a:pt x="32" y="1"/>
                    </a:lnTo>
                    <a:lnTo>
                      <a:pt x="33" y="2"/>
                    </a:lnTo>
                    <a:lnTo>
                      <a:pt x="33" y="2"/>
                    </a:lnTo>
                    <a:lnTo>
                      <a:pt x="33" y="3"/>
                    </a:lnTo>
                    <a:lnTo>
                      <a:pt x="34" y="4"/>
                    </a:lnTo>
                    <a:lnTo>
                      <a:pt x="34" y="5"/>
                    </a:lnTo>
                    <a:lnTo>
                      <a:pt x="35" y="6"/>
                    </a:lnTo>
                    <a:lnTo>
                      <a:pt x="35" y="7"/>
                    </a:lnTo>
                    <a:lnTo>
                      <a:pt x="36" y="7"/>
                    </a:lnTo>
                    <a:lnTo>
                      <a:pt x="36" y="7"/>
                    </a:lnTo>
                    <a:lnTo>
                      <a:pt x="36" y="8"/>
                    </a:lnTo>
                    <a:lnTo>
                      <a:pt x="36" y="8"/>
                    </a:lnTo>
                    <a:lnTo>
                      <a:pt x="36" y="8"/>
                    </a:lnTo>
                    <a:lnTo>
                      <a:pt x="36" y="9"/>
                    </a:lnTo>
                    <a:lnTo>
                      <a:pt x="36" y="9"/>
                    </a:lnTo>
                    <a:lnTo>
                      <a:pt x="37" y="9"/>
                    </a:lnTo>
                    <a:lnTo>
                      <a:pt x="37" y="9"/>
                    </a:lnTo>
                    <a:lnTo>
                      <a:pt x="37" y="9"/>
                    </a:lnTo>
                    <a:lnTo>
                      <a:pt x="38" y="10"/>
                    </a:lnTo>
                    <a:lnTo>
                      <a:pt x="38" y="10"/>
                    </a:lnTo>
                    <a:lnTo>
                      <a:pt x="38" y="11"/>
                    </a:lnTo>
                    <a:lnTo>
                      <a:pt x="39" y="11"/>
                    </a:lnTo>
                    <a:lnTo>
                      <a:pt x="39" y="12"/>
                    </a:lnTo>
                    <a:lnTo>
                      <a:pt x="40" y="13"/>
                    </a:lnTo>
                    <a:lnTo>
                      <a:pt x="40" y="13"/>
                    </a:lnTo>
                    <a:lnTo>
                      <a:pt x="41" y="14"/>
                    </a:lnTo>
                    <a:lnTo>
                      <a:pt x="40" y="14"/>
                    </a:lnTo>
                    <a:lnTo>
                      <a:pt x="40" y="15"/>
                    </a:lnTo>
                    <a:lnTo>
                      <a:pt x="41" y="15"/>
                    </a:lnTo>
                    <a:lnTo>
                      <a:pt x="41" y="15"/>
                    </a:lnTo>
                    <a:lnTo>
                      <a:pt x="41" y="15"/>
                    </a:lnTo>
                    <a:lnTo>
                      <a:pt x="41" y="15"/>
                    </a:lnTo>
                    <a:lnTo>
                      <a:pt x="42" y="15"/>
                    </a:lnTo>
                    <a:lnTo>
                      <a:pt x="42" y="15"/>
                    </a:lnTo>
                    <a:lnTo>
                      <a:pt x="42" y="16"/>
                    </a:lnTo>
                    <a:lnTo>
                      <a:pt x="42" y="16"/>
                    </a:lnTo>
                    <a:lnTo>
                      <a:pt x="43" y="17"/>
                    </a:lnTo>
                    <a:lnTo>
                      <a:pt x="43" y="18"/>
                    </a:lnTo>
                    <a:lnTo>
                      <a:pt x="44" y="18"/>
                    </a:lnTo>
                    <a:lnTo>
                      <a:pt x="44" y="19"/>
                    </a:lnTo>
                    <a:lnTo>
                      <a:pt x="45" y="19"/>
                    </a:lnTo>
                    <a:lnTo>
                      <a:pt x="45" y="20"/>
                    </a:lnTo>
                    <a:lnTo>
                      <a:pt x="46" y="20"/>
                    </a:lnTo>
                    <a:lnTo>
                      <a:pt x="45" y="21"/>
                    </a:lnTo>
                    <a:lnTo>
                      <a:pt x="45" y="21"/>
                    </a:lnTo>
                    <a:lnTo>
                      <a:pt x="46" y="21"/>
                    </a:lnTo>
                    <a:lnTo>
                      <a:pt x="46" y="22"/>
                    </a:lnTo>
                    <a:lnTo>
                      <a:pt x="46" y="22"/>
                    </a:lnTo>
                    <a:lnTo>
                      <a:pt x="46" y="22"/>
                    </a:lnTo>
                    <a:lnTo>
                      <a:pt x="47" y="22"/>
                    </a:lnTo>
                    <a:lnTo>
                      <a:pt x="47" y="22"/>
                    </a:lnTo>
                    <a:lnTo>
                      <a:pt x="47" y="23"/>
                    </a:lnTo>
                    <a:lnTo>
                      <a:pt x="48" y="23"/>
                    </a:lnTo>
                    <a:lnTo>
                      <a:pt x="48" y="24"/>
                    </a:lnTo>
                    <a:lnTo>
                      <a:pt x="48" y="24"/>
                    </a:lnTo>
                    <a:lnTo>
                      <a:pt x="49" y="25"/>
                    </a:lnTo>
                    <a:lnTo>
                      <a:pt x="49" y="25"/>
                    </a:lnTo>
                    <a:lnTo>
                      <a:pt x="50" y="26"/>
                    </a:lnTo>
                    <a:lnTo>
                      <a:pt x="50" y="26"/>
                    </a:lnTo>
                    <a:lnTo>
                      <a:pt x="51" y="27"/>
                    </a:lnTo>
                    <a:lnTo>
                      <a:pt x="50" y="28"/>
                    </a:lnTo>
                    <a:lnTo>
                      <a:pt x="50" y="28"/>
                    </a:lnTo>
                    <a:lnTo>
                      <a:pt x="51" y="28"/>
                    </a:lnTo>
                    <a:lnTo>
                      <a:pt x="51" y="28"/>
                    </a:lnTo>
                    <a:lnTo>
                      <a:pt x="51" y="29"/>
                    </a:lnTo>
                    <a:lnTo>
                      <a:pt x="51" y="29"/>
                    </a:lnTo>
                    <a:lnTo>
                      <a:pt x="52" y="29"/>
                    </a:lnTo>
                    <a:lnTo>
                      <a:pt x="52" y="29"/>
                    </a:lnTo>
                    <a:lnTo>
                      <a:pt x="53" y="28"/>
                    </a:lnTo>
                    <a:lnTo>
                      <a:pt x="55" y="27"/>
                    </a:lnTo>
                    <a:lnTo>
                      <a:pt x="56" y="26"/>
                    </a:lnTo>
                    <a:lnTo>
                      <a:pt x="57" y="25"/>
                    </a:lnTo>
                    <a:lnTo>
                      <a:pt x="58" y="24"/>
                    </a:lnTo>
                    <a:lnTo>
                      <a:pt x="59" y="23"/>
                    </a:lnTo>
                    <a:lnTo>
                      <a:pt x="60" y="22"/>
                    </a:lnTo>
                    <a:lnTo>
                      <a:pt x="61" y="20"/>
                    </a:lnTo>
                    <a:lnTo>
                      <a:pt x="61" y="20"/>
                    </a:lnTo>
                    <a:lnTo>
                      <a:pt x="61" y="20"/>
                    </a:lnTo>
                    <a:lnTo>
                      <a:pt x="61" y="20"/>
                    </a:lnTo>
                    <a:lnTo>
                      <a:pt x="61" y="20"/>
                    </a:lnTo>
                    <a:lnTo>
                      <a:pt x="61" y="20"/>
                    </a:lnTo>
                    <a:lnTo>
                      <a:pt x="62" y="20"/>
                    </a:lnTo>
                    <a:lnTo>
                      <a:pt x="62" y="19"/>
                    </a:lnTo>
                    <a:lnTo>
                      <a:pt x="61" y="19"/>
                    </a:lnTo>
                    <a:lnTo>
                      <a:pt x="61" y="19"/>
                    </a:lnTo>
                    <a:lnTo>
                      <a:pt x="61" y="19"/>
                    </a:lnTo>
                    <a:lnTo>
                      <a:pt x="61" y="19"/>
                    </a:lnTo>
                    <a:lnTo>
                      <a:pt x="61" y="18"/>
                    </a:lnTo>
                    <a:lnTo>
                      <a:pt x="61" y="17"/>
                    </a:lnTo>
                    <a:lnTo>
                      <a:pt x="60" y="16"/>
                    </a:lnTo>
                    <a:lnTo>
                      <a:pt x="60" y="15"/>
                    </a:lnTo>
                    <a:lnTo>
                      <a:pt x="61" y="14"/>
                    </a:lnTo>
                    <a:lnTo>
                      <a:pt x="61" y="13"/>
                    </a:lnTo>
                    <a:lnTo>
                      <a:pt x="61" y="13"/>
                    </a:lnTo>
                    <a:lnTo>
                      <a:pt x="61" y="13"/>
                    </a:lnTo>
                    <a:lnTo>
                      <a:pt x="61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3" y="12"/>
                    </a:lnTo>
                    <a:lnTo>
                      <a:pt x="63" y="12"/>
                    </a:lnTo>
                    <a:lnTo>
                      <a:pt x="63" y="12"/>
                    </a:lnTo>
                    <a:lnTo>
                      <a:pt x="64" y="12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5" y="11"/>
                    </a:lnTo>
                    <a:lnTo>
                      <a:pt x="65" y="11"/>
                    </a:lnTo>
                    <a:lnTo>
                      <a:pt x="66" y="11"/>
                    </a:lnTo>
                    <a:lnTo>
                      <a:pt x="65" y="11"/>
                    </a:lnTo>
                    <a:lnTo>
                      <a:pt x="65" y="11"/>
                    </a:lnTo>
                    <a:lnTo>
                      <a:pt x="66" y="12"/>
                    </a:lnTo>
                    <a:lnTo>
                      <a:pt x="66" y="12"/>
                    </a:lnTo>
                    <a:lnTo>
                      <a:pt x="66" y="12"/>
                    </a:lnTo>
                    <a:lnTo>
                      <a:pt x="66" y="12"/>
                    </a:lnTo>
                    <a:lnTo>
                      <a:pt x="67" y="12"/>
                    </a:lnTo>
                    <a:lnTo>
                      <a:pt x="67" y="12"/>
                    </a:lnTo>
                    <a:lnTo>
                      <a:pt x="68" y="12"/>
                    </a:lnTo>
                    <a:lnTo>
                      <a:pt x="69" y="12"/>
                    </a:lnTo>
                    <a:lnTo>
                      <a:pt x="69" y="12"/>
                    </a:lnTo>
                    <a:lnTo>
                      <a:pt x="70" y="13"/>
                    </a:lnTo>
                    <a:lnTo>
                      <a:pt x="70" y="13"/>
                    </a:lnTo>
                    <a:lnTo>
                      <a:pt x="70" y="13"/>
                    </a:lnTo>
                    <a:lnTo>
                      <a:pt x="71" y="14"/>
                    </a:lnTo>
                    <a:lnTo>
                      <a:pt x="71" y="14"/>
                    </a:lnTo>
                    <a:lnTo>
                      <a:pt x="71" y="14"/>
                    </a:lnTo>
                    <a:lnTo>
                      <a:pt x="71" y="15"/>
                    </a:lnTo>
                    <a:lnTo>
                      <a:pt x="71" y="15"/>
                    </a:lnTo>
                    <a:lnTo>
                      <a:pt x="71" y="16"/>
                    </a:lnTo>
                    <a:lnTo>
                      <a:pt x="71" y="16"/>
                    </a:lnTo>
                    <a:lnTo>
                      <a:pt x="71" y="16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2" y="17"/>
                    </a:lnTo>
                    <a:lnTo>
                      <a:pt x="72" y="17"/>
                    </a:lnTo>
                    <a:lnTo>
                      <a:pt x="72" y="18"/>
                    </a:lnTo>
                    <a:lnTo>
                      <a:pt x="72" y="18"/>
                    </a:lnTo>
                    <a:lnTo>
                      <a:pt x="73" y="18"/>
                    </a:lnTo>
                    <a:lnTo>
                      <a:pt x="73" y="18"/>
                    </a:lnTo>
                    <a:lnTo>
                      <a:pt x="73" y="19"/>
                    </a:lnTo>
                    <a:lnTo>
                      <a:pt x="74" y="19"/>
                    </a:lnTo>
                    <a:lnTo>
                      <a:pt x="75" y="19"/>
                    </a:lnTo>
                    <a:lnTo>
                      <a:pt x="75" y="19"/>
                    </a:lnTo>
                    <a:lnTo>
                      <a:pt x="76" y="19"/>
                    </a:lnTo>
                    <a:lnTo>
                      <a:pt x="76" y="19"/>
                    </a:lnTo>
                    <a:lnTo>
                      <a:pt x="77" y="19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7" y="21"/>
                    </a:lnTo>
                    <a:lnTo>
                      <a:pt x="77" y="21"/>
                    </a:lnTo>
                    <a:lnTo>
                      <a:pt x="77" y="21"/>
                    </a:lnTo>
                    <a:lnTo>
                      <a:pt x="77" y="22"/>
                    </a:lnTo>
                    <a:lnTo>
                      <a:pt x="78" y="22"/>
                    </a:lnTo>
                    <a:lnTo>
                      <a:pt x="78" y="22"/>
                    </a:lnTo>
                    <a:lnTo>
                      <a:pt x="78" y="22"/>
                    </a:lnTo>
                    <a:lnTo>
                      <a:pt x="79" y="22"/>
                    </a:lnTo>
                    <a:lnTo>
                      <a:pt x="79" y="22"/>
                    </a:lnTo>
                    <a:lnTo>
                      <a:pt x="79" y="23"/>
                    </a:lnTo>
                    <a:lnTo>
                      <a:pt x="79" y="23"/>
                    </a:lnTo>
                    <a:lnTo>
                      <a:pt x="79" y="23"/>
                    </a:lnTo>
                    <a:lnTo>
                      <a:pt x="80" y="24"/>
                    </a:lnTo>
                    <a:lnTo>
                      <a:pt x="81" y="24"/>
                    </a:lnTo>
                    <a:lnTo>
                      <a:pt x="82" y="24"/>
                    </a:lnTo>
                    <a:lnTo>
                      <a:pt x="83" y="24"/>
                    </a:lnTo>
                    <a:lnTo>
                      <a:pt x="83" y="24"/>
                    </a:lnTo>
                    <a:lnTo>
                      <a:pt x="84" y="24"/>
                    </a:lnTo>
                    <a:lnTo>
                      <a:pt x="85" y="24"/>
                    </a:lnTo>
                    <a:lnTo>
                      <a:pt x="86" y="24"/>
                    </a:lnTo>
                    <a:lnTo>
                      <a:pt x="87" y="24"/>
                    </a:lnTo>
                    <a:lnTo>
                      <a:pt x="88" y="23"/>
                    </a:lnTo>
                    <a:lnTo>
                      <a:pt x="89" y="23"/>
                    </a:lnTo>
                    <a:lnTo>
                      <a:pt x="90" y="23"/>
                    </a:lnTo>
                    <a:lnTo>
                      <a:pt x="90" y="22"/>
                    </a:lnTo>
                    <a:lnTo>
                      <a:pt x="90" y="22"/>
                    </a:lnTo>
                    <a:lnTo>
                      <a:pt x="90" y="22"/>
                    </a:lnTo>
                    <a:lnTo>
                      <a:pt x="91" y="22"/>
                    </a:lnTo>
                    <a:lnTo>
                      <a:pt x="91" y="22"/>
                    </a:lnTo>
                    <a:lnTo>
                      <a:pt x="92" y="22"/>
                    </a:lnTo>
                    <a:lnTo>
                      <a:pt x="92" y="22"/>
                    </a:lnTo>
                    <a:lnTo>
                      <a:pt x="92" y="21"/>
                    </a:lnTo>
                    <a:lnTo>
                      <a:pt x="92" y="21"/>
                    </a:lnTo>
                    <a:lnTo>
                      <a:pt x="92" y="21"/>
                    </a:lnTo>
                    <a:lnTo>
                      <a:pt x="92" y="20"/>
                    </a:lnTo>
                    <a:lnTo>
                      <a:pt x="94" y="21"/>
                    </a:lnTo>
                    <a:lnTo>
                      <a:pt x="95" y="21"/>
                    </a:lnTo>
                    <a:lnTo>
                      <a:pt x="96" y="21"/>
                    </a:lnTo>
                    <a:lnTo>
                      <a:pt x="97" y="21"/>
                    </a:lnTo>
                    <a:lnTo>
                      <a:pt x="98" y="20"/>
                    </a:lnTo>
                    <a:lnTo>
                      <a:pt x="99" y="20"/>
                    </a:lnTo>
                    <a:lnTo>
                      <a:pt x="100" y="20"/>
                    </a:lnTo>
                    <a:lnTo>
                      <a:pt x="100" y="19"/>
                    </a:lnTo>
                    <a:lnTo>
                      <a:pt x="101" y="19"/>
                    </a:lnTo>
                    <a:lnTo>
                      <a:pt x="102" y="18"/>
                    </a:lnTo>
                    <a:lnTo>
                      <a:pt x="103" y="17"/>
                    </a:lnTo>
                    <a:lnTo>
                      <a:pt x="104" y="16"/>
                    </a:lnTo>
                    <a:lnTo>
                      <a:pt x="105" y="16"/>
                    </a:lnTo>
                    <a:lnTo>
                      <a:pt x="106" y="15"/>
                    </a:lnTo>
                    <a:lnTo>
                      <a:pt x="106" y="16"/>
                    </a:lnTo>
                    <a:lnTo>
                      <a:pt x="107" y="16"/>
                    </a:lnTo>
                    <a:lnTo>
                      <a:pt x="107" y="15"/>
                    </a:lnTo>
                    <a:lnTo>
                      <a:pt x="108" y="15"/>
                    </a:lnTo>
                    <a:lnTo>
                      <a:pt x="108" y="15"/>
                    </a:lnTo>
                    <a:lnTo>
                      <a:pt x="108" y="15"/>
                    </a:lnTo>
                    <a:lnTo>
                      <a:pt x="109" y="14"/>
                    </a:lnTo>
                    <a:lnTo>
                      <a:pt x="109" y="14"/>
                    </a:lnTo>
                    <a:lnTo>
                      <a:pt x="109" y="14"/>
                    </a:lnTo>
                    <a:lnTo>
                      <a:pt x="110" y="14"/>
                    </a:lnTo>
                    <a:lnTo>
                      <a:pt x="110" y="14"/>
                    </a:lnTo>
                    <a:lnTo>
                      <a:pt x="111" y="14"/>
                    </a:lnTo>
                    <a:lnTo>
                      <a:pt x="111" y="14"/>
                    </a:lnTo>
                    <a:lnTo>
                      <a:pt x="111" y="14"/>
                    </a:lnTo>
                    <a:lnTo>
                      <a:pt x="112" y="14"/>
                    </a:lnTo>
                    <a:lnTo>
                      <a:pt x="112" y="13"/>
                    </a:lnTo>
                    <a:lnTo>
                      <a:pt x="112" y="13"/>
                    </a:lnTo>
                    <a:lnTo>
                      <a:pt x="112" y="13"/>
                    </a:lnTo>
                    <a:lnTo>
                      <a:pt x="112" y="12"/>
                    </a:lnTo>
                    <a:lnTo>
                      <a:pt x="112" y="12"/>
                    </a:lnTo>
                    <a:lnTo>
                      <a:pt x="112" y="12"/>
                    </a:lnTo>
                    <a:lnTo>
                      <a:pt x="112" y="11"/>
                    </a:lnTo>
                    <a:lnTo>
                      <a:pt x="112" y="11"/>
                    </a:lnTo>
                    <a:lnTo>
                      <a:pt x="112" y="11"/>
                    </a:lnTo>
                    <a:lnTo>
                      <a:pt x="113" y="11"/>
                    </a:lnTo>
                    <a:lnTo>
                      <a:pt x="113" y="10"/>
                    </a:lnTo>
                    <a:lnTo>
                      <a:pt x="113" y="10"/>
                    </a:lnTo>
                    <a:lnTo>
                      <a:pt x="114" y="11"/>
                    </a:lnTo>
                    <a:lnTo>
                      <a:pt x="116" y="11"/>
                    </a:lnTo>
                    <a:lnTo>
                      <a:pt x="119" y="11"/>
                    </a:lnTo>
                    <a:lnTo>
                      <a:pt x="119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1" y="11"/>
                    </a:lnTo>
                    <a:lnTo>
                      <a:pt x="122" y="11"/>
                    </a:lnTo>
                    <a:lnTo>
                      <a:pt x="122" y="11"/>
                    </a:lnTo>
                    <a:lnTo>
                      <a:pt x="122" y="11"/>
                    </a:lnTo>
                    <a:lnTo>
                      <a:pt x="122" y="12"/>
                    </a:lnTo>
                    <a:lnTo>
                      <a:pt x="122" y="12"/>
                    </a:lnTo>
                    <a:lnTo>
                      <a:pt x="123" y="12"/>
                    </a:lnTo>
                    <a:lnTo>
                      <a:pt x="123" y="12"/>
                    </a:lnTo>
                    <a:lnTo>
                      <a:pt x="123" y="12"/>
                    </a:lnTo>
                    <a:lnTo>
                      <a:pt x="124" y="12"/>
                    </a:lnTo>
                    <a:lnTo>
                      <a:pt x="125" y="12"/>
                    </a:lnTo>
                    <a:lnTo>
                      <a:pt x="125" y="12"/>
                    </a:lnTo>
                    <a:lnTo>
                      <a:pt x="126" y="12"/>
                    </a:lnTo>
                    <a:lnTo>
                      <a:pt x="126" y="12"/>
                    </a:lnTo>
                    <a:lnTo>
                      <a:pt x="127" y="13"/>
                    </a:lnTo>
                    <a:lnTo>
                      <a:pt x="127" y="13"/>
                    </a:lnTo>
                    <a:lnTo>
                      <a:pt x="128" y="13"/>
                    </a:lnTo>
                    <a:lnTo>
                      <a:pt x="128" y="14"/>
                    </a:lnTo>
                    <a:lnTo>
                      <a:pt x="129" y="14"/>
                    </a:lnTo>
                    <a:lnTo>
                      <a:pt x="129" y="15"/>
                    </a:lnTo>
                    <a:lnTo>
                      <a:pt x="130" y="16"/>
                    </a:lnTo>
                    <a:lnTo>
                      <a:pt x="131" y="17"/>
                    </a:lnTo>
                    <a:lnTo>
                      <a:pt x="130" y="18"/>
                    </a:lnTo>
                    <a:lnTo>
                      <a:pt x="130" y="18"/>
                    </a:lnTo>
                    <a:lnTo>
                      <a:pt x="131" y="18"/>
                    </a:lnTo>
                    <a:lnTo>
                      <a:pt x="131" y="18"/>
                    </a:lnTo>
                    <a:lnTo>
                      <a:pt x="131" y="19"/>
                    </a:lnTo>
                    <a:lnTo>
                      <a:pt x="131" y="19"/>
                    </a:lnTo>
                    <a:lnTo>
                      <a:pt x="132" y="19"/>
                    </a:lnTo>
                    <a:lnTo>
                      <a:pt x="132" y="19"/>
                    </a:lnTo>
                    <a:lnTo>
                      <a:pt x="132" y="19"/>
                    </a:lnTo>
                    <a:lnTo>
                      <a:pt x="132" y="20"/>
                    </a:lnTo>
                    <a:lnTo>
                      <a:pt x="133" y="20"/>
                    </a:lnTo>
                    <a:lnTo>
                      <a:pt x="133" y="20"/>
                    </a:lnTo>
                    <a:lnTo>
                      <a:pt x="133" y="21"/>
                    </a:lnTo>
                    <a:lnTo>
                      <a:pt x="134" y="22"/>
                    </a:lnTo>
                    <a:lnTo>
                      <a:pt x="134" y="22"/>
                    </a:lnTo>
                    <a:lnTo>
                      <a:pt x="134" y="23"/>
                    </a:lnTo>
                    <a:lnTo>
                      <a:pt x="134" y="23"/>
                    </a:lnTo>
                    <a:lnTo>
                      <a:pt x="134" y="23"/>
                    </a:lnTo>
                    <a:lnTo>
                      <a:pt x="134" y="23"/>
                    </a:lnTo>
                    <a:lnTo>
                      <a:pt x="134" y="24"/>
                    </a:lnTo>
                    <a:lnTo>
                      <a:pt x="135" y="24"/>
                    </a:lnTo>
                    <a:lnTo>
                      <a:pt x="135" y="24"/>
                    </a:lnTo>
                    <a:lnTo>
                      <a:pt x="136" y="24"/>
                    </a:lnTo>
                    <a:lnTo>
                      <a:pt x="136" y="24"/>
                    </a:lnTo>
                    <a:lnTo>
                      <a:pt x="136" y="25"/>
                    </a:lnTo>
                    <a:lnTo>
                      <a:pt x="136" y="25"/>
                    </a:lnTo>
                    <a:lnTo>
                      <a:pt x="136" y="26"/>
                    </a:lnTo>
                    <a:lnTo>
                      <a:pt x="137" y="26"/>
                    </a:lnTo>
                    <a:lnTo>
                      <a:pt x="137" y="27"/>
                    </a:lnTo>
                    <a:lnTo>
                      <a:pt x="137" y="27"/>
                    </a:lnTo>
                    <a:lnTo>
                      <a:pt x="137" y="28"/>
                    </a:lnTo>
                    <a:lnTo>
                      <a:pt x="137" y="28"/>
                    </a:lnTo>
                    <a:lnTo>
                      <a:pt x="137" y="28"/>
                    </a:lnTo>
                    <a:lnTo>
                      <a:pt x="137" y="28"/>
                    </a:lnTo>
                    <a:lnTo>
                      <a:pt x="138" y="29"/>
                    </a:lnTo>
                    <a:lnTo>
                      <a:pt x="138" y="29"/>
                    </a:lnTo>
                    <a:lnTo>
                      <a:pt x="138" y="29"/>
                    </a:lnTo>
                    <a:lnTo>
                      <a:pt x="139" y="29"/>
                    </a:lnTo>
                    <a:lnTo>
                      <a:pt x="140" y="29"/>
                    </a:lnTo>
                    <a:lnTo>
                      <a:pt x="142" y="29"/>
                    </a:lnTo>
                    <a:lnTo>
                      <a:pt x="144" y="29"/>
                    </a:lnTo>
                    <a:lnTo>
                      <a:pt x="145" y="29"/>
                    </a:lnTo>
                    <a:lnTo>
                      <a:pt x="145" y="29"/>
                    </a:lnTo>
                    <a:lnTo>
                      <a:pt x="145" y="29"/>
                    </a:lnTo>
                    <a:lnTo>
                      <a:pt x="145" y="30"/>
                    </a:lnTo>
                    <a:lnTo>
                      <a:pt x="146" y="30"/>
                    </a:lnTo>
                    <a:lnTo>
                      <a:pt x="146" y="30"/>
                    </a:lnTo>
                    <a:lnTo>
                      <a:pt x="146" y="30"/>
                    </a:lnTo>
                    <a:lnTo>
                      <a:pt x="147" y="30"/>
                    </a:lnTo>
                    <a:lnTo>
                      <a:pt x="147" y="30"/>
                    </a:lnTo>
                    <a:lnTo>
                      <a:pt x="148" y="30"/>
                    </a:lnTo>
                    <a:lnTo>
                      <a:pt x="149" y="30"/>
                    </a:lnTo>
                    <a:lnTo>
                      <a:pt x="150" y="30"/>
                    </a:lnTo>
                    <a:lnTo>
                      <a:pt x="151" y="30"/>
                    </a:lnTo>
                    <a:lnTo>
                      <a:pt x="150" y="31"/>
                    </a:lnTo>
                    <a:lnTo>
                      <a:pt x="150" y="31"/>
                    </a:lnTo>
                    <a:lnTo>
                      <a:pt x="151" y="31"/>
                    </a:lnTo>
                    <a:lnTo>
                      <a:pt x="151" y="32"/>
                    </a:lnTo>
                    <a:lnTo>
                      <a:pt x="151" y="32"/>
                    </a:lnTo>
                    <a:lnTo>
                      <a:pt x="151" y="32"/>
                    </a:lnTo>
                    <a:lnTo>
                      <a:pt x="152" y="32"/>
                    </a:lnTo>
                    <a:lnTo>
                      <a:pt x="152" y="32"/>
                    </a:lnTo>
                    <a:lnTo>
                      <a:pt x="152" y="33"/>
                    </a:lnTo>
                    <a:lnTo>
                      <a:pt x="152" y="33"/>
                    </a:lnTo>
                    <a:lnTo>
                      <a:pt x="153" y="33"/>
                    </a:lnTo>
                    <a:lnTo>
                      <a:pt x="153" y="34"/>
                    </a:lnTo>
                    <a:lnTo>
                      <a:pt x="153" y="35"/>
                    </a:lnTo>
                    <a:lnTo>
                      <a:pt x="154" y="35"/>
                    </a:lnTo>
                    <a:lnTo>
                      <a:pt x="154" y="35"/>
                    </a:lnTo>
                    <a:lnTo>
                      <a:pt x="154" y="36"/>
                    </a:lnTo>
                    <a:lnTo>
                      <a:pt x="154" y="36"/>
                    </a:lnTo>
                    <a:lnTo>
                      <a:pt x="154" y="37"/>
                    </a:lnTo>
                    <a:lnTo>
                      <a:pt x="154" y="37"/>
                    </a:lnTo>
                    <a:lnTo>
                      <a:pt x="154" y="37"/>
                    </a:lnTo>
                    <a:lnTo>
                      <a:pt x="155" y="37"/>
                    </a:lnTo>
                    <a:lnTo>
                      <a:pt x="155" y="37"/>
                    </a:lnTo>
                    <a:lnTo>
                      <a:pt x="155" y="37"/>
                    </a:lnTo>
                    <a:lnTo>
                      <a:pt x="155" y="38"/>
                    </a:lnTo>
                    <a:lnTo>
                      <a:pt x="156" y="38"/>
                    </a:lnTo>
                    <a:lnTo>
                      <a:pt x="156" y="38"/>
                    </a:lnTo>
                    <a:lnTo>
                      <a:pt x="156" y="39"/>
                    </a:lnTo>
                    <a:lnTo>
                      <a:pt x="156" y="39"/>
                    </a:lnTo>
                    <a:lnTo>
                      <a:pt x="157" y="39"/>
                    </a:lnTo>
                    <a:lnTo>
                      <a:pt x="157" y="39"/>
                    </a:lnTo>
                    <a:lnTo>
                      <a:pt x="157" y="39"/>
                    </a:lnTo>
                    <a:lnTo>
                      <a:pt x="157" y="39"/>
                    </a:lnTo>
                    <a:lnTo>
                      <a:pt x="157" y="40"/>
                    </a:lnTo>
                    <a:lnTo>
                      <a:pt x="157" y="40"/>
                    </a:lnTo>
                    <a:lnTo>
                      <a:pt x="158" y="40"/>
                    </a:lnTo>
                    <a:lnTo>
                      <a:pt x="158" y="40"/>
                    </a:lnTo>
                    <a:lnTo>
                      <a:pt x="158" y="40"/>
                    </a:lnTo>
                    <a:lnTo>
                      <a:pt x="159" y="40"/>
                    </a:lnTo>
                    <a:lnTo>
                      <a:pt x="160" y="41"/>
                    </a:lnTo>
                    <a:lnTo>
                      <a:pt x="160" y="41"/>
                    </a:lnTo>
                    <a:lnTo>
                      <a:pt x="161" y="42"/>
                    </a:lnTo>
                    <a:lnTo>
                      <a:pt x="162" y="42"/>
                    </a:lnTo>
                    <a:lnTo>
                      <a:pt x="163" y="42"/>
                    </a:lnTo>
                    <a:lnTo>
                      <a:pt x="164" y="42"/>
                    </a:lnTo>
                    <a:lnTo>
                      <a:pt x="165" y="42"/>
                    </a:lnTo>
                    <a:lnTo>
                      <a:pt x="166" y="42"/>
                    </a:lnTo>
                    <a:lnTo>
                      <a:pt x="168" y="42"/>
                    </a:lnTo>
                    <a:lnTo>
                      <a:pt x="171" y="42"/>
                    </a:lnTo>
                    <a:lnTo>
                      <a:pt x="173" y="42"/>
                    </a:lnTo>
                    <a:lnTo>
                      <a:pt x="174" y="42"/>
                    </a:lnTo>
                    <a:lnTo>
                      <a:pt x="176" y="42"/>
                    </a:lnTo>
                    <a:lnTo>
                      <a:pt x="176" y="42"/>
                    </a:lnTo>
                    <a:lnTo>
                      <a:pt x="176" y="43"/>
                    </a:lnTo>
                    <a:lnTo>
                      <a:pt x="176" y="43"/>
                    </a:lnTo>
                    <a:lnTo>
                      <a:pt x="176" y="43"/>
                    </a:lnTo>
                    <a:lnTo>
                      <a:pt x="176" y="43"/>
                    </a:lnTo>
                    <a:lnTo>
                      <a:pt x="176" y="43"/>
                    </a:lnTo>
                    <a:lnTo>
                      <a:pt x="176" y="43"/>
                    </a:lnTo>
                    <a:lnTo>
                      <a:pt x="177" y="43"/>
                    </a:lnTo>
                    <a:lnTo>
                      <a:pt x="177" y="43"/>
                    </a:lnTo>
                    <a:lnTo>
                      <a:pt x="177" y="42"/>
                    </a:lnTo>
                    <a:lnTo>
                      <a:pt x="177" y="42"/>
                    </a:lnTo>
                    <a:lnTo>
                      <a:pt x="178" y="42"/>
                    </a:lnTo>
                    <a:lnTo>
                      <a:pt x="179" y="42"/>
                    </a:lnTo>
                    <a:lnTo>
                      <a:pt x="180" y="42"/>
                    </a:lnTo>
                    <a:lnTo>
                      <a:pt x="181" y="42"/>
                    </a:lnTo>
                    <a:lnTo>
                      <a:pt x="182" y="42"/>
                    </a:lnTo>
                    <a:lnTo>
                      <a:pt x="182" y="41"/>
                    </a:lnTo>
                    <a:lnTo>
                      <a:pt x="183" y="41"/>
                    </a:lnTo>
                    <a:lnTo>
                      <a:pt x="184" y="40"/>
                    </a:lnTo>
                    <a:lnTo>
                      <a:pt x="184" y="40"/>
                    </a:lnTo>
                    <a:lnTo>
                      <a:pt x="185" y="39"/>
                    </a:lnTo>
                    <a:lnTo>
                      <a:pt x="185" y="38"/>
                    </a:lnTo>
                    <a:lnTo>
                      <a:pt x="186" y="37"/>
                    </a:lnTo>
                    <a:lnTo>
                      <a:pt x="187" y="35"/>
                    </a:lnTo>
                    <a:lnTo>
                      <a:pt x="188" y="36"/>
                    </a:lnTo>
                    <a:lnTo>
                      <a:pt x="188" y="35"/>
                    </a:lnTo>
                    <a:lnTo>
                      <a:pt x="188" y="35"/>
                    </a:lnTo>
                    <a:lnTo>
                      <a:pt x="188" y="35"/>
                    </a:lnTo>
                    <a:lnTo>
                      <a:pt x="189" y="35"/>
                    </a:lnTo>
                    <a:lnTo>
                      <a:pt x="189" y="34"/>
                    </a:lnTo>
                    <a:lnTo>
                      <a:pt x="189" y="34"/>
                    </a:lnTo>
                    <a:lnTo>
                      <a:pt x="189" y="34"/>
                    </a:lnTo>
                    <a:lnTo>
                      <a:pt x="189" y="34"/>
                    </a:lnTo>
                    <a:lnTo>
                      <a:pt x="190" y="34"/>
                    </a:lnTo>
                    <a:lnTo>
                      <a:pt x="190" y="34"/>
                    </a:lnTo>
                    <a:lnTo>
                      <a:pt x="190" y="35"/>
                    </a:lnTo>
                    <a:lnTo>
                      <a:pt x="190" y="35"/>
                    </a:lnTo>
                    <a:lnTo>
                      <a:pt x="190" y="36"/>
                    </a:lnTo>
                    <a:lnTo>
                      <a:pt x="190" y="36"/>
                    </a:lnTo>
                    <a:lnTo>
                      <a:pt x="190" y="37"/>
                    </a:lnTo>
                    <a:lnTo>
                      <a:pt x="190" y="38"/>
                    </a:lnTo>
                    <a:lnTo>
                      <a:pt x="190" y="38"/>
                    </a:lnTo>
                    <a:lnTo>
                      <a:pt x="190" y="38"/>
                    </a:lnTo>
                    <a:lnTo>
                      <a:pt x="191" y="38"/>
                    </a:lnTo>
                    <a:lnTo>
                      <a:pt x="191" y="39"/>
                    </a:lnTo>
                    <a:lnTo>
                      <a:pt x="191" y="39"/>
                    </a:lnTo>
                    <a:lnTo>
                      <a:pt x="192" y="39"/>
                    </a:lnTo>
                    <a:lnTo>
                      <a:pt x="192" y="39"/>
                    </a:lnTo>
                    <a:lnTo>
                      <a:pt x="193" y="39"/>
                    </a:lnTo>
                    <a:lnTo>
                      <a:pt x="193" y="39"/>
                    </a:lnTo>
                    <a:lnTo>
                      <a:pt x="194" y="39"/>
                    </a:lnTo>
                    <a:lnTo>
                      <a:pt x="194" y="39"/>
                    </a:lnTo>
                    <a:lnTo>
                      <a:pt x="195" y="40"/>
                    </a:lnTo>
                    <a:lnTo>
                      <a:pt x="196" y="41"/>
                    </a:lnTo>
                    <a:lnTo>
                      <a:pt x="197" y="41"/>
                    </a:lnTo>
                    <a:lnTo>
                      <a:pt x="197" y="42"/>
                    </a:lnTo>
                    <a:lnTo>
                      <a:pt x="198" y="43"/>
                    </a:lnTo>
                    <a:lnTo>
                      <a:pt x="199" y="44"/>
                    </a:lnTo>
                    <a:lnTo>
                      <a:pt x="199" y="44"/>
                    </a:lnTo>
                    <a:lnTo>
                      <a:pt x="199" y="45"/>
                    </a:lnTo>
                    <a:lnTo>
                      <a:pt x="199" y="45"/>
                    </a:lnTo>
                    <a:lnTo>
                      <a:pt x="199" y="45"/>
                    </a:lnTo>
                    <a:lnTo>
                      <a:pt x="200" y="46"/>
                    </a:lnTo>
                    <a:lnTo>
                      <a:pt x="200" y="47"/>
                    </a:lnTo>
                    <a:lnTo>
                      <a:pt x="200" y="47"/>
                    </a:lnTo>
                    <a:lnTo>
                      <a:pt x="200" y="47"/>
                    </a:lnTo>
                    <a:lnTo>
                      <a:pt x="199" y="47"/>
                    </a:lnTo>
                    <a:lnTo>
                      <a:pt x="198" y="47"/>
                    </a:lnTo>
                    <a:lnTo>
                      <a:pt x="198" y="47"/>
                    </a:lnTo>
                    <a:lnTo>
                      <a:pt x="197" y="48"/>
                    </a:lnTo>
                    <a:lnTo>
                      <a:pt x="197" y="48"/>
                    </a:lnTo>
                    <a:lnTo>
                      <a:pt x="196" y="48"/>
                    </a:lnTo>
                    <a:lnTo>
                      <a:pt x="196" y="48"/>
                    </a:lnTo>
                    <a:lnTo>
                      <a:pt x="195" y="49"/>
                    </a:lnTo>
                    <a:lnTo>
                      <a:pt x="195" y="50"/>
                    </a:lnTo>
                    <a:lnTo>
                      <a:pt x="194" y="51"/>
                    </a:lnTo>
                    <a:lnTo>
                      <a:pt x="194" y="52"/>
                    </a:lnTo>
                    <a:lnTo>
                      <a:pt x="194" y="53"/>
                    </a:lnTo>
                    <a:lnTo>
                      <a:pt x="194" y="54"/>
                    </a:lnTo>
                    <a:lnTo>
                      <a:pt x="194" y="54"/>
                    </a:lnTo>
                    <a:lnTo>
                      <a:pt x="195" y="55"/>
                    </a:lnTo>
                    <a:lnTo>
                      <a:pt x="196" y="56"/>
                    </a:lnTo>
                    <a:lnTo>
                      <a:pt x="196" y="58"/>
                    </a:lnTo>
                    <a:lnTo>
                      <a:pt x="197" y="58"/>
                    </a:lnTo>
                    <a:lnTo>
                      <a:pt x="197" y="59"/>
                    </a:lnTo>
                    <a:lnTo>
                      <a:pt x="197" y="60"/>
                    </a:lnTo>
                    <a:lnTo>
                      <a:pt x="197" y="61"/>
                    </a:lnTo>
                    <a:lnTo>
                      <a:pt x="198" y="62"/>
                    </a:lnTo>
                    <a:lnTo>
                      <a:pt x="198" y="63"/>
                    </a:lnTo>
                    <a:lnTo>
                      <a:pt x="197" y="64"/>
                    </a:lnTo>
                    <a:lnTo>
                      <a:pt x="197" y="65"/>
                    </a:lnTo>
                    <a:lnTo>
                      <a:pt x="195" y="67"/>
                    </a:lnTo>
                    <a:lnTo>
                      <a:pt x="193" y="68"/>
                    </a:lnTo>
                    <a:lnTo>
                      <a:pt x="188" y="71"/>
                    </a:lnTo>
                    <a:lnTo>
                      <a:pt x="186" y="72"/>
                    </a:lnTo>
                    <a:lnTo>
                      <a:pt x="184" y="73"/>
                    </a:lnTo>
                    <a:lnTo>
                      <a:pt x="181" y="74"/>
                    </a:lnTo>
                    <a:lnTo>
                      <a:pt x="179" y="75"/>
                    </a:lnTo>
                    <a:lnTo>
                      <a:pt x="179" y="79"/>
                    </a:lnTo>
                    <a:lnTo>
                      <a:pt x="179" y="82"/>
                    </a:lnTo>
                    <a:lnTo>
                      <a:pt x="179" y="85"/>
                    </a:lnTo>
                    <a:lnTo>
                      <a:pt x="179" y="88"/>
                    </a:lnTo>
                    <a:lnTo>
                      <a:pt x="179" y="91"/>
                    </a:lnTo>
                    <a:lnTo>
                      <a:pt x="179" y="93"/>
                    </a:lnTo>
                    <a:lnTo>
                      <a:pt x="180" y="96"/>
                    </a:lnTo>
                    <a:lnTo>
                      <a:pt x="181" y="99"/>
                    </a:lnTo>
                    <a:lnTo>
                      <a:pt x="180" y="99"/>
                    </a:lnTo>
                    <a:lnTo>
                      <a:pt x="180" y="99"/>
                    </a:lnTo>
                    <a:lnTo>
                      <a:pt x="181" y="100"/>
                    </a:lnTo>
                    <a:lnTo>
                      <a:pt x="181" y="100"/>
                    </a:lnTo>
                    <a:lnTo>
                      <a:pt x="181" y="100"/>
                    </a:lnTo>
                    <a:lnTo>
                      <a:pt x="181" y="100"/>
                    </a:lnTo>
                    <a:lnTo>
                      <a:pt x="182" y="100"/>
                    </a:lnTo>
                    <a:lnTo>
                      <a:pt x="182" y="100"/>
                    </a:lnTo>
                    <a:lnTo>
                      <a:pt x="182" y="101"/>
                    </a:lnTo>
                    <a:lnTo>
                      <a:pt x="182" y="101"/>
                    </a:lnTo>
                    <a:lnTo>
                      <a:pt x="182" y="102"/>
                    </a:lnTo>
                    <a:lnTo>
                      <a:pt x="182" y="102"/>
                    </a:lnTo>
                    <a:lnTo>
                      <a:pt x="182" y="102"/>
                    </a:lnTo>
                    <a:lnTo>
                      <a:pt x="182" y="103"/>
                    </a:lnTo>
                    <a:lnTo>
                      <a:pt x="182" y="103"/>
                    </a:lnTo>
                    <a:lnTo>
                      <a:pt x="182" y="103"/>
                    </a:lnTo>
                    <a:lnTo>
                      <a:pt x="183" y="103"/>
                    </a:lnTo>
                    <a:lnTo>
                      <a:pt x="183" y="103"/>
                    </a:lnTo>
                    <a:lnTo>
                      <a:pt x="183" y="104"/>
                    </a:lnTo>
                    <a:lnTo>
                      <a:pt x="184" y="104"/>
                    </a:lnTo>
                    <a:lnTo>
                      <a:pt x="184" y="104"/>
                    </a:lnTo>
                    <a:lnTo>
                      <a:pt x="184" y="104"/>
                    </a:lnTo>
                    <a:lnTo>
                      <a:pt x="184" y="105"/>
                    </a:lnTo>
                    <a:lnTo>
                      <a:pt x="184" y="105"/>
                    </a:lnTo>
                    <a:lnTo>
                      <a:pt x="184" y="106"/>
                    </a:lnTo>
                    <a:lnTo>
                      <a:pt x="184" y="106"/>
                    </a:lnTo>
                    <a:lnTo>
                      <a:pt x="184" y="106"/>
                    </a:lnTo>
                    <a:lnTo>
                      <a:pt x="184" y="107"/>
                    </a:lnTo>
                    <a:lnTo>
                      <a:pt x="184" y="107"/>
                    </a:lnTo>
                    <a:lnTo>
                      <a:pt x="185" y="107"/>
                    </a:lnTo>
                    <a:lnTo>
                      <a:pt x="185" y="107"/>
                    </a:lnTo>
                    <a:lnTo>
                      <a:pt x="186" y="107"/>
                    </a:lnTo>
                    <a:lnTo>
                      <a:pt x="186" y="109"/>
                    </a:lnTo>
                    <a:lnTo>
                      <a:pt x="186" y="111"/>
                    </a:lnTo>
                    <a:lnTo>
                      <a:pt x="186" y="113"/>
                    </a:lnTo>
                    <a:lnTo>
                      <a:pt x="186" y="115"/>
                    </a:lnTo>
                    <a:lnTo>
                      <a:pt x="185" y="115"/>
                    </a:lnTo>
                    <a:lnTo>
                      <a:pt x="184" y="116"/>
                    </a:lnTo>
                    <a:lnTo>
                      <a:pt x="184" y="116"/>
                    </a:lnTo>
                    <a:lnTo>
                      <a:pt x="183" y="116"/>
                    </a:lnTo>
                    <a:lnTo>
                      <a:pt x="183" y="117"/>
                    </a:lnTo>
                    <a:lnTo>
                      <a:pt x="183" y="117"/>
                    </a:lnTo>
                    <a:lnTo>
                      <a:pt x="183" y="118"/>
                    </a:lnTo>
                    <a:lnTo>
                      <a:pt x="182" y="119"/>
                    </a:lnTo>
                    <a:lnTo>
                      <a:pt x="181" y="119"/>
                    </a:lnTo>
                    <a:lnTo>
                      <a:pt x="180" y="119"/>
                    </a:lnTo>
                    <a:lnTo>
                      <a:pt x="179" y="119"/>
                    </a:lnTo>
                    <a:lnTo>
                      <a:pt x="179" y="119"/>
                    </a:lnTo>
                    <a:lnTo>
                      <a:pt x="179" y="119"/>
                    </a:lnTo>
                    <a:lnTo>
                      <a:pt x="178" y="119"/>
                    </a:lnTo>
                    <a:lnTo>
                      <a:pt x="178" y="119"/>
                    </a:lnTo>
                    <a:lnTo>
                      <a:pt x="178" y="119"/>
                    </a:lnTo>
                    <a:lnTo>
                      <a:pt x="177" y="119"/>
                    </a:lnTo>
                    <a:lnTo>
                      <a:pt x="177" y="119"/>
                    </a:lnTo>
                    <a:lnTo>
                      <a:pt x="177" y="119"/>
                    </a:lnTo>
                    <a:lnTo>
                      <a:pt x="177" y="120"/>
                    </a:lnTo>
                    <a:lnTo>
                      <a:pt x="177" y="120"/>
                    </a:lnTo>
                    <a:lnTo>
                      <a:pt x="177" y="121"/>
                    </a:lnTo>
                    <a:lnTo>
                      <a:pt x="177" y="121"/>
                    </a:lnTo>
                    <a:lnTo>
                      <a:pt x="176" y="122"/>
                    </a:lnTo>
                    <a:lnTo>
                      <a:pt x="176" y="122"/>
                    </a:lnTo>
                    <a:lnTo>
                      <a:pt x="175" y="123"/>
                    </a:lnTo>
                    <a:lnTo>
                      <a:pt x="175" y="123"/>
                    </a:lnTo>
                    <a:lnTo>
                      <a:pt x="174" y="124"/>
                    </a:lnTo>
                    <a:lnTo>
                      <a:pt x="174" y="125"/>
                    </a:lnTo>
                    <a:lnTo>
                      <a:pt x="174" y="125"/>
                    </a:lnTo>
                    <a:lnTo>
                      <a:pt x="174" y="125"/>
                    </a:lnTo>
                    <a:lnTo>
                      <a:pt x="173" y="125"/>
                    </a:lnTo>
                    <a:lnTo>
                      <a:pt x="173" y="125"/>
                    </a:lnTo>
                    <a:lnTo>
                      <a:pt x="173" y="125"/>
                    </a:lnTo>
                    <a:lnTo>
                      <a:pt x="172" y="125"/>
                    </a:lnTo>
                    <a:lnTo>
                      <a:pt x="172" y="125"/>
                    </a:lnTo>
                    <a:lnTo>
                      <a:pt x="171" y="125"/>
                    </a:lnTo>
                    <a:lnTo>
                      <a:pt x="171" y="125"/>
                    </a:lnTo>
                    <a:lnTo>
                      <a:pt x="170" y="125"/>
                    </a:lnTo>
                    <a:lnTo>
                      <a:pt x="170" y="124"/>
                    </a:lnTo>
                    <a:lnTo>
                      <a:pt x="169" y="124"/>
                    </a:lnTo>
                    <a:lnTo>
                      <a:pt x="169" y="124"/>
                    </a:lnTo>
                    <a:lnTo>
                      <a:pt x="169" y="123"/>
                    </a:lnTo>
                    <a:lnTo>
                      <a:pt x="169" y="123"/>
                    </a:lnTo>
                    <a:lnTo>
                      <a:pt x="168" y="123"/>
                    </a:lnTo>
                    <a:lnTo>
                      <a:pt x="168" y="122"/>
                    </a:lnTo>
                    <a:lnTo>
                      <a:pt x="168" y="122"/>
                    </a:lnTo>
                    <a:lnTo>
                      <a:pt x="167" y="122"/>
                    </a:lnTo>
                    <a:lnTo>
                      <a:pt x="166" y="122"/>
                    </a:lnTo>
                    <a:lnTo>
                      <a:pt x="165" y="122"/>
                    </a:lnTo>
                    <a:lnTo>
                      <a:pt x="164" y="122"/>
                    </a:lnTo>
                    <a:lnTo>
                      <a:pt x="163" y="122"/>
                    </a:lnTo>
                    <a:lnTo>
                      <a:pt x="163" y="122"/>
                    </a:lnTo>
                    <a:lnTo>
                      <a:pt x="163" y="122"/>
                    </a:lnTo>
                    <a:lnTo>
                      <a:pt x="162" y="122"/>
                    </a:lnTo>
                    <a:lnTo>
                      <a:pt x="162" y="122"/>
                    </a:lnTo>
                    <a:lnTo>
                      <a:pt x="162" y="123"/>
                    </a:lnTo>
                    <a:lnTo>
                      <a:pt x="162" y="123"/>
                    </a:lnTo>
                    <a:lnTo>
                      <a:pt x="162" y="124"/>
                    </a:lnTo>
                    <a:lnTo>
                      <a:pt x="161" y="124"/>
                    </a:lnTo>
                    <a:lnTo>
                      <a:pt x="160" y="124"/>
                    </a:lnTo>
                    <a:lnTo>
                      <a:pt x="160" y="124"/>
                    </a:lnTo>
                    <a:lnTo>
                      <a:pt x="159" y="124"/>
                    </a:lnTo>
                    <a:lnTo>
                      <a:pt x="158" y="123"/>
                    </a:lnTo>
                    <a:lnTo>
                      <a:pt x="158" y="123"/>
                    </a:lnTo>
                    <a:lnTo>
                      <a:pt x="158" y="124"/>
                    </a:lnTo>
                    <a:lnTo>
                      <a:pt x="157" y="124"/>
                    </a:lnTo>
                    <a:lnTo>
                      <a:pt x="157" y="124"/>
                    </a:lnTo>
                    <a:lnTo>
                      <a:pt x="157" y="124"/>
                    </a:lnTo>
                    <a:lnTo>
                      <a:pt x="157" y="125"/>
                    </a:lnTo>
                    <a:lnTo>
                      <a:pt x="157" y="125"/>
                    </a:lnTo>
                    <a:lnTo>
                      <a:pt x="156" y="125"/>
                    </a:lnTo>
                    <a:lnTo>
                      <a:pt x="155" y="125"/>
                    </a:lnTo>
                    <a:lnTo>
                      <a:pt x="155" y="125"/>
                    </a:lnTo>
                    <a:lnTo>
                      <a:pt x="154" y="125"/>
                    </a:lnTo>
                    <a:lnTo>
                      <a:pt x="154" y="125"/>
                    </a:lnTo>
                    <a:lnTo>
                      <a:pt x="153" y="125"/>
                    </a:lnTo>
                    <a:lnTo>
                      <a:pt x="152" y="125"/>
                    </a:lnTo>
                    <a:lnTo>
                      <a:pt x="151" y="125"/>
                    </a:lnTo>
                    <a:lnTo>
                      <a:pt x="151" y="125"/>
                    </a:lnTo>
                    <a:lnTo>
                      <a:pt x="149" y="125"/>
                    </a:lnTo>
                    <a:lnTo>
                      <a:pt x="148" y="126"/>
                    </a:lnTo>
                    <a:lnTo>
                      <a:pt x="147" y="126"/>
                    </a:lnTo>
                    <a:lnTo>
                      <a:pt x="146" y="125"/>
                    </a:lnTo>
                    <a:lnTo>
                      <a:pt x="145" y="125"/>
                    </a:lnTo>
                    <a:lnTo>
                      <a:pt x="144" y="125"/>
                    </a:lnTo>
                    <a:lnTo>
                      <a:pt x="143" y="125"/>
                    </a:lnTo>
                    <a:lnTo>
                      <a:pt x="142" y="124"/>
                    </a:lnTo>
                    <a:lnTo>
                      <a:pt x="141" y="124"/>
                    </a:lnTo>
                    <a:lnTo>
                      <a:pt x="139" y="123"/>
                    </a:lnTo>
                    <a:lnTo>
                      <a:pt x="138" y="123"/>
                    </a:lnTo>
                    <a:lnTo>
                      <a:pt x="137" y="122"/>
                    </a:lnTo>
                    <a:lnTo>
                      <a:pt x="137" y="122"/>
                    </a:lnTo>
                    <a:lnTo>
                      <a:pt x="136" y="122"/>
                    </a:lnTo>
                    <a:lnTo>
                      <a:pt x="135" y="122"/>
                    </a:lnTo>
                    <a:lnTo>
                      <a:pt x="135" y="122"/>
                    </a:lnTo>
                    <a:lnTo>
                      <a:pt x="134" y="122"/>
                    </a:lnTo>
                    <a:lnTo>
                      <a:pt x="134" y="122"/>
                    </a:lnTo>
                    <a:lnTo>
                      <a:pt x="133" y="123"/>
                    </a:lnTo>
                    <a:lnTo>
                      <a:pt x="133" y="124"/>
                    </a:lnTo>
                    <a:lnTo>
                      <a:pt x="132" y="124"/>
                    </a:lnTo>
                    <a:lnTo>
                      <a:pt x="132" y="125"/>
                    </a:lnTo>
                    <a:lnTo>
                      <a:pt x="132" y="126"/>
                    </a:lnTo>
                    <a:lnTo>
                      <a:pt x="132" y="127"/>
                    </a:lnTo>
                    <a:lnTo>
                      <a:pt x="132" y="129"/>
                    </a:lnTo>
                    <a:lnTo>
                      <a:pt x="132" y="130"/>
                    </a:lnTo>
                    <a:lnTo>
                      <a:pt x="132" y="132"/>
                    </a:lnTo>
                    <a:lnTo>
                      <a:pt x="132" y="134"/>
                    </a:lnTo>
                    <a:lnTo>
                      <a:pt x="132" y="135"/>
                    </a:lnTo>
                    <a:lnTo>
                      <a:pt x="132" y="136"/>
                    </a:lnTo>
                    <a:lnTo>
                      <a:pt x="132" y="137"/>
                    </a:lnTo>
                    <a:lnTo>
                      <a:pt x="132" y="137"/>
                    </a:lnTo>
                    <a:lnTo>
                      <a:pt x="132" y="137"/>
                    </a:lnTo>
                    <a:lnTo>
                      <a:pt x="131" y="137"/>
                    </a:lnTo>
                    <a:lnTo>
                      <a:pt x="131" y="138"/>
                    </a:lnTo>
                    <a:lnTo>
                      <a:pt x="131" y="138"/>
                    </a:lnTo>
                    <a:lnTo>
                      <a:pt x="131" y="139"/>
                    </a:lnTo>
                    <a:lnTo>
                      <a:pt x="131" y="139"/>
                    </a:lnTo>
                    <a:lnTo>
                      <a:pt x="131" y="140"/>
                    </a:lnTo>
                    <a:lnTo>
                      <a:pt x="131" y="140"/>
                    </a:lnTo>
                    <a:lnTo>
                      <a:pt x="131" y="144"/>
                    </a:lnTo>
                    <a:lnTo>
                      <a:pt x="131" y="149"/>
                    </a:lnTo>
                    <a:lnTo>
                      <a:pt x="131" y="153"/>
                    </a:lnTo>
                    <a:lnTo>
                      <a:pt x="131" y="157"/>
                    </a:lnTo>
                    <a:lnTo>
                      <a:pt x="130" y="157"/>
                    </a:lnTo>
                    <a:lnTo>
                      <a:pt x="130" y="157"/>
                    </a:lnTo>
                    <a:lnTo>
                      <a:pt x="130" y="157"/>
                    </a:lnTo>
                    <a:lnTo>
                      <a:pt x="129" y="158"/>
                    </a:lnTo>
                    <a:lnTo>
                      <a:pt x="129" y="158"/>
                    </a:lnTo>
                    <a:lnTo>
                      <a:pt x="129" y="159"/>
                    </a:lnTo>
                    <a:lnTo>
                      <a:pt x="129" y="159"/>
                    </a:lnTo>
                    <a:lnTo>
                      <a:pt x="129" y="160"/>
                    </a:lnTo>
                    <a:lnTo>
                      <a:pt x="129" y="160"/>
                    </a:lnTo>
                    <a:lnTo>
                      <a:pt x="129" y="162"/>
                    </a:lnTo>
                    <a:lnTo>
                      <a:pt x="129" y="163"/>
                    </a:lnTo>
                    <a:lnTo>
                      <a:pt x="129" y="166"/>
                    </a:lnTo>
                    <a:lnTo>
                      <a:pt x="129" y="169"/>
                    </a:lnTo>
                    <a:lnTo>
                      <a:pt x="129" y="170"/>
                    </a:lnTo>
                    <a:lnTo>
                      <a:pt x="129" y="172"/>
                    </a:lnTo>
                    <a:lnTo>
                      <a:pt x="128" y="172"/>
                    </a:lnTo>
                    <a:lnTo>
                      <a:pt x="127" y="172"/>
                    </a:lnTo>
                    <a:lnTo>
                      <a:pt x="126" y="171"/>
                    </a:lnTo>
                    <a:lnTo>
                      <a:pt x="125" y="171"/>
                    </a:lnTo>
                    <a:lnTo>
                      <a:pt x="125" y="170"/>
                    </a:lnTo>
                    <a:lnTo>
                      <a:pt x="125" y="170"/>
                    </a:lnTo>
                    <a:lnTo>
                      <a:pt x="124" y="169"/>
                    </a:lnTo>
                    <a:lnTo>
                      <a:pt x="124" y="169"/>
                    </a:lnTo>
                    <a:lnTo>
                      <a:pt x="124" y="168"/>
                    </a:lnTo>
                    <a:lnTo>
                      <a:pt x="124" y="168"/>
                    </a:lnTo>
                    <a:lnTo>
                      <a:pt x="124" y="167"/>
                    </a:lnTo>
                    <a:lnTo>
                      <a:pt x="123" y="167"/>
                    </a:lnTo>
                    <a:lnTo>
                      <a:pt x="123" y="167"/>
                    </a:lnTo>
                    <a:lnTo>
                      <a:pt x="123" y="167"/>
                    </a:lnTo>
                    <a:lnTo>
                      <a:pt x="122" y="167"/>
                    </a:lnTo>
                    <a:lnTo>
                      <a:pt x="122" y="167"/>
                    </a:lnTo>
                    <a:lnTo>
                      <a:pt x="120" y="164"/>
                    </a:lnTo>
                    <a:lnTo>
                      <a:pt x="118" y="162"/>
                    </a:lnTo>
                    <a:lnTo>
                      <a:pt x="116" y="159"/>
                    </a:lnTo>
                    <a:lnTo>
                      <a:pt x="114" y="156"/>
                    </a:lnTo>
                    <a:lnTo>
                      <a:pt x="112" y="153"/>
                    </a:lnTo>
                    <a:lnTo>
                      <a:pt x="110" y="150"/>
                    </a:lnTo>
                    <a:lnTo>
                      <a:pt x="109" y="148"/>
                    </a:lnTo>
                    <a:lnTo>
                      <a:pt x="109" y="147"/>
                    </a:lnTo>
                    <a:lnTo>
                      <a:pt x="108" y="145"/>
                    </a:lnTo>
                    <a:lnTo>
                      <a:pt x="107" y="144"/>
                    </a:lnTo>
                    <a:lnTo>
                      <a:pt x="106" y="144"/>
                    </a:lnTo>
                    <a:lnTo>
                      <a:pt x="105" y="144"/>
                    </a:lnTo>
                    <a:lnTo>
                      <a:pt x="104" y="145"/>
                    </a:lnTo>
                    <a:lnTo>
                      <a:pt x="103" y="145"/>
                    </a:lnTo>
                    <a:lnTo>
                      <a:pt x="102" y="145"/>
                    </a:lnTo>
                    <a:lnTo>
                      <a:pt x="101" y="145"/>
                    </a:lnTo>
                    <a:lnTo>
                      <a:pt x="100" y="146"/>
                    </a:lnTo>
                    <a:lnTo>
                      <a:pt x="99" y="146"/>
                    </a:lnTo>
                    <a:lnTo>
                      <a:pt x="97" y="146"/>
                    </a:lnTo>
                    <a:lnTo>
                      <a:pt x="95" y="146"/>
                    </a:lnTo>
                    <a:lnTo>
                      <a:pt x="93" y="146"/>
                    </a:lnTo>
                    <a:lnTo>
                      <a:pt x="90" y="145"/>
                    </a:lnTo>
                    <a:lnTo>
                      <a:pt x="88" y="145"/>
                    </a:lnTo>
                    <a:lnTo>
                      <a:pt x="86" y="144"/>
                    </a:lnTo>
                    <a:lnTo>
                      <a:pt x="84" y="144"/>
                    </a:lnTo>
                    <a:lnTo>
                      <a:pt x="82" y="143"/>
                    </a:lnTo>
                    <a:lnTo>
                      <a:pt x="80" y="143"/>
                    </a:lnTo>
                    <a:lnTo>
                      <a:pt x="78" y="142"/>
                    </a:lnTo>
                    <a:lnTo>
                      <a:pt x="74" y="140"/>
                    </a:lnTo>
                    <a:lnTo>
                      <a:pt x="73" y="140"/>
                    </a:lnTo>
                    <a:lnTo>
                      <a:pt x="72" y="140"/>
                    </a:lnTo>
                    <a:lnTo>
                      <a:pt x="71" y="140"/>
                    </a:lnTo>
                    <a:lnTo>
                      <a:pt x="71" y="140"/>
                    </a:lnTo>
                    <a:lnTo>
                      <a:pt x="71" y="140"/>
                    </a:lnTo>
                    <a:lnTo>
                      <a:pt x="70" y="140"/>
                    </a:lnTo>
                    <a:lnTo>
                      <a:pt x="70" y="140"/>
                    </a:lnTo>
                    <a:lnTo>
                      <a:pt x="69" y="140"/>
                    </a:lnTo>
                    <a:lnTo>
                      <a:pt x="69" y="140"/>
                    </a:lnTo>
                    <a:lnTo>
                      <a:pt x="69" y="141"/>
                    </a:lnTo>
                    <a:lnTo>
                      <a:pt x="69" y="141"/>
                    </a:lnTo>
                    <a:lnTo>
                      <a:pt x="69" y="141"/>
                    </a:lnTo>
                    <a:lnTo>
                      <a:pt x="69" y="142"/>
                    </a:lnTo>
                    <a:lnTo>
                      <a:pt x="68" y="142"/>
                    </a:lnTo>
                    <a:lnTo>
                      <a:pt x="67" y="142"/>
                    </a:lnTo>
                    <a:lnTo>
                      <a:pt x="67" y="142"/>
                    </a:lnTo>
                    <a:lnTo>
                      <a:pt x="66" y="142"/>
                    </a:lnTo>
                    <a:lnTo>
                      <a:pt x="65" y="142"/>
                    </a:lnTo>
                    <a:lnTo>
                      <a:pt x="65" y="142"/>
                    </a:lnTo>
                    <a:lnTo>
                      <a:pt x="65" y="142"/>
                    </a:lnTo>
                    <a:lnTo>
                      <a:pt x="64" y="143"/>
                    </a:lnTo>
                    <a:lnTo>
                      <a:pt x="64" y="143"/>
                    </a:lnTo>
                    <a:lnTo>
                      <a:pt x="63" y="143"/>
                    </a:lnTo>
                    <a:lnTo>
                      <a:pt x="63" y="143"/>
                    </a:lnTo>
                    <a:lnTo>
                      <a:pt x="62" y="144"/>
                    </a:lnTo>
                    <a:lnTo>
                      <a:pt x="62" y="144"/>
                    </a:lnTo>
                    <a:lnTo>
                      <a:pt x="61" y="144"/>
                    </a:lnTo>
                    <a:lnTo>
                      <a:pt x="61" y="144"/>
                    </a:lnTo>
                    <a:lnTo>
                      <a:pt x="58" y="143"/>
                    </a:lnTo>
                    <a:lnTo>
                      <a:pt x="55" y="142"/>
                    </a:lnTo>
                    <a:lnTo>
                      <a:pt x="53" y="141"/>
                    </a:lnTo>
                    <a:lnTo>
                      <a:pt x="50" y="140"/>
                    </a:lnTo>
                    <a:lnTo>
                      <a:pt x="47" y="140"/>
                    </a:lnTo>
                    <a:lnTo>
                      <a:pt x="44" y="139"/>
                    </a:lnTo>
                    <a:lnTo>
                      <a:pt x="42" y="138"/>
                    </a:lnTo>
                    <a:lnTo>
                      <a:pt x="40" y="138"/>
                    </a:lnTo>
                    <a:lnTo>
                      <a:pt x="39" y="138"/>
                    </a:lnTo>
                    <a:lnTo>
                      <a:pt x="37" y="138"/>
                    </a:lnTo>
                    <a:lnTo>
                      <a:pt x="36" y="138"/>
                    </a:lnTo>
                    <a:lnTo>
                      <a:pt x="35" y="138"/>
                    </a:lnTo>
                    <a:lnTo>
                      <a:pt x="33" y="138"/>
                    </a:lnTo>
                    <a:lnTo>
                      <a:pt x="32" y="138"/>
                    </a:lnTo>
                    <a:lnTo>
                      <a:pt x="31" y="138"/>
                    </a:lnTo>
                    <a:lnTo>
                      <a:pt x="29" y="138"/>
                    </a:lnTo>
                    <a:lnTo>
                      <a:pt x="28" y="139"/>
                    </a:lnTo>
                    <a:lnTo>
                      <a:pt x="27" y="139"/>
                    </a:lnTo>
                    <a:lnTo>
                      <a:pt x="26" y="139"/>
                    </a:lnTo>
                    <a:lnTo>
                      <a:pt x="25" y="140"/>
                    </a:lnTo>
                    <a:lnTo>
                      <a:pt x="23" y="140"/>
                    </a:lnTo>
                    <a:lnTo>
                      <a:pt x="22" y="141"/>
                    </a:lnTo>
                    <a:lnTo>
                      <a:pt x="21" y="142"/>
                    </a:lnTo>
                    <a:lnTo>
                      <a:pt x="20" y="143"/>
                    </a:lnTo>
                    <a:lnTo>
                      <a:pt x="19" y="144"/>
                    </a:lnTo>
                    <a:lnTo>
                      <a:pt x="18" y="143"/>
                    </a:lnTo>
                    <a:lnTo>
                      <a:pt x="18" y="143"/>
                    </a:lnTo>
                    <a:lnTo>
                      <a:pt x="17" y="143"/>
                    </a:lnTo>
                    <a:lnTo>
                      <a:pt x="16" y="143"/>
                    </a:lnTo>
                    <a:lnTo>
                      <a:pt x="15" y="143"/>
                    </a:lnTo>
                    <a:lnTo>
                      <a:pt x="14" y="143"/>
                    </a:lnTo>
                    <a:lnTo>
                      <a:pt x="14" y="144"/>
                    </a:lnTo>
                    <a:lnTo>
                      <a:pt x="13" y="144"/>
                    </a:lnTo>
                    <a:lnTo>
                      <a:pt x="12" y="144"/>
                    </a:lnTo>
                    <a:lnTo>
                      <a:pt x="11" y="145"/>
                    </a:lnTo>
                    <a:lnTo>
                      <a:pt x="11" y="146"/>
                    </a:lnTo>
                    <a:lnTo>
                      <a:pt x="10" y="146"/>
                    </a:lnTo>
                    <a:lnTo>
                      <a:pt x="10" y="146"/>
                    </a:lnTo>
                    <a:lnTo>
                      <a:pt x="9" y="147"/>
                    </a:lnTo>
                    <a:lnTo>
                      <a:pt x="8" y="147"/>
                    </a:lnTo>
                    <a:lnTo>
                      <a:pt x="7" y="147"/>
                    </a:lnTo>
                    <a:lnTo>
                      <a:pt x="7" y="137"/>
                    </a:lnTo>
                    <a:lnTo>
                      <a:pt x="7" y="127"/>
                    </a:lnTo>
                    <a:lnTo>
                      <a:pt x="8" y="127"/>
                    </a:lnTo>
                    <a:lnTo>
                      <a:pt x="8" y="127"/>
                    </a:lnTo>
                    <a:lnTo>
                      <a:pt x="8" y="127"/>
                    </a:lnTo>
                    <a:lnTo>
                      <a:pt x="9" y="126"/>
                    </a:lnTo>
                    <a:lnTo>
                      <a:pt x="9" y="126"/>
                    </a:lnTo>
                    <a:lnTo>
                      <a:pt x="9" y="126"/>
                    </a:lnTo>
                    <a:lnTo>
                      <a:pt x="9" y="126"/>
                    </a:lnTo>
                    <a:lnTo>
                      <a:pt x="9" y="125"/>
                    </a:lnTo>
                    <a:lnTo>
                      <a:pt x="10" y="125"/>
                    </a:lnTo>
                    <a:lnTo>
                      <a:pt x="11" y="125"/>
                    </a:lnTo>
                    <a:lnTo>
                      <a:pt x="12" y="125"/>
                    </a:lnTo>
                    <a:lnTo>
                      <a:pt x="12" y="124"/>
                    </a:lnTo>
                    <a:lnTo>
                      <a:pt x="13" y="124"/>
                    </a:lnTo>
                    <a:lnTo>
                      <a:pt x="13" y="123"/>
                    </a:lnTo>
                    <a:lnTo>
                      <a:pt x="14" y="123"/>
                    </a:lnTo>
                    <a:lnTo>
                      <a:pt x="14" y="122"/>
                    </a:lnTo>
                    <a:lnTo>
                      <a:pt x="14" y="121"/>
                    </a:lnTo>
                    <a:lnTo>
                      <a:pt x="14" y="120"/>
                    </a:lnTo>
                    <a:lnTo>
                      <a:pt x="13" y="119"/>
                    </a:lnTo>
                    <a:lnTo>
                      <a:pt x="13" y="118"/>
                    </a:lnTo>
                    <a:lnTo>
                      <a:pt x="12" y="117"/>
                    </a:lnTo>
                    <a:lnTo>
                      <a:pt x="11" y="117"/>
                    </a:lnTo>
                    <a:lnTo>
                      <a:pt x="11" y="116"/>
                    </a:lnTo>
                    <a:lnTo>
                      <a:pt x="10" y="115"/>
                    </a:lnTo>
                    <a:lnTo>
                      <a:pt x="9" y="114"/>
                    </a:lnTo>
                    <a:lnTo>
                      <a:pt x="8" y="114"/>
                    </a:lnTo>
                    <a:lnTo>
                      <a:pt x="8" y="113"/>
                    </a:lnTo>
                    <a:lnTo>
                      <a:pt x="7" y="113"/>
                    </a:lnTo>
                    <a:lnTo>
                      <a:pt x="6" y="112"/>
                    </a:lnTo>
                    <a:lnTo>
                      <a:pt x="6" y="111"/>
                    </a:lnTo>
                    <a:lnTo>
                      <a:pt x="6" y="110"/>
                    </a:lnTo>
                    <a:lnTo>
                      <a:pt x="6" y="109"/>
                    </a:lnTo>
                    <a:lnTo>
                      <a:pt x="6" y="109"/>
                    </a:lnTo>
                    <a:lnTo>
                      <a:pt x="6" y="108"/>
                    </a:lnTo>
                    <a:lnTo>
                      <a:pt x="6" y="107"/>
                    </a:lnTo>
                    <a:lnTo>
                      <a:pt x="7" y="107"/>
                    </a:lnTo>
                    <a:lnTo>
                      <a:pt x="7" y="106"/>
                    </a:lnTo>
                    <a:lnTo>
                      <a:pt x="8" y="105"/>
                    </a:lnTo>
                    <a:lnTo>
                      <a:pt x="8" y="105"/>
                    </a:lnTo>
                    <a:lnTo>
                      <a:pt x="8" y="104"/>
                    </a:lnTo>
                    <a:lnTo>
                      <a:pt x="9" y="103"/>
                    </a:lnTo>
                    <a:lnTo>
                      <a:pt x="9" y="103"/>
                    </a:lnTo>
                    <a:lnTo>
                      <a:pt x="9" y="102"/>
                    </a:lnTo>
                    <a:lnTo>
                      <a:pt x="9" y="101"/>
                    </a:lnTo>
                    <a:lnTo>
                      <a:pt x="9" y="100"/>
                    </a:lnTo>
                    <a:lnTo>
                      <a:pt x="9" y="99"/>
                    </a:lnTo>
                    <a:lnTo>
                      <a:pt x="9" y="99"/>
                    </a:lnTo>
                    <a:lnTo>
                      <a:pt x="9" y="99"/>
                    </a:lnTo>
                    <a:lnTo>
                      <a:pt x="9" y="98"/>
                    </a:lnTo>
                    <a:lnTo>
                      <a:pt x="10" y="98"/>
                    </a:lnTo>
                    <a:lnTo>
                      <a:pt x="10" y="98"/>
                    </a:lnTo>
                    <a:lnTo>
                      <a:pt x="10" y="98"/>
                    </a:lnTo>
                    <a:lnTo>
                      <a:pt x="10" y="98"/>
                    </a:lnTo>
                    <a:lnTo>
                      <a:pt x="10" y="98"/>
                    </a:lnTo>
                    <a:lnTo>
                      <a:pt x="10" y="97"/>
                    </a:lnTo>
                    <a:lnTo>
                      <a:pt x="9" y="97"/>
                    </a:lnTo>
                    <a:lnTo>
                      <a:pt x="9" y="97"/>
                    </a:lnTo>
                    <a:lnTo>
                      <a:pt x="9" y="97"/>
                    </a:lnTo>
                    <a:lnTo>
                      <a:pt x="8" y="96"/>
                    </a:lnTo>
                    <a:lnTo>
                      <a:pt x="8" y="95"/>
                    </a:lnTo>
                    <a:lnTo>
                      <a:pt x="8" y="94"/>
                    </a:lnTo>
                    <a:lnTo>
                      <a:pt x="7" y="93"/>
                    </a:lnTo>
                    <a:lnTo>
                      <a:pt x="7" y="92"/>
                    </a:lnTo>
                    <a:lnTo>
                      <a:pt x="7" y="91"/>
                    </a:lnTo>
                    <a:lnTo>
                      <a:pt x="6" y="90"/>
                    </a:lnTo>
                    <a:lnTo>
                      <a:pt x="6" y="90"/>
                    </a:lnTo>
                    <a:lnTo>
                      <a:pt x="6" y="88"/>
                    </a:lnTo>
                    <a:lnTo>
                      <a:pt x="6" y="86"/>
                    </a:lnTo>
                    <a:lnTo>
                      <a:pt x="6" y="84"/>
                    </a:lnTo>
                    <a:lnTo>
                      <a:pt x="6" y="82"/>
                    </a:lnTo>
                    <a:lnTo>
                      <a:pt x="6" y="80"/>
                    </a:lnTo>
                    <a:lnTo>
                      <a:pt x="6" y="78"/>
                    </a:lnTo>
                    <a:lnTo>
                      <a:pt x="6" y="77"/>
                    </a:lnTo>
                    <a:lnTo>
                      <a:pt x="6" y="76"/>
                    </a:lnTo>
                    <a:lnTo>
                      <a:pt x="5" y="75"/>
                    </a:lnTo>
                    <a:lnTo>
                      <a:pt x="5" y="74"/>
                    </a:lnTo>
                    <a:lnTo>
                      <a:pt x="5" y="74"/>
                    </a:lnTo>
                    <a:lnTo>
                      <a:pt x="4" y="73"/>
                    </a:lnTo>
                    <a:lnTo>
                      <a:pt x="4" y="72"/>
                    </a:lnTo>
                    <a:lnTo>
                      <a:pt x="4" y="71"/>
                    </a:lnTo>
                    <a:lnTo>
                      <a:pt x="3" y="71"/>
                    </a:lnTo>
                    <a:lnTo>
                      <a:pt x="2" y="70"/>
                    </a:lnTo>
                    <a:lnTo>
                      <a:pt x="1" y="69"/>
                    </a:lnTo>
                    <a:lnTo>
                      <a:pt x="1" y="69"/>
                    </a:lnTo>
                    <a:lnTo>
                      <a:pt x="0" y="68"/>
                    </a:lnTo>
                    <a:lnTo>
                      <a:pt x="0" y="67"/>
                    </a:lnTo>
                    <a:lnTo>
                      <a:pt x="0" y="67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5"/>
                    </a:lnTo>
                    <a:lnTo>
                      <a:pt x="0" y="65"/>
                    </a:lnTo>
                    <a:lnTo>
                      <a:pt x="1" y="65"/>
                    </a:lnTo>
                    <a:lnTo>
                      <a:pt x="1" y="64"/>
                    </a:lnTo>
                    <a:lnTo>
                      <a:pt x="2" y="64"/>
                    </a:lnTo>
                    <a:lnTo>
                      <a:pt x="2" y="63"/>
                    </a:lnTo>
                    <a:lnTo>
                      <a:pt x="3" y="63"/>
                    </a:lnTo>
                    <a:lnTo>
                      <a:pt x="4" y="62"/>
                    </a:lnTo>
                    <a:lnTo>
                      <a:pt x="4" y="62"/>
                    </a:lnTo>
                    <a:lnTo>
                      <a:pt x="4" y="61"/>
                    </a:lnTo>
                    <a:lnTo>
                      <a:pt x="5" y="61"/>
                    </a:lnTo>
                    <a:lnTo>
                      <a:pt x="5" y="59"/>
                    </a:lnTo>
                    <a:lnTo>
                      <a:pt x="6" y="58"/>
                    </a:lnTo>
                    <a:lnTo>
                      <a:pt x="7" y="56"/>
                    </a:lnTo>
                    <a:lnTo>
                      <a:pt x="7" y="55"/>
                    </a:lnTo>
                    <a:lnTo>
                      <a:pt x="8" y="55"/>
                    </a:lnTo>
                    <a:lnTo>
                      <a:pt x="8" y="54"/>
                    </a:lnTo>
                    <a:lnTo>
                      <a:pt x="9" y="54"/>
                    </a:lnTo>
                    <a:lnTo>
                      <a:pt x="9" y="53"/>
                    </a:lnTo>
                    <a:lnTo>
                      <a:pt x="10" y="52"/>
                    </a:lnTo>
                    <a:lnTo>
                      <a:pt x="11" y="52"/>
                    </a:lnTo>
                  </a:path>
                </a:pathLst>
              </a:custGeom>
              <a:grpFill/>
              <a:ln w="317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defTabSz="914308">
                  <a:defRPr/>
                </a:pPr>
                <a:endParaRPr lang="en-US" sz="9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" name="Freeform 7"/>
              <p:cNvSpPr>
                <a:spLocks/>
              </p:cNvSpPr>
              <p:nvPr/>
            </p:nvSpPr>
            <p:spPr bwMode="auto">
              <a:xfrm>
                <a:off x="1088669" y="2725961"/>
                <a:ext cx="1616638" cy="1470029"/>
              </a:xfrm>
              <a:custGeom>
                <a:avLst/>
                <a:gdLst/>
                <a:ahLst/>
                <a:cxnLst>
                  <a:cxn ang="0">
                    <a:pos x="29" y="12"/>
                  </a:cxn>
                  <a:cxn ang="0">
                    <a:pos x="28" y="0"/>
                  </a:cxn>
                  <a:cxn ang="0">
                    <a:pos x="38" y="4"/>
                  </a:cxn>
                  <a:cxn ang="0">
                    <a:pos x="48" y="16"/>
                  </a:cxn>
                  <a:cxn ang="0">
                    <a:pos x="58" y="12"/>
                  </a:cxn>
                  <a:cxn ang="0">
                    <a:pos x="65" y="7"/>
                  </a:cxn>
                  <a:cxn ang="0">
                    <a:pos x="71" y="3"/>
                  </a:cxn>
                  <a:cxn ang="0">
                    <a:pos x="75" y="5"/>
                  </a:cxn>
                  <a:cxn ang="0">
                    <a:pos x="81" y="7"/>
                  </a:cxn>
                  <a:cxn ang="0">
                    <a:pos x="87" y="11"/>
                  </a:cxn>
                  <a:cxn ang="0">
                    <a:pos x="98" y="6"/>
                  </a:cxn>
                  <a:cxn ang="0">
                    <a:pos x="109" y="18"/>
                  </a:cxn>
                  <a:cxn ang="0">
                    <a:pos x="119" y="23"/>
                  </a:cxn>
                  <a:cxn ang="0">
                    <a:pos x="130" y="27"/>
                  </a:cxn>
                  <a:cxn ang="0">
                    <a:pos x="134" y="19"/>
                  </a:cxn>
                  <a:cxn ang="0">
                    <a:pos x="138" y="22"/>
                  </a:cxn>
                  <a:cxn ang="0">
                    <a:pos x="153" y="23"/>
                  </a:cxn>
                  <a:cxn ang="0">
                    <a:pos x="165" y="16"/>
                  </a:cxn>
                  <a:cxn ang="0">
                    <a:pos x="173" y="3"/>
                  </a:cxn>
                  <a:cxn ang="0">
                    <a:pos x="187" y="25"/>
                  </a:cxn>
                  <a:cxn ang="0">
                    <a:pos x="194" y="49"/>
                  </a:cxn>
                  <a:cxn ang="0">
                    <a:pos x="189" y="60"/>
                  </a:cxn>
                  <a:cxn ang="0">
                    <a:pos x="183" y="65"/>
                  </a:cxn>
                  <a:cxn ang="0">
                    <a:pos x="181" y="75"/>
                  </a:cxn>
                  <a:cxn ang="0">
                    <a:pos x="186" y="79"/>
                  </a:cxn>
                  <a:cxn ang="0">
                    <a:pos x="192" y="80"/>
                  </a:cxn>
                  <a:cxn ang="0">
                    <a:pos x="198" y="89"/>
                  </a:cxn>
                  <a:cxn ang="0">
                    <a:pos x="210" y="100"/>
                  </a:cxn>
                  <a:cxn ang="0">
                    <a:pos x="213" y="105"/>
                  </a:cxn>
                  <a:cxn ang="0">
                    <a:pos x="215" y="113"/>
                  </a:cxn>
                  <a:cxn ang="0">
                    <a:pos x="213" y="123"/>
                  </a:cxn>
                  <a:cxn ang="0">
                    <a:pos x="196" y="134"/>
                  </a:cxn>
                  <a:cxn ang="0">
                    <a:pos x="188" y="141"/>
                  </a:cxn>
                  <a:cxn ang="0">
                    <a:pos x="179" y="135"/>
                  </a:cxn>
                  <a:cxn ang="0">
                    <a:pos x="167" y="120"/>
                  </a:cxn>
                  <a:cxn ang="0">
                    <a:pos x="155" y="117"/>
                  </a:cxn>
                  <a:cxn ang="0">
                    <a:pos x="146" y="131"/>
                  </a:cxn>
                  <a:cxn ang="0">
                    <a:pos x="139" y="136"/>
                  </a:cxn>
                  <a:cxn ang="0">
                    <a:pos x="132" y="137"/>
                  </a:cxn>
                  <a:cxn ang="0">
                    <a:pos x="116" y="151"/>
                  </a:cxn>
                  <a:cxn ang="0">
                    <a:pos x="105" y="163"/>
                  </a:cxn>
                  <a:cxn ang="0">
                    <a:pos x="94" y="170"/>
                  </a:cxn>
                  <a:cxn ang="0">
                    <a:pos x="89" y="176"/>
                  </a:cxn>
                  <a:cxn ang="0">
                    <a:pos x="63" y="180"/>
                  </a:cxn>
                  <a:cxn ang="0">
                    <a:pos x="43" y="178"/>
                  </a:cxn>
                  <a:cxn ang="0">
                    <a:pos x="43" y="158"/>
                  </a:cxn>
                  <a:cxn ang="0">
                    <a:pos x="45" y="147"/>
                  </a:cxn>
                  <a:cxn ang="0">
                    <a:pos x="36" y="135"/>
                  </a:cxn>
                  <a:cxn ang="0">
                    <a:pos x="23" y="123"/>
                  </a:cxn>
                  <a:cxn ang="0">
                    <a:pos x="24" y="104"/>
                  </a:cxn>
                  <a:cxn ang="0">
                    <a:pos x="29" y="97"/>
                  </a:cxn>
                  <a:cxn ang="0">
                    <a:pos x="25" y="91"/>
                  </a:cxn>
                  <a:cxn ang="0">
                    <a:pos x="25" y="79"/>
                  </a:cxn>
                  <a:cxn ang="0">
                    <a:pos x="26" y="67"/>
                  </a:cxn>
                  <a:cxn ang="0">
                    <a:pos x="16" y="65"/>
                  </a:cxn>
                  <a:cxn ang="0">
                    <a:pos x="10" y="60"/>
                  </a:cxn>
                  <a:cxn ang="0">
                    <a:pos x="2" y="52"/>
                  </a:cxn>
                  <a:cxn ang="0">
                    <a:pos x="1" y="46"/>
                  </a:cxn>
                  <a:cxn ang="0">
                    <a:pos x="10" y="38"/>
                  </a:cxn>
                  <a:cxn ang="0">
                    <a:pos x="25" y="27"/>
                  </a:cxn>
                  <a:cxn ang="0">
                    <a:pos x="24" y="18"/>
                  </a:cxn>
                </a:cxnLst>
                <a:rect l="0" t="0" r="r" b="b"/>
                <a:pathLst>
                  <a:path w="216" h="183">
                    <a:moveTo>
                      <a:pt x="25" y="16"/>
                    </a:moveTo>
                    <a:lnTo>
                      <a:pt x="26" y="16"/>
                    </a:lnTo>
                    <a:lnTo>
                      <a:pt x="26" y="16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7" y="15"/>
                    </a:lnTo>
                    <a:lnTo>
                      <a:pt x="28" y="15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9" y="12"/>
                    </a:lnTo>
                    <a:lnTo>
                      <a:pt x="30" y="11"/>
                    </a:lnTo>
                    <a:lnTo>
                      <a:pt x="30" y="10"/>
                    </a:lnTo>
                    <a:lnTo>
                      <a:pt x="30" y="8"/>
                    </a:lnTo>
                    <a:lnTo>
                      <a:pt x="30" y="7"/>
                    </a:lnTo>
                    <a:lnTo>
                      <a:pt x="30" y="6"/>
                    </a:lnTo>
                    <a:lnTo>
                      <a:pt x="30" y="4"/>
                    </a:lnTo>
                    <a:lnTo>
                      <a:pt x="29" y="3"/>
                    </a:lnTo>
                    <a:lnTo>
                      <a:pt x="29" y="2"/>
                    </a:lnTo>
                    <a:lnTo>
                      <a:pt x="29" y="1"/>
                    </a:lnTo>
                    <a:lnTo>
                      <a:pt x="28" y="0"/>
                    </a:lnTo>
                    <a:lnTo>
                      <a:pt x="29" y="0"/>
                    </a:lnTo>
                    <a:lnTo>
                      <a:pt x="30" y="0"/>
                    </a:lnTo>
                    <a:lnTo>
                      <a:pt x="31" y="0"/>
                    </a:lnTo>
                    <a:lnTo>
                      <a:pt x="32" y="0"/>
                    </a:lnTo>
                    <a:lnTo>
                      <a:pt x="33" y="1"/>
                    </a:lnTo>
                    <a:lnTo>
                      <a:pt x="34" y="1"/>
                    </a:lnTo>
                    <a:lnTo>
                      <a:pt x="34" y="2"/>
                    </a:lnTo>
                    <a:lnTo>
                      <a:pt x="35" y="2"/>
                    </a:lnTo>
                    <a:lnTo>
                      <a:pt x="36" y="3"/>
                    </a:lnTo>
                    <a:lnTo>
                      <a:pt x="38" y="4"/>
                    </a:lnTo>
                    <a:lnTo>
                      <a:pt x="39" y="5"/>
                    </a:lnTo>
                    <a:lnTo>
                      <a:pt x="39" y="7"/>
                    </a:lnTo>
                    <a:lnTo>
                      <a:pt x="41" y="9"/>
                    </a:lnTo>
                    <a:lnTo>
                      <a:pt x="42" y="11"/>
                    </a:lnTo>
                    <a:lnTo>
                      <a:pt x="43" y="12"/>
                    </a:lnTo>
                    <a:lnTo>
                      <a:pt x="44" y="14"/>
                    </a:lnTo>
                    <a:lnTo>
                      <a:pt x="46" y="15"/>
                    </a:lnTo>
                    <a:lnTo>
                      <a:pt x="46" y="15"/>
                    </a:lnTo>
                    <a:lnTo>
                      <a:pt x="47" y="16"/>
                    </a:lnTo>
                    <a:lnTo>
                      <a:pt x="48" y="16"/>
                    </a:lnTo>
                    <a:lnTo>
                      <a:pt x="48" y="16"/>
                    </a:lnTo>
                    <a:lnTo>
                      <a:pt x="50" y="16"/>
                    </a:lnTo>
                    <a:lnTo>
                      <a:pt x="52" y="15"/>
                    </a:lnTo>
                    <a:lnTo>
                      <a:pt x="54" y="14"/>
                    </a:lnTo>
                    <a:lnTo>
                      <a:pt x="55" y="14"/>
                    </a:lnTo>
                    <a:lnTo>
                      <a:pt x="56" y="14"/>
                    </a:lnTo>
                    <a:lnTo>
                      <a:pt x="56" y="13"/>
                    </a:lnTo>
                    <a:lnTo>
                      <a:pt x="57" y="13"/>
                    </a:lnTo>
                    <a:lnTo>
                      <a:pt x="58" y="12"/>
                    </a:lnTo>
                    <a:lnTo>
                      <a:pt x="58" y="12"/>
                    </a:lnTo>
                    <a:lnTo>
                      <a:pt x="59" y="11"/>
                    </a:lnTo>
                    <a:lnTo>
                      <a:pt x="59" y="10"/>
                    </a:lnTo>
                    <a:lnTo>
                      <a:pt x="60" y="9"/>
                    </a:lnTo>
                    <a:lnTo>
                      <a:pt x="60" y="8"/>
                    </a:lnTo>
                    <a:lnTo>
                      <a:pt x="61" y="8"/>
                    </a:lnTo>
                    <a:lnTo>
                      <a:pt x="62" y="8"/>
                    </a:lnTo>
                    <a:lnTo>
                      <a:pt x="63" y="8"/>
                    </a:lnTo>
                    <a:lnTo>
                      <a:pt x="64" y="8"/>
                    </a:lnTo>
                    <a:lnTo>
                      <a:pt x="64" y="8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6" y="6"/>
                    </a:lnTo>
                    <a:lnTo>
                      <a:pt x="67" y="5"/>
                    </a:lnTo>
                    <a:lnTo>
                      <a:pt x="67" y="4"/>
                    </a:lnTo>
                    <a:lnTo>
                      <a:pt x="68" y="4"/>
                    </a:lnTo>
                    <a:lnTo>
                      <a:pt x="69" y="4"/>
                    </a:lnTo>
                    <a:lnTo>
                      <a:pt x="69" y="3"/>
                    </a:lnTo>
                    <a:lnTo>
                      <a:pt x="70" y="3"/>
                    </a:lnTo>
                    <a:lnTo>
                      <a:pt x="70" y="3"/>
                    </a:lnTo>
                    <a:lnTo>
                      <a:pt x="71" y="3"/>
                    </a:lnTo>
                    <a:lnTo>
                      <a:pt x="71" y="3"/>
                    </a:lnTo>
                    <a:lnTo>
                      <a:pt x="72" y="3"/>
                    </a:lnTo>
                    <a:lnTo>
                      <a:pt x="72" y="3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3" y="4"/>
                    </a:lnTo>
                    <a:lnTo>
                      <a:pt x="73" y="5"/>
                    </a:lnTo>
                    <a:lnTo>
                      <a:pt x="74" y="5"/>
                    </a:lnTo>
                    <a:lnTo>
                      <a:pt x="75" y="5"/>
                    </a:lnTo>
                    <a:lnTo>
                      <a:pt x="76" y="5"/>
                    </a:lnTo>
                    <a:lnTo>
                      <a:pt x="77" y="5"/>
                    </a:lnTo>
                    <a:lnTo>
                      <a:pt x="77" y="5"/>
                    </a:lnTo>
                    <a:lnTo>
                      <a:pt x="78" y="5"/>
                    </a:lnTo>
                    <a:lnTo>
                      <a:pt x="78" y="5"/>
                    </a:lnTo>
                    <a:lnTo>
                      <a:pt x="79" y="5"/>
                    </a:lnTo>
                    <a:lnTo>
                      <a:pt x="79" y="6"/>
                    </a:lnTo>
                    <a:lnTo>
                      <a:pt x="80" y="6"/>
                    </a:lnTo>
                    <a:lnTo>
                      <a:pt x="80" y="6"/>
                    </a:lnTo>
                    <a:lnTo>
                      <a:pt x="81" y="7"/>
                    </a:lnTo>
                    <a:lnTo>
                      <a:pt x="81" y="8"/>
                    </a:lnTo>
                    <a:lnTo>
                      <a:pt x="81" y="9"/>
                    </a:lnTo>
                    <a:lnTo>
                      <a:pt x="82" y="9"/>
                    </a:lnTo>
                    <a:lnTo>
                      <a:pt x="82" y="10"/>
                    </a:lnTo>
                    <a:lnTo>
                      <a:pt x="83" y="11"/>
                    </a:lnTo>
                    <a:lnTo>
                      <a:pt x="83" y="11"/>
                    </a:lnTo>
                    <a:lnTo>
                      <a:pt x="84" y="11"/>
                    </a:lnTo>
                    <a:lnTo>
                      <a:pt x="85" y="11"/>
                    </a:lnTo>
                    <a:lnTo>
                      <a:pt x="86" y="11"/>
                    </a:lnTo>
                    <a:lnTo>
                      <a:pt x="87" y="11"/>
                    </a:lnTo>
                    <a:lnTo>
                      <a:pt x="88" y="10"/>
                    </a:lnTo>
                    <a:lnTo>
                      <a:pt x="89" y="9"/>
                    </a:lnTo>
                    <a:lnTo>
                      <a:pt x="91" y="8"/>
                    </a:lnTo>
                    <a:lnTo>
                      <a:pt x="92" y="8"/>
                    </a:lnTo>
                    <a:lnTo>
                      <a:pt x="92" y="7"/>
                    </a:lnTo>
                    <a:lnTo>
                      <a:pt x="93" y="7"/>
                    </a:lnTo>
                    <a:lnTo>
                      <a:pt x="95" y="6"/>
                    </a:lnTo>
                    <a:lnTo>
                      <a:pt x="96" y="6"/>
                    </a:lnTo>
                    <a:lnTo>
                      <a:pt x="97" y="6"/>
                    </a:lnTo>
                    <a:lnTo>
                      <a:pt x="98" y="6"/>
                    </a:lnTo>
                    <a:lnTo>
                      <a:pt x="100" y="6"/>
                    </a:lnTo>
                    <a:lnTo>
                      <a:pt x="101" y="6"/>
                    </a:lnTo>
                    <a:lnTo>
                      <a:pt x="102" y="6"/>
                    </a:lnTo>
                    <a:lnTo>
                      <a:pt x="103" y="6"/>
                    </a:lnTo>
                    <a:lnTo>
                      <a:pt x="104" y="8"/>
                    </a:lnTo>
                    <a:lnTo>
                      <a:pt x="105" y="11"/>
                    </a:lnTo>
                    <a:lnTo>
                      <a:pt x="106" y="13"/>
                    </a:lnTo>
                    <a:lnTo>
                      <a:pt x="108" y="15"/>
                    </a:lnTo>
                    <a:lnTo>
                      <a:pt x="109" y="17"/>
                    </a:lnTo>
                    <a:lnTo>
                      <a:pt x="109" y="18"/>
                    </a:lnTo>
                    <a:lnTo>
                      <a:pt x="110" y="19"/>
                    </a:lnTo>
                    <a:lnTo>
                      <a:pt x="111" y="20"/>
                    </a:lnTo>
                    <a:lnTo>
                      <a:pt x="112" y="21"/>
                    </a:lnTo>
                    <a:lnTo>
                      <a:pt x="112" y="22"/>
                    </a:lnTo>
                    <a:lnTo>
                      <a:pt x="113" y="23"/>
                    </a:lnTo>
                    <a:lnTo>
                      <a:pt x="115" y="23"/>
                    </a:lnTo>
                    <a:lnTo>
                      <a:pt x="116" y="23"/>
                    </a:lnTo>
                    <a:lnTo>
                      <a:pt x="117" y="23"/>
                    </a:lnTo>
                    <a:lnTo>
                      <a:pt x="118" y="23"/>
                    </a:lnTo>
                    <a:lnTo>
                      <a:pt x="119" y="23"/>
                    </a:lnTo>
                    <a:lnTo>
                      <a:pt x="120" y="23"/>
                    </a:lnTo>
                    <a:lnTo>
                      <a:pt x="121" y="24"/>
                    </a:lnTo>
                    <a:lnTo>
                      <a:pt x="122" y="24"/>
                    </a:lnTo>
                    <a:lnTo>
                      <a:pt x="123" y="24"/>
                    </a:lnTo>
                    <a:lnTo>
                      <a:pt x="124" y="25"/>
                    </a:lnTo>
                    <a:lnTo>
                      <a:pt x="125" y="26"/>
                    </a:lnTo>
                    <a:lnTo>
                      <a:pt x="127" y="27"/>
                    </a:lnTo>
                    <a:lnTo>
                      <a:pt x="128" y="28"/>
                    </a:lnTo>
                    <a:lnTo>
                      <a:pt x="129" y="28"/>
                    </a:lnTo>
                    <a:lnTo>
                      <a:pt x="130" y="27"/>
                    </a:lnTo>
                    <a:lnTo>
                      <a:pt x="130" y="27"/>
                    </a:lnTo>
                    <a:lnTo>
                      <a:pt x="131" y="27"/>
                    </a:lnTo>
                    <a:lnTo>
                      <a:pt x="131" y="26"/>
                    </a:lnTo>
                    <a:lnTo>
                      <a:pt x="132" y="25"/>
                    </a:lnTo>
                    <a:lnTo>
                      <a:pt x="132" y="25"/>
                    </a:lnTo>
                    <a:lnTo>
                      <a:pt x="133" y="24"/>
                    </a:lnTo>
                    <a:lnTo>
                      <a:pt x="133" y="23"/>
                    </a:lnTo>
                    <a:lnTo>
                      <a:pt x="134" y="21"/>
                    </a:lnTo>
                    <a:lnTo>
                      <a:pt x="134" y="19"/>
                    </a:lnTo>
                    <a:lnTo>
                      <a:pt x="134" y="19"/>
                    </a:lnTo>
                    <a:lnTo>
                      <a:pt x="135" y="18"/>
                    </a:lnTo>
                    <a:lnTo>
                      <a:pt x="135" y="18"/>
                    </a:lnTo>
                    <a:lnTo>
                      <a:pt x="136" y="18"/>
                    </a:lnTo>
                    <a:lnTo>
                      <a:pt x="136" y="18"/>
                    </a:lnTo>
                    <a:lnTo>
                      <a:pt x="137" y="19"/>
                    </a:lnTo>
                    <a:lnTo>
                      <a:pt x="137" y="19"/>
                    </a:lnTo>
                    <a:lnTo>
                      <a:pt x="137" y="19"/>
                    </a:lnTo>
                    <a:lnTo>
                      <a:pt x="137" y="20"/>
                    </a:lnTo>
                    <a:lnTo>
                      <a:pt x="138" y="21"/>
                    </a:lnTo>
                    <a:lnTo>
                      <a:pt x="138" y="22"/>
                    </a:lnTo>
                    <a:lnTo>
                      <a:pt x="138" y="22"/>
                    </a:lnTo>
                    <a:lnTo>
                      <a:pt x="138" y="23"/>
                    </a:lnTo>
                    <a:lnTo>
                      <a:pt x="139" y="23"/>
                    </a:lnTo>
                    <a:lnTo>
                      <a:pt x="139" y="23"/>
                    </a:lnTo>
                    <a:lnTo>
                      <a:pt x="140" y="23"/>
                    </a:lnTo>
                    <a:lnTo>
                      <a:pt x="144" y="23"/>
                    </a:lnTo>
                    <a:lnTo>
                      <a:pt x="147" y="23"/>
                    </a:lnTo>
                    <a:lnTo>
                      <a:pt x="149" y="23"/>
                    </a:lnTo>
                    <a:lnTo>
                      <a:pt x="151" y="23"/>
                    </a:lnTo>
                    <a:lnTo>
                      <a:pt x="153" y="23"/>
                    </a:lnTo>
                    <a:lnTo>
                      <a:pt x="155" y="23"/>
                    </a:lnTo>
                    <a:lnTo>
                      <a:pt x="156" y="23"/>
                    </a:lnTo>
                    <a:lnTo>
                      <a:pt x="158" y="22"/>
                    </a:lnTo>
                    <a:lnTo>
                      <a:pt x="159" y="22"/>
                    </a:lnTo>
                    <a:lnTo>
                      <a:pt x="160" y="21"/>
                    </a:lnTo>
                    <a:lnTo>
                      <a:pt x="162" y="20"/>
                    </a:lnTo>
                    <a:lnTo>
                      <a:pt x="163" y="20"/>
                    </a:lnTo>
                    <a:lnTo>
                      <a:pt x="164" y="19"/>
                    </a:lnTo>
                    <a:lnTo>
                      <a:pt x="165" y="18"/>
                    </a:lnTo>
                    <a:lnTo>
                      <a:pt x="165" y="16"/>
                    </a:lnTo>
                    <a:lnTo>
                      <a:pt x="165" y="14"/>
                    </a:lnTo>
                    <a:lnTo>
                      <a:pt x="166" y="12"/>
                    </a:lnTo>
                    <a:lnTo>
                      <a:pt x="166" y="10"/>
                    </a:lnTo>
                    <a:lnTo>
                      <a:pt x="166" y="8"/>
                    </a:lnTo>
                    <a:lnTo>
                      <a:pt x="167" y="6"/>
                    </a:lnTo>
                    <a:lnTo>
                      <a:pt x="167" y="5"/>
                    </a:lnTo>
                    <a:lnTo>
                      <a:pt x="168" y="3"/>
                    </a:lnTo>
                    <a:lnTo>
                      <a:pt x="170" y="3"/>
                    </a:lnTo>
                    <a:lnTo>
                      <a:pt x="171" y="3"/>
                    </a:lnTo>
                    <a:lnTo>
                      <a:pt x="173" y="3"/>
                    </a:lnTo>
                    <a:lnTo>
                      <a:pt x="175" y="3"/>
                    </a:lnTo>
                    <a:lnTo>
                      <a:pt x="178" y="7"/>
                    </a:lnTo>
                    <a:lnTo>
                      <a:pt x="181" y="10"/>
                    </a:lnTo>
                    <a:lnTo>
                      <a:pt x="182" y="12"/>
                    </a:lnTo>
                    <a:lnTo>
                      <a:pt x="184" y="14"/>
                    </a:lnTo>
                    <a:lnTo>
                      <a:pt x="185" y="16"/>
                    </a:lnTo>
                    <a:lnTo>
                      <a:pt x="187" y="18"/>
                    </a:lnTo>
                    <a:lnTo>
                      <a:pt x="187" y="20"/>
                    </a:lnTo>
                    <a:lnTo>
                      <a:pt x="187" y="23"/>
                    </a:lnTo>
                    <a:lnTo>
                      <a:pt x="187" y="25"/>
                    </a:lnTo>
                    <a:lnTo>
                      <a:pt x="188" y="27"/>
                    </a:lnTo>
                    <a:lnTo>
                      <a:pt x="188" y="29"/>
                    </a:lnTo>
                    <a:lnTo>
                      <a:pt x="189" y="31"/>
                    </a:lnTo>
                    <a:lnTo>
                      <a:pt x="190" y="35"/>
                    </a:lnTo>
                    <a:lnTo>
                      <a:pt x="192" y="39"/>
                    </a:lnTo>
                    <a:lnTo>
                      <a:pt x="192" y="41"/>
                    </a:lnTo>
                    <a:lnTo>
                      <a:pt x="193" y="43"/>
                    </a:lnTo>
                    <a:lnTo>
                      <a:pt x="193" y="45"/>
                    </a:lnTo>
                    <a:lnTo>
                      <a:pt x="194" y="47"/>
                    </a:lnTo>
                    <a:lnTo>
                      <a:pt x="194" y="49"/>
                    </a:lnTo>
                    <a:lnTo>
                      <a:pt x="195" y="51"/>
                    </a:lnTo>
                    <a:lnTo>
                      <a:pt x="194" y="52"/>
                    </a:lnTo>
                    <a:lnTo>
                      <a:pt x="193" y="53"/>
                    </a:lnTo>
                    <a:lnTo>
                      <a:pt x="192" y="53"/>
                    </a:lnTo>
                    <a:lnTo>
                      <a:pt x="192" y="54"/>
                    </a:lnTo>
                    <a:lnTo>
                      <a:pt x="191" y="55"/>
                    </a:lnTo>
                    <a:lnTo>
                      <a:pt x="191" y="56"/>
                    </a:lnTo>
                    <a:lnTo>
                      <a:pt x="190" y="58"/>
                    </a:lnTo>
                    <a:lnTo>
                      <a:pt x="189" y="59"/>
                    </a:lnTo>
                    <a:lnTo>
                      <a:pt x="189" y="60"/>
                    </a:lnTo>
                    <a:lnTo>
                      <a:pt x="188" y="61"/>
                    </a:lnTo>
                    <a:lnTo>
                      <a:pt x="187" y="61"/>
                    </a:lnTo>
                    <a:lnTo>
                      <a:pt x="186" y="62"/>
                    </a:lnTo>
                    <a:lnTo>
                      <a:pt x="185" y="62"/>
                    </a:lnTo>
                    <a:lnTo>
                      <a:pt x="185" y="63"/>
                    </a:lnTo>
                    <a:lnTo>
                      <a:pt x="184" y="63"/>
                    </a:lnTo>
                    <a:lnTo>
                      <a:pt x="184" y="63"/>
                    </a:lnTo>
                    <a:lnTo>
                      <a:pt x="183" y="63"/>
                    </a:lnTo>
                    <a:lnTo>
                      <a:pt x="183" y="64"/>
                    </a:lnTo>
                    <a:lnTo>
                      <a:pt x="183" y="65"/>
                    </a:lnTo>
                    <a:lnTo>
                      <a:pt x="183" y="66"/>
                    </a:lnTo>
                    <a:lnTo>
                      <a:pt x="183" y="66"/>
                    </a:lnTo>
                    <a:lnTo>
                      <a:pt x="182" y="68"/>
                    </a:lnTo>
                    <a:lnTo>
                      <a:pt x="182" y="69"/>
                    </a:lnTo>
                    <a:lnTo>
                      <a:pt x="182" y="71"/>
                    </a:lnTo>
                    <a:lnTo>
                      <a:pt x="181" y="72"/>
                    </a:lnTo>
                    <a:lnTo>
                      <a:pt x="181" y="72"/>
                    </a:lnTo>
                    <a:lnTo>
                      <a:pt x="181" y="73"/>
                    </a:lnTo>
                    <a:lnTo>
                      <a:pt x="181" y="74"/>
                    </a:lnTo>
                    <a:lnTo>
                      <a:pt x="181" y="75"/>
                    </a:lnTo>
                    <a:lnTo>
                      <a:pt x="181" y="76"/>
                    </a:lnTo>
                    <a:lnTo>
                      <a:pt x="182" y="77"/>
                    </a:lnTo>
                    <a:lnTo>
                      <a:pt x="183" y="77"/>
                    </a:lnTo>
                    <a:lnTo>
                      <a:pt x="183" y="78"/>
                    </a:lnTo>
                    <a:lnTo>
                      <a:pt x="184" y="78"/>
                    </a:lnTo>
                    <a:lnTo>
                      <a:pt x="184" y="78"/>
                    </a:lnTo>
                    <a:lnTo>
                      <a:pt x="185" y="78"/>
                    </a:lnTo>
                    <a:lnTo>
                      <a:pt x="185" y="79"/>
                    </a:lnTo>
                    <a:lnTo>
                      <a:pt x="185" y="79"/>
                    </a:lnTo>
                    <a:lnTo>
                      <a:pt x="186" y="79"/>
                    </a:lnTo>
                    <a:lnTo>
                      <a:pt x="187" y="79"/>
                    </a:lnTo>
                    <a:lnTo>
                      <a:pt x="187" y="79"/>
                    </a:lnTo>
                    <a:lnTo>
                      <a:pt x="188" y="78"/>
                    </a:lnTo>
                    <a:lnTo>
                      <a:pt x="188" y="78"/>
                    </a:lnTo>
                    <a:lnTo>
                      <a:pt x="189" y="78"/>
                    </a:lnTo>
                    <a:lnTo>
                      <a:pt x="190" y="78"/>
                    </a:lnTo>
                    <a:lnTo>
                      <a:pt x="191" y="78"/>
                    </a:lnTo>
                    <a:lnTo>
                      <a:pt x="191" y="78"/>
                    </a:lnTo>
                    <a:lnTo>
                      <a:pt x="192" y="79"/>
                    </a:lnTo>
                    <a:lnTo>
                      <a:pt x="192" y="80"/>
                    </a:lnTo>
                    <a:lnTo>
                      <a:pt x="192" y="81"/>
                    </a:lnTo>
                    <a:lnTo>
                      <a:pt x="192" y="82"/>
                    </a:lnTo>
                    <a:lnTo>
                      <a:pt x="192" y="83"/>
                    </a:lnTo>
                    <a:lnTo>
                      <a:pt x="193" y="84"/>
                    </a:lnTo>
                    <a:lnTo>
                      <a:pt x="193" y="84"/>
                    </a:lnTo>
                    <a:lnTo>
                      <a:pt x="194" y="85"/>
                    </a:lnTo>
                    <a:lnTo>
                      <a:pt x="195" y="86"/>
                    </a:lnTo>
                    <a:lnTo>
                      <a:pt x="196" y="87"/>
                    </a:lnTo>
                    <a:lnTo>
                      <a:pt x="197" y="88"/>
                    </a:lnTo>
                    <a:lnTo>
                      <a:pt x="198" y="89"/>
                    </a:lnTo>
                    <a:lnTo>
                      <a:pt x="200" y="90"/>
                    </a:lnTo>
                    <a:lnTo>
                      <a:pt x="201" y="91"/>
                    </a:lnTo>
                    <a:lnTo>
                      <a:pt x="204" y="92"/>
                    </a:lnTo>
                    <a:lnTo>
                      <a:pt x="206" y="93"/>
                    </a:lnTo>
                    <a:lnTo>
                      <a:pt x="207" y="94"/>
                    </a:lnTo>
                    <a:lnTo>
                      <a:pt x="209" y="95"/>
                    </a:lnTo>
                    <a:lnTo>
                      <a:pt x="210" y="96"/>
                    </a:lnTo>
                    <a:lnTo>
                      <a:pt x="210" y="98"/>
                    </a:lnTo>
                    <a:lnTo>
                      <a:pt x="210" y="99"/>
                    </a:lnTo>
                    <a:lnTo>
                      <a:pt x="210" y="100"/>
                    </a:lnTo>
                    <a:lnTo>
                      <a:pt x="210" y="101"/>
                    </a:lnTo>
                    <a:lnTo>
                      <a:pt x="210" y="102"/>
                    </a:lnTo>
                    <a:lnTo>
                      <a:pt x="211" y="103"/>
                    </a:lnTo>
                    <a:lnTo>
                      <a:pt x="211" y="104"/>
                    </a:lnTo>
                    <a:lnTo>
                      <a:pt x="211" y="105"/>
                    </a:lnTo>
                    <a:lnTo>
                      <a:pt x="212" y="105"/>
                    </a:lnTo>
                    <a:lnTo>
                      <a:pt x="212" y="105"/>
                    </a:lnTo>
                    <a:lnTo>
                      <a:pt x="213" y="105"/>
                    </a:lnTo>
                    <a:lnTo>
                      <a:pt x="213" y="105"/>
                    </a:lnTo>
                    <a:lnTo>
                      <a:pt x="213" y="105"/>
                    </a:lnTo>
                    <a:lnTo>
                      <a:pt x="214" y="106"/>
                    </a:lnTo>
                    <a:lnTo>
                      <a:pt x="214" y="106"/>
                    </a:lnTo>
                    <a:lnTo>
                      <a:pt x="214" y="107"/>
                    </a:lnTo>
                    <a:lnTo>
                      <a:pt x="214" y="107"/>
                    </a:lnTo>
                    <a:lnTo>
                      <a:pt x="214" y="108"/>
                    </a:lnTo>
                    <a:lnTo>
                      <a:pt x="215" y="110"/>
                    </a:lnTo>
                    <a:lnTo>
                      <a:pt x="215" y="111"/>
                    </a:lnTo>
                    <a:lnTo>
                      <a:pt x="215" y="112"/>
                    </a:lnTo>
                    <a:lnTo>
                      <a:pt x="215" y="112"/>
                    </a:lnTo>
                    <a:lnTo>
                      <a:pt x="215" y="113"/>
                    </a:lnTo>
                    <a:lnTo>
                      <a:pt x="216" y="114"/>
                    </a:lnTo>
                    <a:lnTo>
                      <a:pt x="216" y="114"/>
                    </a:lnTo>
                    <a:lnTo>
                      <a:pt x="216" y="115"/>
                    </a:lnTo>
                    <a:lnTo>
                      <a:pt x="216" y="116"/>
                    </a:lnTo>
                    <a:lnTo>
                      <a:pt x="216" y="117"/>
                    </a:lnTo>
                    <a:lnTo>
                      <a:pt x="215" y="118"/>
                    </a:lnTo>
                    <a:lnTo>
                      <a:pt x="215" y="120"/>
                    </a:lnTo>
                    <a:lnTo>
                      <a:pt x="214" y="121"/>
                    </a:lnTo>
                    <a:lnTo>
                      <a:pt x="213" y="122"/>
                    </a:lnTo>
                    <a:lnTo>
                      <a:pt x="213" y="123"/>
                    </a:lnTo>
                    <a:lnTo>
                      <a:pt x="212" y="123"/>
                    </a:lnTo>
                    <a:lnTo>
                      <a:pt x="211" y="124"/>
                    </a:lnTo>
                    <a:lnTo>
                      <a:pt x="210" y="125"/>
                    </a:lnTo>
                    <a:lnTo>
                      <a:pt x="208" y="126"/>
                    </a:lnTo>
                    <a:lnTo>
                      <a:pt x="206" y="128"/>
                    </a:lnTo>
                    <a:lnTo>
                      <a:pt x="204" y="129"/>
                    </a:lnTo>
                    <a:lnTo>
                      <a:pt x="202" y="130"/>
                    </a:lnTo>
                    <a:lnTo>
                      <a:pt x="200" y="131"/>
                    </a:lnTo>
                    <a:lnTo>
                      <a:pt x="198" y="133"/>
                    </a:lnTo>
                    <a:lnTo>
                      <a:pt x="196" y="134"/>
                    </a:lnTo>
                    <a:lnTo>
                      <a:pt x="195" y="135"/>
                    </a:lnTo>
                    <a:lnTo>
                      <a:pt x="194" y="136"/>
                    </a:lnTo>
                    <a:lnTo>
                      <a:pt x="193" y="136"/>
                    </a:lnTo>
                    <a:lnTo>
                      <a:pt x="192" y="137"/>
                    </a:lnTo>
                    <a:lnTo>
                      <a:pt x="192" y="138"/>
                    </a:lnTo>
                    <a:lnTo>
                      <a:pt x="191" y="139"/>
                    </a:lnTo>
                    <a:lnTo>
                      <a:pt x="190" y="140"/>
                    </a:lnTo>
                    <a:lnTo>
                      <a:pt x="190" y="141"/>
                    </a:lnTo>
                    <a:lnTo>
                      <a:pt x="189" y="141"/>
                    </a:lnTo>
                    <a:lnTo>
                      <a:pt x="188" y="141"/>
                    </a:lnTo>
                    <a:lnTo>
                      <a:pt x="187" y="141"/>
                    </a:lnTo>
                    <a:lnTo>
                      <a:pt x="187" y="141"/>
                    </a:lnTo>
                    <a:lnTo>
                      <a:pt x="185" y="141"/>
                    </a:lnTo>
                    <a:lnTo>
                      <a:pt x="184" y="140"/>
                    </a:lnTo>
                    <a:lnTo>
                      <a:pt x="183" y="139"/>
                    </a:lnTo>
                    <a:lnTo>
                      <a:pt x="182" y="139"/>
                    </a:lnTo>
                    <a:lnTo>
                      <a:pt x="181" y="138"/>
                    </a:lnTo>
                    <a:lnTo>
                      <a:pt x="180" y="137"/>
                    </a:lnTo>
                    <a:lnTo>
                      <a:pt x="179" y="136"/>
                    </a:lnTo>
                    <a:lnTo>
                      <a:pt x="179" y="135"/>
                    </a:lnTo>
                    <a:lnTo>
                      <a:pt x="177" y="133"/>
                    </a:lnTo>
                    <a:lnTo>
                      <a:pt x="176" y="131"/>
                    </a:lnTo>
                    <a:lnTo>
                      <a:pt x="174" y="129"/>
                    </a:lnTo>
                    <a:lnTo>
                      <a:pt x="173" y="127"/>
                    </a:lnTo>
                    <a:lnTo>
                      <a:pt x="171" y="125"/>
                    </a:lnTo>
                    <a:lnTo>
                      <a:pt x="170" y="123"/>
                    </a:lnTo>
                    <a:lnTo>
                      <a:pt x="169" y="122"/>
                    </a:lnTo>
                    <a:lnTo>
                      <a:pt x="168" y="121"/>
                    </a:lnTo>
                    <a:lnTo>
                      <a:pt x="167" y="121"/>
                    </a:lnTo>
                    <a:lnTo>
                      <a:pt x="167" y="120"/>
                    </a:lnTo>
                    <a:lnTo>
                      <a:pt x="166" y="119"/>
                    </a:lnTo>
                    <a:lnTo>
                      <a:pt x="165" y="119"/>
                    </a:lnTo>
                    <a:lnTo>
                      <a:pt x="163" y="118"/>
                    </a:lnTo>
                    <a:lnTo>
                      <a:pt x="162" y="117"/>
                    </a:lnTo>
                    <a:lnTo>
                      <a:pt x="161" y="117"/>
                    </a:lnTo>
                    <a:lnTo>
                      <a:pt x="159" y="117"/>
                    </a:lnTo>
                    <a:lnTo>
                      <a:pt x="158" y="116"/>
                    </a:lnTo>
                    <a:lnTo>
                      <a:pt x="157" y="116"/>
                    </a:lnTo>
                    <a:lnTo>
                      <a:pt x="156" y="117"/>
                    </a:lnTo>
                    <a:lnTo>
                      <a:pt x="155" y="117"/>
                    </a:lnTo>
                    <a:lnTo>
                      <a:pt x="154" y="118"/>
                    </a:lnTo>
                    <a:lnTo>
                      <a:pt x="153" y="119"/>
                    </a:lnTo>
                    <a:lnTo>
                      <a:pt x="152" y="120"/>
                    </a:lnTo>
                    <a:lnTo>
                      <a:pt x="151" y="121"/>
                    </a:lnTo>
                    <a:lnTo>
                      <a:pt x="150" y="123"/>
                    </a:lnTo>
                    <a:lnTo>
                      <a:pt x="149" y="124"/>
                    </a:lnTo>
                    <a:lnTo>
                      <a:pt x="149" y="125"/>
                    </a:lnTo>
                    <a:lnTo>
                      <a:pt x="148" y="128"/>
                    </a:lnTo>
                    <a:lnTo>
                      <a:pt x="147" y="130"/>
                    </a:lnTo>
                    <a:lnTo>
                      <a:pt x="146" y="131"/>
                    </a:lnTo>
                    <a:lnTo>
                      <a:pt x="146" y="133"/>
                    </a:lnTo>
                    <a:lnTo>
                      <a:pt x="145" y="134"/>
                    </a:lnTo>
                    <a:lnTo>
                      <a:pt x="144" y="135"/>
                    </a:lnTo>
                    <a:lnTo>
                      <a:pt x="143" y="136"/>
                    </a:lnTo>
                    <a:lnTo>
                      <a:pt x="142" y="136"/>
                    </a:lnTo>
                    <a:lnTo>
                      <a:pt x="142" y="136"/>
                    </a:lnTo>
                    <a:lnTo>
                      <a:pt x="141" y="136"/>
                    </a:lnTo>
                    <a:lnTo>
                      <a:pt x="140" y="136"/>
                    </a:lnTo>
                    <a:lnTo>
                      <a:pt x="140" y="136"/>
                    </a:lnTo>
                    <a:lnTo>
                      <a:pt x="139" y="136"/>
                    </a:lnTo>
                    <a:lnTo>
                      <a:pt x="138" y="135"/>
                    </a:lnTo>
                    <a:lnTo>
                      <a:pt x="137" y="135"/>
                    </a:lnTo>
                    <a:lnTo>
                      <a:pt x="137" y="135"/>
                    </a:lnTo>
                    <a:lnTo>
                      <a:pt x="136" y="134"/>
                    </a:lnTo>
                    <a:lnTo>
                      <a:pt x="136" y="134"/>
                    </a:lnTo>
                    <a:lnTo>
                      <a:pt x="135" y="134"/>
                    </a:lnTo>
                    <a:lnTo>
                      <a:pt x="134" y="134"/>
                    </a:lnTo>
                    <a:lnTo>
                      <a:pt x="133" y="135"/>
                    </a:lnTo>
                    <a:lnTo>
                      <a:pt x="133" y="136"/>
                    </a:lnTo>
                    <a:lnTo>
                      <a:pt x="132" y="137"/>
                    </a:lnTo>
                    <a:lnTo>
                      <a:pt x="131" y="138"/>
                    </a:lnTo>
                    <a:lnTo>
                      <a:pt x="131" y="139"/>
                    </a:lnTo>
                    <a:lnTo>
                      <a:pt x="129" y="141"/>
                    </a:lnTo>
                    <a:lnTo>
                      <a:pt x="127" y="142"/>
                    </a:lnTo>
                    <a:lnTo>
                      <a:pt x="125" y="144"/>
                    </a:lnTo>
                    <a:lnTo>
                      <a:pt x="123" y="145"/>
                    </a:lnTo>
                    <a:lnTo>
                      <a:pt x="122" y="147"/>
                    </a:lnTo>
                    <a:lnTo>
                      <a:pt x="120" y="148"/>
                    </a:lnTo>
                    <a:lnTo>
                      <a:pt x="118" y="150"/>
                    </a:lnTo>
                    <a:lnTo>
                      <a:pt x="116" y="151"/>
                    </a:lnTo>
                    <a:lnTo>
                      <a:pt x="114" y="153"/>
                    </a:lnTo>
                    <a:lnTo>
                      <a:pt x="112" y="155"/>
                    </a:lnTo>
                    <a:lnTo>
                      <a:pt x="111" y="157"/>
                    </a:lnTo>
                    <a:lnTo>
                      <a:pt x="110" y="157"/>
                    </a:lnTo>
                    <a:lnTo>
                      <a:pt x="109" y="158"/>
                    </a:lnTo>
                    <a:lnTo>
                      <a:pt x="108" y="159"/>
                    </a:lnTo>
                    <a:lnTo>
                      <a:pt x="108" y="161"/>
                    </a:lnTo>
                    <a:lnTo>
                      <a:pt x="107" y="162"/>
                    </a:lnTo>
                    <a:lnTo>
                      <a:pt x="106" y="163"/>
                    </a:lnTo>
                    <a:lnTo>
                      <a:pt x="105" y="163"/>
                    </a:lnTo>
                    <a:lnTo>
                      <a:pt x="104" y="163"/>
                    </a:lnTo>
                    <a:lnTo>
                      <a:pt x="102" y="164"/>
                    </a:lnTo>
                    <a:lnTo>
                      <a:pt x="101" y="165"/>
                    </a:lnTo>
                    <a:lnTo>
                      <a:pt x="100" y="165"/>
                    </a:lnTo>
                    <a:lnTo>
                      <a:pt x="99" y="166"/>
                    </a:lnTo>
                    <a:lnTo>
                      <a:pt x="98" y="167"/>
                    </a:lnTo>
                    <a:lnTo>
                      <a:pt x="97" y="167"/>
                    </a:lnTo>
                    <a:lnTo>
                      <a:pt x="96" y="168"/>
                    </a:lnTo>
                    <a:lnTo>
                      <a:pt x="95" y="169"/>
                    </a:lnTo>
                    <a:lnTo>
                      <a:pt x="94" y="170"/>
                    </a:lnTo>
                    <a:lnTo>
                      <a:pt x="94" y="171"/>
                    </a:lnTo>
                    <a:lnTo>
                      <a:pt x="93" y="172"/>
                    </a:lnTo>
                    <a:lnTo>
                      <a:pt x="93" y="174"/>
                    </a:lnTo>
                    <a:lnTo>
                      <a:pt x="92" y="175"/>
                    </a:lnTo>
                    <a:lnTo>
                      <a:pt x="92" y="176"/>
                    </a:lnTo>
                    <a:lnTo>
                      <a:pt x="91" y="176"/>
                    </a:lnTo>
                    <a:lnTo>
                      <a:pt x="91" y="176"/>
                    </a:lnTo>
                    <a:lnTo>
                      <a:pt x="90" y="176"/>
                    </a:lnTo>
                    <a:lnTo>
                      <a:pt x="90" y="176"/>
                    </a:lnTo>
                    <a:lnTo>
                      <a:pt x="89" y="176"/>
                    </a:lnTo>
                    <a:lnTo>
                      <a:pt x="87" y="176"/>
                    </a:lnTo>
                    <a:lnTo>
                      <a:pt x="86" y="176"/>
                    </a:lnTo>
                    <a:lnTo>
                      <a:pt x="85" y="176"/>
                    </a:lnTo>
                    <a:lnTo>
                      <a:pt x="82" y="176"/>
                    </a:lnTo>
                    <a:lnTo>
                      <a:pt x="80" y="176"/>
                    </a:lnTo>
                    <a:lnTo>
                      <a:pt x="77" y="177"/>
                    </a:lnTo>
                    <a:lnTo>
                      <a:pt x="74" y="177"/>
                    </a:lnTo>
                    <a:lnTo>
                      <a:pt x="71" y="178"/>
                    </a:lnTo>
                    <a:lnTo>
                      <a:pt x="69" y="179"/>
                    </a:lnTo>
                    <a:lnTo>
                      <a:pt x="63" y="180"/>
                    </a:lnTo>
                    <a:lnTo>
                      <a:pt x="60" y="181"/>
                    </a:lnTo>
                    <a:lnTo>
                      <a:pt x="57" y="181"/>
                    </a:lnTo>
                    <a:lnTo>
                      <a:pt x="54" y="182"/>
                    </a:lnTo>
                    <a:lnTo>
                      <a:pt x="51" y="182"/>
                    </a:lnTo>
                    <a:lnTo>
                      <a:pt x="48" y="183"/>
                    </a:lnTo>
                    <a:lnTo>
                      <a:pt x="45" y="183"/>
                    </a:lnTo>
                    <a:lnTo>
                      <a:pt x="44" y="182"/>
                    </a:lnTo>
                    <a:lnTo>
                      <a:pt x="44" y="181"/>
                    </a:lnTo>
                    <a:lnTo>
                      <a:pt x="44" y="179"/>
                    </a:lnTo>
                    <a:lnTo>
                      <a:pt x="43" y="178"/>
                    </a:lnTo>
                    <a:lnTo>
                      <a:pt x="43" y="176"/>
                    </a:lnTo>
                    <a:lnTo>
                      <a:pt x="43" y="175"/>
                    </a:lnTo>
                    <a:lnTo>
                      <a:pt x="43" y="173"/>
                    </a:lnTo>
                    <a:lnTo>
                      <a:pt x="43" y="171"/>
                    </a:lnTo>
                    <a:lnTo>
                      <a:pt x="43" y="168"/>
                    </a:lnTo>
                    <a:lnTo>
                      <a:pt x="43" y="164"/>
                    </a:lnTo>
                    <a:lnTo>
                      <a:pt x="43" y="163"/>
                    </a:lnTo>
                    <a:lnTo>
                      <a:pt x="43" y="161"/>
                    </a:lnTo>
                    <a:lnTo>
                      <a:pt x="43" y="159"/>
                    </a:lnTo>
                    <a:lnTo>
                      <a:pt x="43" y="158"/>
                    </a:lnTo>
                    <a:lnTo>
                      <a:pt x="44" y="157"/>
                    </a:lnTo>
                    <a:lnTo>
                      <a:pt x="44" y="157"/>
                    </a:lnTo>
                    <a:lnTo>
                      <a:pt x="45" y="156"/>
                    </a:lnTo>
                    <a:lnTo>
                      <a:pt x="45" y="155"/>
                    </a:lnTo>
                    <a:lnTo>
                      <a:pt x="45" y="154"/>
                    </a:lnTo>
                    <a:lnTo>
                      <a:pt x="45" y="153"/>
                    </a:lnTo>
                    <a:lnTo>
                      <a:pt x="45" y="152"/>
                    </a:lnTo>
                    <a:lnTo>
                      <a:pt x="45" y="151"/>
                    </a:lnTo>
                    <a:lnTo>
                      <a:pt x="45" y="149"/>
                    </a:lnTo>
                    <a:lnTo>
                      <a:pt x="45" y="147"/>
                    </a:lnTo>
                    <a:lnTo>
                      <a:pt x="45" y="145"/>
                    </a:lnTo>
                    <a:lnTo>
                      <a:pt x="45" y="144"/>
                    </a:lnTo>
                    <a:lnTo>
                      <a:pt x="45" y="143"/>
                    </a:lnTo>
                    <a:lnTo>
                      <a:pt x="44" y="142"/>
                    </a:lnTo>
                    <a:lnTo>
                      <a:pt x="43" y="140"/>
                    </a:lnTo>
                    <a:lnTo>
                      <a:pt x="42" y="139"/>
                    </a:lnTo>
                    <a:lnTo>
                      <a:pt x="41" y="138"/>
                    </a:lnTo>
                    <a:lnTo>
                      <a:pt x="39" y="137"/>
                    </a:lnTo>
                    <a:lnTo>
                      <a:pt x="38" y="136"/>
                    </a:lnTo>
                    <a:lnTo>
                      <a:pt x="36" y="135"/>
                    </a:lnTo>
                    <a:lnTo>
                      <a:pt x="35" y="135"/>
                    </a:lnTo>
                    <a:lnTo>
                      <a:pt x="32" y="133"/>
                    </a:lnTo>
                    <a:lnTo>
                      <a:pt x="30" y="132"/>
                    </a:lnTo>
                    <a:lnTo>
                      <a:pt x="29" y="132"/>
                    </a:lnTo>
                    <a:lnTo>
                      <a:pt x="27" y="131"/>
                    </a:lnTo>
                    <a:lnTo>
                      <a:pt x="26" y="130"/>
                    </a:lnTo>
                    <a:lnTo>
                      <a:pt x="25" y="129"/>
                    </a:lnTo>
                    <a:lnTo>
                      <a:pt x="23" y="128"/>
                    </a:lnTo>
                    <a:lnTo>
                      <a:pt x="23" y="125"/>
                    </a:lnTo>
                    <a:lnTo>
                      <a:pt x="23" y="123"/>
                    </a:lnTo>
                    <a:lnTo>
                      <a:pt x="23" y="120"/>
                    </a:lnTo>
                    <a:lnTo>
                      <a:pt x="23" y="118"/>
                    </a:lnTo>
                    <a:lnTo>
                      <a:pt x="23" y="116"/>
                    </a:lnTo>
                    <a:lnTo>
                      <a:pt x="23" y="114"/>
                    </a:lnTo>
                    <a:lnTo>
                      <a:pt x="23" y="112"/>
                    </a:lnTo>
                    <a:lnTo>
                      <a:pt x="23" y="110"/>
                    </a:lnTo>
                    <a:lnTo>
                      <a:pt x="23" y="109"/>
                    </a:lnTo>
                    <a:lnTo>
                      <a:pt x="23" y="107"/>
                    </a:lnTo>
                    <a:lnTo>
                      <a:pt x="24" y="106"/>
                    </a:lnTo>
                    <a:lnTo>
                      <a:pt x="24" y="104"/>
                    </a:lnTo>
                    <a:lnTo>
                      <a:pt x="25" y="103"/>
                    </a:lnTo>
                    <a:lnTo>
                      <a:pt x="25" y="102"/>
                    </a:lnTo>
                    <a:lnTo>
                      <a:pt x="25" y="102"/>
                    </a:lnTo>
                    <a:lnTo>
                      <a:pt x="26" y="101"/>
                    </a:lnTo>
                    <a:lnTo>
                      <a:pt x="26" y="100"/>
                    </a:lnTo>
                    <a:lnTo>
                      <a:pt x="27" y="99"/>
                    </a:lnTo>
                    <a:lnTo>
                      <a:pt x="28" y="99"/>
                    </a:lnTo>
                    <a:lnTo>
                      <a:pt x="28" y="98"/>
                    </a:lnTo>
                    <a:lnTo>
                      <a:pt x="29" y="97"/>
                    </a:lnTo>
                    <a:lnTo>
                      <a:pt x="29" y="97"/>
                    </a:lnTo>
                    <a:lnTo>
                      <a:pt x="29" y="96"/>
                    </a:lnTo>
                    <a:lnTo>
                      <a:pt x="29" y="96"/>
                    </a:lnTo>
                    <a:lnTo>
                      <a:pt x="29" y="95"/>
                    </a:lnTo>
                    <a:lnTo>
                      <a:pt x="28" y="95"/>
                    </a:lnTo>
                    <a:lnTo>
                      <a:pt x="28" y="94"/>
                    </a:lnTo>
                    <a:lnTo>
                      <a:pt x="28" y="94"/>
                    </a:lnTo>
                    <a:lnTo>
                      <a:pt x="27" y="93"/>
                    </a:lnTo>
                    <a:lnTo>
                      <a:pt x="26" y="92"/>
                    </a:lnTo>
                    <a:lnTo>
                      <a:pt x="26" y="91"/>
                    </a:lnTo>
                    <a:lnTo>
                      <a:pt x="25" y="91"/>
                    </a:lnTo>
                    <a:lnTo>
                      <a:pt x="25" y="90"/>
                    </a:lnTo>
                    <a:lnTo>
                      <a:pt x="25" y="90"/>
                    </a:lnTo>
                    <a:lnTo>
                      <a:pt x="25" y="88"/>
                    </a:lnTo>
                    <a:lnTo>
                      <a:pt x="25" y="87"/>
                    </a:lnTo>
                    <a:lnTo>
                      <a:pt x="24" y="85"/>
                    </a:lnTo>
                    <a:lnTo>
                      <a:pt x="24" y="84"/>
                    </a:lnTo>
                    <a:lnTo>
                      <a:pt x="24" y="83"/>
                    </a:lnTo>
                    <a:lnTo>
                      <a:pt x="25" y="82"/>
                    </a:lnTo>
                    <a:lnTo>
                      <a:pt x="25" y="80"/>
                    </a:lnTo>
                    <a:lnTo>
                      <a:pt x="25" y="79"/>
                    </a:lnTo>
                    <a:lnTo>
                      <a:pt x="25" y="78"/>
                    </a:lnTo>
                    <a:lnTo>
                      <a:pt x="26" y="76"/>
                    </a:lnTo>
                    <a:lnTo>
                      <a:pt x="26" y="74"/>
                    </a:lnTo>
                    <a:lnTo>
                      <a:pt x="27" y="72"/>
                    </a:lnTo>
                    <a:lnTo>
                      <a:pt x="28" y="70"/>
                    </a:lnTo>
                    <a:lnTo>
                      <a:pt x="28" y="69"/>
                    </a:lnTo>
                    <a:lnTo>
                      <a:pt x="28" y="69"/>
                    </a:lnTo>
                    <a:lnTo>
                      <a:pt x="27" y="68"/>
                    </a:lnTo>
                    <a:lnTo>
                      <a:pt x="27" y="68"/>
                    </a:lnTo>
                    <a:lnTo>
                      <a:pt x="26" y="67"/>
                    </a:lnTo>
                    <a:lnTo>
                      <a:pt x="25" y="67"/>
                    </a:lnTo>
                    <a:lnTo>
                      <a:pt x="24" y="66"/>
                    </a:lnTo>
                    <a:lnTo>
                      <a:pt x="23" y="66"/>
                    </a:lnTo>
                    <a:lnTo>
                      <a:pt x="22" y="65"/>
                    </a:lnTo>
                    <a:lnTo>
                      <a:pt x="21" y="65"/>
                    </a:lnTo>
                    <a:lnTo>
                      <a:pt x="20" y="65"/>
                    </a:lnTo>
                    <a:lnTo>
                      <a:pt x="19" y="65"/>
                    </a:lnTo>
                    <a:lnTo>
                      <a:pt x="18" y="65"/>
                    </a:lnTo>
                    <a:lnTo>
                      <a:pt x="17" y="65"/>
                    </a:lnTo>
                    <a:lnTo>
                      <a:pt x="16" y="65"/>
                    </a:lnTo>
                    <a:lnTo>
                      <a:pt x="16" y="66"/>
                    </a:lnTo>
                    <a:lnTo>
                      <a:pt x="15" y="66"/>
                    </a:lnTo>
                    <a:lnTo>
                      <a:pt x="15" y="66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3" y="65"/>
                    </a:lnTo>
                    <a:lnTo>
                      <a:pt x="12" y="64"/>
                    </a:lnTo>
                    <a:lnTo>
                      <a:pt x="11" y="63"/>
                    </a:lnTo>
                    <a:lnTo>
                      <a:pt x="10" y="62"/>
                    </a:lnTo>
                    <a:lnTo>
                      <a:pt x="10" y="60"/>
                    </a:lnTo>
                    <a:lnTo>
                      <a:pt x="8" y="58"/>
                    </a:lnTo>
                    <a:lnTo>
                      <a:pt x="8" y="57"/>
                    </a:lnTo>
                    <a:lnTo>
                      <a:pt x="7" y="55"/>
                    </a:lnTo>
                    <a:lnTo>
                      <a:pt x="6" y="54"/>
                    </a:lnTo>
                    <a:lnTo>
                      <a:pt x="5" y="54"/>
                    </a:lnTo>
                    <a:lnTo>
                      <a:pt x="4" y="53"/>
                    </a:lnTo>
                    <a:lnTo>
                      <a:pt x="4" y="52"/>
                    </a:lnTo>
                    <a:lnTo>
                      <a:pt x="3" y="52"/>
                    </a:lnTo>
                    <a:lnTo>
                      <a:pt x="2" y="52"/>
                    </a:lnTo>
                    <a:lnTo>
                      <a:pt x="2" y="52"/>
                    </a:lnTo>
                    <a:lnTo>
                      <a:pt x="1" y="5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0" y="50"/>
                    </a:lnTo>
                    <a:lnTo>
                      <a:pt x="0" y="50"/>
                    </a:lnTo>
                    <a:lnTo>
                      <a:pt x="0" y="49"/>
                    </a:lnTo>
                    <a:lnTo>
                      <a:pt x="0" y="48"/>
                    </a:lnTo>
                    <a:lnTo>
                      <a:pt x="1" y="47"/>
                    </a:lnTo>
                    <a:lnTo>
                      <a:pt x="1" y="46"/>
                    </a:lnTo>
                    <a:lnTo>
                      <a:pt x="2" y="46"/>
                    </a:lnTo>
                    <a:lnTo>
                      <a:pt x="2" y="45"/>
                    </a:lnTo>
                    <a:lnTo>
                      <a:pt x="3" y="43"/>
                    </a:lnTo>
                    <a:lnTo>
                      <a:pt x="4" y="42"/>
                    </a:lnTo>
                    <a:lnTo>
                      <a:pt x="5" y="41"/>
                    </a:lnTo>
                    <a:lnTo>
                      <a:pt x="5" y="40"/>
                    </a:lnTo>
                    <a:lnTo>
                      <a:pt x="6" y="40"/>
                    </a:lnTo>
                    <a:lnTo>
                      <a:pt x="6" y="39"/>
                    </a:lnTo>
                    <a:lnTo>
                      <a:pt x="7" y="38"/>
                    </a:lnTo>
                    <a:lnTo>
                      <a:pt x="10" y="38"/>
                    </a:lnTo>
                    <a:lnTo>
                      <a:pt x="12" y="38"/>
                    </a:lnTo>
                    <a:lnTo>
                      <a:pt x="15" y="38"/>
                    </a:lnTo>
                    <a:lnTo>
                      <a:pt x="18" y="38"/>
                    </a:lnTo>
                    <a:lnTo>
                      <a:pt x="19" y="37"/>
                    </a:lnTo>
                    <a:lnTo>
                      <a:pt x="20" y="36"/>
                    </a:lnTo>
                    <a:lnTo>
                      <a:pt x="21" y="35"/>
                    </a:lnTo>
                    <a:lnTo>
                      <a:pt x="22" y="33"/>
                    </a:lnTo>
                    <a:lnTo>
                      <a:pt x="23" y="31"/>
                    </a:lnTo>
                    <a:lnTo>
                      <a:pt x="25" y="28"/>
                    </a:lnTo>
                    <a:lnTo>
                      <a:pt x="25" y="27"/>
                    </a:lnTo>
                    <a:lnTo>
                      <a:pt x="25" y="26"/>
                    </a:lnTo>
                    <a:lnTo>
                      <a:pt x="25" y="25"/>
                    </a:lnTo>
                    <a:lnTo>
                      <a:pt x="25" y="24"/>
                    </a:lnTo>
                    <a:lnTo>
                      <a:pt x="25" y="23"/>
                    </a:lnTo>
                    <a:lnTo>
                      <a:pt x="25" y="23"/>
                    </a:lnTo>
                    <a:lnTo>
                      <a:pt x="25" y="21"/>
                    </a:lnTo>
                    <a:lnTo>
                      <a:pt x="24" y="21"/>
                    </a:lnTo>
                    <a:lnTo>
                      <a:pt x="24" y="20"/>
                    </a:lnTo>
                    <a:lnTo>
                      <a:pt x="24" y="19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5" y="17"/>
                    </a:lnTo>
                    <a:lnTo>
                      <a:pt x="25" y="16"/>
                    </a:lnTo>
                    <a:lnTo>
                      <a:pt x="25" y="16"/>
                    </a:lnTo>
                  </a:path>
                </a:pathLst>
              </a:custGeom>
              <a:grpFill/>
              <a:ln w="317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defTabSz="914308">
                  <a:defRPr/>
                </a:pPr>
                <a:endParaRPr lang="en-US" sz="9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4" name="Freeform 8"/>
              <p:cNvSpPr>
                <a:spLocks/>
              </p:cNvSpPr>
              <p:nvPr/>
            </p:nvSpPr>
            <p:spPr bwMode="auto">
              <a:xfrm>
                <a:off x="2507833" y="2776476"/>
                <a:ext cx="2272313" cy="1379333"/>
              </a:xfrm>
              <a:custGeom>
                <a:avLst/>
                <a:gdLst/>
                <a:ahLst/>
                <a:cxnLst>
                  <a:cxn ang="0">
                    <a:pos x="218" y="2"/>
                  </a:cxn>
                  <a:cxn ang="0">
                    <a:pos x="219" y="9"/>
                  </a:cxn>
                  <a:cxn ang="0">
                    <a:pos x="232" y="15"/>
                  </a:cxn>
                  <a:cxn ang="0">
                    <a:pos x="242" y="23"/>
                  </a:cxn>
                  <a:cxn ang="0">
                    <a:pos x="241" y="28"/>
                  </a:cxn>
                  <a:cxn ang="0">
                    <a:pos x="244" y="29"/>
                  </a:cxn>
                  <a:cxn ang="0">
                    <a:pos x="250" y="22"/>
                  </a:cxn>
                  <a:cxn ang="0">
                    <a:pos x="264" y="20"/>
                  </a:cxn>
                  <a:cxn ang="0">
                    <a:pos x="271" y="9"/>
                  </a:cxn>
                  <a:cxn ang="0">
                    <a:pos x="282" y="6"/>
                  </a:cxn>
                  <a:cxn ang="0">
                    <a:pos x="293" y="17"/>
                  </a:cxn>
                  <a:cxn ang="0">
                    <a:pos x="291" y="27"/>
                  </a:cxn>
                  <a:cxn ang="0">
                    <a:pos x="285" y="35"/>
                  </a:cxn>
                  <a:cxn ang="0">
                    <a:pos x="286" y="40"/>
                  </a:cxn>
                  <a:cxn ang="0">
                    <a:pos x="290" y="50"/>
                  </a:cxn>
                  <a:cxn ang="0">
                    <a:pos x="292" y="64"/>
                  </a:cxn>
                  <a:cxn ang="0">
                    <a:pos x="295" y="70"/>
                  </a:cxn>
                  <a:cxn ang="0">
                    <a:pos x="290" y="79"/>
                  </a:cxn>
                  <a:cxn ang="0">
                    <a:pos x="293" y="84"/>
                  </a:cxn>
                  <a:cxn ang="0">
                    <a:pos x="298" y="92"/>
                  </a:cxn>
                  <a:cxn ang="0">
                    <a:pos x="293" y="96"/>
                  </a:cxn>
                  <a:cxn ang="0">
                    <a:pos x="291" y="110"/>
                  </a:cxn>
                  <a:cxn ang="0">
                    <a:pos x="296" y="115"/>
                  </a:cxn>
                  <a:cxn ang="0">
                    <a:pos x="303" y="114"/>
                  </a:cxn>
                  <a:cxn ang="0">
                    <a:pos x="304" y="120"/>
                  </a:cxn>
                  <a:cxn ang="0">
                    <a:pos x="299" y="129"/>
                  </a:cxn>
                  <a:cxn ang="0">
                    <a:pos x="256" y="134"/>
                  </a:cxn>
                  <a:cxn ang="0">
                    <a:pos x="237" y="146"/>
                  </a:cxn>
                  <a:cxn ang="0">
                    <a:pos x="229" y="159"/>
                  </a:cxn>
                  <a:cxn ang="0">
                    <a:pos x="193" y="169"/>
                  </a:cxn>
                  <a:cxn ang="0">
                    <a:pos x="131" y="172"/>
                  </a:cxn>
                  <a:cxn ang="0">
                    <a:pos x="123" y="169"/>
                  </a:cxn>
                  <a:cxn ang="0">
                    <a:pos x="92" y="169"/>
                  </a:cxn>
                  <a:cxn ang="0">
                    <a:pos x="73" y="168"/>
                  </a:cxn>
                  <a:cxn ang="0">
                    <a:pos x="46" y="165"/>
                  </a:cxn>
                  <a:cxn ang="0">
                    <a:pos x="20" y="148"/>
                  </a:cxn>
                  <a:cxn ang="0">
                    <a:pos x="4" y="142"/>
                  </a:cxn>
                  <a:cxn ang="0">
                    <a:pos x="3" y="130"/>
                  </a:cxn>
                  <a:cxn ang="0">
                    <a:pos x="20" y="119"/>
                  </a:cxn>
                  <a:cxn ang="0">
                    <a:pos x="26" y="109"/>
                  </a:cxn>
                  <a:cxn ang="0">
                    <a:pos x="24" y="101"/>
                  </a:cxn>
                  <a:cxn ang="0">
                    <a:pos x="30" y="94"/>
                  </a:cxn>
                  <a:cxn ang="0">
                    <a:pos x="42" y="81"/>
                  </a:cxn>
                  <a:cxn ang="0">
                    <a:pos x="55" y="82"/>
                  </a:cxn>
                  <a:cxn ang="0">
                    <a:pos x="70" y="72"/>
                  </a:cxn>
                  <a:cxn ang="0">
                    <a:pos x="73" y="66"/>
                  </a:cxn>
                  <a:cxn ang="0">
                    <a:pos x="81" y="56"/>
                  </a:cxn>
                  <a:cxn ang="0">
                    <a:pos x="99" y="37"/>
                  </a:cxn>
                  <a:cxn ang="0">
                    <a:pos x="103" y="29"/>
                  </a:cxn>
                  <a:cxn ang="0">
                    <a:pos x="107" y="24"/>
                  </a:cxn>
                  <a:cxn ang="0">
                    <a:pos x="115" y="21"/>
                  </a:cxn>
                  <a:cxn ang="0">
                    <a:pos x="123" y="27"/>
                  </a:cxn>
                  <a:cxn ang="0">
                    <a:pos x="128" y="29"/>
                  </a:cxn>
                  <a:cxn ang="0">
                    <a:pos x="133" y="35"/>
                  </a:cxn>
                  <a:cxn ang="0">
                    <a:pos x="148" y="37"/>
                  </a:cxn>
                  <a:cxn ang="0">
                    <a:pos x="157" y="29"/>
                  </a:cxn>
                  <a:cxn ang="0">
                    <a:pos x="164" y="22"/>
                  </a:cxn>
                  <a:cxn ang="0">
                    <a:pos x="171" y="20"/>
                  </a:cxn>
                  <a:cxn ang="0">
                    <a:pos x="174" y="27"/>
                  </a:cxn>
                  <a:cxn ang="0">
                    <a:pos x="182" y="26"/>
                  </a:cxn>
                  <a:cxn ang="0">
                    <a:pos x="186" y="20"/>
                  </a:cxn>
                  <a:cxn ang="0">
                    <a:pos x="192" y="15"/>
                  </a:cxn>
                  <a:cxn ang="0">
                    <a:pos x="204" y="6"/>
                  </a:cxn>
                </a:cxnLst>
                <a:rect l="0" t="0" r="r" b="b"/>
                <a:pathLst>
                  <a:path w="304" h="172">
                    <a:moveTo>
                      <a:pt x="215" y="0"/>
                    </a:moveTo>
                    <a:lnTo>
                      <a:pt x="215" y="0"/>
                    </a:lnTo>
                    <a:lnTo>
                      <a:pt x="215" y="0"/>
                    </a:lnTo>
                    <a:lnTo>
                      <a:pt x="215" y="0"/>
                    </a:lnTo>
                    <a:lnTo>
                      <a:pt x="216" y="0"/>
                    </a:lnTo>
                    <a:lnTo>
                      <a:pt x="216" y="0"/>
                    </a:lnTo>
                    <a:lnTo>
                      <a:pt x="216" y="0"/>
                    </a:lnTo>
                    <a:lnTo>
                      <a:pt x="217" y="1"/>
                    </a:lnTo>
                    <a:lnTo>
                      <a:pt x="217" y="2"/>
                    </a:lnTo>
                    <a:lnTo>
                      <a:pt x="218" y="2"/>
                    </a:lnTo>
                    <a:lnTo>
                      <a:pt x="218" y="3"/>
                    </a:lnTo>
                    <a:lnTo>
                      <a:pt x="218" y="4"/>
                    </a:lnTo>
                    <a:lnTo>
                      <a:pt x="219" y="4"/>
                    </a:lnTo>
                    <a:lnTo>
                      <a:pt x="219" y="5"/>
                    </a:lnTo>
                    <a:lnTo>
                      <a:pt x="219" y="6"/>
                    </a:lnTo>
                    <a:lnTo>
                      <a:pt x="219" y="6"/>
                    </a:lnTo>
                    <a:lnTo>
                      <a:pt x="219" y="7"/>
                    </a:lnTo>
                    <a:lnTo>
                      <a:pt x="219" y="8"/>
                    </a:lnTo>
                    <a:lnTo>
                      <a:pt x="219" y="9"/>
                    </a:lnTo>
                    <a:lnTo>
                      <a:pt x="219" y="9"/>
                    </a:lnTo>
                    <a:lnTo>
                      <a:pt x="219" y="10"/>
                    </a:lnTo>
                    <a:lnTo>
                      <a:pt x="218" y="11"/>
                    </a:lnTo>
                    <a:lnTo>
                      <a:pt x="218" y="12"/>
                    </a:lnTo>
                    <a:lnTo>
                      <a:pt x="220" y="12"/>
                    </a:lnTo>
                    <a:lnTo>
                      <a:pt x="221" y="13"/>
                    </a:lnTo>
                    <a:lnTo>
                      <a:pt x="223" y="13"/>
                    </a:lnTo>
                    <a:lnTo>
                      <a:pt x="224" y="13"/>
                    </a:lnTo>
                    <a:lnTo>
                      <a:pt x="227" y="14"/>
                    </a:lnTo>
                    <a:lnTo>
                      <a:pt x="231" y="15"/>
                    </a:lnTo>
                    <a:lnTo>
                      <a:pt x="232" y="15"/>
                    </a:lnTo>
                    <a:lnTo>
                      <a:pt x="234" y="16"/>
                    </a:lnTo>
                    <a:lnTo>
                      <a:pt x="235" y="17"/>
                    </a:lnTo>
                    <a:lnTo>
                      <a:pt x="237" y="17"/>
                    </a:lnTo>
                    <a:lnTo>
                      <a:pt x="238" y="18"/>
                    </a:lnTo>
                    <a:lnTo>
                      <a:pt x="239" y="19"/>
                    </a:lnTo>
                    <a:lnTo>
                      <a:pt x="240" y="20"/>
                    </a:lnTo>
                    <a:lnTo>
                      <a:pt x="241" y="21"/>
                    </a:lnTo>
                    <a:lnTo>
                      <a:pt x="241" y="21"/>
                    </a:lnTo>
                    <a:lnTo>
                      <a:pt x="242" y="22"/>
                    </a:lnTo>
                    <a:lnTo>
                      <a:pt x="242" y="23"/>
                    </a:lnTo>
                    <a:lnTo>
                      <a:pt x="242" y="24"/>
                    </a:lnTo>
                    <a:lnTo>
                      <a:pt x="242" y="25"/>
                    </a:lnTo>
                    <a:lnTo>
                      <a:pt x="242" y="25"/>
                    </a:lnTo>
                    <a:lnTo>
                      <a:pt x="241" y="26"/>
                    </a:lnTo>
                    <a:lnTo>
                      <a:pt x="241" y="26"/>
                    </a:lnTo>
                    <a:lnTo>
                      <a:pt x="241" y="27"/>
                    </a:lnTo>
                    <a:lnTo>
                      <a:pt x="241" y="27"/>
                    </a:lnTo>
                    <a:lnTo>
                      <a:pt x="241" y="28"/>
                    </a:lnTo>
                    <a:lnTo>
                      <a:pt x="241" y="28"/>
                    </a:lnTo>
                    <a:lnTo>
                      <a:pt x="241" y="28"/>
                    </a:lnTo>
                    <a:lnTo>
                      <a:pt x="242" y="28"/>
                    </a:lnTo>
                    <a:lnTo>
                      <a:pt x="242" y="28"/>
                    </a:lnTo>
                    <a:lnTo>
                      <a:pt x="242" y="29"/>
                    </a:lnTo>
                    <a:lnTo>
                      <a:pt x="242" y="29"/>
                    </a:lnTo>
                    <a:lnTo>
                      <a:pt x="243" y="29"/>
                    </a:lnTo>
                    <a:lnTo>
                      <a:pt x="243" y="29"/>
                    </a:lnTo>
                    <a:lnTo>
                      <a:pt x="243" y="29"/>
                    </a:lnTo>
                    <a:lnTo>
                      <a:pt x="244" y="29"/>
                    </a:lnTo>
                    <a:lnTo>
                      <a:pt x="244" y="29"/>
                    </a:lnTo>
                    <a:lnTo>
                      <a:pt x="244" y="29"/>
                    </a:lnTo>
                    <a:lnTo>
                      <a:pt x="244" y="29"/>
                    </a:lnTo>
                    <a:lnTo>
                      <a:pt x="245" y="28"/>
                    </a:lnTo>
                    <a:lnTo>
                      <a:pt x="245" y="28"/>
                    </a:lnTo>
                    <a:lnTo>
                      <a:pt x="246" y="27"/>
                    </a:lnTo>
                    <a:lnTo>
                      <a:pt x="246" y="27"/>
                    </a:lnTo>
                    <a:lnTo>
                      <a:pt x="247" y="26"/>
                    </a:lnTo>
                    <a:lnTo>
                      <a:pt x="248" y="25"/>
                    </a:lnTo>
                    <a:lnTo>
                      <a:pt x="248" y="24"/>
                    </a:lnTo>
                    <a:lnTo>
                      <a:pt x="249" y="23"/>
                    </a:lnTo>
                    <a:lnTo>
                      <a:pt x="250" y="22"/>
                    </a:lnTo>
                    <a:lnTo>
                      <a:pt x="250" y="22"/>
                    </a:lnTo>
                    <a:lnTo>
                      <a:pt x="251" y="21"/>
                    </a:lnTo>
                    <a:lnTo>
                      <a:pt x="252" y="21"/>
                    </a:lnTo>
                    <a:lnTo>
                      <a:pt x="252" y="21"/>
                    </a:lnTo>
                    <a:lnTo>
                      <a:pt x="253" y="20"/>
                    </a:lnTo>
                    <a:lnTo>
                      <a:pt x="253" y="20"/>
                    </a:lnTo>
                    <a:lnTo>
                      <a:pt x="258" y="20"/>
                    </a:lnTo>
                    <a:lnTo>
                      <a:pt x="263" y="20"/>
                    </a:lnTo>
                    <a:lnTo>
                      <a:pt x="264" y="20"/>
                    </a:lnTo>
                    <a:lnTo>
                      <a:pt x="264" y="20"/>
                    </a:lnTo>
                    <a:lnTo>
                      <a:pt x="265" y="19"/>
                    </a:lnTo>
                    <a:lnTo>
                      <a:pt x="266" y="18"/>
                    </a:lnTo>
                    <a:lnTo>
                      <a:pt x="267" y="17"/>
                    </a:lnTo>
                    <a:lnTo>
                      <a:pt x="268" y="16"/>
                    </a:lnTo>
                    <a:lnTo>
                      <a:pt x="268" y="15"/>
                    </a:lnTo>
                    <a:lnTo>
                      <a:pt x="269" y="14"/>
                    </a:lnTo>
                    <a:lnTo>
                      <a:pt x="270" y="13"/>
                    </a:lnTo>
                    <a:lnTo>
                      <a:pt x="270" y="12"/>
                    </a:lnTo>
                    <a:lnTo>
                      <a:pt x="271" y="10"/>
                    </a:lnTo>
                    <a:lnTo>
                      <a:pt x="271" y="9"/>
                    </a:lnTo>
                    <a:lnTo>
                      <a:pt x="272" y="8"/>
                    </a:lnTo>
                    <a:lnTo>
                      <a:pt x="273" y="7"/>
                    </a:lnTo>
                    <a:lnTo>
                      <a:pt x="274" y="7"/>
                    </a:lnTo>
                    <a:lnTo>
                      <a:pt x="274" y="6"/>
                    </a:lnTo>
                    <a:lnTo>
                      <a:pt x="275" y="6"/>
                    </a:lnTo>
                    <a:lnTo>
                      <a:pt x="276" y="6"/>
                    </a:lnTo>
                    <a:lnTo>
                      <a:pt x="276" y="5"/>
                    </a:lnTo>
                    <a:lnTo>
                      <a:pt x="278" y="5"/>
                    </a:lnTo>
                    <a:lnTo>
                      <a:pt x="280" y="6"/>
                    </a:lnTo>
                    <a:lnTo>
                      <a:pt x="282" y="6"/>
                    </a:lnTo>
                    <a:lnTo>
                      <a:pt x="284" y="7"/>
                    </a:lnTo>
                    <a:lnTo>
                      <a:pt x="285" y="7"/>
                    </a:lnTo>
                    <a:lnTo>
                      <a:pt x="287" y="8"/>
                    </a:lnTo>
                    <a:lnTo>
                      <a:pt x="288" y="9"/>
                    </a:lnTo>
                    <a:lnTo>
                      <a:pt x="289" y="10"/>
                    </a:lnTo>
                    <a:lnTo>
                      <a:pt x="290" y="11"/>
                    </a:lnTo>
                    <a:lnTo>
                      <a:pt x="291" y="12"/>
                    </a:lnTo>
                    <a:lnTo>
                      <a:pt x="292" y="14"/>
                    </a:lnTo>
                    <a:lnTo>
                      <a:pt x="293" y="15"/>
                    </a:lnTo>
                    <a:lnTo>
                      <a:pt x="293" y="17"/>
                    </a:lnTo>
                    <a:lnTo>
                      <a:pt x="294" y="19"/>
                    </a:lnTo>
                    <a:lnTo>
                      <a:pt x="294" y="20"/>
                    </a:lnTo>
                    <a:lnTo>
                      <a:pt x="294" y="22"/>
                    </a:lnTo>
                    <a:lnTo>
                      <a:pt x="294" y="23"/>
                    </a:lnTo>
                    <a:lnTo>
                      <a:pt x="293" y="23"/>
                    </a:lnTo>
                    <a:lnTo>
                      <a:pt x="293" y="24"/>
                    </a:lnTo>
                    <a:lnTo>
                      <a:pt x="292" y="24"/>
                    </a:lnTo>
                    <a:lnTo>
                      <a:pt x="292" y="25"/>
                    </a:lnTo>
                    <a:lnTo>
                      <a:pt x="291" y="25"/>
                    </a:lnTo>
                    <a:lnTo>
                      <a:pt x="291" y="27"/>
                    </a:lnTo>
                    <a:lnTo>
                      <a:pt x="290" y="28"/>
                    </a:lnTo>
                    <a:lnTo>
                      <a:pt x="289" y="29"/>
                    </a:lnTo>
                    <a:lnTo>
                      <a:pt x="289" y="31"/>
                    </a:lnTo>
                    <a:lnTo>
                      <a:pt x="288" y="31"/>
                    </a:lnTo>
                    <a:lnTo>
                      <a:pt x="288" y="32"/>
                    </a:lnTo>
                    <a:lnTo>
                      <a:pt x="288" y="32"/>
                    </a:lnTo>
                    <a:lnTo>
                      <a:pt x="287" y="33"/>
                    </a:lnTo>
                    <a:lnTo>
                      <a:pt x="286" y="33"/>
                    </a:lnTo>
                    <a:lnTo>
                      <a:pt x="285" y="34"/>
                    </a:lnTo>
                    <a:lnTo>
                      <a:pt x="285" y="35"/>
                    </a:lnTo>
                    <a:lnTo>
                      <a:pt x="284" y="35"/>
                    </a:lnTo>
                    <a:lnTo>
                      <a:pt x="284" y="35"/>
                    </a:lnTo>
                    <a:lnTo>
                      <a:pt x="284" y="36"/>
                    </a:lnTo>
                    <a:lnTo>
                      <a:pt x="284" y="36"/>
                    </a:lnTo>
                    <a:lnTo>
                      <a:pt x="284" y="37"/>
                    </a:lnTo>
                    <a:lnTo>
                      <a:pt x="284" y="37"/>
                    </a:lnTo>
                    <a:lnTo>
                      <a:pt x="284" y="38"/>
                    </a:lnTo>
                    <a:lnTo>
                      <a:pt x="284" y="39"/>
                    </a:lnTo>
                    <a:lnTo>
                      <a:pt x="285" y="39"/>
                    </a:lnTo>
                    <a:lnTo>
                      <a:pt x="286" y="40"/>
                    </a:lnTo>
                    <a:lnTo>
                      <a:pt x="287" y="41"/>
                    </a:lnTo>
                    <a:lnTo>
                      <a:pt x="287" y="41"/>
                    </a:lnTo>
                    <a:lnTo>
                      <a:pt x="288" y="42"/>
                    </a:lnTo>
                    <a:lnTo>
                      <a:pt x="288" y="43"/>
                    </a:lnTo>
                    <a:lnTo>
                      <a:pt x="289" y="44"/>
                    </a:lnTo>
                    <a:lnTo>
                      <a:pt x="289" y="44"/>
                    </a:lnTo>
                    <a:lnTo>
                      <a:pt x="289" y="45"/>
                    </a:lnTo>
                    <a:lnTo>
                      <a:pt x="290" y="46"/>
                    </a:lnTo>
                    <a:lnTo>
                      <a:pt x="290" y="48"/>
                    </a:lnTo>
                    <a:lnTo>
                      <a:pt x="290" y="50"/>
                    </a:lnTo>
                    <a:lnTo>
                      <a:pt x="290" y="52"/>
                    </a:lnTo>
                    <a:lnTo>
                      <a:pt x="290" y="54"/>
                    </a:lnTo>
                    <a:lnTo>
                      <a:pt x="291" y="56"/>
                    </a:lnTo>
                    <a:lnTo>
                      <a:pt x="291" y="58"/>
                    </a:lnTo>
                    <a:lnTo>
                      <a:pt x="291" y="60"/>
                    </a:lnTo>
                    <a:lnTo>
                      <a:pt x="291" y="61"/>
                    </a:lnTo>
                    <a:lnTo>
                      <a:pt x="291" y="61"/>
                    </a:lnTo>
                    <a:lnTo>
                      <a:pt x="292" y="62"/>
                    </a:lnTo>
                    <a:lnTo>
                      <a:pt x="292" y="63"/>
                    </a:lnTo>
                    <a:lnTo>
                      <a:pt x="292" y="64"/>
                    </a:lnTo>
                    <a:lnTo>
                      <a:pt x="293" y="65"/>
                    </a:lnTo>
                    <a:lnTo>
                      <a:pt x="293" y="66"/>
                    </a:lnTo>
                    <a:lnTo>
                      <a:pt x="294" y="67"/>
                    </a:lnTo>
                    <a:lnTo>
                      <a:pt x="294" y="68"/>
                    </a:lnTo>
                    <a:lnTo>
                      <a:pt x="294" y="68"/>
                    </a:lnTo>
                    <a:lnTo>
                      <a:pt x="294" y="69"/>
                    </a:lnTo>
                    <a:lnTo>
                      <a:pt x="295" y="69"/>
                    </a:lnTo>
                    <a:lnTo>
                      <a:pt x="295" y="69"/>
                    </a:lnTo>
                    <a:lnTo>
                      <a:pt x="295" y="70"/>
                    </a:lnTo>
                    <a:lnTo>
                      <a:pt x="295" y="70"/>
                    </a:lnTo>
                    <a:lnTo>
                      <a:pt x="294" y="71"/>
                    </a:lnTo>
                    <a:lnTo>
                      <a:pt x="294" y="72"/>
                    </a:lnTo>
                    <a:lnTo>
                      <a:pt x="294" y="73"/>
                    </a:lnTo>
                    <a:lnTo>
                      <a:pt x="293" y="73"/>
                    </a:lnTo>
                    <a:lnTo>
                      <a:pt x="293" y="74"/>
                    </a:lnTo>
                    <a:lnTo>
                      <a:pt x="291" y="76"/>
                    </a:lnTo>
                    <a:lnTo>
                      <a:pt x="291" y="77"/>
                    </a:lnTo>
                    <a:lnTo>
                      <a:pt x="290" y="77"/>
                    </a:lnTo>
                    <a:lnTo>
                      <a:pt x="290" y="78"/>
                    </a:lnTo>
                    <a:lnTo>
                      <a:pt x="290" y="79"/>
                    </a:lnTo>
                    <a:lnTo>
                      <a:pt x="290" y="79"/>
                    </a:lnTo>
                    <a:lnTo>
                      <a:pt x="290" y="80"/>
                    </a:lnTo>
                    <a:lnTo>
                      <a:pt x="290" y="80"/>
                    </a:lnTo>
                    <a:lnTo>
                      <a:pt x="290" y="80"/>
                    </a:lnTo>
                    <a:lnTo>
                      <a:pt x="290" y="81"/>
                    </a:lnTo>
                    <a:lnTo>
                      <a:pt x="290" y="82"/>
                    </a:lnTo>
                    <a:lnTo>
                      <a:pt x="291" y="83"/>
                    </a:lnTo>
                    <a:lnTo>
                      <a:pt x="291" y="83"/>
                    </a:lnTo>
                    <a:lnTo>
                      <a:pt x="292" y="84"/>
                    </a:lnTo>
                    <a:lnTo>
                      <a:pt x="293" y="84"/>
                    </a:lnTo>
                    <a:lnTo>
                      <a:pt x="294" y="85"/>
                    </a:lnTo>
                    <a:lnTo>
                      <a:pt x="295" y="86"/>
                    </a:lnTo>
                    <a:lnTo>
                      <a:pt x="295" y="87"/>
                    </a:lnTo>
                    <a:lnTo>
                      <a:pt x="296" y="87"/>
                    </a:lnTo>
                    <a:lnTo>
                      <a:pt x="297" y="88"/>
                    </a:lnTo>
                    <a:lnTo>
                      <a:pt x="297" y="89"/>
                    </a:lnTo>
                    <a:lnTo>
                      <a:pt x="298" y="90"/>
                    </a:lnTo>
                    <a:lnTo>
                      <a:pt x="298" y="91"/>
                    </a:lnTo>
                    <a:lnTo>
                      <a:pt x="298" y="92"/>
                    </a:lnTo>
                    <a:lnTo>
                      <a:pt x="298" y="92"/>
                    </a:lnTo>
                    <a:lnTo>
                      <a:pt x="298" y="93"/>
                    </a:lnTo>
                    <a:lnTo>
                      <a:pt x="297" y="93"/>
                    </a:lnTo>
                    <a:lnTo>
                      <a:pt x="297" y="94"/>
                    </a:lnTo>
                    <a:lnTo>
                      <a:pt x="296" y="94"/>
                    </a:lnTo>
                    <a:lnTo>
                      <a:pt x="296" y="95"/>
                    </a:lnTo>
                    <a:lnTo>
                      <a:pt x="295" y="95"/>
                    </a:lnTo>
                    <a:lnTo>
                      <a:pt x="295" y="95"/>
                    </a:lnTo>
                    <a:lnTo>
                      <a:pt x="294" y="95"/>
                    </a:lnTo>
                    <a:lnTo>
                      <a:pt x="294" y="95"/>
                    </a:lnTo>
                    <a:lnTo>
                      <a:pt x="293" y="96"/>
                    </a:lnTo>
                    <a:lnTo>
                      <a:pt x="293" y="96"/>
                    </a:lnTo>
                    <a:lnTo>
                      <a:pt x="292" y="96"/>
                    </a:lnTo>
                    <a:lnTo>
                      <a:pt x="292" y="97"/>
                    </a:lnTo>
                    <a:lnTo>
                      <a:pt x="292" y="97"/>
                    </a:lnTo>
                    <a:lnTo>
                      <a:pt x="292" y="98"/>
                    </a:lnTo>
                    <a:lnTo>
                      <a:pt x="292" y="101"/>
                    </a:lnTo>
                    <a:lnTo>
                      <a:pt x="292" y="103"/>
                    </a:lnTo>
                    <a:lnTo>
                      <a:pt x="292" y="105"/>
                    </a:lnTo>
                    <a:lnTo>
                      <a:pt x="291" y="107"/>
                    </a:lnTo>
                    <a:lnTo>
                      <a:pt x="291" y="110"/>
                    </a:lnTo>
                    <a:lnTo>
                      <a:pt x="291" y="112"/>
                    </a:lnTo>
                    <a:lnTo>
                      <a:pt x="291" y="115"/>
                    </a:lnTo>
                    <a:lnTo>
                      <a:pt x="291" y="117"/>
                    </a:lnTo>
                    <a:lnTo>
                      <a:pt x="292" y="117"/>
                    </a:lnTo>
                    <a:lnTo>
                      <a:pt x="293" y="117"/>
                    </a:lnTo>
                    <a:lnTo>
                      <a:pt x="293" y="117"/>
                    </a:lnTo>
                    <a:lnTo>
                      <a:pt x="294" y="116"/>
                    </a:lnTo>
                    <a:lnTo>
                      <a:pt x="295" y="116"/>
                    </a:lnTo>
                    <a:lnTo>
                      <a:pt x="295" y="115"/>
                    </a:lnTo>
                    <a:lnTo>
                      <a:pt x="296" y="115"/>
                    </a:lnTo>
                    <a:lnTo>
                      <a:pt x="297" y="114"/>
                    </a:lnTo>
                    <a:lnTo>
                      <a:pt x="297" y="114"/>
                    </a:lnTo>
                    <a:lnTo>
                      <a:pt x="298" y="114"/>
                    </a:lnTo>
                    <a:lnTo>
                      <a:pt x="299" y="113"/>
                    </a:lnTo>
                    <a:lnTo>
                      <a:pt x="300" y="113"/>
                    </a:lnTo>
                    <a:lnTo>
                      <a:pt x="301" y="113"/>
                    </a:lnTo>
                    <a:lnTo>
                      <a:pt x="302" y="113"/>
                    </a:lnTo>
                    <a:lnTo>
                      <a:pt x="302" y="113"/>
                    </a:lnTo>
                    <a:lnTo>
                      <a:pt x="303" y="114"/>
                    </a:lnTo>
                    <a:lnTo>
                      <a:pt x="303" y="114"/>
                    </a:lnTo>
                    <a:lnTo>
                      <a:pt x="304" y="115"/>
                    </a:lnTo>
                    <a:lnTo>
                      <a:pt x="304" y="116"/>
                    </a:lnTo>
                    <a:lnTo>
                      <a:pt x="304" y="116"/>
                    </a:lnTo>
                    <a:lnTo>
                      <a:pt x="304" y="117"/>
                    </a:lnTo>
                    <a:lnTo>
                      <a:pt x="304" y="117"/>
                    </a:lnTo>
                    <a:lnTo>
                      <a:pt x="304" y="118"/>
                    </a:lnTo>
                    <a:lnTo>
                      <a:pt x="304" y="118"/>
                    </a:lnTo>
                    <a:lnTo>
                      <a:pt x="304" y="119"/>
                    </a:lnTo>
                    <a:lnTo>
                      <a:pt x="304" y="119"/>
                    </a:lnTo>
                    <a:lnTo>
                      <a:pt x="304" y="120"/>
                    </a:lnTo>
                    <a:lnTo>
                      <a:pt x="303" y="121"/>
                    </a:lnTo>
                    <a:lnTo>
                      <a:pt x="302" y="122"/>
                    </a:lnTo>
                    <a:lnTo>
                      <a:pt x="302" y="123"/>
                    </a:lnTo>
                    <a:lnTo>
                      <a:pt x="301" y="124"/>
                    </a:lnTo>
                    <a:lnTo>
                      <a:pt x="300" y="125"/>
                    </a:lnTo>
                    <a:lnTo>
                      <a:pt x="300" y="126"/>
                    </a:lnTo>
                    <a:lnTo>
                      <a:pt x="300" y="127"/>
                    </a:lnTo>
                    <a:lnTo>
                      <a:pt x="300" y="128"/>
                    </a:lnTo>
                    <a:lnTo>
                      <a:pt x="299" y="128"/>
                    </a:lnTo>
                    <a:lnTo>
                      <a:pt x="299" y="129"/>
                    </a:lnTo>
                    <a:lnTo>
                      <a:pt x="299" y="130"/>
                    </a:lnTo>
                    <a:lnTo>
                      <a:pt x="299" y="130"/>
                    </a:lnTo>
                    <a:lnTo>
                      <a:pt x="299" y="131"/>
                    </a:lnTo>
                    <a:lnTo>
                      <a:pt x="299" y="132"/>
                    </a:lnTo>
                    <a:lnTo>
                      <a:pt x="290" y="132"/>
                    </a:lnTo>
                    <a:lnTo>
                      <a:pt x="281" y="132"/>
                    </a:lnTo>
                    <a:lnTo>
                      <a:pt x="272" y="132"/>
                    </a:lnTo>
                    <a:lnTo>
                      <a:pt x="263" y="132"/>
                    </a:lnTo>
                    <a:lnTo>
                      <a:pt x="260" y="133"/>
                    </a:lnTo>
                    <a:lnTo>
                      <a:pt x="256" y="134"/>
                    </a:lnTo>
                    <a:lnTo>
                      <a:pt x="253" y="136"/>
                    </a:lnTo>
                    <a:lnTo>
                      <a:pt x="250" y="137"/>
                    </a:lnTo>
                    <a:lnTo>
                      <a:pt x="247" y="139"/>
                    </a:lnTo>
                    <a:lnTo>
                      <a:pt x="244" y="140"/>
                    </a:lnTo>
                    <a:lnTo>
                      <a:pt x="243" y="141"/>
                    </a:lnTo>
                    <a:lnTo>
                      <a:pt x="242" y="142"/>
                    </a:lnTo>
                    <a:lnTo>
                      <a:pt x="240" y="143"/>
                    </a:lnTo>
                    <a:lnTo>
                      <a:pt x="239" y="144"/>
                    </a:lnTo>
                    <a:lnTo>
                      <a:pt x="238" y="145"/>
                    </a:lnTo>
                    <a:lnTo>
                      <a:pt x="237" y="146"/>
                    </a:lnTo>
                    <a:lnTo>
                      <a:pt x="236" y="147"/>
                    </a:lnTo>
                    <a:lnTo>
                      <a:pt x="235" y="148"/>
                    </a:lnTo>
                    <a:lnTo>
                      <a:pt x="234" y="150"/>
                    </a:lnTo>
                    <a:lnTo>
                      <a:pt x="233" y="151"/>
                    </a:lnTo>
                    <a:lnTo>
                      <a:pt x="232" y="152"/>
                    </a:lnTo>
                    <a:lnTo>
                      <a:pt x="231" y="153"/>
                    </a:lnTo>
                    <a:lnTo>
                      <a:pt x="230" y="155"/>
                    </a:lnTo>
                    <a:lnTo>
                      <a:pt x="230" y="156"/>
                    </a:lnTo>
                    <a:lnTo>
                      <a:pt x="229" y="157"/>
                    </a:lnTo>
                    <a:lnTo>
                      <a:pt x="229" y="159"/>
                    </a:lnTo>
                    <a:lnTo>
                      <a:pt x="228" y="161"/>
                    </a:lnTo>
                    <a:lnTo>
                      <a:pt x="228" y="162"/>
                    </a:lnTo>
                    <a:lnTo>
                      <a:pt x="228" y="164"/>
                    </a:lnTo>
                    <a:lnTo>
                      <a:pt x="228" y="165"/>
                    </a:lnTo>
                    <a:lnTo>
                      <a:pt x="222" y="166"/>
                    </a:lnTo>
                    <a:lnTo>
                      <a:pt x="216" y="167"/>
                    </a:lnTo>
                    <a:lnTo>
                      <a:pt x="211" y="168"/>
                    </a:lnTo>
                    <a:lnTo>
                      <a:pt x="205" y="168"/>
                    </a:lnTo>
                    <a:lnTo>
                      <a:pt x="199" y="169"/>
                    </a:lnTo>
                    <a:lnTo>
                      <a:pt x="193" y="169"/>
                    </a:lnTo>
                    <a:lnTo>
                      <a:pt x="187" y="170"/>
                    </a:lnTo>
                    <a:lnTo>
                      <a:pt x="181" y="171"/>
                    </a:lnTo>
                    <a:lnTo>
                      <a:pt x="175" y="171"/>
                    </a:lnTo>
                    <a:lnTo>
                      <a:pt x="169" y="171"/>
                    </a:lnTo>
                    <a:lnTo>
                      <a:pt x="163" y="172"/>
                    </a:lnTo>
                    <a:lnTo>
                      <a:pt x="157" y="172"/>
                    </a:lnTo>
                    <a:lnTo>
                      <a:pt x="150" y="172"/>
                    </a:lnTo>
                    <a:lnTo>
                      <a:pt x="144" y="172"/>
                    </a:lnTo>
                    <a:lnTo>
                      <a:pt x="138" y="172"/>
                    </a:lnTo>
                    <a:lnTo>
                      <a:pt x="131" y="172"/>
                    </a:lnTo>
                    <a:lnTo>
                      <a:pt x="131" y="171"/>
                    </a:lnTo>
                    <a:lnTo>
                      <a:pt x="131" y="171"/>
                    </a:lnTo>
                    <a:lnTo>
                      <a:pt x="130" y="170"/>
                    </a:lnTo>
                    <a:lnTo>
                      <a:pt x="130" y="170"/>
                    </a:lnTo>
                    <a:lnTo>
                      <a:pt x="130" y="169"/>
                    </a:lnTo>
                    <a:lnTo>
                      <a:pt x="129" y="169"/>
                    </a:lnTo>
                    <a:lnTo>
                      <a:pt x="128" y="169"/>
                    </a:lnTo>
                    <a:lnTo>
                      <a:pt x="128" y="169"/>
                    </a:lnTo>
                    <a:lnTo>
                      <a:pt x="125" y="169"/>
                    </a:lnTo>
                    <a:lnTo>
                      <a:pt x="123" y="169"/>
                    </a:lnTo>
                    <a:lnTo>
                      <a:pt x="120" y="169"/>
                    </a:lnTo>
                    <a:lnTo>
                      <a:pt x="118" y="169"/>
                    </a:lnTo>
                    <a:lnTo>
                      <a:pt x="112" y="168"/>
                    </a:lnTo>
                    <a:lnTo>
                      <a:pt x="107" y="168"/>
                    </a:lnTo>
                    <a:lnTo>
                      <a:pt x="104" y="168"/>
                    </a:lnTo>
                    <a:lnTo>
                      <a:pt x="102" y="168"/>
                    </a:lnTo>
                    <a:lnTo>
                      <a:pt x="99" y="168"/>
                    </a:lnTo>
                    <a:lnTo>
                      <a:pt x="97" y="168"/>
                    </a:lnTo>
                    <a:lnTo>
                      <a:pt x="94" y="169"/>
                    </a:lnTo>
                    <a:lnTo>
                      <a:pt x="92" y="169"/>
                    </a:lnTo>
                    <a:lnTo>
                      <a:pt x="90" y="169"/>
                    </a:lnTo>
                    <a:lnTo>
                      <a:pt x="89" y="170"/>
                    </a:lnTo>
                    <a:lnTo>
                      <a:pt x="88" y="170"/>
                    </a:lnTo>
                    <a:lnTo>
                      <a:pt x="86" y="170"/>
                    </a:lnTo>
                    <a:lnTo>
                      <a:pt x="84" y="169"/>
                    </a:lnTo>
                    <a:lnTo>
                      <a:pt x="82" y="169"/>
                    </a:lnTo>
                    <a:lnTo>
                      <a:pt x="80" y="169"/>
                    </a:lnTo>
                    <a:lnTo>
                      <a:pt x="78" y="168"/>
                    </a:lnTo>
                    <a:lnTo>
                      <a:pt x="75" y="168"/>
                    </a:lnTo>
                    <a:lnTo>
                      <a:pt x="73" y="168"/>
                    </a:lnTo>
                    <a:lnTo>
                      <a:pt x="71" y="168"/>
                    </a:lnTo>
                    <a:lnTo>
                      <a:pt x="66" y="168"/>
                    </a:lnTo>
                    <a:lnTo>
                      <a:pt x="61" y="168"/>
                    </a:lnTo>
                    <a:lnTo>
                      <a:pt x="58" y="169"/>
                    </a:lnTo>
                    <a:lnTo>
                      <a:pt x="56" y="169"/>
                    </a:lnTo>
                    <a:lnTo>
                      <a:pt x="54" y="169"/>
                    </a:lnTo>
                    <a:lnTo>
                      <a:pt x="51" y="169"/>
                    </a:lnTo>
                    <a:lnTo>
                      <a:pt x="50" y="167"/>
                    </a:lnTo>
                    <a:lnTo>
                      <a:pt x="48" y="166"/>
                    </a:lnTo>
                    <a:lnTo>
                      <a:pt x="46" y="165"/>
                    </a:lnTo>
                    <a:lnTo>
                      <a:pt x="44" y="163"/>
                    </a:lnTo>
                    <a:lnTo>
                      <a:pt x="40" y="161"/>
                    </a:lnTo>
                    <a:lnTo>
                      <a:pt x="36" y="158"/>
                    </a:lnTo>
                    <a:lnTo>
                      <a:pt x="33" y="156"/>
                    </a:lnTo>
                    <a:lnTo>
                      <a:pt x="29" y="154"/>
                    </a:lnTo>
                    <a:lnTo>
                      <a:pt x="27" y="152"/>
                    </a:lnTo>
                    <a:lnTo>
                      <a:pt x="25" y="151"/>
                    </a:lnTo>
                    <a:lnTo>
                      <a:pt x="23" y="150"/>
                    </a:lnTo>
                    <a:lnTo>
                      <a:pt x="22" y="149"/>
                    </a:lnTo>
                    <a:lnTo>
                      <a:pt x="20" y="148"/>
                    </a:lnTo>
                    <a:lnTo>
                      <a:pt x="18" y="148"/>
                    </a:lnTo>
                    <a:lnTo>
                      <a:pt x="16" y="148"/>
                    </a:lnTo>
                    <a:lnTo>
                      <a:pt x="14" y="147"/>
                    </a:lnTo>
                    <a:lnTo>
                      <a:pt x="12" y="147"/>
                    </a:lnTo>
                    <a:lnTo>
                      <a:pt x="11" y="146"/>
                    </a:lnTo>
                    <a:lnTo>
                      <a:pt x="9" y="145"/>
                    </a:lnTo>
                    <a:lnTo>
                      <a:pt x="8" y="145"/>
                    </a:lnTo>
                    <a:lnTo>
                      <a:pt x="6" y="144"/>
                    </a:lnTo>
                    <a:lnTo>
                      <a:pt x="5" y="143"/>
                    </a:lnTo>
                    <a:lnTo>
                      <a:pt x="4" y="142"/>
                    </a:lnTo>
                    <a:lnTo>
                      <a:pt x="3" y="141"/>
                    </a:lnTo>
                    <a:lnTo>
                      <a:pt x="2" y="140"/>
                    </a:lnTo>
                    <a:lnTo>
                      <a:pt x="1" y="138"/>
                    </a:lnTo>
                    <a:lnTo>
                      <a:pt x="0" y="137"/>
                    </a:lnTo>
                    <a:lnTo>
                      <a:pt x="0" y="135"/>
                    </a:lnTo>
                    <a:lnTo>
                      <a:pt x="0" y="134"/>
                    </a:lnTo>
                    <a:lnTo>
                      <a:pt x="1" y="133"/>
                    </a:lnTo>
                    <a:lnTo>
                      <a:pt x="2" y="132"/>
                    </a:lnTo>
                    <a:lnTo>
                      <a:pt x="2" y="131"/>
                    </a:lnTo>
                    <a:lnTo>
                      <a:pt x="3" y="130"/>
                    </a:lnTo>
                    <a:lnTo>
                      <a:pt x="4" y="130"/>
                    </a:lnTo>
                    <a:lnTo>
                      <a:pt x="5" y="129"/>
                    </a:lnTo>
                    <a:lnTo>
                      <a:pt x="6" y="128"/>
                    </a:lnTo>
                    <a:lnTo>
                      <a:pt x="8" y="127"/>
                    </a:lnTo>
                    <a:lnTo>
                      <a:pt x="10" y="126"/>
                    </a:lnTo>
                    <a:lnTo>
                      <a:pt x="12" y="124"/>
                    </a:lnTo>
                    <a:lnTo>
                      <a:pt x="14" y="123"/>
                    </a:lnTo>
                    <a:lnTo>
                      <a:pt x="16" y="122"/>
                    </a:lnTo>
                    <a:lnTo>
                      <a:pt x="18" y="120"/>
                    </a:lnTo>
                    <a:lnTo>
                      <a:pt x="20" y="119"/>
                    </a:lnTo>
                    <a:lnTo>
                      <a:pt x="21" y="118"/>
                    </a:lnTo>
                    <a:lnTo>
                      <a:pt x="22" y="117"/>
                    </a:lnTo>
                    <a:lnTo>
                      <a:pt x="23" y="117"/>
                    </a:lnTo>
                    <a:lnTo>
                      <a:pt x="23" y="116"/>
                    </a:lnTo>
                    <a:lnTo>
                      <a:pt x="24" y="115"/>
                    </a:lnTo>
                    <a:lnTo>
                      <a:pt x="25" y="114"/>
                    </a:lnTo>
                    <a:lnTo>
                      <a:pt x="25" y="112"/>
                    </a:lnTo>
                    <a:lnTo>
                      <a:pt x="26" y="111"/>
                    </a:lnTo>
                    <a:lnTo>
                      <a:pt x="26" y="110"/>
                    </a:lnTo>
                    <a:lnTo>
                      <a:pt x="26" y="109"/>
                    </a:lnTo>
                    <a:lnTo>
                      <a:pt x="26" y="108"/>
                    </a:lnTo>
                    <a:lnTo>
                      <a:pt x="26" y="108"/>
                    </a:lnTo>
                    <a:lnTo>
                      <a:pt x="25" y="107"/>
                    </a:lnTo>
                    <a:lnTo>
                      <a:pt x="25" y="106"/>
                    </a:lnTo>
                    <a:lnTo>
                      <a:pt x="25" y="106"/>
                    </a:lnTo>
                    <a:lnTo>
                      <a:pt x="25" y="105"/>
                    </a:lnTo>
                    <a:lnTo>
                      <a:pt x="25" y="104"/>
                    </a:lnTo>
                    <a:lnTo>
                      <a:pt x="24" y="102"/>
                    </a:lnTo>
                    <a:lnTo>
                      <a:pt x="24" y="102"/>
                    </a:lnTo>
                    <a:lnTo>
                      <a:pt x="24" y="101"/>
                    </a:lnTo>
                    <a:lnTo>
                      <a:pt x="24" y="100"/>
                    </a:lnTo>
                    <a:lnTo>
                      <a:pt x="24" y="100"/>
                    </a:lnTo>
                    <a:lnTo>
                      <a:pt x="23" y="99"/>
                    </a:lnTo>
                    <a:lnTo>
                      <a:pt x="23" y="99"/>
                    </a:lnTo>
                    <a:lnTo>
                      <a:pt x="24" y="98"/>
                    </a:lnTo>
                    <a:lnTo>
                      <a:pt x="26" y="97"/>
                    </a:lnTo>
                    <a:lnTo>
                      <a:pt x="27" y="96"/>
                    </a:lnTo>
                    <a:lnTo>
                      <a:pt x="28" y="95"/>
                    </a:lnTo>
                    <a:lnTo>
                      <a:pt x="29" y="95"/>
                    </a:lnTo>
                    <a:lnTo>
                      <a:pt x="30" y="94"/>
                    </a:lnTo>
                    <a:lnTo>
                      <a:pt x="31" y="93"/>
                    </a:lnTo>
                    <a:lnTo>
                      <a:pt x="32" y="91"/>
                    </a:lnTo>
                    <a:lnTo>
                      <a:pt x="33" y="89"/>
                    </a:lnTo>
                    <a:lnTo>
                      <a:pt x="35" y="87"/>
                    </a:lnTo>
                    <a:lnTo>
                      <a:pt x="36" y="84"/>
                    </a:lnTo>
                    <a:lnTo>
                      <a:pt x="38" y="82"/>
                    </a:lnTo>
                    <a:lnTo>
                      <a:pt x="39" y="82"/>
                    </a:lnTo>
                    <a:lnTo>
                      <a:pt x="40" y="81"/>
                    </a:lnTo>
                    <a:lnTo>
                      <a:pt x="41" y="81"/>
                    </a:lnTo>
                    <a:lnTo>
                      <a:pt x="42" y="81"/>
                    </a:lnTo>
                    <a:lnTo>
                      <a:pt x="43" y="81"/>
                    </a:lnTo>
                    <a:lnTo>
                      <a:pt x="44" y="81"/>
                    </a:lnTo>
                    <a:lnTo>
                      <a:pt x="46" y="82"/>
                    </a:lnTo>
                    <a:lnTo>
                      <a:pt x="47" y="82"/>
                    </a:lnTo>
                    <a:lnTo>
                      <a:pt x="48" y="82"/>
                    </a:lnTo>
                    <a:lnTo>
                      <a:pt x="49" y="82"/>
                    </a:lnTo>
                    <a:lnTo>
                      <a:pt x="51" y="82"/>
                    </a:lnTo>
                    <a:lnTo>
                      <a:pt x="52" y="82"/>
                    </a:lnTo>
                    <a:lnTo>
                      <a:pt x="54" y="82"/>
                    </a:lnTo>
                    <a:lnTo>
                      <a:pt x="55" y="82"/>
                    </a:lnTo>
                    <a:lnTo>
                      <a:pt x="56" y="82"/>
                    </a:lnTo>
                    <a:lnTo>
                      <a:pt x="57" y="81"/>
                    </a:lnTo>
                    <a:lnTo>
                      <a:pt x="58" y="81"/>
                    </a:lnTo>
                    <a:lnTo>
                      <a:pt x="60" y="80"/>
                    </a:lnTo>
                    <a:lnTo>
                      <a:pt x="62" y="78"/>
                    </a:lnTo>
                    <a:lnTo>
                      <a:pt x="64" y="77"/>
                    </a:lnTo>
                    <a:lnTo>
                      <a:pt x="66" y="76"/>
                    </a:lnTo>
                    <a:lnTo>
                      <a:pt x="67" y="74"/>
                    </a:lnTo>
                    <a:lnTo>
                      <a:pt x="69" y="73"/>
                    </a:lnTo>
                    <a:lnTo>
                      <a:pt x="70" y="72"/>
                    </a:lnTo>
                    <a:lnTo>
                      <a:pt x="71" y="72"/>
                    </a:lnTo>
                    <a:lnTo>
                      <a:pt x="71" y="71"/>
                    </a:lnTo>
                    <a:lnTo>
                      <a:pt x="71" y="70"/>
                    </a:lnTo>
                    <a:lnTo>
                      <a:pt x="71" y="70"/>
                    </a:lnTo>
                    <a:lnTo>
                      <a:pt x="71" y="69"/>
                    </a:lnTo>
                    <a:lnTo>
                      <a:pt x="71" y="68"/>
                    </a:lnTo>
                    <a:lnTo>
                      <a:pt x="72" y="68"/>
                    </a:lnTo>
                    <a:lnTo>
                      <a:pt x="72" y="67"/>
                    </a:lnTo>
                    <a:lnTo>
                      <a:pt x="73" y="66"/>
                    </a:lnTo>
                    <a:lnTo>
                      <a:pt x="73" y="66"/>
                    </a:lnTo>
                    <a:lnTo>
                      <a:pt x="73" y="65"/>
                    </a:lnTo>
                    <a:lnTo>
                      <a:pt x="73" y="64"/>
                    </a:lnTo>
                    <a:lnTo>
                      <a:pt x="73" y="64"/>
                    </a:lnTo>
                    <a:lnTo>
                      <a:pt x="73" y="63"/>
                    </a:lnTo>
                    <a:lnTo>
                      <a:pt x="73" y="62"/>
                    </a:lnTo>
                    <a:lnTo>
                      <a:pt x="74" y="61"/>
                    </a:lnTo>
                    <a:lnTo>
                      <a:pt x="75" y="61"/>
                    </a:lnTo>
                    <a:lnTo>
                      <a:pt x="78" y="59"/>
                    </a:lnTo>
                    <a:lnTo>
                      <a:pt x="79" y="58"/>
                    </a:lnTo>
                    <a:lnTo>
                      <a:pt x="81" y="56"/>
                    </a:lnTo>
                    <a:lnTo>
                      <a:pt x="83" y="54"/>
                    </a:lnTo>
                    <a:lnTo>
                      <a:pt x="85" y="53"/>
                    </a:lnTo>
                    <a:lnTo>
                      <a:pt x="86" y="51"/>
                    </a:lnTo>
                    <a:lnTo>
                      <a:pt x="88" y="49"/>
                    </a:lnTo>
                    <a:lnTo>
                      <a:pt x="91" y="45"/>
                    </a:lnTo>
                    <a:lnTo>
                      <a:pt x="93" y="43"/>
                    </a:lnTo>
                    <a:lnTo>
                      <a:pt x="94" y="42"/>
                    </a:lnTo>
                    <a:lnTo>
                      <a:pt x="96" y="40"/>
                    </a:lnTo>
                    <a:lnTo>
                      <a:pt x="98" y="38"/>
                    </a:lnTo>
                    <a:lnTo>
                      <a:pt x="99" y="37"/>
                    </a:lnTo>
                    <a:lnTo>
                      <a:pt x="101" y="35"/>
                    </a:lnTo>
                    <a:lnTo>
                      <a:pt x="101" y="35"/>
                    </a:lnTo>
                    <a:lnTo>
                      <a:pt x="101" y="34"/>
                    </a:lnTo>
                    <a:lnTo>
                      <a:pt x="101" y="33"/>
                    </a:lnTo>
                    <a:lnTo>
                      <a:pt x="101" y="32"/>
                    </a:lnTo>
                    <a:lnTo>
                      <a:pt x="101" y="32"/>
                    </a:lnTo>
                    <a:lnTo>
                      <a:pt x="102" y="31"/>
                    </a:lnTo>
                    <a:lnTo>
                      <a:pt x="102" y="30"/>
                    </a:lnTo>
                    <a:lnTo>
                      <a:pt x="103" y="29"/>
                    </a:lnTo>
                    <a:lnTo>
                      <a:pt x="103" y="29"/>
                    </a:lnTo>
                    <a:lnTo>
                      <a:pt x="103" y="28"/>
                    </a:lnTo>
                    <a:lnTo>
                      <a:pt x="103" y="28"/>
                    </a:lnTo>
                    <a:lnTo>
                      <a:pt x="103" y="27"/>
                    </a:lnTo>
                    <a:lnTo>
                      <a:pt x="103" y="26"/>
                    </a:lnTo>
                    <a:lnTo>
                      <a:pt x="103" y="25"/>
                    </a:lnTo>
                    <a:lnTo>
                      <a:pt x="104" y="25"/>
                    </a:lnTo>
                    <a:lnTo>
                      <a:pt x="105" y="25"/>
                    </a:lnTo>
                    <a:lnTo>
                      <a:pt x="106" y="25"/>
                    </a:lnTo>
                    <a:lnTo>
                      <a:pt x="107" y="25"/>
                    </a:lnTo>
                    <a:lnTo>
                      <a:pt x="107" y="24"/>
                    </a:lnTo>
                    <a:lnTo>
                      <a:pt x="108" y="24"/>
                    </a:lnTo>
                    <a:lnTo>
                      <a:pt x="109" y="23"/>
                    </a:lnTo>
                    <a:lnTo>
                      <a:pt x="110" y="22"/>
                    </a:lnTo>
                    <a:lnTo>
                      <a:pt x="111" y="22"/>
                    </a:lnTo>
                    <a:lnTo>
                      <a:pt x="111" y="21"/>
                    </a:lnTo>
                    <a:lnTo>
                      <a:pt x="112" y="21"/>
                    </a:lnTo>
                    <a:lnTo>
                      <a:pt x="113" y="21"/>
                    </a:lnTo>
                    <a:lnTo>
                      <a:pt x="114" y="20"/>
                    </a:lnTo>
                    <a:lnTo>
                      <a:pt x="115" y="20"/>
                    </a:lnTo>
                    <a:lnTo>
                      <a:pt x="115" y="21"/>
                    </a:lnTo>
                    <a:lnTo>
                      <a:pt x="116" y="21"/>
                    </a:lnTo>
                    <a:lnTo>
                      <a:pt x="117" y="22"/>
                    </a:lnTo>
                    <a:lnTo>
                      <a:pt x="117" y="23"/>
                    </a:lnTo>
                    <a:lnTo>
                      <a:pt x="118" y="24"/>
                    </a:lnTo>
                    <a:lnTo>
                      <a:pt x="119" y="25"/>
                    </a:lnTo>
                    <a:lnTo>
                      <a:pt x="120" y="26"/>
                    </a:lnTo>
                    <a:lnTo>
                      <a:pt x="120" y="26"/>
                    </a:lnTo>
                    <a:lnTo>
                      <a:pt x="121" y="27"/>
                    </a:lnTo>
                    <a:lnTo>
                      <a:pt x="122" y="27"/>
                    </a:lnTo>
                    <a:lnTo>
                      <a:pt x="123" y="27"/>
                    </a:lnTo>
                    <a:lnTo>
                      <a:pt x="124" y="27"/>
                    </a:lnTo>
                    <a:lnTo>
                      <a:pt x="124" y="27"/>
                    </a:lnTo>
                    <a:lnTo>
                      <a:pt x="125" y="27"/>
                    </a:lnTo>
                    <a:lnTo>
                      <a:pt x="126" y="27"/>
                    </a:lnTo>
                    <a:lnTo>
                      <a:pt x="126" y="27"/>
                    </a:lnTo>
                    <a:lnTo>
                      <a:pt x="127" y="27"/>
                    </a:lnTo>
                    <a:lnTo>
                      <a:pt x="128" y="27"/>
                    </a:lnTo>
                    <a:lnTo>
                      <a:pt x="128" y="28"/>
                    </a:lnTo>
                    <a:lnTo>
                      <a:pt x="128" y="29"/>
                    </a:lnTo>
                    <a:lnTo>
                      <a:pt x="128" y="29"/>
                    </a:lnTo>
                    <a:lnTo>
                      <a:pt x="128" y="30"/>
                    </a:lnTo>
                    <a:lnTo>
                      <a:pt x="128" y="30"/>
                    </a:lnTo>
                    <a:lnTo>
                      <a:pt x="129" y="31"/>
                    </a:lnTo>
                    <a:lnTo>
                      <a:pt x="129" y="32"/>
                    </a:lnTo>
                    <a:lnTo>
                      <a:pt x="130" y="32"/>
                    </a:lnTo>
                    <a:lnTo>
                      <a:pt x="130" y="33"/>
                    </a:lnTo>
                    <a:lnTo>
                      <a:pt x="131" y="34"/>
                    </a:lnTo>
                    <a:lnTo>
                      <a:pt x="131" y="35"/>
                    </a:lnTo>
                    <a:lnTo>
                      <a:pt x="131" y="35"/>
                    </a:lnTo>
                    <a:lnTo>
                      <a:pt x="133" y="35"/>
                    </a:lnTo>
                    <a:lnTo>
                      <a:pt x="134" y="35"/>
                    </a:lnTo>
                    <a:lnTo>
                      <a:pt x="136" y="35"/>
                    </a:lnTo>
                    <a:lnTo>
                      <a:pt x="137" y="35"/>
                    </a:lnTo>
                    <a:lnTo>
                      <a:pt x="138" y="36"/>
                    </a:lnTo>
                    <a:lnTo>
                      <a:pt x="140" y="36"/>
                    </a:lnTo>
                    <a:lnTo>
                      <a:pt x="142" y="36"/>
                    </a:lnTo>
                    <a:lnTo>
                      <a:pt x="144" y="37"/>
                    </a:lnTo>
                    <a:lnTo>
                      <a:pt x="146" y="37"/>
                    </a:lnTo>
                    <a:lnTo>
                      <a:pt x="147" y="37"/>
                    </a:lnTo>
                    <a:lnTo>
                      <a:pt x="148" y="37"/>
                    </a:lnTo>
                    <a:lnTo>
                      <a:pt x="150" y="37"/>
                    </a:lnTo>
                    <a:lnTo>
                      <a:pt x="151" y="37"/>
                    </a:lnTo>
                    <a:lnTo>
                      <a:pt x="153" y="37"/>
                    </a:lnTo>
                    <a:lnTo>
                      <a:pt x="154" y="36"/>
                    </a:lnTo>
                    <a:lnTo>
                      <a:pt x="154" y="35"/>
                    </a:lnTo>
                    <a:lnTo>
                      <a:pt x="155" y="35"/>
                    </a:lnTo>
                    <a:lnTo>
                      <a:pt x="155" y="34"/>
                    </a:lnTo>
                    <a:lnTo>
                      <a:pt x="156" y="33"/>
                    </a:lnTo>
                    <a:lnTo>
                      <a:pt x="156" y="31"/>
                    </a:lnTo>
                    <a:lnTo>
                      <a:pt x="157" y="29"/>
                    </a:lnTo>
                    <a:lnTo>
                      <a:pt x="157" y="27"/>
                    </a:lnTo>
                    <a:lnTo>
                      <a:pt x="158" y="26"/>
                    </a:lnTo>
                    <a:lnTo>
                      <a:pt x="158" y="25"/>
                    </a:lnTo>
                    <a:lnTo>
                      <a:pt x="159" y="24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1" y="22"/>
                    </a:lnTo>
                    <a:lnTo>
                      <a:pt x="162" y="22"/>
                    </a:lnTo>
                    <a:lnTo>
                      <a:pt x="163" y="22"/>
                    </a:lnTo>
                    <a:lnTo>
                      <a:pt x="164" y="22"/>
                    </a:lnTo>
                    <a:lnTo>
                      <a:pt x="165" y="22"/>
                    </a:lnTo>
                    <a:lnTo>
                      <a:pt x="165" y="22"/>
                    </a:lnTo>
                    <a:lnTo>
                      <a:pt x="166" y="22"/>
                    </a:lnTo>
                    <a:lnTo>
                      <a:pt x="167" y="21"/>
                    </a:lnTo>
                    <a:lnTo>
                      <a:pt x="168" y="20"/>
                    </a:lnTo>
                    <a:lnTo>
                      <a:pt x="169" y="20"/>
                    </a:lnTo>
                    <a:lnTo>
                      <a:pt x="170" y="19"/>
                    </a:lnTo>
                    <a:lnTo>
                      <a:pt x="171" y="19"/>
                    </a:lnTo>
                    <a:lnTo>
                      <a:pt x="171" y="19"/>
                    </a:lnTo>
                    <a:lnTo>
                      <a:pt x="171" y="20"/>
                    </a:lnTo>
                    <a:lnTo>
                      <a:pt x="171" y="22"/>
                    </a:lnTo>
                    <a:lnTo>
                      <a:pt x="171" y="23"/>
                    </a:lnTo>
                    <a:lnTo>
                      <a:pt x="171" y="24"/>
                    </a:lnTo>
                    <a:lnTo>
                      <a:pt x="171" y="24"/>
                    </a:lnTo>
                    <a:lnTo>
                      <a:pt x="172" y="25"/>
                    </a:lnTo>
                    <a:lnTo>
                      <a:pt x="172" y="25"/>
                    </a:lnTo>
                    <a:lnTo>
                      <a:pt x="172" y="26"/>
                    </a:lnTo>
                    <a:lnTo>
                      <a:pt x="173" y="26"/>
                    </a:lnTo>
                    <a:lnTo>
                      <a:pt x="173" y="27"/>
                    </a:lnTo>
                    <a:lnTo>
                      <a:pt x="174" y="27"/>
                    </a:lnTo>
                    <a:lnTo>
                      <a:pt x="175" y="27"/>
                    </a:lnTo>
                    <a:lnTo>
                      <a:pt x="175" y="27"/>
                    </a:lnTo>
                    <a:lnTo>
                      <a:pt x="176" y="27"/>
                    </a:lnTo>
                    <a:lnTo>
                      <a:pt x="177" y="27"/>
                    </a:lnTo>
                    <a:lnTo>
                      <a:pt x="178" y="27"/>
                    </a:lnTo>
                    <a:lnTo>
                      <a:pt x="179" y="27"/>
                    </a:lnTo>
                    <a:lnTo>
                      <a:pt x="180" y="27"/>
                    </a:lnTo>
                    <a:lnTo>
                      <a:pt x="181" y="27"/>
                    </a:lnTo>
                    <a:lnTo>
                      <a:pt x="181" y="26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3" y="25"/>
                    </a:lnTo>
                    <a:lnTo>
                      <a:pt x="183" y="25"/>
                    </a:lnTo>
                    <a:lnTo>
                      <a:pt x="184" y="24"/>
                    </a:lnTo>
                    <a:lnTo>
                      <a:pt x="184" y="23"/>
                    </a:lnTo>
                    <a:lnTo>
                      <a:pt x="184" y="23"/>
                    </a:lnTo>
                    <a:lnTo>
                      <a:pt x="184" y="22"/>
                    </a:lnTo>
                    <a:lnTo>
                      <a:pt x="185" y="21"/>
                    </a:lnTo>
                    <a:lnTo>
                      <a:pt x="185" y="20"/>
                    </a:lnTo>
                    <a:lnTo>
                      <a:pt x="186" y="20"/>
                    </a:lnTo>
                    <a:lnTo>
                      <a:pt x="187" y="20"/>
                    </a:lnTo>
                    <a:lnTo>
                      <a:pt x="187" y="20"/>
                    </a:lnTo>
                    <a:lnTo>
                      <a:pt x="188" y="20"/>
                    </a:lnTo>
                    <a:lnTo>
                      <a:pt x="189" y="19"/>
                    </a:lnTo>
                    <a:lnTo>
                      <a:pt x="189" y="19"/>
                    </a:lnTo>
                    <a:lnTo>
                      <a:pt x="190" y="18"/>
                    </a:lnTo>
                    <a:lnTo>
                      <a:pt x="190" y="18"/>
                    </a:lnTo>
                    <a:lnTo>
                      <a:pt x="191" y="16"/>
                    </a:lnTo>
                    <a:lnTo>
                      <a:pt x="191" y="16"/>
                    </a:lnTo>
                    <a:lnTo>
                      <a:pt x="192" y="15"/>
                    </a:lnTo>
                    <a:lnTo>
                      <a:pt x="192" y="15"/>
                    </a:lnTo>
                    <a:lnTo>
                      <a:pt x="193" y="14"/>
                    </a:lnTo>
                    <a:lnTo>
                      <a:pt x="194" y="14"/>
                    </a:lnTo>
                    <a:lnTo>
                      <a:pt x="195" y="14"/>
                    </a:lnTo>
                    <a:lnTo>
                      <a:pt x="196" y="13"/>
                    </a:lnTo>
                    <a:lnTo>
                      <a:pt x="197" y="12"/>
                    </a:lnTo>
                    <a:lnTo>
                      <a:pt x="198" y="11"/>
                    </a:lnTo>
                    <a:lnTo>
                      <a:pt x="199" y="10"/>
                    </a:lnTo>
                    <a:lnTo>
                      <a:pt x="201" y="8"/>
                    </a:lnTo>
                    <a:lnTo>
                      <a:pt x="204" y="6"/>
                    </a:lnTo>
                    <a:lnTo>
                      <a:pt x="205" y="5"/>
                    </a:lnTo>
                    <a:lnTo>
                      <a:pt x="206" y="5"/>
                    </a:lnTo>
                    <a:lnTo>
                      <a:pt x="207" y="4"/>
                    </a:lnTo>
                    <a:lnTo>
                      <a:pt x="209" y="3"/>
                    </a:lnTo>
                    <a:lnTo>
                      <a:pt x="210" y="2"/>
                    </a:lnTo>
                    <a:lnTo>
                      <a:pt x="211" y="1"/>
                    </a:lnTo>
                    <a:lnTo>
                      <a:pt x="213" y="1"/>
                    </a:lnTo>
                    <a:lnTo>
                      <a:pt x="215" y="0"/>
                    </a:lnTo>
                  </a:path>
                </a:pathLst>
              </a:custGeom>
              <a:grpFill/>
              <a:ln w="317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defTabSz="914308">
                  <a:defRPr/>
                </a:pPr>
                <a:endParaRPr lang="en-US" sz="9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5" name="Freeform 9"/>
              <p:cNvSpPr>
                <a:spLocks/>
              </p:cNvSpPr>
              <p:nvPr/>
            </p:nvSpPr>
            <p:spPr bwMode="auto">
              <a:xfrm>
                <a:off x="57279" y="3112806"/>
                <a:ext cx="1366857" cy="884285"/>
              </a:xfrm>
              <a:custGeom>
                <a:avLst/>
                <a:gdLst/>
                <a:ahLst/>
                <a:cxnLst>
                  <a:cxn ang="0">
                    <a:pos x="142" y="5"/>
                  </a:cxn>
                  <a:cxn ang="0">
                    <a:pos x="152" y="18"/>
                  </a:cxn>
                  <a:cxn ang="0">
                    <a:pos x="160" y="17"/>
                  </a:cxn>
                  <a:cxn ang="0">
                    <a:pos x="164" y="26"/>
                  </a:cxn>
                  <a:cxn ang="0">
                    <a:pos x="163" y="42"/>
                  </a:cxn>
                  <a:cxn ang="0">
                    <a:pos x="167" y="48"/>
                  </a:cxn>
                  <a:cxn ang="0">
                    <a:pos x="162" y="56"/>
                  </a:cxn>
                  <a:cxn ang="0">
                    <a:pos x="161" y="77"/>
                  </a:cxn>
                  <a:cxn ang="0">
                    <a:pos x="177" y="89"/>
                  </a:cxn>
                  <a:cxn ang="0">
                    <a:pos x="183" y="104"/>
                  </a:cxn>
                  <a:cxn ang="0">
                    <a:pos x="177" y="109"/>
                  </a:cxn>
                  <a:cxn ang="0">
                    <a:pos x="162" y="97"/>
                  </a:cxn>
                  <a:cxn ang="0">
                    <a:pos x="157" y="99"/>
                  </a:cxn>
                  <a:cxn ang="0">
                    <a:pos x="141" y="95"/>
                  </a:cxn>
                  <a:cxn ang="0">
                    <a:pos x="123" y="98"/>
                  </a:cxn>
                  <a:cxn ang="0">
                    <a:pos x="116" y="93"/>
                  </a:cxn>
                  <a:cxn ang="0">
                    <a:pos x="118" y="88"/>
                  </a:cxn>
                  <a:cxn ang="0">
                    <a:pos x="117" y="80"/>
                  </a:cxn>
                  <a:cxn ang="0">
                    <a:pos x="115" y="69"/>
                  </a:cxn>
                  <a:cxn ang="0">
                    <a:pos x="110" y="65"/>
                  </a:cxn>
                  <a:cxn ang="0">
                    <a:pos x="103" y="63"/>
                  </a:cxn>
                  <a:cxn ang="0">
                    <a:pos x="98" y="66"/>
                  </a:cxn>
                  <a:cxn ang="0">
                    <a:pos x="94" y="65"/>
                  </a:cxn>
                  <a:cxn ang="0">
                    <a:pos x="90" y="63"/>
                  </a:cxn>
                  <a:cxn ang="0">
                    <a:pos x="87" y="59"/>
                  </a:cxn>
                  <a:cxn ang="0">
                    <a:pos x="83" y="57"/>
                  </a:cxn>
                  <a:cxn ang="0">
                    <a:pos x="80" y="55"/>
                  </a:cxn>
                  <a:cxn ang="0">
                    <a:pos x="70" y="55"/>
                  </a:cxn>
                  <a:cxn ang="0">
                    <a:pos x="65" y="58"/>
                  </a:cxn>
                  <a:cxn ang="0">
                    <a:pos x="60" y="59"/>
                  </a:cxn>
                  <a:cxn ang="0">
                    <a:pos x="55" y="60"/>
                  </a:cxn>
                  <a:cxn ang="0">
                    <a:pos x="50" y="62"/>
                  </a:cxn>
                  <a:cxn ang="0">
                    <a:pos x="42" y="65"/>
                  </a:cxn>
                  <a:cxn ang="0">
                    <a:pos x="27" y="65"/>
                  </a:cxn>
                  <a:cxn ang="0">
                    <a:pos x="20" y="60"/>
                  </a:cxn>
                  <a:cxn ang="0">
                    <a:pos x="24" y="58"/>
                  </a:cxn>
                  <a:cxn ang="0">
                    <a:pos x="30" y="60"/>
                  </a:cxn>
                  <a:cxn ang="0">
                    <a:pos x="29" y="51"/>
                  </a:cxn>
                  <a:cxn ang="0">
                    <a:pos x="28" y="42"/>
                  </a:cxn>
                  <a:cxn ang="0">
                    <a:pos x="26" y="34"/>
                  </a:cxn>
                  <a:cxn ang="0">
                    <a:pos x="23" y="27"/>
                  </a:cxn>
                  <a:cxn ang="0">
                    <a:pos x="16" y="20"/>
                  </a:cxn>
                  <a:cxn ang="0">
                    <a:pos x="11" y="18"/>
                  </a:cxn>
                  <a:cxn ang="0">
                    <a:pos x="7" y="16"/>
                  </a:cxn>
                  <a:cxn ang="0">
                    <a:pos x="2" y="17"/>
                  </a:cxn>
                  <a:cxn ang="0">
                    <a:pos x="0" y="11"/>
                  </a:cxn>
                  <a:cxn ang="0">
                    <a:pos x="2" y="5"/>
                  </a:cxn>
                  <a:cxn ang="0">
                    <a:pos x="16" y="7"/>
                  </a:cxn>
                  <a:cxn ang="0">
                    <a:pos x="27" y="6"/>
                  </a:cxn>
                  <a:cxn ang="0">
                    <a:pos x="46" y="13"/>
                  </a:cxn>
                  <a:cxn ang="0">
                    <a:pos x="60" y="14"/>
                  </a:cxn>
                  <a:cxn ang="0">
                    <a:pos x="69" y="8"/>
                  </a:cxn>
                  <a:cxn ang="0">
                    <a:pos x="86" y="5"/>
                  </a:cxn>
                  <a:cxn ang="0">
                    <a:pos x="100" y="4"/>
                  </a:cxn>
                  <a:cxn ang="0">
                    <a:pos x="105" y="7"/>
                  </a:cxn>
                  <a:cxn ang="0">
                    <a:pos x="113" y="16"/>
                  </a:cxn>
                  <a:cxn ang="0">
                    <a:pos x="120" y="9"/>
                  </a:cxn>
                  <a:cxn ang="0">
                    <a:pos x="123" y="3"/>
                  </a:cxn>
                  <a:cxn ang="0">
                    <a:pos x="133" y="2"/>
                  </a:cxn>
                </a:cxnLst>
                <a:rect l="0" t="0" r="r" b="b"/>
                <a:pathLst>
                  <a:path w="183" h="110">
                    <a:moveTo>
                      <a:pt x="138" y="2"/>
                    </a:moveTo>
                    <a:lnTo>
                      <a:pt x="138" y="2"/>
                    </a:lnTo>
                    <a:lnTo>
                      <a:pt x="138" y="2"/>
                    </a:lnTo>
                    <a:lnTo>
                      <a:pt x="138" y="3"/>
                    </a:lnTo>
                    <a:lnTo>
                      <a:pt x="138" y="3"/>
                    </a:lnTo>
                    <a:lnTo>
                      <a:pt x="139" y="3"/>
                    </a:lnTo>
                    <a:lnTo>
                      <a:pt x="140" y="4"/>
                    </a:lnTo>
                    <a:lnTo>
                      <a:pt x="140" y="4"/>
                    </a:lnTo>
                    <a:lnTo>
                      <a:pt x="141" y="4"/>
                    </a:lnTo>
                    <a:lnTo>
                      <a:pt x="142" y="4"/>
                    </a:lnTo>
                    <a:lnTo>
                      <a:pt x="142" y="5"/>
                    </a:lnTo>
                    <a:lnTo>
                      <a:pt x="143" y="5"/>
                    </a:lnTo>
                    <a:lnTo>
                      <a:pt x="144" y="6"/>
                    </a:lnTo>
                    <a:lnTo>
                      <a:pt x="145" y="7"/>
                    </a:lnTo>
                    <a:lnTo>
                      <a:pt x="146" y="9"/>
                    </a:lnTo>
                    <a:lnTo>
                      <a:pt x="146" y="10"/>
                    </a:lnTo>
                    <a:lnTo>
                      <a:pt x="148" y="12"/>
                    </a:lnTo>
                    <a:lnTo>
                      <a:pt x="148" y="14"/>
                    </a:lnTo>
                    <a:lnTo>
                      <a:pt x="149" y="15"/>
                    </a:lnTo>
                    <a:lnTo>
                      <a:pt x="150" y="16"/>
                    </a:lnTo>
                    <a:lnTo>
                      <a:pt x="151" y="17"/>
                    </a:lnTo>
                    <a:lnTo>
                      <a:pt x="152" y="18"/>
                    </a:lnTo>
                    <a:lnTo>
                      <a:pt x="152" y="18"/>
                    </a:lnTo>
                    <a:lnTo>
                      <a:pt x="153" y="18"/>
                    </a:lnTo>
                    <a:lnTo>
                      <a:pt x="153" y="18"/>
                    </a:lnTo>
                    <a:lnTo>
                      <a:pt x="154" y="18"/>
                    </a:lnTo>
                    <a:lnTo>
                      <a:pt x="154" y="17"/>
                    </a:lnTo>
                    <a:lnTo>
                      <a:pt x="155" y="17"/>
                    </a:lnTo>
                    <a:lnTo>
                      <a:pt x="156" y="17"/>
                    </a:lnTo>
                    <a:lnTo>
                      <a:pt x="157" y="17"/>
                    </a:lnTo>
                    <a:lnTo>
                      <a:pt x="158" y="17"/>
                    </a:lnTo>
                    <a:lnTo>
                      <a:pt x="159" y="17"/>
                    </a:lnTo>
                    <a:lnTo>
                      <a:pt x="160" y="17"/>
                    </a:lnTo>
                    <a:lnTo>
                      <a:pt x="161" y="18"/>
                    </a:lnTo>
                    <a:lnTo>
                      <a:pt x="162" y="18"/>
                    </a:lnTo>
                    <a:lnTo>
                      <a:pt x="163" y="19"/>
                    </a:lnTo>
                    <a:lnTo>
                      <a:pt x="164" y="19"/>
                    </a:lnTo>
                    <a:lnTo>
                      <a:pt x="165" y="20"/>
                    </a:lnTo>
                    <a:lnTo>
                      <a:pt x="165" y="20"/>
                    </a:lnTo>
                    <a:lnTo>
                      <a:pt x="166" y="21"/>
                    </a:lnTo>
                    <a:lnTo>
                      <a:pt x="166" y="21"/>
                    </a:lnTo>
                    <a:lnTo>
                      <a:pt x="166" y="22"/>
                    </a:lnTo>
                    <a:lnTo>
                      <a:pt x="165" y="24"/>
                    </a:lnTo>
                    <a:lnTo>
                      <a:pt x="164" y="26"/>
                    </a:lnTo>
                    <a:lnTo>
                      <a:pt x="164" y="28"/>
                    </a:lnTo>
                    <a:lnTo>
                      <a:pt x="163" y="30"/>
                    </a:lnTo>
                    <a:lnTo>
                      <a:pt x="163" y="31"/>
                    </a:lnTo>
                    <a:lnTo>
                      <a:pt x="163" y="32"/>
                    </a:lnTo>
                    <a:lnTo>
                      <a:pt x="163" y="33"/>
                    </a:lnTo>
                    <a:lnTo>
                      <a:pt x="162" y="35"/>
                    </a:lnTo>
                    <a:lnTo>
                      <a:pt x="162" y="36"/>
                    </a:lnTo>
                    <a:lnTo>
                      <a:pt x="162" y="37"/>
                    </a:lnTo>
                    <a:lnTo>
                      <a:pt x="163" y="39"/>
                    </a:lnTo>
                    <a:lnTo>
                      <a:pt x="163" y="40"/>
                    </a:lnTo>
                    <a:lnTo>
                      <a:pt x="163" y="42"/>
                    </a:lnTo>
                    <a:lnTo>
                      <a:pt x="163" y="42"/>
                    </a:lnTo>
                    <a:lnTo>
                      <a:pt x="163" y="43"/>
                    </a:lnTo>
                    <a:lnTo>
                      <a:pt x="164" y="43"/>
                    </a:lnTo>
                    <a:lnTo>
                      <a:pt x="164" y="44"/>
                    </a:lnTo>
                    <a:lnTo>
                      <a:pt x="165" y="45"/>
                    </a:lnTo>
                    <a:lnTo>
                      <a:pt x="166" y="46"/>
                    </a:lnTo>
                    <a:lnTo>
                      <a:pt x="166" y="46"/>
                    </a:lnTo>
                    <a:lnTo>
                      <a:pt x="166" y="47"/>
                    </a:lnTo>
                    <a:lnTo>
                      <a:pt x="167" y="47"/>
                    </a:lnTo>
                    <a:lnTo>
                      <a:pt x="167" y="48"/>
                    </a:lnTo>
                    <a:lnTo>
                      <a:pt x="167" y="48"/>
                    </a:lnTo>
                    <a:lnTo>
                      <a:pt x="167" y="49"/>
                    </a:lnTo>
                    <a:lnTo>
                      <a:pt x="167" y="49"/>
                    </a:lnTo>
                    <a:lnTo>
                      <a:pt x="166" y="50"/>
                    </a:lnTo>
                    <a:lnTo>
                      <a:pt x="166" y="51"/>
                    </a:lnTo>
                    <a:lnTo>
                      <a:pt x="165" y="51"/>
                    </a:lnTo>
                    <a:lnTo>
                      <a:pt x="164" y="52"/>
                    </a:lnTo>
                    <a:lnTo>
                      <a:pt x="164" y="53"/>
                    </a:lnTo>
                    <a:lnTo>
                      <a:pt x="163" y="54"/>
                    </a:lnTo>
                    <a:lnTo>
                      <a:pt x="163" y="54"/>
                    </a:lnTo>
                    <a:lnTo>
                      <a:pt x="163" y="55"/>
                    </a:lnTo>
                    <a:lnTo>
                      <a:pt x="162" y="56"/>
                    </a:lnTo>
                    <a:lnTo>
                      <a:pt x="162" y="58"/>
                    </a:lnTo>
                    <a:lnTo>
                      <a:pt x="161" y="59"/>
                    </a:lnTo>
                    <a:lnTo>
                      <a:pt x="161" y="61"/>
                    </a:lnTo>
                    <a:lnTo>
                      <a:pt x="161" y="62"/>
                    </a:lnTo>
                    <a:lnTo>
                      <a:pt x="161" y="64"/>
                    </a:lnTo>
                    <a:lnTo>
                      <a:pt x="161" y="66"/>
                    </a:lnTo>
                    <a:lnTo>
                      <a:pt x="161" y="68"/>
                    </a:lnTo>
                    <a:lnTo>
                      <a:pt x="161" y="70"/>
                    </a:lnTo>
                    <a:lnTo>
                      <a:pt x="161" y="72"/>
                    </a:lnTo>
                    <a:lnTo>
                      <a:pt x="161" y="75"/>
                    </a:lnTo>
                    <a:lnTo>
                      <a:pt x="161" y="77"/>
                    </a:lnTo>
                    <a:lnTo>
                      <a:pt x="161" y="80"/>
                    </a:lnTo>
                    <a:lnTo>
                      <a:pt x="163" y="81"/>
                    </a:lnTo>
                    <a:lnTo>
                      <a:pt x="164" y="82"/>
                    </a:lnTo>
                    <a:lnTo>
                      <a:pt x="165" y="83"/>
                    </a:lnTo>
                    <a:lnTo>
                      <a:pt x="167" y="84"/>
                    </a:lnTo>
                    <a:lnTo>
                      <a:pt x="168" y="84"/>
                    </a:lnTo>
                    <a:lnTo>
                      <a:pt x="170" y="85"/>
                    </a:lnTo>
                    <a:lnTo>
                      <a:pt x="173" y="87"/>
                    </a:lnTo>
                    <a:lnTo>
                      <a:pt x="174" y="87"/>
                    </a:lnTo>
                    <a:lnTo>
                      <a:pt x="176" y="88"/>
                    </a:lnTo>
                    <a:lnTo>
                      <a:pt x="177" y="89"/>
                    </a:lnTo>
                    <a:lnTo>
                      <a:pt x="179" y="90"/>
                    </a:lnTo>
                    <a:lnTo>
                      <a:pt x="180" y="91"/>
                    </a:lnTo>
                    <a:lnTo>
                      <a:pt x="181" y="92"/>
                    </a:lnTo>
                    <a:lnTo>
                      <a:pt x="182" y="94"/>
                    </a:lnTo>
                    <a:lnTo>
                      <a:pt x="183" y="95"/>
                    </a:lnTo>
                    <a:lnTo>
                      <a:pt x="183" y="96"/>
                    </a:lnTo>
                    <a:lnTo>
                      <a:pt x="183" y="97"/>
                    </a:lnTo>
                    <a:lnTo>
                      <a:pt x="183" y="99"/>
                    </a:lnTo>
                    <a:lnTo>
                      <a:pt x="183" y="101"/>
                    </a:lnTo>
                    <a:lnTo>
                      <a:pt x="183" y="103"/>
                    </a:lnTo>
                    <a:lnTo>
                      <a:pt x="183" y="104"/>
                    </a:lnTo>
                    <a:lnTo>
                      <a:pt x="183" y="105"/>
                    </a:lnTo>
                    <a:lnTo>
                      <a:pt x="183" y="106"/>
                    </a:lnTo>
                    <a:lnTo>
                      <a:pt x="183" y="107"/>
                    </a:lnTo>
                    <a:lnTo>
                      <a:pt x="182" y="108"/>
                    </a:lnTo>
                    <a:lnTo>
                      <a:pt x="182" y="109"/>
                    </a:lnTo>
                    <a:lnTo>
                      <a:pt x="182" y="109"/>
                    </a:lnTo>
                    <a:lnTo>
                      <a:pt x="181" y="110"/>
                    </a:lnTo>
                    <a:lnTo>
                      <a:pt x="180" y="110"/>
                    </a:lnTo>
                    <a:lnTo>
                      <a:pt x="179" y="110"/>
                    </a:lnTo>
                    <a:lnTo>
                      <a:pt x="178" y="110"/>
                    </a:lnTo>
                    <a:lnTo>
                      <a:pt x="177" y="109"/>
                    </a:lnTo>
                    <a:lnTo>
                      <a:pt x="175" y="109"/>
                    </a:lnTo>
                    <a:lnTo>
                      <a:pt x="174" y="108"/>
                    </a:lnTo>
                    <a:lnTo>
                      <a:pt x="172" y="107"/>
                    </a:lnTo>
                    <a:lnTo>
                      <a:pt x="171" y="107"/>
                    </a:lnTo>
                    <a:lnTo>
                      <a:pt x="169" y="106"/>
                    </a:lnTo>
                    <a:lnTo>
                      <a:pt x="168" y="105"/>
                    </a:lnTo>
                    <a:lnTo>
                      <a:pt x="167" y="103"/>
                    </a:lnTo>
                    <a:lnTo>
                      <a:pt x="166" y="102"/>
                    </a:lnTo>
                    <a:lnTo>
                      <a:pt x="165" y="101"/>
                    </a:lnTo>
                    <a:lnTo>
                      <a:pt x="164" y="100"/>
                    </a:lnTo>
                    <a:lnTo>
                      <a:pt x="162" y="97"/>
                    </a:lnTo>
                    <a:lnTo>
                      <a:pt x="161" y="96"/>
                    </a:lnTo>
                    <a:lnTo>
                      <a:pt x="160" y="95"/>
                    </a:lnTo>
                    <a:lnTo>
                      <a:pt x="159" y="95"/>
                    </a:lnTo>
                    <a:lnTo>
                      <a:pt x="159" y="95"/>
                    </a:lnTo>
                    <a:lnTo>
                      <a:pt x="158" y="95"/>
                    </a:lnTo>
                    <a:lnTo>
                      <a:pt x="158" y="96"/>
                    </a:lnTo>
                    <a:lnTo>
                      <a:pt x="158" y="96"/>
                    </a:lnTo>
                    <a:lnTo>
                      <a:pt x="158" y="97"/>
                    </a:lnTo>
                    <a:lnTo>
                      <a:pt x="157" y="98"/>
                    </a:lnTo>
                    <a:lnTo>
                      <a:pt x="157" y="98"/>
                    </a:lnTo>
                    <a:lnTo>
                      <a:pt x="157" y="99"/>
                    </a:lnTo>
                    <a:lnTo>
                      <a:pt x="156" y="99"/>
                    </a:lnTo>
                    <a:lnTo>
                      <a:pt x="156" y="100"/>
                    </a:lnTo>
                    <a:lnTo>
                      <a:pt x="156" y="100"/>
                    </a:lnTo>
                    <a:lnTo>
                      <a:pt x="155" y="100"/>
                    </a:lnTo>
                    <a:lnTo>
                      <a:pt x="155" y="100"/>
                    </a:lnTo>
                    <a:lnTo>
                      <a:pt x="151" y="99"/>
                    </a:lnTo>
                    <a:lnTo>
                      <a:pt x="148" y="98"/>
                    </a:lnTo>
                    <a:lnTo>
                      <a:pt x="146" y="97"/>
                    </a:lnTo>
                    <a:lnTo>
                      <a:pt x="144" y="96"/>
                    </a:lnTo>
                    <a:lnTo>
                      <a:pt x="143" y="96"/>
                    </a:lnTo>
                    <a:lnTo>
                      <a:pt x="141" y="95"/>
                    </a:lnTo>
                    <a:lnTo>
                      <a:pt x="139" y="96"/>
                    </a:lnTo>
                    <a:lnTo>
                      <a:pt x="136" y="97"/>
                    </a:lnTo>
                    <a:lnTo>
                      <a:pt x="135" y="97"/>
                    </a:lnTo>
                    <a:lnTo>
                      <a:pt x="134" y="97"/>
                    </a:lnTo>
                    <a:lnTo>
                      <a:pt x="132" y="98"/>
                    </a:lnTo>
                    <a:lnTo>
                      <a:pt x="131" y="98"/>
                    </a:lnTo>
                    <a:lnTo>
                      <a:pt x="129" y="98"/>
                    </a:lnTo>
                    <a:lnTo>
                      <a:pt x="128" y="98"/>
                    </a:lnTo>
                    <a:lnTo>
                      <a:pt x="126" y="98"/>
                    </a:lnTo>
                    <a:lnTo>
                      <a:pt x="125" y="98"/>
                    </a:lnTo>
                    <a:lnTo>
                      <a:pt x="123" y="98"/>
                    </a:lnTo>
                    <a:lnTo>
                      <a:pt x="121" y="98"/>
                    </a:lnTo>
                    <a:lnTo>
                      <a:pt x="120" y="98"/>
                    </a:lnTo>
                    <a:lnTo>
                      <a:pt x="118" y="98"/>
                    </a:lnTo>
                    <a:lnTo>
                      <a:pt x="118" y="97"/>
                    </a:lnTo>
                    <a:lnTo>
                      <a:pt x="117" y="97"/>
                    </a:lnTo>
                    <a:lnTo>
                      <a:pt x="117" y="96"/>
                    </a:lnTo>
                    <a:lnTo>
                      <a:pt x="117" y="95"/>
                    </a:lnTo>
                    <a:lnTo>
                      <a:pt x="116" y="95"/>
                    </a:lnTo>
                    <a:lnTo>
                      <a:pt x="116" y="94"/>
                    </a:lnTo>
                    <a:lnTo>
                      <a:pt x="116" y="93"/>
                    </a:lnTo>
                    <a:lnTo>
                      <a:pt x="116" y="93"/>
                    </a:lnTo>
                    <a:lnTo>
                      <a:pt x="116" y="92"/>
                    </a:lnTo>
                    <a:lnTo>
                      <a:pt x="116" y="91"/>
                    </a:lnTo>
                    <a:lnTo>
                      <a:pt x="117" y="91"/>
                    </a:lnTo>
                    <a:lnTo>
                      <a:pt x="117" y="91"/>
                    </a:lnTo>
                    <a:lnTo>
                      <a:pt x="117" y="91"/>
                    </a:lnTo>
                    <a:lnTo>
                      <a:pt x="117" y="91"/>
                    </a:lnTo>
                    <a:lnTo>
                      <a:pt x="118" y="90"/>
                    </a:lnTo>
                    <a:lnTo>
                      <a:pt x="118" y="90"/>
                    </a:lnTo>
                    <a:lnTo>
                      <a:pt x="118" y="89"/>
                    </a:lnTo>
                    <a:lnTo>
                      <a:pt x="118" y="89"/>
                    </a:lnTo>
                    <a:lnTo>
                      <a:pt x="118" y="88"/>
                    </a:lnTo>
                    <a:lnTo>
                      <a:pt x="118" y="87"/>
                    </a:lnTo>
                    <a:lnTo>
                      <a:pt x="118" y="85"/>
                    </a:lnTo>
                    <a:lnTo>
                      <a:pt x="118" y="83"/>
                    </a:lnTo>
                    <a:lnTo>
                      <a:pt x="118" y="82"/>
                    </a:lnTo>
                    <a:lnTo>
                      <a:pt x="118" y="81"/>
                    </a:lnTo>
                    <a:lnTo>
                      <a:pt x="118" y="81"/>
                    </a:lnTo>
                    <a:lnTo>
                      <a:pt x="118" y="81"/>
                    </a:lnTo>
                    <a:lnTo>
                      <a:pt x="118" y="80"/>
                    </a:lnTo>
                    <a:lnTo>
                      <a:pt x="117" y="80"/>
                    </a:lnTo>
                    <a:lnTo>
                      <a:pt x="117" y="80"/>
                    </a:lnTo>
                    <a:lnTo>
                      <a:pt x="117" y="80"/>
                    </a:lnTo>
                    <a:lnTo>
                      <a:pt x="116" y="80"/>
                    </a:lnTo>
                    <a:lnTo>
                      <a:pt x="116" y="77"/>
                    </a:lnTo>
                    <a:lnTo>
                      <a:pt x="116" y="76"/>
                    </a:lnTo>
                    <a:lnTo>
                      <a:pt x="116" y="75"/>
                    </a:lnTo>
                    <a:lnTo>
                      <a:pt x="116" y="74"/>
                    </a:lnTo>
                    <a:lnTo>
                      <a:pt x="116" y="73"/>
                    </a:lnTo>
                    <a:lnTo>
                      <a:pt x="116" y="72"/>
                    </a:lnTo>
                    <a:lnTo>
                      <a:pt x="116" y="71"/>
                    </a:lnTo>
                    <a:lnTo>
                      <a:pt x="116" y="70"/>
                    </a:lnTo>
                    <a:lnTo>
                      <a:pt x="115" y="70"/>
                    </a:lnTo>
                    <a:lnTo>
                      <a:pt x="115" y="69"/>
                    </a:lnTo>
                    <a:lnTo>
                      <a:pt x="114" y="68"/>
                    </a:lnTo>
                    <a:lnTo>
                      <a:pt x="114" y="68"/>
                    </a:lnTo>
                    <a:lnTo>
                      <a:pt x="113" y="67"/>
                    </a:lnTo>
                    <a:lnTo>
                      <a:pt x="112" y="67"/>
                    </a:lnTo>
                    <a:lnTo>
                      <a:pt x="111" y="67"/>
                    </a:lnTo>
                    <a:lnTo>
                      <a:pt x="111" y="66"/>
                    </a:lnTo>
                    <a:lnTo>
                      <a:pt x="111" y="66"/>
                    </a:lnTo>
                    <a:lnTo>
                      <a:pt x="111" y="65"/>
                    </a:lnTo>
                    <a:lnTo>
                      <a:pt x="111" y="65"/>
                    </a:lnTo>
                    <a:lnTo>
                      <a:pt x="111" y="65"/>
                    </a:lnTo>
                    <a:lnTo>
                      <a:pt x="110" y="65"/>
                    </a:lnTo>
                    <a:lnTo>
                      <a:pt x="110" y="65"/>
                    </a:lnTo>
                    <a:lnTo>
                      <a:pt x="110" y="65"/>
                    </a:lnTo>
                    <a:lnTo>
                      <a:pt x="109" y="65"/>
                    </a:lnTo>
                    <a:lnTo>
                      <a:pt x="108" y="65"/>
                    </a:lnTo>
                    <a:lnTo>
                      <a:pt x="107" y="64"/>
                    </a:lnTo>
                    <a:lnTo>
                      <a:pt x="106" y="64"/>
                    </a:lnTo>
                    <a:lnTo>
                      <a:pt x="105" y="64"/>
                    </a:lnTo>
                    <a:lnTo>
                      <a:pt x="104" y="63"/>
                    </a:lnTo>
                    <a:lnTo>
                      <a:pt x="104" y="63"/>
                    </a:lnTo>
                    <a:lnTo>
                      <a:pt x="103" y="63"/>
                    </a:lnTo>
                    <a:lnTo>
                      <a:pt x="103" y="63"/>
                    </a:lnTo>
                    <a:lnTo>
                      <a:pt x="102" y="63"/>
                    </a:lnTo>
                    <a:lnTo>
                      <a:pt x="101" y="64"/>
                    </a:lnTo>
                    <a:lnTo>
                      <a:pt x="101" y="64"/>
                    </a:lnTo>
                    <a:lnTo>
                      <a:pt x="100" y="64"/>
                    </a:lnTo>
                    <a:lnTo>
                      <a:pt x="100" y="65"/>
                    </a:lnTo>
                    <a:lnTo>
                      <a:pt x="99" y="65"/>
                    </a:lnTo>
                    <a:lnTo>
                      <a:pt x="99" y="65"/>
                    </a:lnTo>
                    <a:lnTo>
                      <a:pt x="99" y="65"/>
                    </a:lnTo>
                    <a:lnTo>
                      <a:pt x="98" y="65"/>
                    </a:lnTo>
                    <a:lnTo>
                      <a:pt x="98" y="65"/>
                    </a:lnTo>
                    <a:lnTo>
                      <a:pt x="98" y="66"/>
                    </a:lnTo>
                    <a:lnTo>
                      <a:pt x="98" y="66"/>
                    </a:lnTo>
                    <a:lnTo>
                      <a:pt x="98" y="67"/>
                    </a:lnTo>
                    <a:lnTo>
                      <a:pt x="97" y="67"/>
                    </a:lnTo>
                    <a:lnTo>
                      <a:pt x="96" y="67"/>
                    </a:lnTo>
                    <a:lnTo>
                      <a:pt x="96" y="67"/>
                    </a:lnTo>
                    <a:lnTo>
                      <a:pt x="95" y="67"/>
                    </a:lnTo>
                    <a:lnTo>
                      <a:pt x="95" y="66"/>
                    </a:lnTo>
                    <a:lnTo>
                      <a:pt x="95" y="66"/>
                    </a:lnTo>
                    <a:lnTo>
                      <a:pt x="95" y="65"/>
                    </a:lnTo>
                    <a:lnTo>
                      <a:pt x="94" y="65"/>
                    </a:lnTo>
                    <a:lnTo>
                      <a:pt x="94" y="65"/>
                    </a:lnTo>
                    <a:lnTo>
                      <a:pt x="94" y="65"/>
                    </a:lnTo>
                    <a:lnTo>
                      <a:pt x="93" y="65"/>
                    </a:lnTo>
                    <a:lnTo>
                      <a:pt x="93" y="65"/>
                    </a:lnTo>
                    <a:lnTo>
                      <a:pt x="93" y="65"/>
                    </a:lnTo>
                    <a:lnTo>
                      <a:pt x="92" y="65"/>
                    </a:lnTo>
                    <a:lnTo>
                      <a:pt x="92" y="64"/>
                    </a:lnTo>
                    <a:lnTo>
                      <a:pt x="91" y="64"/>
                    </a:lnTo>
                    <a:lnTo>
                      <a:pt x="91" y="64"/>
                    </a:lnTo>
                    <a:lnTo>
                      <a:pt x="90" y="63"/>
                    </a:lnTo>
                    <a:lnTo>
                      <a:pt x="90" y="63"/>
                    </a:lnTo>
                    <a:lnTo>
                      <a:pt x="90" y="63"/>
                    </a:lnTo>
                    <a:lnTo>
                      <a:pt x="90" y="62"/>
                    </a:lnTo>
                    <a:lnTo>
                      <a:pt x="89" y="62"/>
                    </a:lnTo>
                    <a:lnTo>
                      <a:pt x="89" y="62"/>
                    </a:lnTo>
                    <a:lnTo>
                      <a:pt x="89" y="62"/>
                    </a:lnTo>
                    <a:lnTo>
                      <a:pt x="89" y="62"/>
                    </a:lnTo>
                    <a:lnTo>
                      <a:pt x="88" y="62"/>
                    </a:lnTo>
                    <a:lnTo>
                      <a:pt x="88" y="62"/>
                    </a:lnTo>
                    <a:lnTo>
                      <a:pt x="88" y="61"/>
                    </a:lnTo>
                    <a:lnTo>
                      <a:pt x="88" y="60"/>
                    </a:lnTo>
                    <a:lnTo>
                      <a:pt x="87" y="60"/>
                    </a:lnTo>
                    <a:lnTo>
                      <a:pt x="87" y="59"/>
                    </a:lnTo>
                    <a:lnTo>
                      <a:pt x="86" y="59"/>
                    </a:lnTo>
                    <a:lnTo>
                      <a:pt x="86" y="59"/>
                    </a:lnTo>
                    <a:lnTo>
                      <a:pt x="85" y="59"/>
                    </a:lnTo>
                    <a:lnTo>
                      <a:pt x="85" y="58"/>
                    </a:lnTo>
                    <a:lnTo>
                      <a:pt x="85" y="58"/>
                    </a:lnTo>
                    <a:lnTo>
                      <a:pt x="85" y="58"/>
                    </a:lnTo>
                    <a:lnTo>
                      <a:pt x="85" y="57"/>
                    </a:lnTo>
                    <a:lnTo>
                      <a:pt x="84" y="57"/>
                    </a:lnTo>
                    <a:lnTo>
                      <a:pt x="84" y="57"/>
                    </a:lnTo>
                    <a:lnTo>
                      <a:pt x="84" y="57"/>
                    </a:lnTo>
                    <a:lnTo>
                      <a:pt x="83" y="57"/>
                    </a:lnTo>
                    <a:lnTo>
                      <a:pt x="83" y="57"/>
                    </a:lnTo>
                    <a:lnTo>
                      <a:pt x="83" y="57"/>
                    </a:lnTo>
                    <a:lnTo>
                      <a:pt x="82" y="57"/>
                    </a:lnTo>
                    <a:lnTo>
                      <a:pt x="82" y="57"/>
                    </a:lnTo>
                    <a:lnTo>
                      <a:pt x="81" y="57"/>
                    </a:lnTo>
                    <a:lnTo>
                      <a:pt x="82" y="56"/>
                    </a:lnTo>
                    <a:lnTo>
                      <a:pt x="81" y="56"/>
                    </a:lnTo>
                    <a:lnTo>
                      <a:pt x="81" y="55"/>
                    </a:lnTo>
                    <a:lnTo>
                      <a:pt x="81" y="55"/>
                    </a:lnTo>
                    <a:lnTo>
                      <a:pt x="81" y="55"/>
                    </a:lnTo>
                    <a:lnTo>
                      <a:pt x="80" y="55"/>
                    </a:lnTo>
                    <a:lnTo>
                      <a:pt x="80" y="55"/>
                    </a:lnTo>
                    <a:lnTo>
                      <a:pt x="80" y="55"/>
                    </a:lnTo>
                    <a:lnTo>
                      <a:pt x="78" y="55"/>
                    </a:lnTo>
                    <a:lnTo>
                      <a:pt x="76" y="55"/>
                    </a:lnTo>
                    <a:lnTo>
                      <a:pt x="74" y="55"/>
                    </a:lnTo>
                    <a:lnTo>
                      <a:pt x="71" y="55"/>
                    </a:lnTo>
                    <a:lnTo>
                      <a:pt x="71" y="55"/>
                    </a:lnTo>
                    <a:lnTo>
                      <a:pt x="71" y="55"/>
                    </a:lnTo>
                    <a:lnTo>
                      <a:pt x="70" y="55"/>
                    </a:lnTo>
                    <a:lnTo>
                      <a:pt x="70" y="55"/>
                    </a:lnTo>
                    <a:lnTo>
                      <a:pt x="70" y="55"/>
                    </a:lnTo>
                    <a:lnTo>
                      <a:pt x="70" y="56"/>
                    </a:lnTo>
                    <a:lnTo>
                      <a:pt x="70" y="56"/>
                    </a:lnTo>
                    <a:lnTo>
                      <a:pt x="70" y="57"/>
                    </a:lnTo>
                    <a:lnTo>
                      <a:pt x="69" y="56"/>
                    </a:lnTo>
                    <a:lnTo>
                      <a:pt x="68" y="56"/>
                    </a:lnTo>
                    <a:lnTo>
                      <a:pt x="68" y="56"/>
                    </a:lnTo>
                    <a:lnTo>
                      <a:pt x="67" y="56"/>
                    </a:lnTo>
                    <a:lnTo>
                      <a:pt x="67" y="56"/>
                    </a:lnTo>
                    <a:lnTo>
                      <a:pt x="66" y="57"/>
                    </a:lnTo>
                    <a:lnTo>
                      <a:pt x="65" y="57"/>
                    </a:lnTo>
                    <a:lnTo>
                      <a:pt x="65" y="58"/>
                    </a:lnTo>
                    <a:lnTo>
                      <a:pt x="64" y="58"/>
                    </a:lnTo>
                    <a:lnTo>
                      <a:pt x="64" y="58"/>
                    </a:lnTo>
                    <a:lnTo>
                      <a:pt x="63" y="58"/>
                    </a:lnTo>
                    <a:lnTo>
                      <a:pt x="63" y="58"/>
                    </a:lnTo>
                    <a:lnTo>
                      <a:pt x="62" y="58"/>
                    </a:lnTo>
                    <a:lnTo>
                      <a:pt x="61" y="58"/>
                    </a:lnTo>
                    <a:lnTo>
                      <a:pt x="61" y="58"/>
                    </a:lnTo>
                    <a:lnTo>
                      <a:pt x="61" y="58"/>
                    </a:lnTo>
                    <a:lnTo>
                      <a:pt x="60" y="58"/>
                    </a:lnTo>
                    <a:lnTo>
                      <a:pt x="60" y="59"/>
                    </a:lnTo>
                    <a:lnTo>
                      <a:pt x="60" y="59"/>
                    </a:lnTo>
                    <a:lnTo>
                      <a:pt x="60" y="59"/>
                    </a:lnTo>
                    <a:lnTo>
                      <a:pt x="60" y="60"/>
                    </a:lnTo>
                    <a:lnTo>
                      <a:pt x="60" y="60"/>
                    </a:lnTo>
                    <a:lnTo>
                      <a:pt x="59" y="60"/>
                    </a:lnTo>
                    <a:lnTo>
                      <a:pt x="58" y="60"/>
                    </a:lnTo>
                    <a:lnTo>
                      <a:pt x="57" y="60"/>
                    </a:lnTo>
                    <a:lnTo>
                      <a:pt x="56" y="60"/>
                    </a:lnTo>
                    <a:lnTo>
                      <a:pt x="56" y="60"/>
                    </a:lnTo>
                    <a:lnTo>
                      <a:pt x="56" y="60"/>
                    </a:lnTo>
                    <a:lnTo>
                      <a:pt x="55" y="60"/>
                    </a:lnTo>
                    <a:lnTo>
                      <a:pt x="55" y="60"/>
                    </a:lnTo>
                    <a:lnTo>
                      <a:pt x="55" y="60"/>
                    </a:lnTo>
                    <a:lnTo>
                      <a:pt x="55" y="61"/>
                    </a:lnTo>
                    <a:lnTo>
                      <a:pt x="55" y="61"/>
                    </a:lnTo>
                    <a:lnTo>
                      <a:pt x="55" y="62"/>
                    </a:lnTo>
                    <a:lnTo>
                      <a:pt x="54" y="62"/>
                    </a:lnTo>
                    <a:lnTo>
                      <a:pt x="53" y="62"/>
                    </a:lnTo>
                    <a:lnTo>
                      <a:pt x="52" y="62"/>
                    </a:lnTo>
                    <a:lnTo>
                      <a:pt x="51" y="62"/>
                    </a:lnTo>
                    <a:lnTo>
                      <a:pt x="51" y="61"/>
                    </a:lnTo>
                    <a:lnTo>
                      <a:pt x="51" y="61"/>
                    </a:lnTo>
                    <a:lnTo>
                      <a:pt x="50" y="62"/>
                    </a:lnTo>
                    <a:lnTo>
                      <a:pt x="50" y="62"/>
                    </a:lnTo>
                    <a:lnTo>
                      <a:pt x="50" y="62"/>
                    </a:lnTo>
                    <a:lnTo>
                      <a:pt x="50" y="62"/>
                    </a:lnTo>
                    <a:lnTo>
                      <a:pt x="50" y="63"/>
                    </a:lnTo>
                    <a:lnTo>
                      <a:pt x="50" y="63"/>
                    </a:lnTo>
                    <a:lnTo>
                      <a:pt x="49" y="64"/>
                    </a:lnTo>
                    <a:lnTo>
                      <a:pt x="48" y="64"/>
                    </a:lnTo>
                    <a:lnTo>
                      <a:pt x="46" y="64"/>
                    </a:lnTo>
                    <a:lnTo>
                      <a:pt x="45" y="65"/>
                    </a:lnTo>
                    <a:lnTo>
                      <a:pt x="43" y="65"/>
                    </a:lnTo>
                    <a:lnTo>
                      <a:pt x="42" y="65"/>
                    </a:lnTo>
                    <a:lnTo>
                      <a:pt x="39" y="65"/>
                    </a:lnTo>
                    <a:lnTo>
                      <a:pt x="36" y="65"/>
                    </a:lnTo>
                    <a:lnTo>
                      <a:pt x="35" y="65"/>
                    </a:lnTo>
                    <a:lnTo>
                      <a:pt x="33" y="65"/>
                    </a:lnTo>
                    <a:lnTo>
                      <a:pt x="32" y="65"/>
                    </a:lnTo>
                    <a:lnTo>
                      <a:pt x="30" y="66"/>
                    </a:lnTo>
                    <a:lnTo>
                      <a:pt x="29" y="66"/>
                    </a:lnTo>
                    <a:lnTo>
                      <a:pt x="28" y="67"/>
                    </a:lnTo>
                    <a:lnTo>
                      <a:pt x="28" y="66"/>
                    </a:lnTo>
                    <a:lnTo>
                      <a:pt x="28" y="65"/>
                    </a:lnTo>
                    <a:lnTo>
                      <a:pt x="27" y="65"/>
                    </a:lnTo>
                    <a:lnTo>
                      <a:pt x="27" y="64"/>
                    </a:lnTo>
                    <a:lnTo>
                      <a:pt x="26" y="64"/>
                    </a:lnTo>
                    <a:lnTo>
                      <a:pt x="26" y="64"/>
                    </a:lnTo>
                    <a:lnTo>
                      <a:pt x="25" y="64"/>
                    </a:lnTo>
                    <a:lnTo>
                      <a:pt x="25" y="63"/>
                    </a:lnTo>
                    <a:lnTo>
                      <a:pt x="24" y="63"/>
                    </a:lnTo>
                    <a:lnTo>
                      <a:pt x="23" y="62"/>
                    </a:lnTo>
                    <a:lnTo>
                      <a:pt x="22" y="62"/>
                    </a:lnTo>
                    <a:lnTo>
                      <a:pt x="21" y="61"/>
                    </a:lnTo>
                    <a:lnTo>
                      <a:pt x="21" y="61"/>
                    </a:lnTo>
                    <a:lnTo>
                      <a:pt x="20" y="60"/>
                    </a:lnTo>
                    <a:lnTo>
                      <a:pt x="20" y="60"/>
                    </a:lnTo>
                    <a:lnTo>
                      <a:pt x="20" y="59"/>
                    </a:lnTo>
                    <a:lnTo>
                      <a:pt x="20" y="59"/>
                    </a:lnTo>
                    <a:lnTo>
                      <a:pt x="20" y="58"/>
                    </a:lnTo>
                    <a:lnTo>
                      <a:pt x="20" y="57"/>
                    </a:lnTo>
                    <a:lnTo>
                      <a:pt x="20" y="57"/>
                    </a:lnTo>
                    <a:lnTo>
                      <a:pt x="21" y="57"/>
                    </a:lnTo>
                    <a:lnTo>
                      <a:pt x="21" y="57"/>
                    </a:lnTo>
                    <a:lnTo>
                      <a:pt x="22" y="57"/>
                    </a:lnTo>
                    <a:lnTo>
                      <a:pt x="23" y="58"/>
                    </a:lnTo>
                    <a:lnTo>
                      <a:pt x="24" y="58"/>
                    </a:lnTo>
                    <a:lnTo>
                      <a:pt x="24" y="58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26" y="60"/>
                    </a:lnTo>
                    <a:lnTo>
                      <a:pt x="27" y="60"/>
                    </a:lnTo>
                    <a:lnTo>
                      <a:pt x="28" y="60"/>
                    </a:lnTo>
                    <a:lnTo>
                      <a:pt x="28" y="60"/>
                    </a:lnTo>
                    <a:lnTo>
                      <a:pt x="29" y="60"/>
                    </a:lnTo>
                    <a:lnTo>
                      <a:pt x="29" y="60"/>
                    </a:lnTo>
                    <a:lnTo>
                      <a:pt x="29" y="60"/>
                    </a:lnTo>
                    <a:lnTo>
                      <a:pt x="30" y="60"/>
                    </a:lnTo>
                    <a:lnTo>
                      <a:pt x="30" y="59"/>
                    </a:lnTo>
                    <a:lnTo>
                      <a:pt x="31" y="59"/>
                    </a:lnTo>
                    <a:lnTo>
                      <a:pt x="31" y="59"/>
                    </a:lnTo>
                    <a:lnTo>
                      <a:pt x="31" y="58"/>
                    </a:lnTo>
                    <a:lnTo>
                      <a:pt x="31" y="57"/>
                    </a:lnTo>
                    <a:lnTo>
                      <a:pt x="31" y="56"/>
                    </a:lnTo>
                    <a:lnTo>
                      <a:pt x="31" y="55"/>
                    </a:lnTo>
                    <a:lnTo>
                      <a:pt x="31" y="54"/>
                    </a:lnTo>
                    <a:lnTo>
                      <a:pt x="31" y="53"/>
                    </a:lnTo>
                    <a:lnTo>
                      <a:pt x="30" y="52"/>
                    </a:lnTo>
                    <a:lnTo>
                      <a:pt x="29" y="51"/>
                    </a:lnTo>
                    <a:lnTo>
                      <a:pt x="29" y="50"/>
                    </a:lnTo>
                    <a:lnTo>
                      <a:pt x="29" y="49"/>
                    </a:lnTo>
                    <a:lnTo>
                      <a:pt x="28" y="49"/>
                    </a:lnTo>
                    <a:lnTo>
                      <a:pt x="28" y="48"/>
                    </a:lnTo>
                    <a:lnTo>
                      <a:pt x="28" y="47"/>
                    </a:lnTo>
                    <a:lnTo>
                      <a:pt x="28" y="46"/>
                    </a:lnTo>
                    <a:lnTo>
                      <a:pt x="28" y="44"/>
                    </a:lnTo>
                    <a:lnTo>
                      <a:pt x="28" y="44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7" y="42"/>
                    </a:lnTo>
                    <a:lnTo>
                      <a:pt x="27" y="42"/>
                    </a:lnTo>
                    <a:lnTo>
                      <a:pt x="27" y="42"/>
                    </a:lnTo>
                    <a:lnTo>
                      <a:pt x="26" y="42"/>
                    </a:lnTo>
                    <a:lnTo>
                      <a:pt x="26" y="40"/>
                    </a:lnTo>
                    <a:lnTo>
                      <a:pt x="26" y="38"/>
                    </a:lnTo>
                    <a:lnTo>
                      <a:pt x="26" y="37"/>
                    </a:lnTo>
                    <a:lnTo>
                      <a:pt x="26" y="35"/>
                    </a:lnTo>
                    <a:lnTo>
                      <a:pt x="26" y="34"/>
                    </a:lnTo>
                    <a:lnTo>
                      <a:pt x="26" y="34"/>
                    </a:lnTo>
                    <a:lnTo>
                      <a:pt x="26" y="33"/>
                    </a:lnTo>
                    <a:lnTo>
                      <a:pt x="25" y="33"/>
                    </a:lnTo>
                    <a:lnTo>
                      <a:pt x="25" y="32"/>
                    </a:lnTo>
                    <a:lnTo>
                      <a:pt x="24" y="32"/>
                    </a:lnTo>
                    <a:lnTo>
                      <a:pt x="24" y="32"/>
                    </a:lnTo>
                    <a:lnTo>
                      <a:pt x="23" y="32"/>
                    </a:lnTo>
                    <a:lnTo>
                      <a:pt x="23" y="30"/>
                    </a:lnTo>
                    <a:lnTo>
                      <a:pt x="23" y="29"/>
                    </a:lnTo>
                    <a:lnTo>
                      <a:pt x="23" y="28"/>
                    </a:lnTo>
                    <a:lnTo>
                      <a:pt x="23" y="27"/>
                    </a:lnTo>
                    <a:lnTo>
                      <a:pt x="23" y="26"/>
                    </a:lnTo>
                    <a:lnTo>
                      <a:pt x="22" y="25"/>
                    </a:lnTo>
                    <a:lnTo>
                      <a:pt x="22" y="24"/>
                    </a:lnTo>
                    <a:lnTo>
                      <a:pt x="21" y="23"/>
                    </a:lnTo>
                    <a:lnTo>
                      <a:pt x="21" y="23"/>
                    </a:lnTo>
                    <a:lnTo>
                      <a:pt x="20" y="22"/>
                    </a:lnTo>
                    <a:lnTo>
                      <a:pt x="19" y="22"/>
                    </a:lnTo>
                    <a:lnTo>
                      <a:pt x="18" y="21"/>
                    </a:lnTo>
                    <a:lnTo>
                      <a:pt x="18" y="21"/>
                    </a:lnTo>
                    <a:lnTo>
                      <a:pt x="17" y="20"/>
                    </a:lnTo>
                    <a:lnTo>
                      <a:pt x="16" y="20"/>
                    </a:lnTo>
                    <a:lnTo>
                      <a:pt x="15" y="20"/>
                    </a:lnTo>
                    <a:lnTo>
                      <a:pt x="15" y="20"/>
                    </a:lnTo>
                    <a:lnTo>
                      <a:pt x="15" y="19"/>
                    </a:lnTo>
                    <a:lnTo>
                      <a:pt x="14" y="19"/>
                    </a:lnTo>
                    <a:lnTo>
                      <a:pt x="14" y="19"/>
                    </a:lnTo>
                    <a:lnTo>
                      <a:pt x="14" y="19"/>
                    </a:lnTo>
                    <a:lnTo>
                      <a:pt x="13" y="19"/>
                    </a:lnTo>
                    <a:lnTo>
                      <a:pt x="13" y="18"/>
                    </a:lnTo>
                    <a:lnTo>
                      <a:pt x="12" y="18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11" y="17"/>
                    </a:lnTo>
                    <a:lnTo>
                      <a:pt x="10" y="17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6" y="16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4" y="17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2" y="16"/>
                    </a:lnTo>
                    <a:lnTo>
                      <a:pt x="2" y="15"/>
                    </a:lnTo>
                    <a:lnTo>
                      <a:pt x="2" y="14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13" y="5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5" y="7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8" y="7"/>
                    </a:lnTo>
                    <a:lnTo>
                      <a:pt x="19" y="7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21" y="6"/>
                    </a:lnTo>
                    <a:lnTo>
                      <a:pt x="21" y="7"/>
                    </a:lnTo>
                    <a:lnTo>
                      <a:pt x="23" y="6"/>
                    </a:lnTo>
                    <a:lnTo>
                      <a:pt x="25" y="6"/>
                    </a:lnTo>
                    <a:lnTo>
                      <a:pt x="26" y="6"/>
                    </a:lnTo>
                    <a:lnTo>
                      <a:pt x="27" y="6"/>
                    </a:lnTo>
                    <a:lnTo>
                      <a:pt x="29" y="7"/>
                    </a:lnTo>
                    <a:lnTo>
                      <a:pt x="30" y="7"/>
                    </a:lnTo>
                    <a:lnTo>
                      <a:pt x="31" y="7"/>
                    </a:lnTo>
                    <a:lnTo>
                      <a:pt x="32" y="7"/>
                    </a:lnTo>
                    <a:lnTo>
                      <a:pt x="34" y="8"/>
                    </a:lnTo>
                    <a:lnTo>
                      <a:pt x="36" y="9"/>
                    </a:lnTo>
                    <a:lnTo>
                      <a:pt x="38" y="10"/>
                    </a:lnTo>
                    <a:lnTo>
                      <a:pt x="40" y="11"/>
                    </a:lnTo>
                    <a:lnTo>
                      <a:pt x="42" y="11"/>
                    </a:lnTo>
                    <a:lnTo>
                      <a:pt x="44" y="12"/>
                    </a:lnTo>
                    <a:lnTo>
                      <a:pt x="46" y="13"/>
                    </a:lnTo>
                    <a:lnTo>
                      <a:pt x="48" y="14"/>
                    </a:lnTo>
                    <a:lnTo>
                      <a:pt x="49" y="14"/>
                    </a:lnTo>
                    <a:lnTo>
                      <a:pt x="50" y="14"/>
                    </a:lnTo>
                    <a:lnTo>
                      <a:pt x="51" y="15"/>
                    </a:lnTo>
                    <a:lnTo>
                      <a:pt x="53" y="15"/>
                    </a:lnTo>
                    <a:lnTo>
                      <a:pt x="54" y="15"/>
                    </a:lnTo>
                    <a:lnTo>
                      <a:pt x="55" y="15"/>
                    </a:lnTo>
                    <a:lnTo>
                      <a:pt x="56" y="15"/>
                    </a:lnTo>
                    <a:lnTo>
                      <a:pt x="58" y="15"/>
                    </a:lnTo>
                    <a:lnTo>
                      <a:pt x="59" y="15"/>
                    </a:lnTo>
                    <a:lnTo>
                      <a:pt x="60" y="14"/>
                    </a:lnTo>
                    <a:lnTo>
                      <a:pt x="61" y="14"/>
                    </a:lnTo>
                    <a:lnTo>
                      <a:pt x="61" y="14"/>
                    </a:lnTo>
                    <a:lnTo>
                      <a:pt x="62" y="13"/>
                    </a:lnTo>
                    <a:lnTo>
                      <a:pt x="63" y="13"/>
                    </a:lnTo>
                    <a:lnTo>
                      <a:pt x="64" y="12"/>
                    </a:lnTo>
                    <a:lnTo>
                      <a:pt x="65" y="10"/>
                    </a:lnTo>
                    <a:lnTo>
                      <a:pt x="65" y="10"/>
                    </a:lnTo>
                    <a:lnTo>
                      <a:pt x="66" y="9"/>
                    </a:lnTo>
                    <a:lnTo>
                      <a:pt x="67" y="9"/>
                    </a:lnTo>
                    <a:lnTo>
                      <a:pt x="68" y="9"/>
                    </a:lnTo>
                    <a:lnTo>
                      <a:pt x="69" y="8"/>
                    </a:lnTo>
                    <a:lnTo>
                      <a:pt x="70" y="8"/>
                    </a:lnTo>
                    <a:lnTo>
                      <a:pt x="73" y="8"/>
                    </a:lnTo>
                    <a:lnTo>
                      <a:pt x="76" y="8"/>
                    </a:lnTo>
                    <a:lnTo>
                      <a:pt x="78" y="8"/>
                    </a:lnTo>
                    <a:lnTo>
                      <a:pt x="81" y="8"/>
                    </a:lnTo>
                    <a:lnTo>
                      <a:pt x="82" y="7"/>
                    </a:lnTo>
                    <a:lnTo>
                      <a:pt x="83" y="7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85" y="5"/>
                    </a:lnTo>
                    <a:lnTo>
                      <a:pt x="86" y="5"/>
                    </a:lnTo>
                    <a:lnTo>
                      <a:pt x="87" y="4"/>
                    </a:lnTo>
                    <a:lnTo>
                      <a:pt x="88" y="4"/>
                    </a:lnTo>
                    <a:lnTo>
                      <a:pt x="90" y="3"/>
                    </a:lnTo>
                    <a:lnTo>
                      <a:pt x="91" y="3"/>
                    </a:lnTo>
                    <a:lnTo>
                      <a:pt x="92" y="3"/>
                    </a:lnTo>
                    <a:lnTo>
                      <a:pt x="94" y="3"/>
                    </a:lnTo>
                    <a:lnTo>
                      <a:pt x="95" y="3"/>
                    </a:lnTo>
                    <a:lnTo>
                      <a:pt x="97" y="3"/>
                    </a:lnTo>
                    <a:lnTo>
                      <a:pt x="98" y="3"/>
                    </a:lnTo>
                    <a:lnTo>
                      <a:pt x="100" y="3"/>
                    </a:lnTo>
                    <a:lnTo>
                      <a:pt x="100" y="4"/>
                    </a:lnTo>
                    <a:lnTo>
                      <a:pt x="100" y="4"/>
                    </a:lnTo>
                    <a:lnTo>
                      <a:pt x="100" y="4"/>
                    </a:lnTo>
                    <a:lnTo>
                      <a:pt x="100" y="5"/>
                    </a:lnTo>
                    <a:lnTo>
                      <a:pt x="100" y="5"/>
                    </a:lnTo>
                    <a:lnTo>
                      <a:pt x="101" y="5"/>
                    </a:lnTo>
                    <a:lnTo>
                      <a:pt x="101" y="5"/>
                    </a:lnTo>
                    <a:lnTo>
                      <a:pt x="101" y="5"/>
                    </a:lnTo>
                    <a:lnTo>
                      <a:pt x="102" y="5"/>
                    </a:lnTo>
                    <a:lnTo>
                      <a:pt x="103" y="6"/>
                    </a:lnTo>
                    <a:lnTo>
                      <a:pt x="104" y="6"/>
                    </a:lnTo>
                    <a:lnTo>
                      <a:pt x="105" y="7"/>
                    </a:lnTo>
                    <a:lnTo>
                      <a:pt x="106" y="8"/>
                    </a:lnTo>
                    <a:lnTo>
                      <a:pt x="107" y="10"/>
                    </a:lnTo>
                    <a:lnTo>
                      <a:pt x="108" y="11"/>
                    </a:lnTo>
                    <a:lnTo>
                      <a:pt x="110" y="13"/>
                    </a:lnTo>
                    <a:lnTo>
                      <a:pt x="110" y="13"/>
                    </a:lnTo>
                    <a:lnTo>
                      <a:pt x="111" y="14"/>
                    </a:lnTo>
                    <a:lnTo>
                      <a:pt x="112" y="14"/>
                    </a:lnTo>
                    <a:lnTo>
                      <a:pt x="113" y="15"/>
                    </a:lnTo>
                    <a:lnTo>
                      <a:pt x="113" y="15"/>
                    </a:lnTo>
                    <a:lnTo>
                      <a:pt x="113" y="15"/>
                    </a:lnTo>
                    <a:lnTo>
                      <a:pt x="113" y="16"/>
                    </a:lnTo>
                    <a:lnTo>
                      <a:pt x="113" y="16"/>
                    </a:lnTo>
                    <a:lnTo>
                      <a:pt x="114" y="16"/>
                    </a:lnTo>
                    <a:lnTo>
                      <a:pt x="114" y="16"/>
                    </a:lnTo>
                    <a:lnTo>
                      <a:pt x="114" y="16"/>
                    </a:lnTo>
                    <a:lnTo>
                      <a:pt x="114" y="16"/>
                    </a:lnTo>
                    <a:lnTo>
                      <a:pt x="115" y="16"/>
                    </a:lnTo>
                    <a:lnTo>
                      <a:pt x="115" y="15"/>
                    </a:lnTo>
                    <a:lnTo>
                      <a:pt x="115" y="15"/>
                    </a:lnTo>
                    <a:lnTo>
                      <a:pt x="116" y="13"/>
                    </a:lnTo>
                    <a:lnTo>
                      <a:pt x="118" y="11"/>
                    </a:lnTo>
                    <a:lnTo>
                      <a:pt x="120" y="9"/>
                    </a:lnTo>
                    <a:lnTo>
                      <a:pt x="121" y="7"/>
                    </a:lnTo>
                    <a:lnTo>
                      <a:pt x="122" y="7"/>
                    </a:lnTo>
                    <a:lnTo>
                      <a:pt x="122" y="7"/>
                    </a:lnTo>
                    <a:lnTo>
                      <a:pt x="122" y="6"/>
                    </a:lnTo>
                    <a:lnTo>
                      <a:pt x="123" y="6"/>
                    </a:lnTo>
                    <a:lnTo>
                      <a:pt x="123" y="6"/>
                    </a:lnTo>
                    <a:lnTo>
                      <a:pt x="123" y="6"/>
                    </a:lnTo>
                    <a:lnTo>
                      <a:pt x="123" y="5"/>
                    </a:lnTo>
                    <a:lnTo>
                      <a:pt x="123" y="5"/>
                    </a:lnTo>
                    <a:lnTo>
                      <a:pt x="123" y="4"/>
                    </a:lnTo>
                    <a:lnTo>
                      <a:pt x="123" y="3"/>
                    </a:lnTo>
                    <a:lnTo>
                      <a:pt x="124" y="2"/>
                    </a:lnTo>
                    <a:lnTo>
                      <a:pt x="124" y="2"/>
                    </a:lnTo>
                    <a:lnTo>
                      <a:pt x="124" y="1"/>
                    </a:lnTo>
                    <a:lnTo>
                      <a:pt x="125" y="1"/>
                    </a:lnTo>
                    <a:lnTo>
                      <a:pt x="126" y="0"/>
                    </a:lnTo>
                    <a:lnTo>
                      <a:pt x="126" y="0"/>
                    </a:lnTo>
                    <a:lnTo>
                      <a:pt x="128" y="0"/>
                    </a:lnTo>
                    <a:lnTo>
                      <a:pt x="129" y="1"/>
                    </a:lnTo>
                    <a:lnTo>
                      <a:pt x="130" y="1"/>
                    </a:lnTo>
                    <a:lnTo>
                      <a:pt x="131" y="1"/>
                    </a:lnTo>
                    <a:lnTo>
                      <a:pt x="133" y="2"/>
                    </a:lnTo>
                    <a:lnTo>
                      <a:pt x="134" y="2"/>
                    </a:lnTo>
                    <a:lnTo>
                      <a:pt x="134" y="2"/>
                    </a:lnTo>
                    <a:lnTo>
                      <a:pt x="135" y="2"/>
                    </a:lnTo>
                    <a:lnTo>
                      <a:pt x="136" y="2"/>
                    </a:lnTo>
                    <a:lnTo>
                      <a:pt x="137" y="2"/>
                    </a:lnTo>
                    <a:lnTo>
                      <a:pt x="138" y="2"/>
                    </a:lnTo>
                  </a:path>
                </a:pathLst>
              </a:custGeom>
              <a:grpFill/>
              <a:ln w="317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defTabSz="914308">
                  <a:defRPr/>
                </a:pPr>
                <a:endParaRPr lang="en-US" sz="9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6" name="Freeform 10"/>
              <p:cNvSpPr>
                <a:spLocks/>
              </p:cNvSpPr>
              <p:nvPr/>
            </p:nvSpPr>
            <p:spPr bwMode="auto">
              <a:xfrm>
                <a:off x="4215092" y="3641866"/>
                <a:ext cx="1436241" cy="1165819"/>
              </a:xfrm>
              <a:custGeom>
                <a:avLst/>
                <a:gdLst/>
                <a:ahLst/>
                <a:cxnLst>
                  <a:cxn ang="0">
                    <a:pos x="142" y="6"/>
                  </a:cxn>
                  <a:cxn ang="0">
                    <a:pos x="161" y="6"/>
                  </a:cxn>
                  <a:cxn ang="0">
                    <a:pos x="176" y="26"/>
                  </a:cxn>
                  <a:cxn ang="0">
                    <a:pos x="181" y="32"/>
                  </a:cxn>
                  <a:cxn ang="0">
                    <a:pos x="186" y="35"/>
                  </a:cxn>
                  <a:cxn ang="0">
                    <a:pos x="185" y="43"/>
                  </a:cxn>
                  <a:cxn ang="0">
                    <a:pos x="191" y="44"/>
                  </a:cxn>
                  <a:cxn ang="0">
                    <a:pos x="191" y="49"/>
                  </a:cxn>
                  <a:cxn ang="0">
                    <a:pos x="189" y="49"/>
                  </a:cxn>
                  <a:cxn ang="0">
                    <a:pos x="186" y="48"/>
                  </a:cxn>
                  <a:cxn ang="0">
                    <a:pos x="183" y="50"/>
                  </a:cxn>
                  <a:cxn ang="0">
                    <a:pos x="178" y="50"/>
                  </a:cxn>
                  <a:cxn ang="0">
                    <a:pos x="173" y="47"/>
                  </a:cxn>
                  <a:cxn ang="0">
                    <a:pos x="168" y="49"/>
                  </a:cxn>
                  <a:cxn ang="0">
                    <a:pos x="163" y="51"/>
                  </a:cxn>
                  <a:cxn ang="0">
                    <a:pos x="158" y="53"/>
                  </a:cxn>
                  <a:cxn ang="0">
                    <a:pos x="155" y="55"/>
                  </a:cxn>
                  <a:cxn ang="0">
                    <a:pos x="151" y="56"/>
                  </a:cxn>
                  <a:cxn ang="0">
                    <a:pos x="148" y="58"/>
                  </a:cxn>
                  <a:cxn ang="0">
                    <a:pos x="139" y="64"/>
                  </a:cxn>
                  <a:cxn ang="0">
                    <a:pos x="137" y="68"/>
                  </a:cxn>
                  <a:cxn ang="0">
                    <a:pos x="140" y="74"/>
                  </a:cxn>
                  <a:cxn ang="0">
                    <a:pos x="148" y="75"/>
                  </a:cxn>
                  <a:cxn ang="0">
                    <a:pos x="146" y="79"/>
                  </a:cxn>
                  <a:cxn ang="0">
                    <a:pos x="148" y="87"/>
                  </a:cxn>
                  <a:cxn ang="0">
                    <a:pos x="155" y="102"/>
                  </a:cxn>
                  <a:cxn ang="0">
                    <a:pos x="158" y="106"/>
                  </a:cxn>
                  <a:cxn ang="0">
                    <a:pos x="161" y="110"/>
                  </a:cxn>
                  <a:cxn ang="0">
                    <a:pos x="162" y="118"/>
                  </a:cxn>
                  <a:cxn ang="0">
                    <a:pos x="164" y="120"/>
                  </a:cxn>
                  <a:cxn ang="0">
                    <a:pos x="157" y="123"/>
                  </a:cxn>
                  <a:cxn ang="0">
                    <a:pos x="158" y="129"/>
                  </a:cxn>
                  <a:cxn ang="0">
                    <a:pos x="154" y="130"/>
                  </a:cxn>
                  <a:cxn ang="0">
                    <a:pos x="153" y="137"/>
                  </a:cxn>
                  <a:cxn ang="0">
                    <a:pos x="156" y="145"/>
                  </a:cxn>
                  <a:cxn ang="0">
                    <a:pos x="151" y="144"/>
                  </a:cxn>
                  <a:cxn ang="0">
                    <a:pos x="144" y="142"/>
                  </a:cxn>
                  <a:cxn ang="0">
                    <a:pos x="133" y="139"/>
                  </a:cxn>
                  <a:cxn ang="0">
                    <a:pos x="118" y="137"/>
                  </a:cxn>
                  <a:cxn ang="0">
                    <a:pos x="105" y="137"/>
                  </a:cxn>
                  <a:cxn ang="0">
                    <a:pos x="92" y="137"/>
                  </a:cxn>
                  <a:cxn ang="0">
                    <a:pos x="83" y="137"/>
                  </a:cxn>
                  <a:cxn ang="0">
                    <a:pos x="75" y="138"/>
                  </a:cxn>
                  <a:cxn ang="0">
                    <a:pos x="72" y="139"/>
                  </a:cxn>
                  <a:cxn ang="0">
                    <a:pos x="66" y="140"/>
                  </a:cxn>
                  <a:cxn ang="0">
                    <a:pos x="54" y="142"/>
                  </a:cxn>
                  <a:cxn ang="0">
                    <a:pos x="50" y="144"/>
                  </a:cxn>
                  <a:cxn ang="0">
                    <a:pos x="44" y="143"/>
                  </a:cxn>
                  <a:cxn ang="0">
                    <a:pos x="39" y="128"/>
                  </a:cxn>
                  <a:cxn ang="0">
                    <a:pos x="30" y="106"/>
                  </a:cxn>
                  <a:cxn ang="0">
                    <a:pos x="11" y="91"/>
                  </a:cxn>
                  <a:cxn ang="0">
                    <a:pos x="0" y="69"/>
                  </a:cxn>
                  <a:cxn ang="0">
                    <a:pos x="2" y="48"/>
                  </a:cxn>
                  <a:cxn ang="0">
                    <a:pos x="14" y="34"/>
                  </a:cxn>
                  <a:cxn ang="0">
                    <a:pos x="67" y="24"/>
                  </a:cxn>
                  <a:cxn ang="0">
                    <a:pos x="74" y="15"/>
                  </a:cxn>
                  <a:cxn ang="0">
                    <a:pos x="76" y="7"/>
                  </a:cxn>
                  <a:cxn ang="0">
                    <a:pos x="87" y="0"/>
                  </a:cxn>
                  <a:cxn ang="0">
                    <a:pos x="109" y="3"/>
                  </a:cxn>
                  <a:cxn ang="0">
                    <a:pos x="121" y="4"/>
                  </a:cxn>
                  <a:cxn ang="0">
                    <a:pos x="125" y="3"/>
                  </a:cxn>
                </a:cxnLst>
                <a:rect l="0" t="0" r="r" b="b"/>
                <a:pathLst>
                  <a:path w="192" h="145">
                    <a:moveTo>
                      <a:pt x="127" y="2"/>
                    </a:moveTo>
                    <a:lnTo>
                      <a:pt x="127" y="2"/>
                    </a:lnTo>
                    <a:lnTo>
                      <a:pt x="127" y="2"/>
                    </a:lnTo>
                    <a:lnTo>
                      <a:pt x="128" y="2"/>
                    </a:lnTo>
                    <a:lnTo>
                      <a:pt x="128" y="2"/>
                    </a:lnTo>
                    <a:lnTo>
                      <a:pt x="129" y="2"/>
                    </a:lnTo>
                    <a:lnTo>
                      <a:pt x="130" y="2"/>
                    </a:lnTo>
                    <a:lnTo>
                      <a:pt x="134" y="4"/>
                    </a:lnTo>
                    <a:lnTo>
                      <a:pt x="136" y="4"/>
                    </a:lnTo>
                    <a:lnTo>
                      <a:pt x="138" y="5"/>
                    </a:lnTo>
                    <a:lnTo>
                      <a:pt x="140" y="6"/>
                    </a:lnTo>
                    <a:lnTo>
                      <a:pt x="142" y="6"/>
                    </a:lnTo>
                    <a:lnTo>
                      <a:pt x="144" y="7"/>
                    </a:lnTo>
                    <a:lnTo>
                      <a:pt x="146" y="7"/>
                    </a:lnTo>
                    <a:lnTo>
                      <a:pt x="149" y="8"/>
                    </a:lnTo>
                    <a:lnTo>
                      <a:pt x="151" y="8"/>
                    </a:lnTo>
                    <a:lnTo>
                      <a:pt x="153" y="8"/>
                    </a:lnTo>
                    <a:lnTo>
                      <a:pt x="155" y="8"/>
                    </a:lnTo>
                    <a:lnTo>
                      <a:pt x="156" y="8"/>
                    </a:lnTo>
                    <a:lnTo>
                      <a:pt x="157" y="7"/>
                    </a:lnTo>
                    <a:lnTo>
                      <a:pt x="158" y="7"/>
                    </a:lnTo>
                    <a:lnTo>
                      <a:pt x="159" y="7"/>
                    </a:lnTo>
                    <a:lnTo>
                      <a:pt x="160" y="7"/>
                    </a:lnTo>
                    <a:lnTo>
                      <a:pt x="161" y="6"/>
                    </a:lnTo>
                    <a:lnTo>
                      <a:pt x="162" y="6"/>
                    </a:lnTo>
                    <a:lnTo>
                      <a:pt x="163" y="6"/>
                    </a:lnTo>
                    <a:lnTo>
                      <a:pt x="164" y="7"/>
                    </a:lnTo>
                    <a:lnTo>
                      <a:pt x="165" y="9"/>
                    </a:lnTo>
                    <a:lnTo>
                      <a:pt x="165" y="10"/>
                    </a:lnTo>
                    <a:lnTo>
                      <a:pt x="166" y="12"/>
                    </a:lnTo>
                    <a:lnTo>
                      <a:pt x="167" y="14"/>
                    </a:lnTo>
                    <a:lnTo>
                      <a:pt x="168" y="15"/>
                    </a:lnTo>
                    <a:lnTo>
                      <a:pt x="170" y="18"/>
                    </a:lnTo>
                    <a:lnTo>
                      <a:pt x="172" y="21"/>
                    </a:lnTo>
                    <a:lnTo>
                      <a:pt x="174" y="24"/>
                    </a:lnTo>
                    <a:lnTo>
                      <a:pt x="176" y="26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9" y="30"/>
                    </a:lnTo>
                    <a:lnTo>
                      <a:pt x="179" y="30"/>
                    </a:lnTo>
                    <a:lnTo>
                      <a:pt x="179" y="30"/>
                    </a:lnTo>
                    <a:lnTo>
                      <a:pt x="180" y="31"/>
                    </a:lnTo>
                    <a:lnTo>
                      <a:pt x="180" y="31"/>
                    </a:lnTo>
                    <a:lnTo>
                      <a:pt x="180" y="32"/>
                    </a:lnTo>
                    <a:lnTo>
                      <a:pt x="181" y="32"/>
                    </a:lnTo>
                    <a:lnTo>
                      <a:pt x="181" y="33"/>
                    </a:lnTo>
                    <a:lnTo>
                      <a:pt x="182" y="33"/>
                    </a:lnTo>
                    <a:lnTo>
                      <a:pt x="183" y="34"/>
                    </a:lnTo>
                    <a:lnTo>
                      <a:pt x="184" y="34"/>
                    </a:lnTo>
                    <a:lnTo>
                      <a:pt x="185" y="34"/>
                    </a:lnTo>
                    <a:lnTo>
                      <a:pt x="185" y="34"/>
                    </a:lnTo>
                    <a:lnTo>
                      <a:pt x="185" y="34"/>
                    </a:lnTo>
                    <a:lnTo>
                      <a:pt x="185" y="35"/>
                    </a:lnTo>
                    <a:lnTo>
                      <a:pt x="185" y="35"/>
                    </a:lnTo>
                    <a:lnTo>
                      <a:pt x="185" y="35"/>
                    </a:lnTo>
                    <a:lnTo>
                      <a:pt x="186" y="35"/>
                    </a:lnTo>
                    <a:lnTo>
                      <a:pt x="186" y="35"/>
                    </a:lnTo>
                    <a:lnTo>
                      <a:pt x="186" y="35"/>
                    </a:lnTo>
                    <a:lnTo>
                      <a:pt x="187" y="35"/>
                    </a:lnTo>
                    <a:lnTo>
                      <a:pt x="187" y="37"/>
                    </a:lnTo>
                    <a:lnTo>
                      <a:pt x="187" y="39"/>
                    </a:lnTo>
                    <a:lnTo>
                      <a:pt x="187" y="41"/>
                    </a:lnTo>
                    <a:lnTo>
                      <a:pt x="187" y="42"/>
                    </a:lnTo>
                    <a:lnTo>
                      <a:pt x="186" y="42"/>
                    </a:lnTo>
                    <a:lnTo>
                      <a:pt x="186" y="43"/>
                    </a:lnTo>
                    <a:lnTo>
                      <a:pt x="185" y="43"/>
                    </a:lnTo>
                    <a:lnTo>
                      <a:pt x="185" y="43"/>
                    </a:lnTo>
                    <a:lnTo>
                      <a:pt x="185" y="43"/>
                    </a:lnTo>
                    <a:lnTo>
                      <a:pt x="185" y="43"/>
                    </a:lnTo>
                    <a:lnTo>
                      <a:pt x="185" y="43"/>
                    </a:lnTo>
                    <a:lnTo>
                      <a:pt x="185" y="43"/>
                    </a:lnTo>
                    <a:lnTo>
                      <a:pt x="185" y="43"/>
                    </a:lnTo>
                    <a:lnTo>
                      <a:pt x="186" y="43"/>
                    </a:lnTo>
                    <a:lnTo>
                      <a:pt x="186" y="44"/>
                    </a:lnTo>
                    <a:lnTo>
                      <a:pt x="186" y="44"/>
                    </a:lnTo>
                    <a:lnTo>
                      <a:pt x="187" y="44"/>
                    </a:lnTo>
                    <a:lnTo>
                      <a:pt x="188" y="44"/>
                    </a:lnTo>
                    <a:lnTo>
                      <a:pt x="189" y="44"/>
                    </a:lnTo>
                    <a:lnTo>
                      <a:pt x="190" y="44"/>
                    </a:lnTo>
                    <a:lnTo>
                      <a:pt x="190" y="44"/>
                    </a:lnTo>
                    <a:lnTo>
                      <a:pt x="191" y="44"/>
                    </a:lnTo>
                    <a:lnTo>
                      <a:pt x="191" y="44"/>
                    </a:lnTo>
                    <a:lnTo>
                      <a:pt x="192" y="44"/>
                    </a:lnTo>
                    <a:lnTo>
                      <a:pt x="192" y="45"/>
                    </a:lnTo>
                    <a:lnTo>
                      <a:pt x="192" y="45"/>
                    </a:lnTo>
                    <a:lnTo>
                      <a:pt x="192" y="45"/>
                    </a:lnTo>
                    <a:lnTo>
                      <a:pt x="192" y="46"/>
                    </a:lnTo>
                    <a:lnTo>
                      <a:pt x="192" y="46"/>
                    </a:lnTo>
                    <a:lnTo>
                      <a:pt x="192" y="46"/>
                    </a:lnTo>
                    <a:lnTo>
                      <a:pt x="192" y="47"/>
                    </a:lnTo>
                    <a:lnTo>
                      <a:pt x="191" y="47"/>
                    </a:lnTo>
                    <a:lnTo>
                      <a:pt x="191" y="48"/>
                    </a:lnTo>
                    <a:lnTo>
                      <a:pt x="191" y="49"/>
                    </a:lnTo>
                    <a:lnTo>
                      <a:pt x="191" y="49"/>
                    </a:lnTo>
                    <a:lnTo>
                      <a:pt x="191" y="50"/>
                    </a:lnTo>
                    <a:lnTo>
                      <a:pt x="191" y="50"/>
                    </a:lnTo>
                    <a:lnTo>
                      <a:pt x="190" y="50"/>
                    </a:lnTo>
                    <a:lnTo>
                      <a:pt x="190" y="50"/>
                    </a:lnTo>
                    <a:lnTo>
                      <a:pt x="190" y="50"/>
                    </a:lnTo>
                    <a:lnTo>
                      <a:pt x="190" y="50"/>
                    </a:lnTo>
                    <a:lnTo>
                      <a:pt x="190" y="50"/>
                    </a:lnTo>
                    <a:lnTo>
                      <a:pt x="190" y="49"/>
                    </a:lnTo>
                    <a:lnTo>
                      <a:pt x="189" y="49"/>
                    </a:lnTo>
                    <a:lnTo>
                      <a:pt x="189" y="49"/>
                    </a:lnTo>
                    <a:lnTo>
                      <a:pt x="189" y="49"/>
                    </a:lnTo>
                    <a:lnTo>
                      <a:pt x="188" y="49"/>
                    </a:lnTo>
                    <a:lnTo>
                      <a:pt x="188" y="49"/>
                    </a:lnTo>
                    <a:lnTo>
                      <a:pt x="188" y="49"/>
                    </a:lnTo>
                    <a:lnTo>
                      <a:pt x="188" y="49"/>
                    </a:lnTo>
                    <a:lnTo>
                      <a:pt x="187" y="49"/>
                    </a:lnTo>
                    <a:lnTo>
                      <a:pt x="187" y="49"/>
                    </a:lnTo>
                    <a:lnTo>
                      <a:pt x="187" y="49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5" y="48"/>
                    </a:lnTo>
                    <a:lnTo>
                      <a:pt x="185" y="48"/>
                    </a:lnTo>
                    <a:lnTo>
                      <a:pt x="185" y="48"/>
                    </a:lnTo>
                    <a:lnTo>
                      <a:pt x="185" y="48"/>
                    </a:lnTo>
                    <a:lnTo>
                      <a:pt x="185" y="49"/>
                    </a:lnTo>
                    <a:lnTo>
                      <a:pt x="184" y="49"/>
                    </a:lnTo>
                    <a:lnTo>
                      <a:pt x="184" y="49"/>
                    </a:lnTo>
                    <a:lnTo>
                      <a:pt x="184" y="49"/>
                    </a:lnTo>
                    <a:lnTo>
                      <a:pt x="183" y="49"/>
                    </a:lnTo>
                    <a:lnTo>
                      <a:pt x="183" y="50"/>
                    </a:lnTo>
                    <a:lnTo>
                      <a:pt x="182" y="50"/>
                    </a:lnTo>
                    <a:lnTo>
                      <a:pt x="181" y="50"/>
                    </a:lnTo>
                    <a:lnTo>
                      <a:pt x="181" y="51"/>
                    </a:lnTo>
                    <a:lnTo>
                      <a:pt x="181" y="51"/>
                    </a:lnTo>
                    <a:lnTo>
                      <a:pt x="180" y="51"/>
                    </a:lnTo>
                    <a:lnTo>
                      <a:pt x="180" y="50"/>
                    </a:lnTo>
                    <a:lnTo>
                      <a:pt x="179" y="50"/>
                    </a:lnTo>
                    <a:lnTo>
                      <a:pt x="179" y="50"/>
                    </a:lnTo>
                    <a:lnTo>
                      <a:pt x="179" y="50"/>
                    </a:lnTo>
                    <a:lnTo>
                      <a:pt x="178" y="50"/>
                    </a:lnTo>
                    <a:lnTo>
                      <a:pt x="178" y="50"/>
                    </a:lnTo>
                    <a:lnTo>
                      <a:pt x="178" y="50"/>
                    </a:lnTo>
                    <a:lnTo>
                      <a:pt x="177" y="50"/>
                    </a:lnTo>
                    <a:lnTo>
                      <a:pt x="177" y="50"/>
                    </a:lnTo>
                    <a:lnTo>
                      <a:pt x="176" y="50"/>
                    </a:lnTo>
                    <a:lnTo>
                      <a:pt x="176" y="49"/>
                    </a:lnTo>
                    <a:lnTo>
                      <a:pt x="176" y="49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7"/>
                    </a:lnTo>
                    <a:lnTo>
                      <a:pt x="174" y="47"/>
                    </a:lnTo>
                    <a:lnTo>
                      <a:pt x="174" y="47"/>
                    </a:lnTo>
                    <a:lnTo>
                      <a:pt x="174" y="47"/>
                    </a:lnTo>
                    <a:lnTo>
                      <a:pt x="173" y="47"/>
                    </a:lnTo>
                    <a:lnTo>
                      <a:pt x="172" y="47"/>
                    </a:lnTo>
                    <a:lnTo>
                      <a:pt x="172" y="47"/>
                    </a:lnTo>
                    <a:lnTo>
                      <a:pt x="171" y="47"/>
                    </a:lnTo>
                    <a:lnTo>
                      <a:pt x="171" y="47"/>
                    </a:lnTo>
                    <a:lnTo>
                      <a:pt x="170" y="47"/>
                    </a:lnTo>
                    <a:lnTo>
                      <a:pt x="170" y="47"/>
                    </a:lnTo>
                    <a:lnTo>
                      <a:pt x="170" y="48"/>
                    </a:lnTo>
                    <a:lnTo>
                      <a:pt x="170" y="48"/>
                    </a:lnTo>
                    <a:lnTo>
                      <a:pt x="170" y="48"/>
                    </a:lnTo>
                    <a:lnTo>
                      <a:pt x="170" y="49"/>
                    </a:lnTo>
                    <a:lnTo>
                      <a:pt x="169" y="49"/>
                    </a:lnTo>
                    <a:lnTo>
                      <a:pt x="168" y="49"/>
                    </a:lnTo>
                    <a:lnTo>
                      <a:pt x="167" y="49"/>
                    </a:lnTo>
                    <a:lnTo>
                      <a:pt x="166" y="49"/>
                    </a:lnTo>
                    <a:lnTo>
                      <a:pt x="166" y="49"/>
                    </a:lnTo>
                    <a:lnTo>
                      <a:pt x="165" y="49"/>
                    </a:lnTo>
                    <a:lnTo>
                      <a:pt x="165" y="49"/>
                    </a:lnTo>
                    <a:lnTo>
                      <a:pt x="165" y="49"/>
                    </a:lnTo>
                    <a:lnTo>
                      <a:pt x="165" y="49"/>
                    </a:lnTo>
                    <a:lnTo>
                      <a:pt x="165" y="49"/>
                    </a:lnTo>
                    <a:lnTo>
                      <a:pt x="165" y="50"/>
                    </a:lnTo>
                    <a:lnTo>
                      <a:pt x="165" y="50"/>
                    </a:lnTo>
                    <a:lnTo>
                      <a:pt x="164" y="51"/>
                    </a:lnTo>
                    <a:lnTo>
                      <a:pt x="163" y="51"/>
                    </a:lnTo>
                    <a:lnTo>
                      <a:pt x="163" y="51"/>
                    </a:lnTo>
                    <a:lnTo>
                      <a:pt x="162" y="51"/>
                    </a:lnTo>
                    <a:lnTo>
                      <a:pt x="161" y="51"/>
                    </a:lnTo>
                    <a:lnTo>
                      <a:pt x="161" y="52"/>
                    </a:lnTo>
                    <a:lnTo>
                      <a:pt x="160" y="52"/>
                    </a:lnTo>
                    <a:lnTo>
                      <a:pt x="159" y="52"/>
                    </a:lnTo>
                    <a:lnTo>
                      <a:pt x="159" y="52"/>
                    </a:lnTo>
                    <a:lnTo>
                      <a:pt x="159" y="52"/>
                    </a:lnTo>
                    <a:lnTo>
                      <a:pt x="158" y="52"/>
                    </a:lnTo>
                    <a:lnTo>
                      <a:pt x="158" y="53"/>
                    </a:lnTo>
                    <a:lnTo>
                      <a:pt x="158" y="53"/>
                    </a:lnTo>
                    <a:lnTo>
                      <a:pt x="158" y="53"/>
                    </a:lnTo>
                    <a:lnTo>
                      <a:pt x="158" y="54"/>
                    </a:lnTo>
                    <a:lnTo>
                      <a:pt x="158" y="54"/>
                    </a:lnTo>
                    <a:lnTo>
                      <a:pt x="157" y="54"/>
                    </a:lnTo>
                    <a:lnTo>
                      <a:pt x="157" y="54"/>
                    </a:lnTo>
                    <a:lnTo>
                      <a:pt x="157" y="54"/>
                    </a:lnTo>
                    <a:lnTo>
                      <a:pt x="157" y="54"/>
                    </a:lnTo>
                    <a:lnTo>
                      <a:pt x="156" y="54"/>
                    </a:lnTo>
                    <a:lnTo>
                      <a:pt x="155" y="54"/>
                    </a:lnTo>
                    <a:lnTo>
                      <a:pt x="155" y="54"/>
                    </a:lnTo>
                    <a:lnTo>
                      <a:pt x="155" y="54"/>
                    </a:lnTo>
                    <a:lnTo>
                      <a:pt x="155" y="54"/>
                    </a:lnTo>
                    <a:lnTo>
                      <a:pt x="155" y="55"/>
                    </a:lnTo>
                    <a:lnTo>
                      <a:pt x="155" y="55"/>
                    </a:lnTo>
                    <a:lnTo>
                      <a:pt x="155" y="56"/>
                    </a:lnTo>
                    <a:lnTo>
                      <a:pt x="154" y="56"/>
                    </a:lnTo>
                    <a:lnTo>
                      <a:pt x="154" y="56"/>
                    </a:lnTo>
                    <a:lnTo>
                      <a:pt x="153" y="56"/>
                    </a:lnTo>
                    <a:lnTo>
                      <a:pt x="153" y="56"/>
                    </a:lnTo>
                    <a:lnTo>
                      <a:pt x="153" y="55"/>
                    </a:lnTo>
                    <a:lnTo>
                      <a:pt x="152" y="55"/>
                    </a:lnTo>
                    <a:lnTo>
                      <a:pt x="152" y="55"/>
                    </a:lnTo>
                    <a:lnTo>
                      <a:pt x="152" y="56"/>
                    </a:lnTo>
                    <a:lnTo>
                      <a:pt x="152" y="56"/>
                    </a:lnTo>
                    <a:lnTo>
                      <a:pt x="151" y="56"/>
                    </a:lnTo>
                    <a:lnTo>
                      <a:pt x="151" y="57"/>
                    </a:lnTo>
                    <a:lnTo>
                      <a:pt x="151" y="57"/>
                    </a:lnTo>
                    <a:lnTo>
                      <a:pt x="151" y="57"/>
                    </a:lnTo>
                    <a:lnTo>
                      <a:pt x="151" y="57"/>
                    </a:lnTo>
                    <a:lnTo>
                      <a:pt x="150" y="57"/>
                    </a:lnTo>
                    <a:lnTo>
                      <a:pt x="150" y="57"/>
                    </a:lnTo>
                    <a:lnTo>
                      <a:pt x="149" y="57"/>
                    </a:lnTo>
                    <a:lnTo>
                      <a:pt x="149" y="57"/>
                    </a:lnTo>
                    <a:lnTo>
                      <a:pt x="149" y="57"/>
                    </a:lnTo>
                    <a:lnTo>
                      <a:pt x="149" y="57"/>
                    </a:lnTo>
                    <a:lnTo>
                      <a:pt x="148" y="58"/>
                    </a:lnTo>
                    <a:lnTo>
                      <a:pt x="148" y="58"/>
                    </a:lnTo>
                    <a:lnTo>
                      <a:pt x="148" y="58"/>
                    </a:lnTo>
                    <a:lnTo>
                      <a:pt x="148" y="59"/>
                    </a:lnTo>
                    <a:lnTo>
                      <a:pt x="148" y="59"/>
                    </a:lnTo>
                    <a:lnTo>
                      <a:pt x="147" y="60"/>
                    </a:lnTo>
                    <a:lnTo>
                      <a:pt x="145" y="60"/>
                    </a:lnTo>
                    <a:lnTo>
                      <a:pt x="144" y="61"/>
                    </a:lnTo>
                    <a:lnTo>
                      <a:pt x="142" y="61"/>
                    </a:lnTo>
                    <a:lnTo>
                      <a:pt x="142" y="62"/>
                    </a:lnTo>
                    <a:lnTo>
                      <a:pt x="141" y="62"/>
                    </a:lnTo>
                    <a:lnTo>
                      <a:pt x="140" y="63"/>
                    </a:lnTo>
                    <a:lnTo>
                      <a:pt x="140" y="63"/>
                    </a:lnTo>
                    <a:lnTo>
                      <a:pt x="139" y="64"/>
                    </a:lnTo>
                    <a:lnTo>
                      <a:pt x="139" y="64"/>
                    </a:lnTo>
                    <a:lnTo>
                      <a:pt x="139" y="65"/>
                    </a:lnTo>
                    <a:lnTo>
                      <a:pt x="138" y="65"/>
                    </a:lnTo>
                    <a:lnTo>
                      <a:pt x="138" y="65"/>
                    </a:lnTo>
                    <a:lnTo>
                      <a:pt x="137" y="65"/>
                    </a:lnTo>
                    <a:lnTo>
                      <a:pt x="137" y="65"/>
                    </a:lnTo>
                    <a:lnTo>
                      <a:pt x="137" y="66"/>
                    </a:lnTo>
                    <a:lnTo>
                      <a:pt x="137" y="66"/>
                    </a:lnTo>
                    <a:lnTo>
                      <a:pt x="137" y="66"/>
                    </a:lnTo>
                    <a:lnTo>
                      <a:pt x="137" y="67"/>
                    </a:lnTo>
                    <a:lnTo>
                      <a:pt x="137" y="67"/>
                    </a:lnTo>
                    <a:lnTo>
                      <a:pt x="137" y="68"/>
                    </a:lnTo>
                    <a:lnTo>
                      <a:pt x="137" y="70"/>
                    </a:lnTo>
                    <a:lnTo>
                      <a:pt x="137" y="71"/>
                    </a:lnTo>
                    <a:lnTo>
                      <a:pt x="137" y="72"/>
                    </a:lnTo>
                    <a:lnTo>
                      <a:pt x="137" y="72"/>
                    </a:lnTo>
                    <a:lnTo>
                      <a:pt x="137" y="73"/>
                    </a:lnTo>
                    <a:lnTo>
                      <a:pt x="137" y="73"/>
                    </a:lnTo>
                    <a:lnTo>
                      <a:pt x="137" y="73"/>
                    </a:lnTo>
                    <a:lnTo>
                      <a:pt x="138" y="74"/>
                    </a:lnTo>
                    <a:lnTo>
                      <a:pt x="138" y="74"/>
                    </a:lnTo>
                    <a:lnTo>
                      <a:pt x="138" y="74"/>
                    </a:lnTo>
                    <a:lnTo>
                      <a:pt x="139" y="74"/>
                    </a:lnTo>
                    <a:lnTo>
                      <a:pt x="140" y="74"/>
                    </a:lnTo>
                    <a:lnTo>
                      <a:pt x="141" y="74"/>
                    </a:lnTo>
                    <a:lnTo>
                      <a:pt x="142" y="74"/>
                    </a:lnTo>
                    <a:lnTo>
                      <a:pt x="143" y="74"/>
                    </a:lnTo>
                    <a:lnTo>
                      <a:pt x="144" y="74"/>
                    </a:lnTo>
                    <a:lnTo>
                      <a:pt x="145" y="74"/>
                    </a:lnTo>
                    <a:lnTo>
                      <a:pt x="146" y="74"/>
                    </a:lnTo>
                    <a:lnTo>
                      <a:pt x="147" y="74"/>
                    </a:lnTo>
                    <a:lnTo>
                      <a:pt x="147" y="74"/>
                    </a:lnTo>
                    <a:lnTo>
                      <a:pt x="148" y="74"/>
                    </a:lnTo>
                    <a:lnTo>
                      <a:pt x="148" y="74"/>
                    </a:lnTo>
                    <a:lnTo>
                      <a:pt x="148" y="75"/>
                    </a:lnTo>
                    <a:lnTo>
                      <a:pt x="148" y="75"/>
                    </a:lnTo>
                    <a:lnTo>
                      <a:pt x="149" y="75"/>
                    </a:lnTo>
                    <a:lnTo>
                      <a:pt x="149" y="76"/>
                    </a:lnTo>
                    <a:lnTo>
                      <a:pt x="148" y="76"/>
                    </a:lnTo>
                    <a:lnTo>
                      <a:pt x="148" y="77"/>
                    </a:lnTo>
                    <a:lnTo>
                      <a:pt x="148" y="77"/>
                    </a:lnTo>
                    <a:lnTo>
                      <a:pt x="147" y="77"/>
                    </a:lnTo>
                    <a:lnTo>
                      <a:pt x="147" y="77"/>
                    </a:lnTo>
                    <a:lnTo>
                      <a:pt x="147" y="77"/>
                    </a:lnTo>
                    <a:lnTo>
                      <a:pt x="147" y="78"/>
                    </a:lnTo>
                    <a:lnTo>
                      <a:pt x="146" y="78"/>
                    </a:lnTo>
                    <a:lnTo>
                      <a:pt x="146" y="78"/>
                    </a:lnTo>
                    <a:lnTo>
                      <a:pt x="146" y="79"/>
                    </a:lnTo>
                    <a:lnTo>
                      <a:pt x="146" y="80"/>
                    </a:lnTo>
                    <a:lnTo>
                      <a:pt x="146" y="82"/>
                    </a:lnTo>
                    <a:lnTo>
                      <a:pt x="146" y="84"/>
                    </a:lnTo>
                    <a:lnTo>
                      <a:pt x="146" y="86"/>
                    </a:lnTo>
                    <a:lnTo>
                      <a:pt x="146" y="86"/>
                    </a:lnTo>
                    <a:lnTo>
                      <a:pt x="146" y="86"/>
                    </a:lnTo>
                    <a:lnTo>
                      <a:pt x="146" y="87"/>
                    </a:lnTo>
                    <a:lnTo>
                      <a:pt x="147" y="87"/>
                    </a:lnTo>
                    <a:lnTo>
                      <a:pt x="147" y="87"/>
                    </a:lnTo>
                    <a:lnTo>
                      <a:pt x="147" y="87"/>
                    </a:lnTo>
                    <a:lnTo>
                      <a:pt x="148" y="87"/>
                    </a:lnTo>
                    <a:lnTo>
                      <a:pt x="148" y="87"/>
                    </a:lnTo>
                    <a:lnTo>
                      <a:pt x="148" y="89"/>
                    </a:lnTo>
                    <a:lnTo>
                      <a:pt x="149" y="90"/>
                    </a:lnTo>
                    <a:lnTo>
                      <a:pt x="149" y="91"/>
                    </a:lnTo>
                    <a:lnTo>
                      <a:pt x="149" y="92"/>
                    </a:lnTo>
                    <a:lnTo>
                      <a:pt x="150" y="93"/>
                    </a:lnTo>
                    <a:lnTo>
                      <a:pt x="150" y="94"/>
                    </a:lnTo>
                    <a:lnTo>
                      <a:pt x="151" y="95"/>
                    </a:lnTo>
                    <a:lnTo>
                      <a:pt x="152" y="96"/>
                    </a:lnTo>
                    <a:lnTo>
                      <a:pt x="153" y="98"/>
                    </a:lnTo>
                    <a:lnTo>
                      <a:pt x="154" y="100"/>
                    </a:lnTo>
                    <a:lnTo>
                      <a:pt x="155" y="101"/>
                    </a:lnTo>
                    <a:lnTo>
                      <a:pt x="155" y="102"/>
                    </a:lnTo>
                    <a:lnTo>
                      <a:pt x="156" y="103"/>
                    </a:lnTo>
                    <a:lnTo>
                      <a:pt x="157" y="104"/>
                    </a:lnTo>
                    <a:lnTo>
                      <a:pt x="156" y="104"/>
                    </a:lnTo>
                    <a:lnTo>
                      <a:pt x="156" y="104"/>
                    </a:lnTo>
                    <a:lnTo>
                      <a:pt x="156" y="105"/>
                    </a:lnTo>
                    <a:lnTo>
                      <a:pt x="157" y="105"/>
                    </a:lnTo>
                    <a:lnTo>
                      <a:pt x="157" y="105"/>
                    </a:lnTo>
                    <a:lnTo>
                      <a:pt x="157" y="105"/>
                    </a:lnTo>
                    <a:lnTo>
                      <a:pt x="158" y="105"/>
                    </a:lnTo>
                    <a:lnTo>
                      <a:pt x="158" y="105"/>
                    </a:lnTo>
                    <a:lnTo>
                      <a:pt x="158" y="106"/>
                    </a:lnTo>
                    <a:lnTo>
                      <a:pt x="158" y="106"/>
                    </a:lnTo>
                    <a:lnTo>
                      <a:pt x="159" y="107"/>
                    </a:lnTo>
                    <a:lnTo>
                      <a:pt x="159" y="107"/>
                    </a:lnTo>
                    <a:lnTo>
                      <a:pt x="159" y="108"/>
                    </a:lnTo>
                    <a:lnTo>
                      <a:pt x="160" y="108"/>
                    </a:lnTo>
                    <a:lnTo>
                      <a:pt x="160" y="109"/>
                    </a:lnTo>
                    <a:lnTo>
                      <a:pt x="160" y="109"/>
                    </a:lnTo>
                    <a:lnTo>
                      <a:pt x="160" y="110"/>
                    </a:lnTo>
                    <a:lnTo>
                      <a:pt x="160" y="110"/>
                    </a:lnTo>
                    <a:lnTo>
                      <a:pt x="160" y="110"/>
                    </a:lnTo>
                    <a:lnTo>
                      <a:pt x="160" y="110"/>
                    </a:lnTo>
                    <a:lnTo>
                      <a:pt x="161" y="110"/>
                    </a:lnTo>
                    <a:lnTo>
                      <a:pt x="161" y="110"/>
                    </a:lnTo>
                    <a:lnTo>
                      <a:pt x="162" y="111"/>
                    </a:lnTo>
                    <a:lnTo>
                      <a:pt x="162" y="111"/>
                    </a:lnTo>
                    <a:lnTo>
                      <a:pt x="162" y="112"/>
                    </a:lnTo>
                    <a:lnTo>
                      <a:pt x="162" y="114"/>
                    </a:lnTo>
                    <a:lnTo>
                      <a:pt x="162" y="115"/>
                    </a:lnTo>
                    <a:lnTo>
                      <a:pt x="162" y="116"/>
                    </a:lnTo>
                    <a:lnTo>
                      <a:pt x="162" y="117"/>
                    </a:lnTo>
                    <a:lnTo>
                      <a:pt x="161" y="117"/>
                    </a:lnTo>
                    <a:lnTo>
                      <a:pt x="161" y="118"/>
                    </a:lnTo>
                    <a:lnTo>
                      <a:pt x="162" y="118"/>
                    </a:lnTo>
                    <a:lnTo>
                      <a:pt x="162" y="118"/>
                    </a:lnTo>
                    <a:lnTo>
                      <a:pt x="162" y="118"/>
                    </a:lnTo>
                    <a:lnTo>
                      <a:pt x="162" y="119"/>
                    </a:lnTo>
                    <a:lnTo>
                      <a:pt x="163" y="119"/>
                    </a:lnTo>
                    <a:lnTo>
                      <a:pt x="163" y="119"/>
                    </a:lnTo>
                    <a:lnTo>
                      <a:pt x="164" y="119"/>
                    </a:lnTo>
                    <a:lnTo>
                      <a:pt x="164" y="119"/>
                    </a:lnTo>
                    <a:lnTo>
                      <a:pt x="164" y="119"/>
                    </a:lnTo>
                    <a:lnTo>
                      <a:pt x="164" y="119"/>
                    </a:lnTo>
                    <a:lnTo>
                      <a:pt x="164" y="119"/>
                    </a:lnTo>
                    <a:lnTo>
                      <a:pt x="164" y="119"/>
                    </a:lnTo>
                    <a:lnTo>
                      <a:pt x="164" y="119"/>
                    </a:lnTo>
                    <a:lnTo>
                      <a:pt x="164" y="120"/>
                    </a:lnTo>
                    <a:lnTo>
                      <a:pt x="164" y="120"/>
                    </a:lnTo>
                    <a:lnTo>
                      <a:pt x="163" y="120"/>
                    </a:lnTo>
                    <a:lnTo>
                      <a:pt x="163" y="120"/>
                    </a:lnTo>
                    <a:lnTo>
                      <a:pt x="162" y="120"/>
                    </a:lnTo>
                    <a:lnTo>
                      <a:pt x="161" y="121"/>
                    </a:lnTo>
                    <a:lnTo>
                      <a:pt x="161" y="121"/>
                    </a:lnTo>
                    <a:lnTo>
                      <a:pt x="160" y="121"/>
                    </a:lnTo>
                    <a:lnTo>
                      <a:pt x="159" y="122"/>
                    </a:lnTo>
                    <a:lnTo>
                      <a:pt x="158" y="122"/>
                    </a:lnTo>
                    <a:lnTo>
                      <a:pt x="158" y="122"/>
                    </a:lnTo>
                    <a:lnTo>
                      <a:pt x="157" y="123"/>
                    </a:lnTo>
                    <a:lnTo>
                      <a:pt x="157" y="123"/>
                    </a:lnTo>
                    <a:lnTo>
                      <a:pt x="157" y="123"/>
                    </a:lnTo>
                    <a:lnTo>
                      <a:pt x="157" y="123"/>
                    </a:lnTo>
                    <a:lnTo>
                      <a:pt x="157" y="124"/>
                    </a:lnTo>
                    <a:lnTo>
                      <a:pt x="156" y="124"/>
                    </a:lnTo>
                    <a:lnTo>
                      <a:pt x="156" y="125"/>
                    </a:lnTo>
                    <a:lnTo>
                      <a:pt x="157" y="126"/>
                    </a:lnTo>
                    <a:lnTo>
                      <a:pt x="157" y="126"/>
                    </a:lnTo>
                    <a:lnTo>
                      <a:pt x="157" y="127"/>
                    </a:lnTo>
                    <a:lnTo>
                      <a:pt x="157" y="127"/>
                    </a:lnTo>
                    <a:lnTo>
                      <a:pt x="158" y="128"/>
                    </a:lnTo>
                    <a:lnTo>
                      <a:pt x="158" y="128"/>
                    </a:lnTo>
                    <a:lnTo>
                      <a:pt x="158" y="129"/>
                    </a:lnTo>
                    <a:lnTo>
                      <a:pt x="158" y="129"/>
                    </a:lnTo>
                    <a:lnTo>
                      <a:pt x="158" y="130"/>
                    </a:lnTo>
                    <a:lnTo>
                      <a:pt x="158" y="130"/>
                    </a:lnTo>
                    <a:lnTo>
                      <a:pt x="158" y="130"/>
                    </a:lnTo>
                    <a:lnTo>
                      <a:pt x="158" y="130"/>
                    </a:lnTo>
                    <a:lnTo>
                      <a:pt x="157" y="130"/>
                    </a:lnTo>
                    <a:lnTo>
                      <a:pt x="157" y="130"/>
                    </a:lnTo>
                    <a:lnTo>
                      <a:pt x="157" y="130"/>
                    </a:lnTo>
                    <a:lnTo>
                      <a:pt x="156" y="130"/>
                    </a:lnTo>
                    <a:lnTo>
                      <a:pt x="156" y="130"/>
                    </a:lnTo>
                    <a:lnTo>
                      <a:pt x="155" y="130"/>
                    </a:lnTo>
                    <a:lnTo>
                      <a:pt x="155" y="130"/>
                    </a:lnTo>
                    <a:lnTo>
                      <a:pt x="154" y="130"/>
                    </a:lnTo>
                    <a:lnTo>
                      <a:pt x="154" y="130"/>
                    </a:lnTo>
                    <a:lnTo>
                      <a:pt x="154" y="130"/>
                    </a:lnTo>
                    <a:lnTo>
                      <a:pt x="153" y="130"/>
                    </a:lnTo>
                    <a:lnTo>
                      <a:pt x="153" y="131"/>
                    </a:lnTo>
                    <a:lnTo>
                      <a:pt x="153" y="131"/>
                    </a:lnTo>
                    <a:lnTo>
                      <a:pt x="153" y="131"/>
                    </a:lnTo>
                    <a:lnTo>
                      <a:pt x="153" y="132"/>
                    </a:lnTo>
                    <a:lnTo>
                      <a:pt x="153" y="133"/>
                    </a:lnTo>
                    <a:lnTo>
                      <a:pt x="153" y="135"/>
                    </a:lnTo>
                    <a:lnTo>
                      <a:pt x="153" y="136"/>
                    </a:lnTo>
                    <a:lnTo>
                      <a:pt x="153" y="137"/>
                    </a:lnTo>
                    <a:lnTo>
                      <a:pt x="153" y="137"/>
                    </a:lnTo>
                    <a:lnTo>
                      <a:pt x="153" y="138"/>
                    </a:lnTo>
                    <a:lnTo>
                      <a:pt x="154" y="139"/>
                    </a:lnTo>
                    <a:lnTo>
                      <a:pt x="154" y="140"/>
                    </a:lnTo>
                    <a:lnTo>
                      <a:pt x="155" y="141"/>
                    </a:lnTo>
                    <a:lnTo>
                      <a:pt x="155" y="142"/>
                    </a:lnTo>
                    <a:lnTo>
                      <a:pt x="156" y="143"/>
                    </a:lnTo>
                    <a:lnTo>
                      <a:pt x="156" y="144"/>
                    </a:lnTo>
                    <a:lnTo>
                      <a:pt x="156" y="145"/>
                    </a:lnTo>
                    <a:lnTo>
                      <a:pt x="157" y="145"/>
                    </a:lnTo>
                    <a:lnTo>
                      <a:pt x="156" y="145"/>
                    </a:lnTo>
                    <a:lnTo>
                      <a:pt x="156" y="145"/>
                    </a:lnTo>
                    <a:lnTo>
                      <a:pt x="156" y="145"/>
                    </a:lnTo>
                    <a:lnTo>
                      <a:pt x="155" y="145"/>
                    </a:lnTo>
                    <a:lnTo>
                      <a:pt x="155" y="145"/>
                    </a:lnTo>
                    <a:lnTo>
                      <a:pt x="154" y="145"/>
                    </a:lnTo>
                    <a:lnTo>
                      <a:pt x="153" y="145"/>
                    </a:lnTo>
                    <a:lnTo>
                      <a:pt x="152" y="145"/>
                    </a:lnTo>
                    <a:lnTo>
                      <a:pt x="151" y="145"/>
                    </a:lnTo>
                    <a:lnTo>
                      <a:pt x="152" y="145"/>
                    </a:lnTo>
                    <a:lnTo>
                      <a:pt x="152" y="145"/>
                    </a:lnTo>
                    <a:lnTo>
                      <a:pt x="152" y="144"/>
                    </a:lnTo>
                    <a:lnTo>
                      <a:pt x="151" y="144"/>
                    </a:lnTo>
                    <a:lnTo>
                      <a:pt x="151" y="144"/>
                    </a:lnTo>
                    <a:lnTo>
                      <a:pt x="151" y="144"/>
                    </a:lnTo>
                    <a:lnTo>
                      <a:pt x="151" y="144"/>
                    </a:lnTo>
                    <a:lnTo>
                      <a:pt x="150" y="144"/>
                    </a:lnTo>
                    <a:lnTo>
                      <a:pt x="149" y="143"/>
                    </a:lnTo>
                    <a:lnTo>
                      <a:pt x="148" y="143"/>
                    </a:lnTo>
                    <a:lnTo>
                      <a:pt x="148" y="143"/>
                    </a:lnTo>
                    <a:lnTo>
                      <a:pt x="147" y="142"/>
                    </a:lnTo>
                    <a:lnTo>
                      <a:pt x="146" y="142"/>
                    </a:lnTo>
                    <a:lnTo>
                      <a:pt x="146" y="142"/>
                    </a:lnTo>
                    <a:lnTo>
                      <a:pt x="145" y="142"/>
                    </a:lnTo>
                    <a:lnTo>
                      <a:pt x="145" y="142"/>
                    </a:lnTo>
                    <a:lnTo>
                      <a:pt x="144" y="142"/>
                    </a:lnTo>
                    <a:lnTo>
                      <a:pt x="144" y="142"/>
                    </a:lnTo>
                    <a:lnTo>
                      <a:pt x="143" y="142"/>
                    </a:lnTo>
                    <a:lnTo>
                      <a:pt x="141" y="142"/>
                    </a:lnTo>
                    <a:lnTo>
                      <a:pt x="140" y="142"/>
                    </a:lnTo>
                    <a:lnTo>
                      <a:pt x="138" y="142"/>
                    </a:lnTo>
                    <a:lnTo>
                      <a:pt x="137" y="142"/>
                    </a:lnTo>
                    <a:lnTo>
                      <a:pt x="136" y="142"/>
                    </a:lnTo>
                    <a:lnTo>
                      <a:pt x="135" y="141"/>
                    </a:lnTo>
                    <a:lnTo>
                      <a:pt x="135" y="141"/>
                    </a:lnTo>
                    <a:lnTo>
                      <a:pt x="134" y="141"/>
                    </a:lnTo>
                    <a:lnTo>
                      <a:pt x="134" y="140"/>
                    </a:lnTo>
                    <a:lnTo>
                      <a:pt x="134" y="140"/>
                    </a:lnTo>
                    <a:lnTo>
                      <a:pt x="133" y="139"/>
                    </a:lnTo>
                    <a:lnTo>
                      <a:pt x="133" y="139"/>
                    </a:lnTo>
                    <a:lnTo>
                      <a:pt x="133" y="138"/>
                    </a:lnTo>
                    <a:lnTo>
                      <a:pt x="133" y="138"/>
                    </a:lnTo>
                    <a:lnTo>
                      <a:pt x="133" y="137"/>
                    </a:lnTo>
                    <a:lnTo>
                      <a:pt x="133" y="137"/>
                    </a:lnTo>
                    <a:lnTo>
                      <a:pt x="133" y="137"/>
                    </a:lnTo>
                    <a:lnTo>
                      <a:pt x="132" y="137"/>
                    </a:lnTo>
                    <a:lnTo>
                      <a:pt x="132" y="137"/>
                    </a:lnTo>
                    <a:lnTo>
                      <a:pt x="128" y="137"/>
                    </a:lnTo>
                    <a:lnTo>
                      <a:pt x="125" y="137"/>
                    </a:lnTo>
                    <a:lnTo>
                      <a:pt x="121" y="137"/>
                    </a:lnTo>
                    <a:lnTo>
                      <a:pt x="118" y="137"/>
                    </a:lnTo>
                    <a:lnTo>
                      <a:pt x="118" y="136"/>
                    </a:lnTo>
                    <a:lnTo>
                      <a:pt x="118" y="136"/>
                    </a:lnTo>
                    <a:lnTo>
                      <a:pt x="118" y="136"/>
                    </a:lnTo>
                    <a:lnTo>
                      <a:pt x="118" y="136"/>
                    </a:lnTo>
                    <a:lnTo>
                      <a:pt x="118" y="135"/>
                    </a:lnTo>
                    <a:lnTo>
                      <a:pt x="117" y="135"/>
                    </a:lnTo>
                    <a:lnTo>
                      <a:pt x="117" y="135"/>
                    </a:lnTo>
                    <a:lnTo>
                      <a:pt x="114" y="136"/>
                    </a:lnTo>
                    <a:lnTo>
                      <a:pt x="112" y="136"/>
                    </a:lnTo>
                    <a:lnTo>
                      <a:pt x="110" y="136"/>
                    </a:lnTo>
                    <a:lnTo>
                      <a:pt x="107" y="137"/>
                    </a:lnTo>
                    <a:lnTo>
                      <a:pt x="105" y="137"/>
                    </a:lnTo>
                    <a:lnTo>
                      <a:pt x="102" y="137"/>
                    </a:lnTo>
                    <a:lnTo>
                      <a:pt x="101" y="137"/>
                    </a:lnTo>
                    <a:lnTo>
                      <a:pt x="99" y="137"/>
                    </a:lnTo>
                    <a:lnTo>
                      <a:pt x="98" y="137"/>
                    </a:lnTo>
                    <a:lnTo>
                      <a:pt x="97" y="137"/>
                    </a:lnTo>
                    <a:lnTo>
                      <a:pt x="96" y="137"/>
                    </a:lnTo>
                    <a:lnTo>
                      <a:pt x="95" y="137"/>
                    </a:lnTo>
                    <a:lnTo>
                      <a:pt x="94" y="137"/>
                    </a:lnTo>
                    <a:lnTo>
                      <a:pt x="93" y="137"/>
                    </a:lnTo>
                    <a:lnTo>
                      <a:pt x="93" y="137"/>
                    </a:lnTo>
                    <a:lnTo>
                      <a:pt x="92" y="137"/>
                    </a:lnTo>
                    <a:lnTo>
                      <a:pt x="92" y="137"/>
                    </a:lnTo>
                    <a:lnTo>
                      <a:pt x="92" y="138"/>
                    </a:lnTo>
                    <a:lnTo>
                      <a:pt x="92" y="138"/>
                    </a:lnTo>
                    <a:lnTo>
                      <a:pt x="92" y="138"/>
                    </a:lnTo>
                    <a:lnTo>
                      <a:pt x="92" y="139"/>
                    </a:lnTo>
                    <a:lnTo>
                      <a:pt x="90" y="139"/>
                    </a:lnTo>
                    <a:lnTo>
                      <a:pt x="89" y="139"/>
                    </a:lnTo>
                    <a:lnTo>
                      <a:pt x="88" y="139"/>
                    </a:lnTo>
                    <a:lnTo>
                      <a:pt x="87" y="139"/>
                    </a:lnTo>
                    <a:lnTo>
                      <a:pt x="86" y="138"/>
                    </a:lnTo>
                    <a:lnTo>
                      <a:pt x="86" y="138"/>
                    </a:lnTo>
                    <a:lnTo>
                      <a:pt x="84" y="138"/>
                    </a:lnTo>
                    <a:lnTo>
                      <a:pt x="83" y="137"/>
                    </a:lnTo>
                    <a:lnTo>
                      <a:pt x="82" y="137"/>
                    </a:lnTo>
                    <a:lnTo>
                      <a:pt x="81" y="137"/>
                    </a:lnTo>
                    <a:lnTo>
                      <a:pt x="80" y="137"/>
                    </a:lnTo>
                    <a:lnTo>
                      <a:pt x="79" y="137"/>
                    </a:lnTo>
                    <a:lnTo>
                      <a:pt x="78" y="137"/>
                    </a:lnTo>
                    <a:lnTo>
                      <a:pt x="77" y="137"/>
                    </a:lnTo>
                    <a:lnTo>
                      <a:pt x="76" y="137"/>
                    </a:lnTo>
                    <a:lnTo>
                      <a:pt x="76" y="137"/>
                    </a:lnTo>
                    <a:lnTo>
                      <a:pt x="75" y="137"/>
                    </a:lnTo>
                    <a:lnTo>
                      <a:pt x="75" y="137"/>
                    </a:lnTo>
                    <a:lnTo>
                      <a:pt x="75" y="137"/>
                    </a:lnTo>
                    <a:lnTo>
                      <a:pt x="75" y="138"/>
                    </a:lnTo>
                    <a:lnTo>
                      <a:pt x="75" y="138"/>
                    </a:lnTo>
                    <a:lnTo>
                      <a:pt x="75" y="139"/>
                    </a:lnTo>
                    <a:lnTo>
                      <a:pt x="75" y="139"/>
                    </a:lnTo>
                    <a:lnTo>
                      <a:pt x="74" y="139"/>
                    </a:lnTo>
                    <a:lnTo>
                      <a:pt x="74" y="139"/>
                    </a:lnTo>
                    <a:lnTo>
                      <a:pt x="74" y="139"/>
                    </a:lnTo>
                    <a:lnTo>
                      <a:pt x="73" y="139"/>
                    </a:lnTo>
                    <a:lnTo>
                      <a:pt x="73" y="139"/>
                    </a:lnTo>
                    <a:lnTo>
                      <a:pt x="72" y="139"/>
                    </a:lnTo>
                    <a:lnTo>
                      <a:pt x="72" y="139"/>
                    </a:lnTo>
                    <a:lnTo>
                      <a:pt x="72" y="139"/>
                    </a:lnTo>
                    <a:lnTo>
                      <a:pt x="72" y="139"/>
                    </a:lnTo>
                    <a:lnTo>
                      <a:pt x="72" y="140"/>
                    </a:lnTo>
                    <a:lnTo>
                      <a:pt x="72" y="140"/>
                    </a:lnTo>
                    <a:lnTo>
                      <a:pt x="72" y="140"/>
                    </a:lnTo>
                    <a:lnTo>
                      <a:pt x="71" y="140"/>
                    </a:lnTo>
                    <a:lnTo>
                      <a:pt x="71" y="140"/>
                    </a:lnTo>
                    <a:lnTo>
                      <a:pt x="71" y="140"/>
                    </a:lnTo>
                    <a:lnTo>
                      <a:pt x="70" y="140"/>
                    </a:lnTo>
                    <a:lnTo>
                      <a:pt x="70" y="140"/>
                    </a:lnTo>
                    <a:lnTo>
                      <a:pt x="69" y="140"/>
                    </a:lnTo>
                    <a:lnTo>
                      <a:pt x="68" y="140"/>
                    </a:lnTo>
                    <a:lnTo>
                      <a:pt x="67" y="140"/>
                    </a:lnTo>
                    <a:lnTo>
                      <a:pt x="66" y="140"/>
                    </a:lnTo>
                    <a:lnTo>
                      <a:pt x="64" y="140"/>
                    </a:lnTo>
                    <a:lnTo>
                      <a:pt x="61" y="140"/>
                    </a:lnTo>
                    <a:lnTo>
                      <a:pt x="60" y="140"/>
                    </a:lnTo>
                    <a:lnTo>
                      <a:pt x="59" y="140"/>
                    </a:lnTo>
                    <a:lnTo>
                      <a:pt x="58" y="140"/>
                    </a:lnTo>
                    <a:lnTo>
                      <a:pt x="57" y="140"/>
                    </a:lnTo>
                    <a:lnTo>
                      <a:pt x="57" y="140"/>
                    </a:lnTo>
                    <a:lnTo>
                      <a:pt x="56" y="141"/>
                    </a:lnTo>
                    <a:lnTo>
                      <a:pt x="55" y="141"/>
                    </a:lnTo>
                    <a:lnTo>
                      <a:pt x="55" y="142"/>
                    </a:lnTo>
                    <a:lnTo>
                      <a:pt x="55" y="142"/>
                    </a:lnTo>
                    <a:lnTo>
                      <a:pt x="54" y="142"/>
                    </a:lnTo>
                    <a:lnTo>
                      <a:pt x="54" y="142"/>
                    </a:lnTo>
                    <a:lnTo>
                      <a:pt x="53" y="142"/>
                    </a:lnTo>
                    <a:lnTo>
                      <a:pt x="53" y="142"/>
                    </a:lnTo>
                    <a:lnTo>
                      <a:pt x="52" y="142"/>
                    </a:lnTo>
                    <a:lnTo>
                      <a:pt x="52" y="143"/>
                    </a:lnTo>
                    <a:lnTo>
                      <a:pt x="52" y="143"/>
                    </a:lnTo>
                    <a:lnTo>
                      <a:pt x="52" y="143"/>
                    </a:lnTo>
                    <a:lnTo>
                      <a:pt x="52" y="144"/>
                    </a:lnTo>
                    <a:lnTo>
                      <a:pt x="51" y="144"/>
                    </a:lnTo>
                    <a:lnTo>
                      <a:pt x="51" y="143"/>
                    </a:lnTo>
                    <a:lnTo>
                      <a:pt x="50" y="144"/>
                    </a:lnTo>
                    <a:lnTo>
                      <a:pt x="50" y="144"/>
                    </a:lnTo>
                    <a:lnTo>
                      <a:pt x="50" y="144"/>
                    </a:lnTo>
                    <a:lnTo>
                      <a:pt x="50" y="145"/>
                    </a:lnTo>
                    <a:lnTo>
                      <a:pt x="50" y="145"/>
                    </a:lnTo>
                    <a:lnTo>
                      <a:pt x="50" y="145"/>
                    </a:lnTo>
                    <a:lnTo>
                      <a:pt x="49" y="145"/>
                    </a:lnTo>
                    <a:lnTo>
                      <a:pt x="48" y="145"/>
                    </a:lnTo>
                    <a:lnTo>
                      <a:pt x="46" y="145"/>
                    </a:lnTo>
                    <a:lnTo>
                      <a:pt x="45" y="145"/>
                    </a:lnTo>
                    <a:lnTo>
                      <a:pt x="45" y="145"/>
                    </a:lnTo>
                    <a:lnTo>
                      <a:pt x="44" y="144"/>
                    </a:lnTo>
                    <a:lnTo>
                      <a:pt x="44" y="144"/>
                    </a:lnTo>
                    <a:lnTo>
                      <a:pt x="44" y="143"/>
                    </a:lnTo>
                    <a:lnTo>
                      <a:pt x="43" y="143"/>
                    </a:lnTo>
                    <a:lnTo>
                      <a:pt x="43" y="142"/>
                    </a:lnTo>
                    <a:lnTo>
                      <a:pt x="43" y="140"/>
                    </a:lnTo>
                    <a:lnTo>
                      <a:pt x="43" y="139"/>
                    </a:lnTo>
                    <a:lnTo>
                      <a:pt x="43" y="137"/>
                    </a:lnTo>
                    <a:lnTo>
                      <a:pt x="43" y="135"/>
                    </a:lnTo>
                    <a:lnTo>
                      <a:pt x="43" y="134"/>
                    </a:lnTo>
                    <a:lnTo>
                      <a:pt x="42" y="133"/>
                    </a:lnTo>
                    <a:lnTo>
                      <a:pt x="41" y="131"/>
                    </a:lnTo>
                    <a:lnTo>
                      <a:pt x="40" y="130"/>
                    </a:lnTo>
                    <a:lnTo>
                      <a:pt x="40" y="129"/>
                    </a:lnTo>
                    <a:lnTo>
                      <a:pt x="39" y="128"/>
                    </a:lnTo>
                    <a:lnTo>
                      <a:pt x="38" y="126"/>
                    </a:lnTo>
                    <a:lnTo>
                      <a:pt x="38" y="125"/>
                    </a:lnTo>
                    <a:lnTo>
                      <a:pt x="37" y="123"/>
                    </a:lnTo>
                    <a:lnTo>
                      <a:pt x="36" y="120"/>
                    </a:lnTo>
                    <a:lnTo>
                      <a:pt x="35" y="117"/>
                    </a:lnTo>
                    <a:lnTo>
                      <a:pt x="34" y="114"/>
                    </a:lnTo>
                    <a:lnTo>
                      <a:pt x="33" y="111"/>
                    </a:lnTo>
                    <a:lnTo>
                      <a:pt x="33" y="110"/>
                    </a:lnTo>
                    <a:lnTo>
                      <a:pt x="32" y="109"/>
                    </a:lnTo>
                    <a:lnTo>
                      <a:pt x="32" y="108"/>
                    </a:lnTo>
                    <a:lnTo>
                      <a:pt x="31" y="107"/>
                    </a:lnTo>
                    <a:lnTo>
                      <a:pt x="30" y="106"/>
                    </a:lnTo>
                    <a:lnTo>
                      <a:pt x="30" y="106"/>
                    </a:lnTo>
                    <a:lnTo>
                      <a:pt x="29" y="105"/>
                    </a:lnTo>
                    <a:lnTo>
                      <a:pt x="28" y="105"/>
                    </a:lnTo>
                    <a:lnTo>
                      <a:pt x="27" y="104"/>
                    </a:lnTo>
                    <a:lnTo>
                      <a:pt x="26" y="104"/>
                    </a:lnTo>
                    <a:lnTo>
                      <a:pt x="24" y="103"/>
                    </a:lnTo>
                    <a:lnTo>
                      <a:pt x="22" y="103"/>
                    </a:lnTo>
                    <a:lnTo>
                      <a:pt x="20" y="102"/>
                    </a:lnTo>
                    <a:lnTo>
                      <a:pt x="18" y="100"/>
                    </a:lnTo>
                    <a:lnTo>
                      <a:pt x="16" y="98"/>
                    </a:lnTo>
                    <a:lnTo>
                      <a:pt x="13" y="93"/>
                    </a:lnTo>
                    <a:lnTo>
                      <a:pt x="11" y="91"/>
                    </a:lnTo>
                    <a:lnTo>
                      <a:pt x="9" y="89"/>
                    </a:lnTo>
                    <a:lnTo>
                      <a:pt x="7" y="86"/>
                    </a:lnTo>
                    <a:lnTo>
                      <a:pt x="6" y="84"/>
                    </a:lnTo>
                    <a:lnTo>
                      <a:pt x="4" y="81"/>
                    </a:lnTo>
                    <a:lnTo>
                      <a:pt x="4" y="80"/>
                    </a:lnTo>
                    <a:lnTo>
                      <a:pt x="3" y="78"/>
                    </a:lnTo>
                    <a:lnTo>
                      <a:pt x="3" y="77"/>
                    </a:lnTo>
                    <a:lnTo>
                      <a:pt x="2" y="76"/>
                    </a:lnTo>
                    <a:lnTo>
                      <a:pt x="1" y="74"/>
                    </a:lnTo>
                    <a:lnTo>
                      <a:pt x="1" y="72"/>
                    </a:lnTo>
                    <a:lnTo>
                      <a:pt x="1" y="71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0" y="59"/>
                    </a:lnTo>
                    <a:lnTo>
                      <a:pt x="0" y="57"/>
                    </a:lnTo>
                    <a:lnTo>
                      <a:pt x="0" y="55"/>
                    </a:lnTo>
                    <a:lnTo>
                      <a:pt x="0" y="54"/>
                    </a:lnTo>
                    <a:lnTo>
                      <a:pt x="1" y="52"/>
                    </a:lnTo>
                    <a:lnTo>
                      <a:pt x="1" y="51"/>
                    </a:lnTo>
                    <a:lnTo>
                      <a:pt x="1" y="49"/>
                    </a:lnTo>
                    <a:lnTo>
                      <a:pt x="2" y="48"/>
                    </a:lnTo>
                    <a:lnTo>
                      <a:pt x="3" y="47"/>
                    </a:lnTo>
                    <a:lnTo>
                      <a:pt x="3" y="45"/>
                    </a:lnTo>
                    <a:lnTo>
                      <a:pt x="4" y="44"/>
                    </a:lnTo>
                    <a:lnTo>
                      <a:pt x="5" y="43"/>
                    </a:lnTo>
                    <a:lnTo>
                      <a:pt x="6" y="42"/>
                    </a:lnTo>
                    <a:lnTo>
                      <a:pt x="7" y="40"/>
                    </a:lnTo>
                    <a:lnTo>
                      <a:pt x="8" y="39"/>
                    </a:lnTo>
                    <a:lnTo>
                      <a:pt x="9" y="38"/>
                    </a:lnTo>
                    <a:lnTo>
                      <a:pt x="10" y="37"/>
                    </a:lnTo>
                    <a:lnTo>
                      <a:pt x="11" y="36"/>
                    </a:lnTo>
                    <a:lnTo>
                      <a:pt x="12" y="35"/>
                    </a:lnTo>
                    <a:lnTo>
                      <a:pt x="14" y="34"/>
                    </a:lnTo>
                    <a:lnTo>
                      <a:pt x="15" y="33"/>
                    </a:lnTo>
                    <a:lnTo>
                      <a:pt x="16" y="32"/>
                    </a:lnTo>
                    <a:lnTo>
                      <a:pt x="19" y="30"/>
                    </a:lnTo>
                    <a:lnTo>
                      <a:pt x="22" y="29"/>
                    </a:lnTo>
                    <a:lnTo>
                      <a:pt x="25" y="27"/>
                    </a:lnTo>
                    <a:lnTo>
                      <a:pt x="28" y="26"/>
                    </a:lnTo>
                    <a:lnTo>
                      <a:pt x="32" y="25"/>
                    </a:lnTo>
                    <a:lnTo>
                      <a:pt x="35" y="24"/>
                    </a:lnTo>
                    <a:lnTo>
                      <a:pt x="44" y="24"/>
                    </a:lnTo>
                    <a:lnTo>
                      <a:pt x="53" y="24"/>
                    </a:lnTo>
                    <a:lnTo>
                      <a:pt x="62" y="24"/>
                    </a:lnTo>
                    <a:lnTo>
                      <a:pt x="67" y="24"/>
                    </a:lnTo>
                    <a:lnTo>
                      <a:pt x="72" y="24"/>
                    </a:lnTo>
                    <a:lnTo>
                      <a:pt x="72" y="23"/>
                    </a:lnTo>
                    <a:lnTo>
                      <a:pt x="71" y="22"/>
                    </a:lnTo>
                    <a:lnTo>
                      <a:pt x="71" y="21"/>
                    </a:lnTo>
                    <a:lnTo>
                      <a:pt x="71" y="21"/>
                    </a:lnTo>
                    <a:lnTo>
                      <a:pt x="72" y="20"/>
                    </a:lnTo>
                    <a:lnTo>
                      <a:pt x="72" y="19"/>
                    </a:lnTo>
                    <a:lnTo>
                      <a:pt x="72" y="19"/>
                    </a:lnTo>
                    <a:lnTo>
                      <a:pt x="72" y="18"/>
                    </a:lnTo>
                    <a:lnTo>
                      <a:pt x="73" y="17"/>
                    </a:lnTo>
                    <a:lnTo>
                      <a:pt x="73" y="16"/>
                    </a:lnTo>
                    <a:lnTo>
                      <a:pt x="74" y="15"/>
                    </a:lnTo>
                    <a:lnTo>
                      <a:pt x="75" y="14"/>
                    </a:lnTo>
                    <a:lnTo>
                      <a:pt x="75" y="13"/>
                    </a:lnTo>
                    <a:lnTo>
                      <a:pt x="76" y="12"/>
                    </a:lnTo>
                    <a:lnTo>
                      <a:pt x="76" y="11"/>
                    </a:lnTo>
                    <a:lnTo>
                      <a:pt x="76" y="11"/>
                    </a:lnTo>
                    <a:lnTo>
                      <a:pt x="76" y="10"/>
                    </a:lnTo>
                    <a:lnTo>
                      <a:pt x="76" y="10"/>
                    </a:lnTo>
                    <a:lnTo>
                      <a:pt x="76" y="9"/>
                    </a:lnTo>
                    <a:lnTo>
                      <a:pt x="76" y="8"/>
                    </a:lnTo>
                    <a:lnTo>
                      <a:pt x="76" y="8"/>
                    </a:lnTo>
                    <a:lnTo>
                      <a:pt x="76" y="7"/>
                    </a:lnTo>
                    <a:lnTo>
                      <a:pt x="76" y="7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6" y="5"/>
                    </a:lnTo>
                    <a:lnTo>
                      <a:pt x="77" y="4"/>
                    </a:lnTo>
                    <a:lnTo>
                      <a:pt x="78" y="3"/>
                    </a:lnTo>
                    <a:lnTo>
                      <a:pt x="79" y="2"/>
                    </a:lnTo>
                    <a:lnTo>
                      <a:pt x="81" y="2"/>
                    </a:lnTo>
                    <a:lnTo>
                      <a:pt x="82" y="1"/>
                    </a:lnTo>
                    <a:lnTo>
                      <a:pt x="83" y="1"/>
                    </a:lnTo>
                    <a:lnTo>
                      <a:pt x="84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8" y="0"/>
                    </a:lnTo>
                    <a:lnTo>
                      <a:pt x="89" y="0"/>
                    </a:lnTo>
                    <a:lnTo>
                      <a:pt x="91" y="0"/>
                    </a:lnTo>
                    <a:lnTo>
                      <a:pt x="92" y="0"/>
                    </a:lnTo>
                    <a:lnTo>
                      <a:pt x="93" y="0"/>
                    </a:lnTo>
                    <a:lnTo>
                      <a:pt x="95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1"/>
                    </a:lnTo>
                    <a:lnTo>
                      <a:pt x="103" y="1"/>
                    </a:lnTo>
                    <a:lnTo>
                      <a:pt x="106" y="2"/>
                    </a:lnTo>
                    <a:lnTo>
                      <a:pt x="109" y="3"/>
                    </a:lnTo>
                    <a:lnTo>
                      <a:pt x="111" y="4"/>
                    </a:lnTo>
                    <a:lnTo>
                      <a:pt x="114" y="5"/>
                    </a:lnTo>
                    <a:lnTo>
                      <a:pt x="117" y="6"/>
                    </a:lnTo>
                    <a:lnTo>
                      <a:pt x="117" y="5"/>
                    </a:lnTo>
                    <a:lnTo>
                      <a:pt x="118" y="5"/>
                    </a:lnTo>
                    <a:lnTo>
                      <a:pt x="119" y="5"/>
                    </a:lnTo>
                    <a:lnTo>
                      <a:pt x="119" y="5"/>
                    </a:lnTo>
                    <a:lnTo>
                      <a:pt x="120" y="5"/>
                    </a:lnTo>
                    <a:lnTo>
                      <a:pt x="120" y="4"/>
                    </a:lnTo>
                    <a:lnTo>
                      <a:pt x="120" y="4"/>
                    </a:lnTo>
                    <a:lnTo>
                      <a:pt x="121" y="4"/>
                    </a:lnTo>
                    <a:lnTo>
                      <a:pt x="121" y="4"/>
                    </a:lnTo>
                    <a:lnTo>
                      <a:pt x="121" y="4"/>
                    </a:lnTo>
                    <a:lnTo>
                      <a:pt x="122" y="4"/>
                    </a:lnTo>
                    <a:lnTo>
                      <a:pt x="122" y="4"/>
                    </a:lnTo>
                    <a:lnTo>
                      <a:pt x="122" y="4"/>
                    </a:lnTo>
                    <a:lnTo>
                      <a:pt x="122" y="4"/>
                    </a:lnTo>
                    <a:lnTo>
                      <a:pt x="122" y="4"/>
                    </a:lnTo>
                    <a:lnTo>
                      <a:pt x="123" y="4"/>
                    </a:lnTo>
                    <a:lnTo>
                      <a:pt x="123" y="3"/>
                    </a:lnTo>
                    <a:lnTo>
                      <a:pt x="123" y="3"/>
                    </a:lnTo>
                    <a:lnTo>
                      <a:pt x="124" y="3"/>
                    </a:lnTo>
                    <a:lnTo>
                      <a:pt x="124" y="3"/>
                    </a:lnTo>
                    <a:lnTo>
                      <a:pt x="125" y="3"/>
                    </a:lnTo>
                    <a:lnTo>
                      <a:pt x="125" y="3"/>
                    </a:lnTo>
                    <a:lnTo>
                      <a:pt x="125" y="3"/>
                    </a:lnTo>
                    <a:lnTo>
                      <a:pt x="126" y="2"/>
                    </a:lnTo>
                    <a:lnTo>
                      <a:pt x="127" y="2"/>
                    </a:lnTo>
                  </a:path>
                </a:pathLst>
              </a:custGeom>
              <a:grpFill/>
              <a:ln w="317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defTabSz="914308">
                  <a:defRPr/>
                </a:pPr>
                <a:endParaRPr lang="en-US" sz="9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7" name="Freeform 11"/>
              <p:cNvSpPr>
                <a:spLocks/>
              </p:cNvSpPr>
              <p:nvPr/>
            </p:nvSpPr>
            <p:spPr bwMode="auto">
              <a:xfrm>
                <a:off x="1772860" y="3653644"/>
                <a:ext cx="1483074" cy="1339653"/>
              </a:xfrm>
              <a:custGeom>
                <a:avLst/>
                <a:gdLst/>
                <a:ahLst/>
                <a:cxnLst>
                  <a:cxn ang="0">
                    <a:pos x="107" y="35"/>
                  </a:cxn>
                  <a:cxn ang="0">
                    <a:pos x="125" y="42"/>
                  </a:cxn>
                  <a:cxn ang="0">
                    <a:pos x="152" y="58"/>
                  </a:cxn>
                  <a:cxn ang="0">
                    <a:pos x="180" y="59"/>
                  </a:cxn>
                  <a:cxn ang="0">
                    <a:pos x="185" y="69"/>
                  </a:cxn>
                  <a:cxn ang="0">
                    <a:pos x="183" y="80"/>
                  </a:cxn>
                  <a:cxn ang="0">
                    <a:pos x="189" y="87"/>
                  </a:cxn>
                  <a:cxn ang="0">
                    <a:pos x="190" y="110"/>
                  </a:cxn>
                  <a:cxn ang="0">
                    <a:pos x="198" y="117"/>
                  </a:cxn>
                  <a:cxn ang="0">
                    <a:pos x="197" y="131"/>
                  </a:cxn>
                  <a:cxn ang="0">
                    <a:pos x="193" y="139"/>
                  </a:cxn>
                  <a:cxn ang="0">
                    <a:pos x="195" y="145"/>
                  </a:cxn>
                  <a:cxn ang="0">
                    <a:pos x="165" y="163"/>
                  </a:cxn>
                  <a:cxn ang="0">
                    <a:pos x="160" y="156"/>
                  </a:cxn>
                  <a:cxn ang="0">
                    <a:pos x="161" y="151"/>
                  </a:cxn>
                  <a:cxn ang="0">
                    <a:pos x="159" y="149"/>
                  </a:cxn>
                  <a:cxn ang="0">
                    <a:pos x="157" y="150"/>
                  </a:cxn>
                  <a:cxn ang="0">
                    <a:pos x="151" y="151"/>
                  </a:cxn>
                  <a:cxn ang="0">
                    <a:pos x="151" y="147"/>
                  </a:cxn>
                  <a:cxn ang="0">
                    <a:pos x="147" y="140"/>
                  </a:cxn>
                  <a:cxn ang="0">
                    <a:pos x="144" y="137"/>
                  </a:cxn>
                  <a:cxn ang="0">
                    <a:pos x="139" y="134"/>
                  </a:cxn>
                  <a:cxn ang="0">
                    <a:pos x="135" y="129"/>
                  </a:cxn>
                  <a:cxn ang="0">
                    <a:pos x="132" y="125"/>
                  </a:cxn>
                  <a:cxn ang="0">
                    <a:pos x="129" y="127"/>
                  </a:cxn>
                  <a:cxn ang="0">
                    <a:pos x="125" y="129"/>
                  </a:cxn>
                  <a:cxn ang="0">
                    <a:pos x="118" y="132"/>
                  </a:cxn>
                  <a:cxn ang="0">
                    <a:pos x="113" y="130"/>
                  </a:cxn>
                  <a:cxn ang="0">
                    <a:pos x="99" y="128"/>
                  </a:cxn>
                  <a:cxn ang="0">
                    <a:pos x="93" y="127"/>
                  </a:cxn>
                  <a:cxn ang="0">
                    <a:pos x="88" y="128"/>
                  </a:cxn>
                  <a:cxn ang="0">
                    <a:pos x="78" y="129"/>
                  </a:cxn>
                  <a:cxn ang="0">
                    <a:pos x="65" y="128"/>
                  </a:cxn>
                  <a:cxn ang="0">
                    <a:pos x="61" y="124"/>
                  </a:cxn>
                  <a:cxn ang="0">
                    <a:pos x="59" y="121"/>
                  </a:cxn>
                  <a:cxn ang="0">
                    <a:pos x="56" y="116"/>
                  </a:cxn>
                  <a:cxn ang="0">
                    <a:pos x="51" y="110"/>
                  </a:cxn>
                  <a:cxn ang="0">
                    <a:pos x="50" y="102"/>
                  </a:cxn>
                  <a:cxn ang="0">
                    <a:pos x="46" y="99"/>
                  </a:cxn>
                  <a:cxn ang="0">
                    <a:pos x="42" y="97"/>
                  </a:cxn>
                  <a:cxn ang="0">
                    <a:pos x="38" y="92"/>
                  </a:cxn>
                  <a:cxn ang="0">
                    <a:pos x="35" y="90"/>
                  </a:cxn>
                  <a:cxn ang="0">
                    <a:pos x="28" y="84"/>
                  </a:cxn>
                  <a:cxn ang="0">
                    <a:pos x="24" y="82"/>
                  </a:cxn>
                  <a:cxn ang="0">
                    <a:pos x="20" y="77"/>
                  </a:cxn>
                  <a:cxn ang="0">
                    <a:pos x="17" y="75"/>
                  </a:cxn>
                  <a:cxn ang="0">
                    <a:pos x="10" y="69"/>
                  </a:cxn>
                  <a:cxn ang="0">
                    <a:pos x="7" y="67"/>
                  </a:cxn>
                  <a:cxn ang="0">
                    <a:pos x="2" y="63"/>
                  </a:cxn>
                  <a:cxn ang="0">
                    <a:pos x="0" y="59"/>
                  </a:cxn>
                  <a:cxn ang="0">
                    <a:pos x="8" y="49"/>
                  </a:cxn>
                  <a:cxn ang="0">
                    <a:pos x="18" y="41"/>
                  </a:cxn>
                  <a:cxn ang="0">
                    <a:pos x="35" y="26"/>
                  </a:cxn>
                  <a:cxn ang="0">
                    <a:pos x="44" y="18"/>
                  </a:cxn>
                  <a:cxn ang="0">
                    <a:pos x="51" y="20"/>
                  </a:cxn>
                  <a:cxn ang="0">
                    <a:pos x="59" y="5"/>
                  </a:cxn>
                  <a:cxn ang="0">
                    <a:pos x="70" y="1"/>
                  </a:cxn>
                  <a:cxn ang="0">
                    <a:pos x="81" y="11"/>
                  </a:cxn>
                  <a:cxn ang="0">
                    <a:pos x="92" y="24"/>
                  </a:cxn>
                </a:cxnLst>
                <a:rect l="0" t="0" r="r" b="b"/>
                <a:pathLst>
                  <a:path w="198" h="167">
                    <a:moveTo>
                      <a:pt x="98" y="25"/>
                    </a:moveTo>
                    <a:lnTo>
                      <a:pt x="99" y="27"/>
                    </a:lnTo>
                    <a:lnTo>
                      <a:pt x="99" y="28"/>
                    </a:lnTo>
                    <a:lnTo>
                      <a:pt x="100" y="30"/>
                    </a:lnTo>
                    <a:lnTo>
                      <a:pt x="101" y="31"/>
                    </a:lnTo>
                    <a:lnTo>
                      <a:pt x="102" y="32"/>
                    </a:lnTo>
                    <a:lnTo>
                      <a:pt x="103" y="33"/>
                    </a:lnTo>
                    <a:lnTo>
                      <a:pt x="104" y="34"/>
                    </a:lnTo>
                    <a:lnTo>
                      <a:pt x="106" y="35"/>
                    </a:lnTo>
                    <a:lnTo>
                      <a:pt x="107" y="35"/>
                    </a:lnTo>
                    <a:lnTo>
                      <a:pt x="109" y="36"/>
                    </a:lnTo>
                    <a:lnTo>
                      <a:pt x="110" y="37"/>
                    </a:lnTo>
                    <a:lnTo>
                      <a:pt x="112" y="37"/>
                    </a:lnTo>
                    <a:lnTo>
                      <a:pt x="114" y="38"/>
                    </a:lnTo>
                    <a:lnTo>
                      <a:pt x="116" y="38"/>
                    </a:lnTo>
                    <a:lnTo>
                      <a:pt x="118" y="38"/>
                    </a:lnTo>
                    <a:lnTo>
                      <a:pt x="120" y="39"/>
                    </a:lnTo>
                    <a:lnTo>
                      <a:pt x="121" y="40"/>
                    </a:lnTo>
                    <a:lnTo>
                      <a:pt x="123" y="41"/>
                    </a:lnTo>
                    <a:lnTo>
                      <a:pt x="125" y="42"/>
                    </a:lnTo>
                    <a:lnTo>
                      <a:pt x="127" y="44"/>
                    </a:lnTo>
                    <a:lnTo>
                      <a:pt x="131" y="46"/>
                    </a:lnTo>
                    <a:lnTo>
                      <a:pt x="134" y="48"/>
                    </a:lnTo>
                    <a:lnTo>
                      <a:pt x="138" y="51"/>
                    </a:lnTo>
                    <a:lnTo>
                      <a:pt x="142" y="53"/>
                    </a:lnTo>
                    <a:lnTo>
                      <a:pt x="144" y="54"/>
                    </a:lnTo>
                    <a:lnTo>
                      <a:pt x="146" y="56"/>
                    </a:lnTo>
                    <a:lnTo>
                      <a:pt x="148" y="57"/>
                    </a:lnTo>
                    <a:lnTo>
                      <a:pt x="149" y="58"/>
                    </a:lnTo>
                    <a:lnTo>
                      <a:pt x="152" y="58"/>
                    </a:lnTo>
                    <a:lnTo>
                      <a:pt x="154" y="58"/>
                    </a:lnTo>
                    <a:lnTo>
                      <a:pt x="157" y="58"/>
                    </a:lnTo>
                    <a:lnTo>
                      <a:pt x="159" y="58"/>
                    </a:lnTo>
                    <a:lnTo>
                      <a:pt x="164" y="58"/>
                    </a:lnTo>
                    <a:lnTo>
                      <a:pt x="169" y="58"/>
                    </a:lnTo>
                    <a:lnTo>
                      <a:pt x="171" y="58"/>
                    </a:lnTo>
                    <a:lnTo>
                      <a:pt x="174" y="58"/>
                    </a:lnTo>
                    <a:lnTo>
                      <a:pt x="176" y="58"/>
                    </a:lnTo>
                    <a:lnTo>
                      <a:pt x="178" y="58"/>
                    </a:lnTo>
                    <a:lnTo>
                      <a:pt x="180" y="59"/>
                    </a:lnTo>
                    <a:lnTo>
                      <a:pt x="182" y="59"/>
                    </a:lnTo>
                    <a:lnTo>
                      <a:pt x="184" y="59"/>
                    </a:lnTo>
                    <a:lnTo>
                      <a:pt x="186" y="60"/>
                    </a:lnTo>
                    <a:lnTo>
                      <a:pt x="186" y="61"/>
                    </a:lnTo>
                    <a:lnTo>
                      <a:pt x="186" y="63"/>
                    </a:lnTo>
                    <a:lnTo>
                      <a:pt x="186" y="64"/>
                    </a:lnTo>
                    <a:lnTo>
                      <a:pt x="186" y="65"/>
                    </a:lnTo>
                    <a:lnTo>
                      <a:pt x="186" y="66"/>
                    </a:lnTo>
                    <a:lnTo>
                      <a:pt x="186" y="67"/>
                    </a:lnTo>
                    <a:lnTo>
                      <a:pt x="185" y="69"/>
                    </a:lnTo>
                    <a:lnTo>
                      <a:pt x="184" y="71"/>
                    </a:lnTo>
                    <a:lnTo>
                      <a:pt x="184" y="73"/>
                    </a:lnTo>
                    <a:lnTo>
                      <a:pt x="183" y="75"/>
                    </a:lnTo>
                    <a:lnTo>
                      <a:pt x="183" y="76"/>
                    </a:lnTo>
                    <a:lnTo>
                      <a:pt x="183" y="77"/>
                    </a:lnTo>
                    <a:lnTo>
                      <a:pt x="183" y="77"/>
                    </a:lnTo>
                    <a:lnTo>
                      <a:pt x="183" y="78"/>
                    </a:lnTo>
                    <a:lnTo>
                      <a:pt x="183" y="79"/>
                    </a:lnTo>
                    <a:lnTo>
                      <a:pt x="183" y="79"/>
                    </a:lnTo>
                    <a:lnTo>
                      <a:pt x="183" y="80"/>
                    </a:lnTo>
                    <a:lnTo>
                      <a:pt x="183" y="81"/>
                    </a:lnTo>
                    <a:lnTo>
                      <a:pt x="184" y="82"/>
                    </a:lnTo>
                    <a:lnTo>
                      <a:pt x="184" y="82"/>
                    </a:lnTo>
                    <a:lnTo>
                      <a:pt x="185" y="83"/>
                    </a:lnTo>
                    <a:lnTo>
                      <a:pt x="185" y="84"/>
                    </a:lnTo>
                    <a:lnTo>
                      <a:pt x="187" y="85"/>
                    </a:lnTo>
                    <a:lnTo>
                      <a:pt x="187" y="85"/>
                    </a:lnTo>
                    <a:lnTo>
                      <a:pt x="188" y="86"/>
                    </a:lnTo>
                    <a:lnTo>
                      <a:pt x="188" y="86"/>
                    </a:lnTo>
                    <a:lnTo>
                      <a:pt x="189" y="87"/>
                    </a:lnTo>
                    <a:lnTo>
                      <a:pt x="189" y="88"/>
                    </a:lnTo>
                    <a:lnTo>
                      <a:pt x="189" y="88"/>
                    </a:lnTo>
                    <a:lnTo>
                      <a:pt x="189" y="93"/>
                    </a:lnTo>
                    <a:lnTo>
                      <a:pt x="189" y="98"/>
                    </a:lnTo>
                    <a:lnTo>
                      <a:pt x="189" y="102"/>
                    </a:lnTo>
                    <a:lnTo>
                      <a:pt x="189" y="107"/>
                    </a:lnTo>
                    <a:lnTo>
                      <a:pt x="190" y="108"/>
                    </a:lnTo>
                    <a:lnTo>
                      <a:pt x="190" y="109"/>
                    </a:lnTo>
                    <a:lnTo>
                      <a:pt x="190" y="110"/>
                    </a:lnTo>
                    <a:lnTo>
                      <a:pt x="190" y="110"/>
                    </a:lnTo>
                    <a:lnTo>
                      <a:pt x="191" y="111"/>
                    </a:lnTo>
                    <a:lnTo>
                      <a:pt x="191" y="112"/>
                    </a:lnTo>
                    <a:lnTo>
                      <a:pt x="192" y="112"/>
                    </a:lnTo>
                    <a:lnTo>
                      <a:pt x="193" y="113"/>
                    </a:lnTo>
                    <a:lnTo>
                      <a:pt x="194" y="113"/>
                    </a:lnTo>
                    <a:lnTo>
                      <a:pt x="195" y="114"/>
                    </a:lnTo>
                    <a:lnTo>
                      <a:pt x="196" y="115"/>
                    </a:lnTo>
                    <a:lnTo>
                      <a:pt x="197" y="115"/>
                    </a:lnTo>
                    <a:lnTo>
                      <a:pt x="197" y="116"/>
                    </a:lnTo>
                    <a:lnTo>
                      <a:pt x="198" y="117"/>
                    </a:lnTo>
                    <a:lnTo>
                      <a:pt x="198" y="118"/>
                    </a:lnTo>
                    <a:lnTo>
                      <a:pt x="198" y="120"/>
                    </a:lnTo>
                    <a:lnTo>
                      <a:pt x="198" y="122"/>
                    </a:lnTo>
                    <a:lnTo>
                      <a:pt x="198" y="123"/>
                    </a:lnTo>
                    <a:lnTo>
                      <a:pt x="198" y="125"/>
                    </a:lnTo>
                    <a:lnTo>
                      <a:pt x="198" y="126"/>
                    </a:lnTo>
                    <a:lnTo>
                      <a:pt x="198" y="127"/>
                    </a:lnTo>
                    <a:lnTo>
                      <a:pt x="198" y="129"/>
                    </a:lnTo>
                    <a:lnTo>
                      <a:pt x="197" y="130"/>
                    </a:lnTo>
                    <a:lnTo>
                      <a:pt x="197" y="131"/>
                    </a:lnTo>
                    <a:lnTo>
                      <a:pt x="196" y="132"/>
                    </a:lnTo>
                    <a:lnTo>
                      <a:pt x="196" y="133"/>
                    </a:lnTo>
                    <a:lnTo>
                      <a:pt x="195" y="134"/>
                    </a:lnTo>
                    <a:lnTo>
                      <a:pt x="195" y="135"/>
                    </a:lnTo>
                    <a:lnTo>
                      <a:pt x="194" y="136"/>
                    </a:lnTo>
                    <a:lnTo>
                      <a:pt x="193" y="137"/>
                    </a:lnTo>
                    <a:lnTo>
                      <a:pt x="193" y="137"/>
                    </a:lnTo>
                    <a:lnTo>
                      <a:pt x="192" y="138"/>
                    </a:lnTo>
                    <a:lnTo>
                      <a:pt x="192" y="139"/>
                    </a:lnTo>
                    <a:lnTo>
                      <a:pt x="193" y="139"/>
                    </a:lnTo>
                    <a:lnTo>
                      <a:pt x="193" y="140"/>
                    </a:lnTo>
                    <a:lnTo>
                      <a:pt x="193" y="140"/>
                    </a:lnTo>
                    <a:lnTo>
                      <a:pt x="193" y="141"/>
                    </a:lnTo>
                    <a:lnTo>
                      <a:pt x="194" y="142"/>
                    </a:lnTo>
                    <a:lnTo>
                      <a:pt x="194" y="142"/>
                    </a:lnTo>
                    <a:lnTo>
                      <a:pt x="194" y="143"/>
                    </a:lnTo>
                    <a:lnTo>
                      <a:pt x="195" y="143"/>
                    </a:lnTo>
                    <a:lnTo>
                      <a:pt x="195" y="144"/>
                    </a:lnTo>
                    <a:lnTo>
                      <a:pt x="195" y="144"/>
                    </a:lnTo>
                    <a:lnTo>
                      <a:pt x="195" y="145"/>
                    </a:lnTo>
                    <a:lnTo>
                      <a:pt x="192" y="146"/>
                    </a:lnTo>
                    <a:lnTo>
                      <a:pt x="190" y="148"/>
                    </a:lnTo>
                    <a:lnTo>
                      <a:pt x="188" y="149"/>
                    </a:lnTo>
                    <a:lnTo>
                      <a:pt x="186" y="150"/>
                    </a:lnTo>
                    <a:lnTo>
                      <a:pt x="182" y="153"/>
                    </a:lnTo>
                    <a:lnTo>
                      <a:pt x="178" y="156"/>
                    </a:lnTo>
                    <a:lnTo>
                      <a:pt x="173" y="158"/>
                    </a:lnTo>
                    <a:lnTo>
                      <a:pt x="169" y="161"/>
                    </a:lnTo>
                    <a:lnTo>
                      <a:pt x="167" y="162"/>
                    </a:lnTo>
                    <a:lnTo>
                      <a:pt x="165" y="163"/>
                    </a:lnTo>
                    <a:lnTo>
                      <a:pt x="163" y="165"/>
                    </a:lnTo>
                    <a:lnTo>
                      <a:pt x="161" y="167"/>
                    </a:lnTo>
                    <a:lnTo>
                      <a:pt x="161" y="167"/>
                    </a:lnTo>
                    <a:lnTo>
                      <a:pt x="160" y="167"/>
                    </a:lnTo>
                    <a:lnTo>
                      <a:pt x="160" y="167"/>
                    </a:lnTo>
                    <a:lnTo>
                      <a:pt x="159" y="167"/>
                    </a:lnTo>
                    <a:lnTo>
                      <a:pt x="159" y="157"/>
                    </a:lnTo>
                    <a:lnTo>
                      <a:pt x="160" y="157"/>
                    </a:lnTo>
                    <a:lnTo>
                      <a:pt x="160" y="156"/>
                    </a:lnTo>
                    <a:lnTo>
                      <a:pt x="160" y="156"/>
                    </a:lnTo>
                    <a:lnTo>
                      <a:pt x="160" y="156"/>
                    </a:lnTo>
                    <a:lnTo>
                      <a:pt x="161" y="156"/>
                    </a:lnTo>
                    <a:lnTo>
                      <a:pt x="161" y="155"/>
                    </a:lnTo>
                    <a:lnTo>
                      <a:pt x="161" y="155"/>
                    </a:lnTo>
                    <a:lnTo>
                      <a:pt x="161" y="154"/>
                    </a:lnTo>
                    <a:lnTo>
                      <a:pt x="161" y="153"/>
                    </a:lnTo>
                    <a:lnTo>
                      <a:pt x="161" y="152"/>
                    </a:lnTo>
                    <a:lnTo>
                      <a:pt x="161" y="152"/>
                    </a:lnTo>
                    <a:lnTo>
                      <a:pt x="161" y="151"/>
                    </a:lnTo>
                    <a:lnTo>
                      <a:pt x="161" y="151"/>
                    </a:lnTo>
                    <a:lnTo>
                      <a:pt x="161" y="150"/>
                    </a:lnTo>
                    <a:lnTo>
                      <a:pt x="161" y="150"/>
                    </a:lnTo>
                    <a:lnTo>
                      <a:pt x="160" y="150"/>
                    </a:lnTo>
                    <a:lnTo>
                      <a:pt x="160" y="150"/>
                    </a:lnTo>
                    <a:lnTo>
                      <a:pt x="160" y="150"/>
                    </a:lnTo>
                    <a:lnTo>
                      <a:pt x="159" y="150"/>
                    </a:lnTo>
                    <a:lnTo>
                      <a:pt x="159" y="150"/>
                    </a:lnTo>
                    <a:lnTo>
                      <a:pt x="159" y="149"/>
                    </a:lnTo>
                    <a:lnTo>
                      <a:pt x="159" y="149"/>
                    </a:lnTo>
                    <a:lnTo>
                      <a:pt x="159" y="149"/>
                    </a:lnTo>
                    <a:lnTo>
                      <a:pt x="159" y="149"/>
                    </a:lnTo>
                    <a:lnTo>
                      <a:pt x="159" y="149"/>
                    </a:lnTo>
                    <a:lnTo>
                      <a:pt x="159" y="149"/>
                    </a:lnTo>
                    <a:lnTo>
                      <a:pt x="158" y="149"/>
                    </a:lnTo>
                    <a:lnTo>
                      <a:pt x="158" y="149"/>
                    </a:lnTo>
                    <a:lnTo>
                      <a:pt x="158" y="149"/>
                    </a:lnTo>
                    <a:lnTo>
                      <a:pt x="158" y="150"/>
                    </a:lnTo>
                    <a:lnTo>
                      <a:pt x="158" y="150"/>
                    </a:lnTo>
                    <a:lnTo>
                      <a:pt x="158" y="150"/>
                    </a:lnTo>
                    <a:lnTo>
                      <a:pt x="157" y="150"/>
                    </a:lnTo>
                    <a:lnTo>
                      <a:pt x="157" y="151"/>
                    </a:lnTo>
                    <a:lnTo>
                      <a:pt x="156" y="151"/>
                    </a:lnTo>
                    <a:lnTo>
                      <a:pt x="155" y="151"/>
                    </a:lnTo>
                    <a:lnTo>
                      <a:pt x="155" y="151"/>
                    </a:lnTo>
                    <a:lnTo>
                      <a:pt x="154" y="152"/>
                    </a:lnTo>
                    <a:lnTo>
                      <a:pt x="153" y="152"/>
                    </a:lnTo>
                    <a:lnTo>
                      <a:pt x="153" y="152"/>
                    </a:lnTo>
                    <a:lnTo>
                      <a:pt x="152" y="152"/>
                    </a:lnTo>
                    <a:lnTo>
                      <a:pt x="152" y="151"/>
                    </a:lnTo>
                    <a:lnTo>
                      <a:pt x="151" y="151"/>
                    </a:lnTo>
                    <a:lnTo>
                      <a:pt x="151" y="151"/>
                    </a:lnTo>
                    <a:lnTo>
                      <a:pt x="151" y="150"/>
                    </a:lnTo>
                    <a:lnTo>
                      <a:pt x="151" y="150"/>
                    </a:lnTo>
                    <a:lnTo>
                      <a:pt x="151" y="150"/>
                    </a:lnTo>
                    <a:lnTo>
                      <a:pt x="151" y="149"/>
                    </a:lnTo>
                    <a:lnTo>
                      <a:pt x="151" y="149"/>
                    </a:lnTo>
                    <a:lnTo>
                      <a:pt x="151" y="148"/>
                    </a:lnTo>
                    <a:lnTo>
                      <a:pt x="151" y="148"/>
                    </a:lnTo>
                    <a:lnTo>
                      <a:pt x="151" y="147"/>
                    </a:lnTo>
                    <a:lnTo>
                      <a:pt x="151" y="147"/>
                    </a:lnTo>
                    <a:lnTo>
                      <a:pt x="151" y="147"/>
                    </a:lnTo>
                    <a:lnTo>
                      <a:pt x="151" y="147"/>
                    </a:lnTo>
                    <a:lnTo>
                      <a:pt x="150" y="147"/>
                    </a:lnTo>
                    <a:lnTo>
                      <a:pt x="149" y="147"/>
                    </a:lnTo>
                    <a:lnTo>
                      <a:pt x="149" y="145"/>
                    </a:lnTo>
                    <a:lnTo>
                      <a:pt x="149" y="144"/>
                    </a:lnTo>
                    <a:lnTo>
                      <a:pt x="149" y="143"/>
                    </a:lnTo>
                    <a:lnTo>
                      <a:pt x="148" y="141"/>
                    </a:lnTo>
                    <a:lnTo>
                      <a:pt x="147" y="140"/>
                    </a:lnTo>
                    <a:lnTo>
                      <a:pt x="147" y="140"/>
                    </a:lnTo>
                    <a:lnTo>
                      <a:pt x="146" y="139"/>
                    </a:lnTo>
                    <a:lnTo>
                      <a:pt x="146" y="139"/>
                    </a:lnTo>
                    <a:lnTo>
                      <a:pt x="145" y="138"/>
                    </a:lnTo>
                    <a:lnTo>
                      <a:pt x="145" y="138"/>
                    </a:lnTo>
                    <a:lnTo>
                      <a:pt x="145" y="138"/>
                    </a:lnTo>
                    <a:lnTo>
                      <a:pt x="145" y="137"/>
                    </a:lnTo>
                    <a:lnTo>
                      <a:pt x="144" y="137"/>
                    </a:lnTo>
                    <a:lnTo>
                      <a:pt x="144" y="137"/>
                    </a:lnTo>
                    <a:lnTo>
                      <a:pt x="144" y="137"/>
                    </a:lnTo>
                    <a:lnTo>
                      <a:pt x="144" y="137"/>
                    </a:lnTo>
                    <a:lnTo>
                      <a:pt x="143" y="137"/>
                    </a:lnTo>
                    <a:lnTo>
                      <a:pt x="142" y="137"/>
                    </a:lnTo>
                    <a:lnTo>
                      <a:pt x="142" y="137"/>
                    </a:lnTo>
                    <a:lnTo>
                      <a:pt x="142" y="137"/>
                    </a:lnTo>
                    <a:lnTo>
                      <a:pt x="141" y="137"/>
                    </a:lnTo>
                    <a:lnTo>
                      <a:pt x="141" y="136"/>
                    </a:lnTo>
                    <a:lnTo>
                      <a:pt x="141" y="135"/>
                    </a:lnTo>
                    <a:lnTo>
                      <a:pt x="140" y="135"/>
                    </a:lnTo>
                    <a:lnTo>
                      <a:pt x="140" y="135"/>
                    </a:lnTo>
                    <a:lnTo>
                      <a:pt x="139" y="134"/>
                    </a:lnTo>
                    <a:lnTo>
                      <a:pt x="139" y="134"/>
                    </a:lnTo>
                    <a:lnTo>
                      <a:pt x="138" y="133"/>
                    </a:lnTo>
                    <a:lnTo>
                      <a:pt x="138" y="133"/>
                    </a:lnTo>
                    <a:lnTo>
                      <a:pt x="138" y="132"/>
                    </a:lnTo>
                    <a:lnTo>
                      <a:pt x="137" y="132"/>
                    </a:lnTo>
                    <a:lnTo>
                      <a:pt x="137" y="131"/>
                    </a:lnTo>
                    <a:lnTo>
                      <a:pt x="136" y="131"/>
                    </a:lnTo>
                    <a:lnTo>
                      <a:pt x="136" y="130"/>
                    </a:lnTo>
                    <a:lnTo>
                      <a:pt x="135" y="130"/>
                    </a:lnTo>
                    <a:lnTo>
                      <a:pt x="135" y="129"/>
                    </a:lnTo>
                    <a:lnTo>
                      <a:pt x="135" y="129"/>
                    </a:lnTo>
                    <a:lnTo>
                      <a:pt x="134" y="128"/>
                    </a:lnTo>
                    <a:lnTo>
                      <a:pt x="134" y="128"/>
                    </a:lnTo>
                    <a:lnTo>
                      <a:pt x="134" y="127"/>
                    </a:lnTo>
                    <a:lnTo>
                      <a:pt x="134" y="127"/>
                    </a:lnTo>
                    <a:lnTo>
                      <a:pt x="134" y="126"/>
                    </a:lnTo>
                    <a:lnTo>
                      <a:pt x="133" y="126"/>
                    </a:lnTo>
                    <a:lnTo>
                      <a:pt x="133" y="125"/>
                    </a:lnTo>
                    <a:lnTo>
                      <a:pt x="133" y="125"/>
                    </a:lnTo>
                    <a:lnTo>
                      <a:pt x="132" y="125"/>
                    </a:lnTo>
                    <a:lnTo>
                      <a:pt x="132" y="125"/>
                    </a:lnTo>
                    <a:lnTo>
                      <a:pt x="131" y="125"/>
                    </a:lnTo>
                    <a:lnTo>
                      <a:pt x="131" y="125"/>
                    </a:lnTo>
                    <a:lnTo>
                      <a:pt x="130" y="125"/>
                    </a:lnTo>
                    <a:lnTo>
                      <a:pt x="130" y="126"/>
                    </a:lnTo>
                    <a:lnTo>
                      <a:pt x="130" y="126"/>
                    </a:lnTo>
                    <a:lnTo>
                      <a:pt x="130" y="126"/>
                    </a:lnTo>
                    <a:lnTo>
                      <a:pt x="130" y="127"/>
                    </a:lnTo>
                    <a:lnTo>
                      <a:pt x="129" y="127"/>
                    </a:lnTo>
                    <a:lnTo>
                      <a:pt x="129" y="127"/>
                    </a:lnTo>
                    <a:lnTo>
                      <a:pt x="128" y="127"/>
                    </a:lnTo>
                    <a:lnTo>
                      <a:pt x="128" y="127"/>
                    </a:lnTo>
                    <a:lnTo>
                      <a:pt x="127" y="128"/>
                    </a:lnTo>
                    <a:lnTo>
                      <a:pt x="127" y="128"/>
                    </a:lnTo>
                    <a:lnTo>
                      <a:pt x="126" y="128"/>
                    </a:lnTo>
                    <a:lnTo>
                      <a:pt x="126" y="128"/>
                    </a:lnTo>
                    <a:lnTo>
                      <a:pt x="125" y="128"/>
                    </a:lnTo>
                    <a:lnTo>
                      <a:pt x="125" y="128"/>
                    </a:lnTo>
                    <a:lnTo>
                      <a:pt x="125" y="128"/>
                    </a:lnTo>
                    <a:lnTo>
                      <a:pt x="125" y="129"/>
                    </a:lnTo>
                    <a:lnTo>
                      <a:pt x="125" y="129"/>
                    </a:lnTo>
                    <a:lnTo>
                      <a:pt x="124" y="129"/>
                    </a:lnTo>
                    <a:lnTo>
                      <a:pt x="124" y="130"/>
                    </a:lnTo>
                    <a:lnTo>
                      <a:pt x="124" y="130"/>
                    </a:lnTo>
                    <a:lnTo>
                      <a:pt x="123" y="131"/>
                    </a:lnTo>
                    <a:lnTo>
                      <a:pt x="122" y="131"/>
                    </a:lnTo>
                    <a:lnTo>
                      <a:pt x="121" y="131"/>
                    </a:lnTo>
                    <a:lnTo>
                      <a:pt x="120" y="132"/>
                    </a:lnTo>
                    <a:lnTo>
                      <a:pt x="119" y="132"/>
                    </a:lnTo>
                    <a:lnTo>
                      <a:pt x="118" y="132"/>
                    </a:lnTo>
                    <a:lnTo>
                      <a:pt x="116" y="132"/>
                    </a:lnTo>
                    <a:lnTo>
                      <a:pt x="116" y="131"/>
                    </a:lnTo>
                    <a:lnTo>
                      <a:pt x="116" y="131"/>
                    </a:lnTo>
                    <a:lnTo>
                      <a:pt x="116" y="131"/>
                    </a:lnTo>
                    <a:lnTo>
                      <a:pt x="115" y="131"/>
                    </a:lnTo>
                    <a:lnTo>
                      <a:pt x="115" y="130"/>
                    </a:lnTo>
                    <a:lnTo>
                      <a:pt x="114" y="130"/>
                    </a:lnTo>
                    <a:lnTo>
                      <a:pt x="114" y="130"/>
                    </a:lnTo>
                    <a:lnTo>
                      <a:pt x="113" y="130"/>
                    </a:lnTo>
                    <a:lnTo>
                      <a:pt x="113" y="130"/>
                    </a:lnTo>
                    <a:lnTo>
                      <a:pt x="110" y="130"/>
                    </a:lnTo>
                    <a:lnTo>
                      <a:pt x="106" y="130"/>
                    </a:lnTo>
                    <a:lnTo>
                      <a:pt x="103" y="130"/>
                    </a:lnTo>
                    <a:lnTo>
                      <a:pt x="100" y="130"/>
                    </a:lnTo>
                    <a:lnTo>
                      <a:pt x="100" y="129"/>
                    </a:lnTo>
                    <a:lnTo>
                      <a:pt x="100" y="129"/>
                    </a:lnTo>
                    <a:lnTo>
                      <a:pt x="99" y="129"/>
                    </a:lnTo>
                    <a:lnTo>
                      <a:pt x="99" y="128"/>
                    </a:lnTo>
                    <a:lnTo>
                      <a:pt x="99" y="128"/>
                    </a:lnTo>
                    <a:lnTo>
                      <a:pt x="99" y="128"/>
                    </a:lnTo>
                    <a:lnTo>
                      <a:pt x="98" y="128"/>
                    </a:lnTo>
                    <a:lnTo>
                      <a:pt x="97" y="128"/>
                    </a:lnTo>
                    <a:lnTo>
                      <a:pt x="97" y="128"/>
                    </a:lnTo>
                    <a:lnTo>
                      <a:pt x="96" y="128"/>
                    </a:lnTo>
                    <a:lnTo>
                      <a:pt x="96" y="128"/>
                    </a:lnTo>
                    <a:lnTo>
                      <a:pt x="95" y="128"/>
                    </a:lnTo>
                    <a:lnTo>
                      <a:pt x="94" y="127"/>
                    </a:lnTo>
                    <a:lnTo>
                      <a:pt x="94" y="127"/>
                    </a:lnTo>
                    <a:lnTo>
                      <a:pt x="93" y="127"/>
                    </a:lnTo>
                    <a:lnTo>
                      <a:pt x="93" y="127"/>
                    </a:lnTo>
                    <a:lnTo>
                      <a:pt x="92" y="127"/>
                    </a:lnTo>
                    <a:lnTo>
                      <a:pt x="92" y="127"/>
                    </a:lnTo>
                    <a:lnTo>
                      <a:pt x="91" y="127"/>
                    </a:lnTo>
                    <a:lnTo>
                      <a:pt x="90" y="127"/>
                    </a:lnTo>
                    <a:lnTo>
                      <a:pt x="90" y="127"/>
                    </a:lnTo>
                    <a:lnTo>
                      <a:pt x="89" y="127"/>
                    </a:lnTo>
                    <a:lnTo>
                      <a:pt x="89" y="127"/>
                    </a:lnTo>
                    <a:lnTo>
                      <a:pt x="89" y="127"/>
                    </a:lnTo>
                    <a:lnTo>
                      <a:pt x="88" y="127"/>
                    </a:lnTo>
                    <a:lnTo>
                      <a:pt x="88" y="128"/>
                    </a:lnTo>
                    <a:lnTo>
                      <a:pt x="88" y="128"/>
                    </a:lnTo>
                    <a:lnTo>
                      <a:pt x="86" y="128"/>
                    </a:lnTo>
                    <a:lnTo>
                      <a:pt x="84" y="128"/>
                    </a:lnTo>
                    <a:lnTo>
                      <a:pt x="82" y="128"/>
                    </a:lnTo>
                    <a:lnTo>
                      <a:pt x="80" y="128"/>
                    </a:lnTo>
                    <a:lnTo>
                      <a:pt x="79" y="128"/>
                    </a:lnTo>
                    <a:lnTo>
                      <a:pt x="79" y="128"/>
                    </a:lnTo>
                    <a:lnTo>
                      <a:pt x="78" y="128"/>
                    </a:lnTo>
                    <a:lnTo>
                      <a:pt x="78" y="128"/>
                    </a:lnTo>
                    <a:lnTo>
                      <a:pt x="78" y="129"/>
                    </a:lnTo>
                    <a:lnTo>
                      <a:pt x="78" y="129"/>
                    </a:lnTo>
                    <a:lnTo>
                      <a:pt x="78" y="129"/>
                    </a:lnTo>
                    <a:lnTo>
                      <a:pt x="78" y="130"/>
                    </a:lnTo>
                    <a:lnTo>
                      <a:pt x="68" y="130"/>
                    </a:lnTo>
                    <a:lnTo>
                      <a:pt x="67" y="130"/>
                    </a:lnTo>
                    <a:lnTo>
                      <a:pt x="67" y="130"/>
                    </a:lnTo>
                    <a:lnTo>
                      <a:pt x="66" y="129"/>
                    </a:lnTo>
                    <a:lnTo>
                      <a:pt x="66" y="129"/>
                    </a:lnTo>
                    <a:lnTo>
                      <a:pt x="65" y="129"/>
                    </a:lnTo>
                    <a:lnTo>
                      <a:pt x="65" y="128"/>
                    </a:lnTo>
                    <a:lnTo>
                      <a:pt x="65" y="128"/>
                    </a:lnTo>
                    <a:lnTo>
                      <a:pt x="65" y="128"/>
                    </a:lnTo>
                    <a:lnTo>
                      <a:pt x="64" y="127"/>
                    </a:lnTo>
                    <a:lnTo>
                      <a:pt x="64" y="127"/>
                    </a:lnTo>
                    <a:lnTo>
                      <a:pt x="63" y="126"/>
                    </a:lnTo>
                    <a:lnTo>
                      <a:pt x="63" y="126"/>
                    </a:lnTo>
                    <a:lnTo>
                      <a:pt x="62" y="125"/>
                    </a:lnTo>
                    <a:lnTo>
                      <a:pt x="62" y="125"/>
                    </a:lnTo>
                    <a:lnTo>
                      <a:pt x="62" y="124"/>
                    </a:lnTo>
                    <a:lnTo>
                      <a:pt x="61" y="124"/>
                    </a:lnTo>
                    <a:lnTo>
                      <a:pt x="61" y="123"/>
                    </a:lnTo>
                    <a:lnTo>
                      <a:pt x="61" y="123"/>
                    </a:lnTo>
                    <a:lnTo>
                      <a:pt x="61" y="122"/>
                    </a:lnTo>
                    <a:lnTo>
                      <a:pt x="61" y="122"/>
                    </a:lnTo>
                    <a:lnTo>
                      <a:pt x="61" y="122"/>
                    </a:lnTo>
                    <a:lnTo>
                      <a:pt x="61" y="122"/>
                    </a:lnTo>
                    <a:lnTo>
                      <a:pt x="60" y="122"/>
                    </a:lnTo>
                    <a:lnTo>
                      <a:pt x="60" y="122"/>
                    </a:lnTo>
                    <a:lnTo>
                      <a:pt x="59" y="121"/>
                    </a:lnTo>
                    <a:lnTo>
                      <a:pt x="59" y="121"/>
                    </a:lnTo>
                    <a:lnTo>
                      <a:pt x="59" y="120"/>
                    </a:lnTo>
                    <a:lnTo>
                      <a:pt x="58" y="120"/>
                    </a:lnTo>
                    <a:lnTo>
                      <a:pt x="58" y="119"/>
                    </a:lnTo>
                    <a:lnTo>
                      <a:pt x="57" y="118"/>
                    </a:lnTo>
                    <a:lnTo>
                      <a:pt x="57" y="118"/>
                    </a:lnTo>
                    <a:lnTo>
                      <a:pt x="56" y="117"/>
                    </a:lnTo>
                    <a:lnTo>
                      <a:pt x="56" y="117"/>
                    </a:lnTo>
                    <a:lnTo>
                      <a:pt x="56" y="117"/>
                    </a:lnTo>
                    <a:lnTo>
                      <a:pt x="56" y="116"/>
                    </a:lnTo>
                    <a:lnTo>
                      <a:pt x="56" y="116"/>
                    </a:lnTo>
                    <a:lnTo>
                      <a:pt x="56" y="115"/>
                    </a:lnTo>
                    <a:lnTo>
                      <a:pt x="56" y="115"/>
                    </a:lnTo>
                    <a:lnTo>
                      <a:pt x="56" y="115"/>
                    </a:lnTo>
                    <a:lnTo>
                      <a:pt x="55" y="115"/>
                    </a:lnTo>
                    <a:lnTo>
                      <a:pt x="55" y="115"/>
                    </a:lnTo>
                    <a:lnTo>
                      <a:pt x="54" y="114"/>
                    </a:lnTo>
                    <a:lnTo>
                      <a:pt x="54" y="114"/>
                    </a:lnTo>
                    <a:lnTo>
                      <a:pt x="53" y="112"/>
                    </a:lnTo>
                    <a:lnTo>
                      <a:pt x="52" y="111"/>
                    </a:lnTo>
                    <a:lnTo>
                      <a:pt x="51" y="110"/>
                    </a:lnTo>
                    <a:lnTo>
                      <a:pt x="51" y="110"/>
                    </a:lnTo>
                    <a:lnTo>
                      <a:pt x="50" y="109"/>
                    </a:lnTo>
                    <a:lnTo>
                      <a:pt x="50" y="108"/>
                    </a:lnTo>
                    <a:lnTo>
                      <a:pt x="50" y="107"/>
                    </a:lnTo>
                    <a:lnTo>
                      <a:pt x="50" y="106"/>
                    </a:lnTo>
                    <a:lnTo>
                      <a:pt x="50" y="105"/>
                    </a:lnTo>
                    <a:lnTo>
                      <a:pt x="50" y="104"/>
                    </a:lnTo>
                    <a:lnTo>
                      <a:pt x="50" y="103"/>
                    </a:lnTo>
                    <a:lnTo>
                      <a:pt x="50" y="103"/>
                    </a:lnTo>
                    <a:lnTo>
                      <a:pt x="50" y="102"/>
                    </a:lnTo>
                    <a:lnTo>
                      <a:pt x="50" y="102"/>
                    </a:lnTo>
                    <a:lnTo>
                      <a:pt x="49" y="102"/>
                    </a:lnTo>
                    <a:lnTo>
                      <a:pt x="49" y="102"/>
                    </a:lnTo>
                    <a:lnTo>
                      <a:pt x="49" y="102"/>
                    </a:lnTo>
                    <a:lnTo>
                      <a:pt x="48" y="102"/>
                    </a:lnTo>
                    <a:lnTo>
                      <a:pt x="48" y="101"/>
                    </a:lnTo>
                    <a:lnTo>
                      <a:pt x="47" y="100"/>
                    </a:lnTo>
                    <a:lnTo>
                      <a:pt x="47" y="100"/>
                    </a:lnTo>
                    <a:lnTo>
                      <a:pt x="47" y="100"/>
                    </a:lnTo>
                    <a:lnTo>
                      <a:pt x="46" y="99"/>
                    </a:lnTo>
                    <a:lnTo>
                      <a:pt x="46" y="99"/>
                    </a:lnTo>
                    <a:lnTo>
                      <a:pt x="45" y="98"/>
                    </a:lnTo>
                    <a:lnTo>
                      <a:pt x="45" y="98"/>
                    </a:lnTo>
                    <a:lnTo>
                      <a:pt x="45" y="97"/>
                    </a:lnTo>
                    <a:lnTo>
                      <a:pt x="44" y="97"/>
                    </a:lnTo>
                    <a:lnTo>
                      <a:pt x="44" y="97"/>
                    </a:lnTo>
                    <a:lnTo>
                      <a:pt x="44" y="97"/>
                    </a:lnTo>
                    <a:lnTo>
                      <a:pt x="44" y="97"/>
                    </a:lnTo>
                    <a:lnTo>
                      <a:pt x="43" y="97"/>
                    </a:lnTo>
                    <a:lnTo>
                      <a:pt x="42" y="97"/>
                    </a:lnTo>
                    <a:lnTo>
                      <a:pt x="42" y="96"/>
                    </a:lnTo>
                    <a:lnTo>
                      <a:pt x="41" y="96"/>
                    </a:lnTo>
                    <a:lnTo>
                      <a:pt x="41" y="96"/>
                    </a:lnTo>
                    <a:lnTo>
                      <a:pt x="41" y="96"/>
                    </a:lnTo>
                    <a:lnTo>
                      <a:pt x="40" y="95"/>
                    </a:lnTo>
                    <a:lnTo>
                      <a:pt x="40" y="94"/>
                    </a:lnTo>
                    <a:lnTo>
                      <a:pt x="39" y="93"/>
                    </a:lnTo>
                    <a:lnTo>
                      <a:pt x="39" y="93"/>
                    </a:lnTo>
                    <a:lnTo>
                      <a:pt x="38" y="93"/>
                    </a:lnTo>
                    <a:lnTo>
                      <a:pt x="38" y="92"/>
                    </a:lnTo>
                    <a:lnTo>
                      <a:pt x="37" y="92"/>
                    </a:lnTo>
                    <a:lnTo>
                      <a:pt x="37" y="92"/>
                    </a:lnTo>
                    <a:lnTo>
                      <a:pt x="36" y="92"/>
                    </a:lnTo>
                    <a:lnTo>
                      <a:pt x="36" y="91"/>
                    </a:lnTo>
                    <a:lnTo>
                      <a:pt x="36" y="91"/>
                    </a:lnTo>
                    <a:lnTo>
                      <a:pt x="36" y="90"/>
                    </a:lnTo>
                    <a:lnTo>
                      <a:pt x="36" y="90"/>
                    </a:lnTo>
                    <a:lnTo>
                      <a:pt x="36" y="90"/>
                    </a:lnTo>
                    <a:lnTo>
                      <a:pt x="35" y="90"/>
                    </a:lnTo>
                    <a:lnTo>
                      <a:pt x="35" y="90"/>
                    </a:lnTo>
                    <a:lnTo>
                      <a:pt x="34" y="90"/>
                    </a:lnTo>
                    <a:lnTo>
                      <a:pt x="33" y="89"/>
                    </a:lnTo>
                    <a:lnTo>
                      <a:pt x="33" y="89"/>
                    </a:lnTo>
                    <a:lnTo>
                      <a:pt x="32" y="89"/>
                    </a:lnTo>
                    <a:lnTo>
                      <a:pt x="31" y="88"/>
                    </a:lnTo>
                    <a:lnTo>
                      <a:pt x="30" y="87"/>
                    </a:lnTo>
                    <a:lnTo>
                      <a:pt x="30" y="86"/>
                    </a:lnTo>
                    <a:lnTo>
                      <a:pt x="29" y="85"/>
                    </a:lnTo>
                    <a:lnTo>
                      <a:pt x="28" y="84"/>
                    </a:lnTo>
                    <a:lnTo>
                      <a:pt x="28" y="84"/>
                    </a:lnTo>
                    <a:lnTo>
                      <a:pt x="27" y="84"/>
                    </a:lnTo>
                    <a:lnTo>
                      <a:pt x="26" y="83"/>
                    </a:lnTo>
                    <a:lnTo>
                      <a:pt x="26" y="83"/>
                    </a:lnTo>
                    <a:lnTo>
                      <a:pt x="26" y="82"/>
                    </a:lnTo>
                    <a:lnTo>
                      <a:pt x="26" y="82"/>
                    </a:lnTo>
                    <a:lnTo>
                      <a:pt x="26" y="82"/>
                    </a:lnTo>
                    <a:lnTo>
                      <a:pt x="26" y="82"/>
                    </a:lnTo>
                    <a:lnTo>
                      <a:pt x="25" y="82"/>
                    </a:lnTo>
                    <a:lnTo>
                      <a:pt x="25" y="82"/>
                    </a:lnTo>
                    <a:lnTo>
                      <a:pt x="24" y="82"/>
                    </a:lnTo>
                    <a:lnTo>
                      <a:pt x="23" y="81"/>
                    </a:lnTo>
                    <a:lnTo>
                      <a:pt x="23" y="81"/>
                    </a:lnTo>
                    <a:lnTo>
                      <a:pt x="23" y="81"/>
                    </a:lnTo>
                    <a:lnTo>
                      <a:pt x="22" y="80"/>
                    </a:lnTo>
                    <a:lnTo>
                      <a:pt x="22" y="80"/>
                    </a:lnTo>
                    <a:lnTo>
                      <a:pt x="21" y="79"/>
                    </a:lnTo>
                    <a:lnTo>
                      <a:pt x="21" y="78"/>
                    </a:lnTo>
                    <a:lnTo>
                      <a:pt x="20" y="78"/>
                    </a:lnTo>
                    <a:lnTo>
                      <a:pt x="20" y="78"/>
                    </a:lnTo>
                    <a:lnTo>
                      <a:pt x="20" y="77"/>
                    </a:lnTo>
                    <a:lnTo>
                      <a:pt x="19" y="77"/>
                    </a:lnTo>
                    <a:lnTo>
                      <a:pt x="19" y="77"/>
                    </a:lnTo>
                    <a:lnTo>
                      <a:pt x="18" y="77"/>
                    </a:lnTo>
                    <a:lnTo>
                      <a:pt x="18" y="76"/>
                    </a:lnTo>
                    <a:lnTo>
                      <a:pt x="18" y="76"/>
                    </a:lnTo>
                    <a:lnTo>
                      <a:pt x="18" y="76"/>
                    </a:lnTo>
                    <a:lnTo>
                      <a:pt x="18" y="75"/>
                    </a:lnTo>
                    <a:lnTo>
                      <a:pt x="17" y="75"/>
                    </a:lnTo>
                    <a:lnTo>
                      <a:pt x="17" y="75"/>
                    </a:lnTo>
                    <a:lnTo>
                      <a:pt x="17" y="75"/>
                    </a:lnTo>
                    <a:lnTo>
                      <a:pt x="16" y="75"/>
                    </a:lnTo>
                    <a:lnTo>
                      <a:pt x="16" y="75"/>
                    </a:lnTo>
                    <a:lnTo>
                      <a:pt x="15" y="75"/>
                    </a:lnTo>
                    <a:lnTo>
                      <a:pt x="14" y="74"/>
                    </a:lnTo>
                    <a:lnTo>
                      <a:pt x="14" y="74"/>
                    </a:lnTo>
                    <a:lnTo>
                      <a:pt x="13" y="73"/>
                    </a:lnTo>
                    <a:lnTo>
                      <a:pt x="12" y="72"/>
                    </a:lnTo>
                    <a:lnTo>
                      <a:pt x="11" y="71"/>
                    </a:lnTo>
                    <a:lnTo>
                      <a:pt x="10" y="70"/>
                    </a:lnTo>
                    <a:lnTo>
                      <a:pt x="10" y="69"/>
                    </a:lnTo>
                    <a:lnTo>
                      <a:pt x="9" y="69"/>
                    </a:lnTo>
                    <a:lnTo>
                      <a:pt x="9" y="69"/>
                    </a:lnTo>
                    <a:lnTo>
                      <a:pt x="8" y="68"/>
                    </a:lnTo>
                    <a:lnTo>
                      <a:pt x="8" y="68"/>
                    </a:lnTo>
                    <a:lnTo>
                      <a:pt x="8" y="68"/>
                    </a:lnTo>
                    <a:lnTo>
                      <a:pt x="8" y="67"/>
                    </a:lnTo>
                    <a:lnTo>
                      <a:pt x="8" y="67"/>
                    </a:lnTo>
                    <a:lnTo>
                      <a:pt x="7" y="67"/>
                    </a:lnTo>
                    <a:lnTo>
                      <a:pt x="7" y="67"/>
                    </a:lnTo>
                    <a:lnTo>
                      <a:pt x="7" y="67"/>
                    </a:lnTo>
                    <a:lnTo>
                      <a:pt x="6" y="67"/>
                    </a:lnTo>
                    <a:lnTo>
                      <a:pt x="6" y="67"/>
                    </a:lnTo>
                    <a:lnTo>
                      <a:pt x="5" y="66"/>
                    </a:lnTo>
                    <a:lnTo>
                      <a:pt x="5" y="66"/>
                    </a:lnTo>
                    <a:lnTo>
                      <a:pt x="4" y="66"/>
                    </a:lnTo>
                    <a:lnTo>
                      <a:pt x="4" y="66"/>
                    </a:lnTo>
                    <a:lnTo>
                      <a:pt x="4" y="65"/>
                    </a:lnTo>
                    <a:lnTo>
                      <a:pt x="3" y="64"/>
                    </a:lnTo>
                    <a:lnTo>
                      <a:pt x="2" y="63"/>
                    </a:lnTo>
                    <a:lnTo>
                      <a:pt x="2" y="63"/>
                    </a:lnTo>
                    <a:lnTo>
                      <a:pt x="2" y="63"/>
                    </a:lnTo>
                    <a:lnTo>
                      <a:pt x="1" y="62"/>
                    </a:lnTo>
                    <a:lnTo>
                      <a:pt x="1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0" y="60"/>
                    </a:lnTo>
                    <a:lnTo>
                      <a:pt x="0" y="59"/>
                    </a:lnTo>
                    <a:lnTo>
                      <a:pt x="1" y="58"/>
                    </a:lnTo>
                    <a:lnTo>
                      <a:pt x="1" y="56"/>
                    </a:lnTo>
                    <a:lnTo>
                      <a:pt x="2" y="55"/>
                    </a:lnTo>
                    <a:lnTo>
                      <a:pt x="2" y="54"/>
                    </a:lnTo>
                    <a:lnTo>
                      <a:pt x="3" y="53"/>
                    </a:lnTo>
                    <a:lnTo>
                      <a:pt x="4" y="52"/>
                    </a:lnTo>
                    <a:lnTo>
                      <a:pt x="5" y="51"/>
                    </a:lnTo>
                    <a:lnTo>
                      <a:pt x="6" y="51"/>
                    </a:lnTo>
                    <a:lnTo>
                      <a:pt x="7" y="50"/>
                    </a:lnTo>
                    <a:lnTo>
                      <a:pt x="8" y="49"/>
                    </a:lnTo>
                    <a:lnTo>
                      <a:pt x="9" y="49"/>
                    </a:lnTo>
                    <a:lnTo>
                      <a:pt x="10" y="48"/>
                    </a:lnTo>
                    <a:lnTo>
                      <a:pt x="12" y="47"/>
                    </a:lnTo>
                    <a:lnTo>
                      <a:pt x="13" y="47"/>
                    </a:lnTo>
                    <a:lnTo>
                      <a:pt x="15" y="47"/>
                    </a:lnTo>
                    <a:lnTo>
                      <a:pt x="15" y="46"/>
                    </a:lnTo>
                    <a:lnTo>
                      <a:pt x="16" y="44"/>
                    </a:lnTo>
                    <a:lnTo>
                      <a:pt x="16" y="43"/>
                    </a:lnTo>
                    <a:lnTo>
                      <a:pt x="17" y="42"/>
                    </a:lnTo>
                    <a:lnTo>
                      <a:pt x="18" y="41"/>
                    </a:lnTo>
                    <a:lnTo>
                      <a:pt x="19" y="41"/>
                    </a:lnTo>
                    <a:lnTo>
                      <a:pt x="20" y="39"/>
                    </a:lnTo>
                    <a:lnTo>
                      <a:pt x="22" y="37"/>
                    </a:lnTo>
                    <a:lnTo>
                      <a:pt x="24" y="35"/>
                    </a:lnTo>
                    <a:lnTo>
                      <a:pt x="26" y="34"/>
                    </a:lnTo>
                    <a:lnTo>
                      <a:pt x="28" y="32"/>
                    </a:lnTo>
                    <a:lnTo>
                      <a:pt x="30" y="31"/>
                    </a:lnTo>
                    <a:lnTo>
                      <a:pt x="32" y="29"/>
                    </a:lnTo>
                    <a:lnTo>
                      <a:pt x="33" y="28"/>
                    </a:lnTo>
                    <a:lnTo>
                      <a:pt x="35" y="26"/>
                    </a:lnTo>
                    <a:lnTo>
                      <a:pt x="37" y="25"/>
                    </a:lnTo>
                    <a:lnTo>
                      <a:pt x="39" y="23"/>
                    </a:lnTo>
                    <a:lnTo>
                      <a:pt x="39" y="22"/>
                    </a:lnTo>
                    <a:lnTo>
                      <a:pt x="40" y="21"/>
                    </a:lnTo>
                    <a:lnTo>
                      <a:pt x="41" y="20"/>
                    </a:lnTo>
                    <a:lnTo>
                      <a:pt x="41" y="19"/>
                    </a:lnTo>
                    <a:lnTo>
                      <a:pt x="42" y="18"/>
                    </a:lnTo>
                    <a:lnTo>
                      <a:pt x="43" y="18"/>
                    </a:lnTo>
                    <a:lnTo>
                      <a:pt x="44" y="18"/>
                    </a:lnTo>
                    <a:lnTo>
                      <a:pt x="44" y="18"/>
                    </a:lnTo>
                    <a:lnTo>
                      <a:pt x="45" y="19"/>
                    </a:lnTo>
                    <a:lnTo>
                      <a:pt x="45" y="19"/>
                    </a:lnTo>
                    <a:lnTo>
                      <a:pt x="46" y="19"/>
                    </a:lnTo>
                    <a:lnTo>
                      <a:pt x="47" y="20"/>
                    </a:lnTo>
                    <a:lnTo>
                      <a:pt x="48" y="20"/>
                    </a:lnTo>
                    <a:lnTo>
                      <a:pt x="48" y="20"/>
                    </a:lnTo>
                    <a:lnTo>
                      <a:pt x="49" y="20"/>
                    </a:lnTo>
                    <a:lnTo>
                      <a:pt x="50" y="20"/>
                    </a:lnTo>
                    <a:lnTo>
                      <a:pt x="50" y="20"/>
                    </a:lnTo>
                    <a:lnTo>
                      <a:pt x="51" y="20"/>
                    </a:lnTo>
                    <a:lnTo>
                      <a:pt x="52" y="19"/>
                    </a:lnTo>
                    <a:lnTo>
                      <a:pt x="53" y="18"/>
                    </a:lnTo>
                    <a:lnTo>
                      <a:pt x="54" y="17"/>
                    </a:lnTo>
                    <a:lnTo>
                      <a:pt x="55" y="15"/>
                    </a:lnTo>
                    <a:lnTo>
                      <a:pt x="55" y="14"/>
                    </a:lnTo>
                    <a:lnTo>
                      <a:pt x="56" y="12"/>
                    </a:lnTo>
                    <a:lnTo>
                      <a:pt x="57" y="9"/>
                    </a:lnTo>
                    <a:lnTo>
                      <a:pt x="58" y="8"/>
                    </a:lnTo>
                    <a:lnTo>
                      <a:pt x="58" y="7"/>
                    </a:lnTo>
                    <a:lnTo>
                      <a:pt x="59" y="5"/>
                    </a:lnTo>
                    <a:lnTo>
                      <a:pt x="60" y="4"/>
                    </a:lnTo>
                    <a:lnTo>
                      <a:pt x="61" y="3"/>
                    </a:lnTo>
                    <a:lnTo>
                      <a:pt x="62" y="2"/>
                    </a:lnTo>
                    <a:lnTo>
                      <a:pt x="63" y="1"/>
                    </a:lnTo>
                    <a:lnTo>
                      <a:pt x="64" y="1"/>
                    </a:lnTo>
                    <a:lnTo>
                      <a:pt x="65" y="0"/>
                    </a:lnTo>
                    <a:lnTo>
                      <a:pt x="66" y="1"/>
                    </a:lnTo>
                    <a:lnTo>
                      <a:pt x="68" y="1"/>
                    </a:lnTo>
                    <a:lnTo>
                      <a:pt x="69" y="1"/>
                    </a:lnTo>
                    <a:lnTo>
                      <a:pt x="70" y="1"/>
                    </a:lnTo>
                    <a:lnTo>
                      <a:pt x="71" y="2"/>
                    </a:lnTo>
                    <a:lnTo>
                      <a:pt x="73" y="3"/>
                    </a:lnTo>
                    <a:lnTo>
                      <a:pt x="74" y="3"/>
                    </a:lnTo>
                    <a:lnTo>
                      <a:pt x="75" y="4"/>
                    </a:lnTo>
                    <a:lnTo>
                      <a:pt x="76" y="5"/>
                    </a:lnTo>
                    <a:lnTo>
                      <a:pt x="76" y="5"/>
                    </a:lnTo>
                    <a:lnTo>
                      <a:pt x="77" y="6"/>
                    </a:lnTo>
                    <a:lnTo>
                      <a:pt x="78" y="7"/>
                    </a:lnTo>
                    <a:lnTo>
                      <a:pt x="80" y="9"/>
                    </a:lnTo>
                    <a:lnTo>
                      <a:pt x="81" y="11"/>
                    </a:lnTo>
                    <a:lnTo>
                      <a:pt x="82" y="13"/>
                    </a:lnTo>
                    <a:lnTo>
                      <a:pt x="84" y="15"/>
                    </a:lnTo>
                    <a:lnTo>
                      <a:pt x="85" y="17"/>
                    </a:lnTo>
                    <a:lnTo>
                      <a:pt x="87" y="19"/>
                    </a:lnTo>
                    <a:lnTo>
                      <a:pt x="87" y="20"/>
                    </a:lnTo>
                    <a:lnTo>
                      <a:pt x="88" y="21"/>
                    </a:lnTo>
                    <a:lnTo>
                      <a:pt x="89" y="22"/>
                    </a:lnTo>
                    <a:lnTo>
                      <a:pt x="90" y="23"/>
                    </a:lnTo>
                    <a:lnTo>
                      <a:pt x="91" y="23"/>
                    </a:lnTo>
                    <a:lnTo>
                      <a:pt x="92" y="24"/>
                    </a:lnTo>
                    <a:lnTo>
                      <a:pt x="93" y="25"/>
                    </a:lnTo>
                    <a:lnTo>
                      <a:pt x="95" y="25"/>
                    </a:lnTo>
                    <a:lnTo>
                      <a:pt x="95" y="25"/>
                    </a:lnTo>
                    <a:lnTo>
                      <a:pt x="96" y="25"/>
                    </a:lnTo>
                    <a:lnTo>
                      <a:pt x="97" y="25"/>
                    </a:lnTo>
                    <a:lnTo>
                      <a:pt x="98" y="25"/>
                    </a:lnTo>
                  </a:path>
                </a:pathLst>
              </a:custGeom>
              <a:grpFill/>
              <a:ln w="317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defTabSz="914308">
                  <a:defRPr/>
                </a:pPr>
                <a:endParaRPr lang="en-US" sz="9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8" name="Freeform 12"/>
              <p:cNvSpPr>
                <a:spLocks/>
              </p:cNvSpPr>
              <p:nvPr/>
            </p:nvSpPr>
            <p:spPr bwMode="auto">
              <a:xfrm>
                <a:off x="355629" y="3876163"/>
                <a:ext cx="1068508" cy="1252736"/>
              </a:xfrm>
              <a:custGeom>
                <a:avLst/>
                <a:gdLst/>
                <a:ahLst/>
                <a:cxnLst>
                  <a:cxn ang="0">
                    <a:pos x="141" y="28"/>
                  </a:cxn>
                  <a:cxn ang="0">
                    <a:pos x="142" y="39"/>
                  </a:cxn>
                  <a:cxn ang="0">
                    <a:pos x="134" y="42"/>
                  </a:cxn>
                  <a:cxn ang="0">
                    <a:pos x="125" y="45"/>
                  </a:cxn>
                  <a:cxn ang="0">
                    <a:pos x="112" y="143"/>
                  </a:cxn>
                  <a:cxn ang="0">
                    <a:pos x="96" y="149"/>
                  </a:cxn>
                  <a:cxn ang="0">
                    <a:pos x="92" y="138"/>
                  </a:cxn>
                  <a:cxn ang="0">
                    <a:pos x="87" y="129"/>
                  </a:cxn>
                  <a:cxn ang="0">
                    <a:pos x="75" y="118"/>
                  </a:cxn>
                  <a:cxn ang="0">
                    <a:pos x="47" y="120"/>
                  </a:cxn>
                  <a:cxn ang="0">
                    <a:pos x="38" y="125"/>
                  </a:cxn>
                  <a:cxn ang="0">
                    <a:pos x="34" y="124"/>
                  </a:cxn>
                  <a:cxn ang="0">
                    <a:pos x="35" y="118"/>
                  </a:cxn>
                  <a:cxn ang="0">
                    <a:pos x="41" y="110"/>
                  </a:cxn>
                  <a:cxn ang="0">
                    <a:pos x="43" y="104"/>
                  </a:cxn>
                  <a:cxn ang="0">
                    <a:pos x="42" y="98"/>
                  </a:cxn>
                  <a:cxn ang="0">
                    <a:pos x="34" y="93"/>
                  </a:cxn>
                  <a:cxn ang="0">
                    <a:pos x="25" y="86"/>
                  </a:cxn>
                  <a:cxn ang="0">
                    <a:pos x="21" y="81"/>
                  </a:cxn>
                  <a:cxn ang="0">
                    <a:pos x="16" y="81"/>
                  </a:cxn>
                  <a:cxn ang="0">
                    <a:pos x="16" y="71"/>
                  </a:cxn>
                  <a:cxn ang="0">
                    <a:pos x="12" y="55"/>
                  </a:cxn>
                  <a:cxn ang="0">
                    <a:pos x="11" y="46"/>
                  </a:cxn>
                  <a:cxn ang="0">
                    <a:pos x="6" y="42"/>
                  </a:cxn>
                  <a:cxn ang="0">
                    <a:pos x="0" y="39"/>
                  </a:cxn>
                  <a:cxn ang="0">
                    <a:pos x="0" y="36"/>
                  </a:cxn>
                  <a:cxn ang="0">
                    <a:pos x="3" y="33"/>
                  </a:cxn>
                  <a:cxn ang="0">
                    <a:pos x="12" y="35"/>
                  </a:cxn>
                  <a:cxn ang="0">
                    <a:pos x="14" y="37"/>
                  </a:cxn>
                  <a:cxn ang="0">
                    <a:pos x="16" y="39"/>
                  </a:cxn>
                  <a:cxn ang="0">
                    <a:pos x="24" y="40"/>
                  </a:cxn>
                  <a:cxn ang="0">
                    <a:pos x="29" y="39"/>
                  </a:cxn>
                  <a:cxn ang="0">
                    <a:pos x="22" y="32"/>
                  </a:cxn>
                  <a:cxn ang="0">
                    <a:pos x="20" y="26"/>
                  </a:cxn>
                  <a:cxn ang="0">
                    <a:pos x="23" y="25"/>
                  </a:cxn>
                  <a:cxn ang="0">
                    <a:pos x="28" y="19"/>
                  </a:cxn>
                  <a:cxn ang="0">
                    <a:pos x="33" y="16"/>
                  </a:cxn>
                  <a:cxn ang="0">
                    <a:pos x="39" y="16"/>
                  </a:cxn>
                  <a:cxn ang="0">
                    <a:pos x="50" y="21"/>
                  </a:cxn>
                  <a:cxn ang="0">
                    <a:pos x="59" y="25"/>
                  </a:cxn>
                  <a:cxn ang="0">
                    <a:pos x="78" y="30"/>
                  </a:cxn>
                  <a:cxn ang="0">
                    <a:pos x="85" y="32"/>
                  </a:cxn>
                  <a:cxn ang="0">
                    <a:pos x="80" y="34"/>
                  </a:cxn>
                  <a:cxn ang="0">
                    <a:pos x="80" y="37"/>
                  </a:cxn>
                  <a:cxn ang="0">
                    <a:pos x="86" y="39"/>
                  </a:cxn>
                  <a:cxn ang="0">
                    <a:pos x="93" y="38"/>
                  </a:cxn>
                  <a:cxn ang="0">
                    <a:pos x="92" y="30"/>
                  </a:cxn>
                  <a:cxn ang="0">
                    <a:pos x="91" y="22"/>
                  </a:cxn>
                  <a:cxn ang="0">
                    <a:pos x="88" y="20"/>
                  </a:cxn>
                  <a:cxn ang="0">
                    <a:pos x="84" y="21"/>
                  </a:cxn>
                  <a:cxn ang="0">
                    <a:pos x="80" y="23"/>
                  </a:cxn>
                  <a:cxn ang="0">
                    <a:pos x="75" y="23"/>
                  </a:cxn>
                  <a:cxn ang="0">
                    <a:pos x="70" y="19"/>
                  </a:cxn>
                  <a:cxn ang="0">
                    <a:pos x="68" y="12"/>
                  </a:cxn>
                  <a:cxn ang="0">
                    <a:pos x="72" y="6"/>
                  </a:cxn>
                  <a:cxn ang="0">
                    <a:pos x="83" y="3"/>
                  </a:cxn>
                  <a:cxn ang="0">
                    <a:pos x="94" y="2"/>
                  </a:cxn>
                  <a:cxn ang="0">
                    <a:pos x="106" y="2"/>
                  </a:cxn>
                  <a:cxn ang="0">
                    <a:pos x="116" y="4"/>
                  </a:cxn>
                  <a:cxn ang="0">
                    <a:pos x="118" y="0"/>
                  </a:cxn>
                  <a:cxn ang="0">
                    <a:pos x="125" y="6"/>
                  </a:cxn>
                  <a:cxn ang="0">
                    <a:pos x="134" y="13"/>
                  </a:cxn>
                </a:cxnLst>
                <a:rect l="0" t="0" r="r" b="b"/>
                <a:pathLst>
                  <a:path w="143" h="156">
                    <a:moveTo>
                      <a:pt x="141" y="15"/>
                    </a:moveTo>
                    <a:lnTo>
                      <a:pt x="141" y="16"/>
                    </a:lnTo>
                    <a:lnTo>
                      <a:pt x="141" y="18"/>
                    </a:lnTo>
                    <a:lnTo>
                      <a:pt x="141" y="20"/>
                    </a:lnTo>
                    <a:lnTo>
                      <a:pt x="141" y="21"/>
                    </a:lnTo>
                    <a:lnTo>
                      <a:pt x="141" y="25"/>
                    </a:lnTo>
                    <a:lnTo>
                      <a:pt x="141" y="28"/>
                    </a:lnTo>
                    <a:lnTo>
                      <a:pt x="141" y="30"/>
                    </a:lnTo>
                    <a:lnTo>
                      <a:pt x="141" y="32"/>
                    </a:lnTo>
                    <a:lnTo>
                      <a:pt x="141" y="33"/>
                    </a:lnTo>
                    <a:lnTo>
                      <a:pt x="141" y="35"/>
                    </a:lnTo>
                    <a:lnTo>
                      <a:pt x="142" y="36"/>
                    </a:lnTo>
                    <a:lnTo>
                      <a:pt x="142" y="38"/>
                    </a:lnTo>
                    <a:lnTo>
                      <a:pt x="142" y="39"/>
                    </a:lnTo>
                    <a:lnTo>
                      <a:pt x="143" y="40"/>
                    </a:lnTo>
                    <a:lnTo>
                      <a:pt x="142" y="40"/>
                    </a:lnTo>
                    <a:lnTo>
                      <a:pt x="141" y="41"/>
                    </a:lnTo>
                    <a:lnTo>
                      <a:pt x="140" y="41"/>
                    </a:lnTo>
                    <a:lnTo>
                      <a:pt x="139" y="41"/>
                    </a:lnTo>
                    <a:lnTo>
                      <a:pt x="136" y="42"/>
                    </a:lnTo>
                    <a:lnTo>
                      <a:pt x="134" y="42"/>
                    </a:lnTo>
                    <a:lnTo>
                      <a:pt x="131" y="43"/>
                    </a:lnTo>
                    <a:lnTo>
                      <a:pt x="130" y="43"/>
                    </a:lnTo>
                    <a:lnTo>
                      <a:pt x="129" y="43"/>
                    </a:lnTo>
                    <a:lnTo>
                      <a:pt x="127" y="43"/>
                    </a:lnTo>
                    <a:lnTo>
                      <a:pt x="126" y="44"/>
                    </a:lnTo>
                    <a:lnTo>
                      <a:pt x="125" y="44"/>
                    </a:lnTo>
                    <a:lnTo>
                      <a:pt x="125" y="45"/>
                    </a:lnTo>
                    <a:lnTo>
                      <a:pt x="123" y="59"/>
                    </a:lnTo>
                    <a:lnTo>
                      <a:pt x="121" y="73"/>
                    </a:lnTo>
                    <a:lnTo>
                      <a:pt x="120" y="87"/>
                    </a:lnTo>
                    <a:lnTo>
                      <a:pt x="118" y="101"/>
                    </a:lnTo>
                    <a:lnTo>
                      <a:pt x="116" y="115"/>
                    </a:lnTo>
                    <a:lnTo>
                      <a:pt x="114" y="129"/>
                    </a:lnTo>
                    <a:lnTo>
                      <a:pt x="112" y="143"/>
                    </a:lnTo>
                    <a:lnTo>
                      <a:pt x="110" y="156"/>
                    </a:lnTo>
                    <a:lnTo>
                      <a:pt x="100" y="156"/>
                    </a:lnTo>
                    <a:lnTo>
                      <a:pt x="99" y="155"/>
                    </a:lnTo>
                    <a:lnTo>
                      <a:pt x="99" y="154"/>
                    </a:lnTo>
                    <a:lnTo>
                      <a:pt x="98" y="152"/>
                    </a:lnTo>
                    <a:lnTo>
                      <a:pt x="97" y="151"/>
                    </a:lnTo>
                    <a:lnTo>
                      <a:pt x="96" y="149"/>
                    </a:lnTo>
                    <a:lnTo>
                      <a:pt x="94" y="146"/>
                    </a:lnTo>
                    <a:lnTo>
                      <a:pt x="94" y="145"/>
                    </a:lnTo>
                    <a:lnTo>
                      <a:pt x="93" y="144"/>
                    </a:lnTo>
                    <a:lnTo>
                      <a:pt x="93" y="143"/>
                    </a:lnTo>
                    <a:lnTo>
                      <a:pt x="92" y="141"/>
                    </a:lnTo>
                    <a:lnTo>
                      <a:pt x="92" y="140"/>
                    </a:lnTo>
                    <a:lnTo>
                      <a:pt x="92" y="138"/>
                    </a:lnTo>
                    <a:lnTo>
                      <a:pt x="91" y="136"/>
                    </a:lnTo>
                    <a:lnTo>
                      <a:pt x="91" y="135"/>
                    </a:lnTo>
                    <a:lnTo>
                      <a:pt x="90" y="133"/>
                    </a:lnTo>
                    <a:lnTo>
                      <a:pt x="90" y="132"/>
                    </a:lnTo>
                    <a:lnTo>
                      <a:pt x="89" y="131"/>
                    </a:lnTo>
                    <a:lnTo>
                      <a:pt x="88" y="130"/>
                    </a:lnTo>
                    <a:lnTo>
                      <a:pt x="87" y="129"/>
                    </a:lnTo>
                    <a:lnTo>
                      <a:pt x="86" y="128"/>
                    </a:lnTo>
                    <a:lnTo>
                      <a:pt x="84" y="126"/>
                    </a:lnTo>
                    <a:lnTo>
                      <a:pt x="81" y="124"/>
                    </a:lnTo>
                    <a:lnTo>
                      <a:pt x="79" y="122"/>
                    </a:lnTo>
                    <a:lnTo>
                      <a:pt x="77" y="120"/>
                    </a:lnTo>
                    <a:lnTo>
                      <a:pt x="76" y="119"/>
                    </a:lnTo>
                    <a:lnTo>
                      <a:pt x="75" y="118"/>
                    </a:lnTo>
                    <a:lnTo>
                      <a:pt x="69" y="118"/>
                    </a:lnTo>
                    <a:lnTo>
                      <a:pt x="63" y="118"/>
                    </a:lnTo>
                    <a:lnTo>
                      <a:pt x="57" y="118"/>
                    </a:lnTo>
                    <a:lnTo>
                      <a:pt x="51" y="118"/>
                    </a:lnTo>
                    <a:lnTo>
                      <a:pt x="50" y="119"/>
                    </a:lnTo>
                    <a:lnTo>
                      <a:pt x="49" y="119"/>
                    </a:lnTo>
                    <a:lnTo>
                      <a:pt x="47" y="120"/>
                    </a:lnTo>
                    <a:lnTo>
                      <a:pt x="45" y="121"/>
                    </a:lnTo>
                    <a:lnTo>
                      <a:pt x="43" y="122"/>
                    </a:lnTo>
                    <a:lnTo>
                      <a:pt x="42" y="123"/>
                    </a:lnTo>
                    <a:lnTo>
                      <a:pt x="41" y="123"/>
                    </a:lnTo>
                    <a:lnTo>
                      <a:pt x="40" y="124"/>
                    </a:lnTo>
                    <a:lnTo>
                      <a:pt x="39" y="124"/>
                    </a:lnTo>
                    <a:lnTo>
                      <a:pt x="38" y="125"/>
                    </a:lnTo>
                    <a:lnTo>
                      <a:pt x="37" y="126"/>
                    </a:lnTo>
                    <a:lnTo>
                      <a:pt x="37" y="127"/>
                    </a:lnTo>
                    <a:lnTo>
                      <a:pt x="36" y="128"/>
                    </a:lnTo>
                    <a:lnTo>
                      <a:pt x="36" y="127"/>
                    </a:lnTo>
                    <a:lnTo>
                      <a:pt x="35" y="126"/>
                    </a:lnTo>
                    <a:lnTo>
                      <a:pt x="35" y="125"/>
                    </a:lnTo>
                    <a:lnTo>
                      <a:pt x="34" y="124"/>
                    </a:lnTo>
                    <a:lnTo>
                      <a:pt x="34" y="123"/>
                    </a:lnTo>
                    <a:lnTo>
                      <a:pt x="34" y="122"/>
                    </a:lnTo>
                    <a:lnTo>
                      <a:pt x="34" y="121"/>
                    </a:lnTo>
                    <a:lnTo>
                      <a:pt x="34" y="120"/>
                    </a:lnTo>
                    <a:lnTo>
                      <a:pt x="35" y="120"/>
                    </a:lnTo>
                    <a:lnTo>
                      <a:pt x="35" y="119"/>
                    </a:lnTo>
                    <a:lnTo>
                      <a:pt x="35" y="118"/>
                    </a:lnTo>
                    <a:lnTo>
                      <a:pt x="36" y="117"/>
                    </a:lnTo>
                    <a:lnTo>
                      <a:pt x="36" y="117"/>
                    </a:lnTo>
                    <a:lnTo>
                      <a:pt x="36" y="116"/>
                    </a:lnTo>
                    <a:lnTo>
                      <a:pt x="37" y="114"/>
                    </a:lnTo>
                    <a:lnTo>
                      <a:pt x="38" y="113"/>
                    </a:lnTo>
                    <a:lnTo>
                      <a:pt x="40" y="112"/>
                    </a:lnTo>
                    <a:lnTo>
                      <a:pt x="41" y="110"/>
                    </a:lnTo>
                    <a:lnTo>
                      <a:pt x="41" y="110"/>
                    </a:lnTo>
                    <a:lnTo>
                      <a:pt x="42" y="109"/>
                    </a:lnTo>
                    <a:lnTo>
                      <a:pt x="42" y="108"/>
                    </a:lnTo>
                    <a:lnTo>
                      <a:pt x="42" y="107"/>
                    </a:lnTo>
                    <a:lnTo>
                      <a:pt x="43" y="106"/>
                    </a:lnTo>
                    <a:lnTo>
                      <a:pt x="43" y="105"/>
                    </a:lnTo>
                    <a:lnTo>
                      <a:pt x="43" y="104"/>
                    </a:lnTo>
                    <a:lnTo>
                      <a:pt x="43" y="104"/>
                    </a:lnTo>
                    <a:lnTo>
                      <a:pt x="43" y="102"/>
                    </a:lnTo>
                    <a:lnTo>
                      <a:pt x="43" y="101"/>
                    </a:lnTo>
                    <a:lnTo>
                      <a:pt x="43" y="101"/>
                    </a:lnTo>
                    <a:lnTo>
                      <a:pt x="43" y="100"/>
                    </a:lnTo>
                    <a:lnTo>
                      <a:pt x="42" y="99"/>
                    </a:lnTo>
                    <a:lnTo>
                      <a:pt x="42" y="98"/>
                    </a:lnTo>
                    <a:lnTo>
                      <a:pt x="41" y="97"/>
                    </a:lnTo>
                    <a:lnTo>
                      <a:pt x="40" y="96"/>
                    </a:lnTo>
                    <a:lnTo>
                      <a:pt x="39" y="95"/>
                    </a:lnTo>
                    <a:lnTo>
                      <a:pt x="38" y="95"/>
                    </a:lnTo>
                    <a:lnTo>
                      <a:pt x="37" y="94"/>
                    </a:lnTo>
                    <a:lnTo>
                      <a:pt x="36" y="94"/>
                    </a:lnTo>
                    <a:lnTo>
                      <a:pt x="34" y="93"/>
                    </a:lnTo>
                    <a:lnTo>
                      <a:pt x="33" y="93"/>
                    </a:lnTo>
                    <a:lnTo>
                      <a:pt x="32" y="93"/>
                    </a:lnTo>
                    <a:lnTo>
                      <a:pt x="29" y="92"/>
                    </a:lnTo>
                    <a:lnTo>
                      <a:pt x="26" y="91"/>
                    </a:lnTo>
                    <a:lnTo>
                      <a:pt x="26" y="89"/>
                    </a:lnTo>
                    <a:lnTo>
                      <a:pt x="25" y="87"/>
                    </a:lnTo>
                    <a:lnTo>
                      <a:pt x="25" y="86"/>
                    </a:lnTo>
                    <a:lnTo>
                      <a:pt x="25" y="85"/>
                    </a:lnTo>
                    <a:lnTo>
                      <a:pt x="25" y="84"/>
                    </a:lnTo>
                    <a:lnTo>
                      <a:pt x="24" y="84"/>
                    </a:lnTo>
                    <a:lnTo>
                      <a:pt x="24" y="83"/>
                    </a:lnTo>
                    <a:lnTo>
                      <a:pt x="23" y="82"/>
                    </a:lnTo>
                    <a:lnTo>
                      <a:pt x="22" y="82"/>
                    </a:lnTo>
                    <a:lnTo>
                      <a:pt x="21" y="81"/>
                    </a:lnTo>
                    <a:lnTo>
                      <a:pt x="20" y="81"/>
                    </a:lnTo>
                    <a:lnTo>
                      <a:pt x="20" y="81"/>
                    </a:lnTo>
                    <a:lnTo>
                      <a:pt x="19" y="81"/>
                    </a:lnTo>
                    <a:lnTo>
                      <a:pt x="19" y="81"/>
                    </a:lnTo>
                    <a:lnTo>
                      <a:pt x="18" y="81"/>
                    </a:lnTo>
                    <a:lnTo>
                      <a:pt x="17" y="81"/>
                    </a:lnTo>
                    <a:lnTo>
                      <a:pt x="16" y="81"/>
                    </a:lnTo>
                    <a:lnTo>
                      <a:pt x="16" y="80"/>
                    </a:lnTo>
                    <a:lnTo>
                      <a:pt x="17" y="79"/>
                    </a:lnTo>
                    <a:lnTo>
                      <a:pt x="17" y="77"/>
                    </a:lnTo>
                    <a:lnTo>
                      <a:pt x="17" y="76"/>
                    </a:lnTo>
                    <a:lnTo>
                      <a:pt x="17" y="75"/>
                    </a:lnTo>
                    <a:lnTo>
                      <a:pt x="17" y="74"/>
                    </a:lnTo>
                    <a:lnTo>
                      <a:pt x="16" y="71"/>
                    </a:lnTo>
                    <a:lnTo>
                      <a:pt x="16" y="69"/>
                    </a:lnTo>
                    <a:lnTo>
                      <a:pt x="15" y="67"/>
                    </a:lnTo>
                    <a:lnTo>
                      <a:pt x="15" y="65"/>
                    </a:lnTo>
                    <a:lnTo>
                      <a:pt x="14" y="63"/>
                    </a:lnTo>
                    <a:lnTo>
                      <a:pt x="13" y="60"/>
                    </a:lnTo>
                    <a:lnTo>
                      <a:pt x="13" y="58"/>
                    </a:lnTo>
                    <a:lnTo>
                      <a:pt x="12" y="55"/>
                    </a:lnTo>
                    <a:lnTo>
                      <a:pt x="12" y="53"/>
                    </a:lnTo>
                    <a:lnTo>
                      <a:pt x="11" y="51"/>
                    </a:lnTo>
                    <a:lnTo>
                      <a:pt x="11" y="49"/>
                    </a:lnTo>
                    <a:lnTo>
                      <a:pt x="11" y="48"/>
                    </a:lnTo>
                    <a:lnTo>
                      <a:pt x="11" y="47"/>
                    </a:lnTo>
                    <a:lnTo>
                      <a:pt x="11" y="46"/>
                    </a:lnTo>
                    <a:lnTo>
                      <a:pt x="11" y="46"/>
                    </a:lnTo>
                    <a:lnTo>
                      <a:pt x="11" y="45"/>
                    </a:lnTo>
                    <a:lnTo>
                      <a:pt x="10" y="45"/>
                    </a:lnTo>
                    <a:lnTo>
                      <a:pt x="10" y="44"/>
                    </a:lnTo>
                    <a:lnTo>
                      <a:pt x="9" y="43"/>
                    </a:lnTo>
                    <a:lnTo>
                      <a:pt x="8" y="43"/>
                    </a:lnTo>
                    <a:lnTo>
                      <a:pt x="7" y="42"/>
                    </a:lnTo>
                    <a:lnTo>
                      <a:pt x="6" y="42"/>
                    </a:lnTo>
                    <a:lnTo>
                      <a:pt x="5" y="42"/>
                    </a:lnTo>
                    <a:lnTo>
                      <a:pt x="4" y="41"/>
                    </a:lnTo>
                    <a:lnTo>
                      <a:pt x="3" y="41"/>
                    </a:lnTo>
                    <a:lnTo>
                      <a:pt x="2" y="41"/>
                    </a:lnTo>
                    <a:lnTo>
                      <a:pt x="1" y="40"/>
                    </a:lnTo>
                    <a:lnTo>
                      <a:pt x="1" y="39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37"/>
                    </a:lnTo>
                    <a:lnTo>
                      <a:pt x="0" y="37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5"/>
                    </a:lnTo>
                    <a:lnTo>
                      <a:pt x="1" y="35"/>
                    </a:lnTo>
                    <a:lnTo>
                      <a:pt x="1" y="34"/>
                    </a:lnTo>
                    <a:lnTo>
                      <a:pt x="1" y="34"/>
                    </a:lnTo>
                    <a:lnTo>
                      <a:pt x="2" y="34"/>
                    </a:lnTo>
                    <a:lnTo>
                      <a:pt x="3" y="34"/>
                    </a:lnTo>
                    <a:lnTo>
                      <a:pt x="3" y="33"/>
                    </a:lnTo>
                    <a:lnTo>
                      <a:pt x="4" y="33"/>
                    </a:lnTo>
                    <a:lnTo>
                      <a:pt x="5" y="33"/>
                    </a:lnTo>
                    <a:lnTo>
                      <a:pt x="6" y="34"/>
                    </a:lnTo>
                    <a:lnTo>
                      <a:pt x="7" y="34"/>
                    </a:lnTo>
                    <a:lnTo>
                      <a:pt x="9" y="34"/>
                    </a:lnTo>
                    <a:lnTo>
                      <a:pt x="11" y="35"/>
                    </a:lnTo>
                    <a:lnTo>
                      <a:pt x="12" y="35"/>
                    </a:lnTo>
                    <a:lnTo>
                      <a:pt x="13" y="35"/>
                    </a:lnTo>
                    <a:lnTo>
                      <a:pt x="13" y="35"/>
                    </a:lnTo>
                    <a:lnTo>
                      <a:pt x="13" y="36"/>
                    </a:lnTo>
                    <a:lnTo>
                      <a:pt x="13" y="36"/>
                    </a:lnTo>
                    <a:lnTo>
                      <a:pt x="14" y="36"/>
                    </a:lnTo>
                    <a:lnTo>
                      <a:pt x="14" y="36"/>
                    </a:lnTo>
                    <a:lnTo>
                      <a:pt x="14" y="37"/>
                    </a:lnTo>
                    <a:lnTo>
                      <a:pt x="15" y="37"/>
                    </a:lnTo>
                    <a:lnTo>
                      <a:pt x="16" y="37"/>
                    </a:lnTo>
                    <a:lnTo>
                      <a:pt x="16" y="38"/>
                    </a:lnTo>
                    <a:lnTo>
                      <a:pt x="16" y="38"/>
                    </a:lnTo>
                    <a:lnTo>
                      <a:pt x="16" y="38"/>
                    </a:lnTo>
                    <a:lnTo>
                      <a:pt x="16" y="39"/>
                    </a:lnTo>
                    <a:lnTo>
                      <a:pt x="16" y="39"/>
                    </a:lnTo>
                    <a:lnTo>
                      <a:pt x="16" y="40"/>
                    </a:lnTo>
                    <a:lnTo>
                      <a:pt x="17" y="40"/>
                    </a:lnTo>
                    <a:lnTo>
                      <a:pt x="18" y="40"/>
                    </a:lnTo>
                    <a:lnTo>
                      <a:pt x="19" y="40"/>
                    </a:lnTo>
                    <a:lnTo>
                      <a:pt x="20" y="40"/>
                    </a:lnTo>
                    <a:lnTo>
                      <a:pt x="22" y="40"/>
                    </a:lnTo>
                    <a:lnTo>
                      <a:pt x="24" y="40"/>
                    </a:lnTo>
                    <a:lnTo>
                      <a:pt x="25" y="40"/>
                    </a:lnTo>
                    <a:lnTo>
                      <a:pt x="27" y="41"/>
                    </a:lnTo>
                    <a:lnTo>
                      <a:pt x="28" y="41"/>
                    </a:lnTo>
                    <a:lnTo>
                      <a:pt x="30" y="41"/>
                    </a:lnTo>
                    <a:lnTo>
                      <a:pt x="30" y="41"/>
                    </a:lnTo>
                    <a:lnTo>
                      <a:pt x="29" y="40"/>
                    </a:lnTo>
                    <a:lnTo>
                      <a:pt x="29" y="39"/>
                    </a:lnTo>
                    <a:lnTo>
                      <a:pt x="28" y="38"/>
                    </a:lnTo>
                    <a:lnTo>
                      <a:pt x="27" y="37"/>
                    </a:lnTo>
                    <a:lnTo>
                      <a:pt x="27" y="36"/>
                    </a:lnTo>
                    <a:lnTo>
                      <a:pt x="26" y="35"/>
                    </a:lnTo>
                    <a:lnTo>
                      <a:pt x="24" y="34"/>
                    </a:lnTo>
                    <a:lnTo>
                      <a:pt x="23" y="33"/>
                    </a:lnTo>
                    <a:lnTo>
                      <a:pt x="22" y="32"/>
                    </a:lnTo>
                    <a:lnTo>
                      <a:pt x="22" y="31"/>
                    </a:lnTo>
                    <a:lnTo>
                      <a:pt x="21" y="30"/>
                    </a:lnTo>
                    <a:lnTo>
                      <a:pt x="20" y="29"/>
                    </a:lnTo>
                    <a:lnTo>
                      <a:pt x="20" y="28"/>
                    </a:lnTo>
                    <a:lnTo>
                      <a:pt x="20" y="27"/>
                    </a:lnTo>
                    <a:lnTo>
                      <a:pt x="20" y="26"/>
                    </a:lnTo>
                    <a:lnTo>
                      <a:pt x="20" y="26"/>
                    </a:lnTo>
                    <a:lnTo>
                      <a:pt x="20" y="25"/>
                    </a:lnTo>
                    <a:lnTo>
                      <a:pt x="20" y="25"/>
                    </a:lnTo>
                    <a:lnTo>
                      <a:pt x="21" y="25"/>
                    </a:lnTo>
                    <a:lnTo>
                      <a:pt x="22" y="25"/>
                    </a:lnTo>
                    <a:lnTo>
                      <a:pt x="22" y="25"/>
                    </a:lnTo>
                    <a:lnTo>
                      <a:pt x="23" y="25"/>
                    </a:lnTo>
                    <a:lnTo>
                      <a:pt x="23" y="25"/>
                    </a:lnTo>
                    <a:lnTo>
                      <a:pt x="24" y="25"/>
                    </a:lnTo>
                    <a:lnTo>
                      <a:pt x="25" y="24"/>
                    </a:lnTo>
                    <a:lnTo>
                      <a:pt x="26" y="23"/>
                    </a:lnTo>
                    <a:lnTo>
                      <a:pt x="26" y="23"/>
                    </a:lnTo>
                    <a:lnTo>
                      <a:pt x="27" y="22"/>
                    </a:lnTo>
                    <a:lnTo>
                      <a:pt x="28" y="20"/>
                    </a:lnTo>
                    <a:lnTo>
                      <a:pt x="28" y="19"/>
                    </a:lnTo>
                    <a:lnTo>
                      <a:pt x="29" y="19"/>
                    </a:lnTo>
                    <a:lnTo>
                      <a:pt x="29" y="18"/>
                    </a:lnTo>
                    <a:lnTo>
                      <a:pt x="30" y="17"/>
                    </a:lnTo>
                    <a:lnTo>
                      <a:pt x="30" y="17"/>
                    </a:lnTo>
                    <a:lnTo>
                      <a:pt x="31" y="17"/>
                    </a:lnTo>
                    <a:lnTo>
                      <a:pt x="32" y="16"/>
                    </a:lnTo>
                    <a:lnTo>
                      <a:pt x="33" y="16"/>
                    </a:lnTo>
                    <a:lnTo>
                      <a:pt x="34" y="16"/>
                    </a:lnTo>
                    <a:lnTo>
                      <a:pt x="35" y="16"/>
                    </a:lnTo>
                    <a:lnTo>
                      <a:pt x="35" y="16"/>
                    </a:lnTo>
                    <a:lnTo>
                      <a:pt x="36" y="15"/>
                    </a:lnTo>
                    <a:lnTo>
                      <a:pt x="37" y="15"/>
                    </a:lnTo>
                    <a:lnTo>
                      <a:pt x="38" y="16"/>
                    </a:lnTo>
                    <a:lnTo>
                      <a:pt x="39" y="16"/>
                    </a:lnTo>
                    <a:lnTo>
                      <a:pt x="41" y="16"/>
                    </a:lnTo>
                    <a:lnTo>
                      <a:pt x="42" y="17"/>
                    </a:lnTo>
                    <a:lnTo>
                      <a:pt x="43" y="17"/>
                    </a:lnTo>
                    <a:lnTo>
                      <a:pt x="45" y="18"/>
                    </a:lnTo>
                    <a:lnTo>
                      <a:pt x="46" y="19"/>
                    </a:lnTo>
                    <a:lnTo>
                      <a:pt x="49" y="20"/>
                    </a:lnTo>
                    <a:lnTo>
                      <a:pt x="50" y="21"/>
                    </a:lnTo>
                    <a:lnTo>
                      <a:pt x="52" y="22"/>
                    </a:lnTo>
                    <a:lnTo>
                      <a:pt x="53" y="23"/>
                    </a:lnTo>
                    <a:lnTo>
                      <a:pt x="55" y="23"/>
                    </a:lnTo>
                    <a:lnTo>
                      <a:pt x="56" y="24"/>
                    </a:lnTo>
                    <a:lnTo>
                      <a:pt x="57" y="24"/>
                    </a:lnTo>
                    <a:lnTo>
                      <a:pt x="58" y="24"/>
                    </a:lnTo>
                    <a:lnTo>
                      <a:pt x="59" y="25"/>
                    </a:lnTo>
                    <a:lnTo>
                      <a:pt x="62" y="26"/>
                    </a:lnTo>
                    <a:lnTo>
                      <a:pt x="65" y="27"/>
                    </a:lnTo>
                    <a:lnTo>
                      <a:pt x="67" y="27"/>
                    </a:lnTo>
                    <a:lnTo>
                      <a:pt x="70" y="28"/>
                    </a:lnTo>
                    <a:lnTo>
                      <a:pt x="73" y="29"/>
                    </a:lnTo>
                    <a:lnTo>
                      <a:pt x="75" y="29"/>
                    </a:lnTo>
                    <a:lnTo>
                      <a:pt x="78" y="30"/>
                    </a:lnTo>
                    <a:lnTo>
                      <a:pt x="81" y="30"/>
                    </a:lnTo>
                    <a:lnTo>
                      <a:pt x="83" y="30"/>
                    </a:lnTo>
                    <a:lnTo>
                      <a:pt x="86" y="30"/>
                    </a:lnTo>
                    <a:lnTo>
                      <a:pt x="86" y="30"/>
                    </a:lnTo>
                    <a:lnTo>
                      <a:pt x="86" y="31"/>
                    </a:lnTo>
                    <a:lnTo>
                      <a:pt x="85" y="31"/>
                    </a:lnTo>
                    <a:lnTo>
                      <a:pt x="85" y="32"/>
                    </a:lnTo>
                    <a:lnTo>
                      <a:pt x="84" y="32"/>
                    </a:lnTo>
                    <a:lnTo>
                      <a:pt x="84" y="32"/>
                    </a:lnTo>
                    <a:lnTo>
                      <a:pt x="82" y="32"/>
                    </a:lnTo>
                    <a:lnTo>
                      <a:pt x="82" y="32"/>
                    </a:lnTo>
                    <a:lnTo>
                      <a:pt x="81" y="33"/>
                    </a:lnTo>
                    <a:lnTo>
                      <a:pt x="80" y="33"/>
                    </a:lnTo>
                    <a:lnTo>
                      <a:pt x="80" y="34"/>
                    </a:lnTo>
                    <a:lnTo>
                      <a:pt x="80" y="34"/>
                    </a:lnTo>
                    <a:lnTo>
                      <a:pt x="79" y="35"/>
                    </a:lnTo>
                    <a:lnTo>
                      <a:pt x="79" y="35"/>
                    </a:lnTo>
                    <a:lnTo>
                      <a:pt x="79" y="36"/>
                    </a:lnTo>
                    <a:lnTo>
                      <a:pt x="79" y="36"/>
                    </a:lnTo>
                    <a:lnTo>
                      <a:pt x="80" y="37"/>
                    </a:lnTo>
                    <a:lnTo>
                      <a:pt x="80" y="37"/>
                    </a:lnTo>
                    <a:lnTo>
                      <a:pt x="81" y="38"/>
                    </a:lnTo>
                    <a:lnTo>
                      <a:pt x="82" y="38"/>
                    </a:lnTo>
                    <a:lnTo>
                      <a:pt x="82" y="39"/>
                    </a:lnTo>
                    <a:lnTo>
                      <a:pt x="83" y="39"/>
                    </a:lnTo>
                    <a:lnTo>
                      <a:pt x="84" y="39"/>
                    </a:lnTo>
                    <a:lnTo>
                      <a:pt x="85" y="39"/>
                    </a:lnTo>
                    <a:lnTo>
                      <a:pt x="86" y="39"/>
                    </a:lnTo>
                    <a:lnTo>
                      <a:pt x="87" y="39"/>
                    </a:lnTo>
                    <a:lnTo>
                      <a:pt x="88" y="39"/>
                    </a:lnTo>
                    <a:lnTo>
                      <a:pt x="90" y="39"/>
                    </a:lnTo>
                    <a:lnTo>
                      <a:pt x="91" y="39"/>
                    </a:lnTo>
                    <a:lnTo>
                      <a:pt x="91" y="38"/>
                    </a:lnTo>
                    <a:lnTo>
                      <a:pt x="92" y="38"/>
                    </a:lnTo>
                    <a:lnTo>
                      <a:pt x="93" y="38"/>
                    </a:lnTo>
                    <a:lnTo>
                      <a:pt x="93" y="37"/>
                    </a:lnTo>
                    <a:lnTo>
                      <a:pt x="92" y="37"/>
                    </a:lnTo>
                    <a:lnTo>
                      <a:pt x="92" y="35"/>
                    </a:lnTo>
                    <a:lnTo>
                      <a:pt x="92" y="34"/>
                    </a:lnTo>
                    <a:lnTo>
                      <a:pt x="92" y="33"/>
                    </a:lnTo>
                    <a:lnTo>
                      <a:pt x="92" y="31"/>
                    </a:lnTo>
                    <a:lnTo>
                      <a:pt x="92" y="30"/>
                    </a:lnTo>
                    <a:lnTo>
                      <a:pt x="92" y="29"/>
                    </a:lnTo>
                    <a:lnTo>
                      <a:pt x="92" y="28"/>
                    </a:lnTo>
                    <a:lnTo>
                      <a:pt x="92" y="26"/>
                    </a:lnTo>
                    <a:lnTo>
                      <a:pt x="92" y="25"/>
                    </a:lnTo>
                    <a:lnTo>
                      <a:pt x="92" y="24"/>
                    </a:lnTo>
                    <a:lnTo>
                      <a:pt x="92" y="23"/>
                    </a:lnTo>
                    <a:lnTo>
                      <a:pt x="91" y="22"/>
                    </a:lnTo>
                    <a:lnTo>
                      <a:pt x="91" y="21"/>
                    </a:lnTo>
                    <a:lnTo>
                      <a:pt x="91" y="21"/>
                    </a:lnTo>
                    <a:lnTo>
                      <a:pt x="90" y="21"/>
                    </a:lnTo>
                    <a:lnTo>
                      <a:pt x="90" y="20"/>
                    </a:lnTo>
                    <a:lnTo>
                      <a:pt x="90" y="20"/>
                    </a:lnTo>
                    <a:lnTo>
                      <a:pt x="89" y="20"/>
                    </a:lnTo>
                    <a:lnTo>
                      <a:pt x="88" y="20"/>
                    </a:lnTo>
                    <a:lnTo>
                      <a:pt x="88" y="20"/>
                    </a:lnTo>
                    <a:lnTo>
                      <a:pt x="87" y="20"/>
                    </a:lnTo>
                    <a:lnTo>
                      <a:pt x="87" y="20"/>
                    </a:lnTo>
                    <a:lnTo>
                      <a:pt x="86" y="20"/>
                    </a:lnTo>
                    <a:lnTo>
                      <a:pt x="85" y="20"/>
                    </a:lnTo>
                    <a:lnTo>
                      <a:pt x="85" y="21"/>
                    </a:lnTo>
                    <a:lnTo>
                      <a:pt x="84" y="21"/>
                    </a:lnTo>
                    <a:lnTo>
                      <a:pt x="84" y="22"/>
                    </a:lnTo>
                    <a:lnTo>
                      <a:pt x="83" y="22"/>
                    </a:lnTo>
                    <a:lnTo>
                      <a:pt x="83" y="22"/>
                    </a:lnTo>
                    <a:lnTo>
                      <a:pt x="82" y="23"/>
                    </a:lnTo>
                    <a:lnTo>
                      <a:pt x="82" y="23"/>
                    </a:lnTo>
                    <a:lnTo>
                      <a:pt x="81" y="23"/>
                    </a:lnTo>
                    <a:lnTo>
                      <a:pt x="80" y="23"/>
                    </a:lnTo>
                    <a:lnTo>
                      <a:pt x="80" y="23"/>
                    </a:lnTo>
                    <a:lnTo>
                      <a:pt x="79" y="23"/>
                    </a:lnTo>
                    <a:lnTo>
                      <a:pt x="79" y="23"/>
                    </a:lnTo>
                    <a:lnTo>
                      <a:pt x="78" y="23"/>
                    </a:lnTo>
                    <a:lnTo>
                      <a:pt x="77" y="23"/>
                    </a:lnTo>
                    <a:lnTo>
                      <a:pt x="76" y="23"/>
                    </a:lnTo>
                    <a:lnTo>
                      <a:pt x="75" y="23"/>
                    </a:lnTo>
                    <a:lnTo>
                      <a:pt x="75" y="22"/>
                    </a:lnTo>
                    <a:lnTo>
                      <a:pt x="74" y="22"/>
                    </a:lnTo>
                    <a:lnTo>
                      <a:pt x="73" y="22"/>
                    </a:lnTo>
                    <a:lnTo>
                      <a:pt x="73" y="21"/>
                    </a:lnTo>
                    <a:lnTo>
                      <a:pt x="72" y="21"/>
                    </a:lnTo>
                    <a:lnTo>
                      <a:pt x="71" y="20"/>
                    </a:lnTo>
                    <a:lnTo>
                      <a:pt x="70" y="19"/>
                    </a:lnTo>
                    <a:lnTo>
                      <a:pt x="69" y="17"/>
                    </a:lnTo>
                    <a:lnTo>
                      <a:pt x="69" y="17"/>
                    </a:lnTo>
                    <a:lnTo>
                      <a:pt x="68" y="17"/>
                    </a:lnTo>
                    <a:lnTo>
                      <a:pt x="68" y="15"/>
                    </a:lnTo>
                    <a:lnTo>
                      <a:pt x="68" y="14"/>
                    </a:lnTo>
                    <a:lnTo>
                      <a:pt x="68" y="13"/>
                    </a:lnTo>
                    <a:lnTo>
                      <a:pt x="68" y="12"/>
                    </a:lnTo>
                    <a:lnTo>
                      <a:pt x="69" y="11"/>
                    </a:lnTo>
                    <a:lnTo>
                      <a:pt x="69" y="11"/>
                    </a:lnTo>
                    <a:lnTo>
                      <a:pt x="69" y="10"/>
                    </a:lnTo>
                    <a:lnTo>
                      <a:pt x="70" y="9"/>
                    </a:lnTo>
                    <a:lnTo>
                      <a:pt x="71" y="8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5"/>
                    </a:lnTo>
                    <a:lnTo>
                      <a:pt x="73" y="4"/>
                    </a:lnTo>
                    <a:lnTo>
                      <a:pt x="73" y="3"/>
                    </a:lnTo>
                    <a:lnTo>
                      <a:pt x="78" y="3"/>
                    </a:lnTo>
                    <a:lnTo>
                      <a:pt x="80" y="3"/>
                    </a:lnTo>
                    <a:lnTo>
                      <a:pt x="81" y="3"/>
                    </a:lnTo>
                    <a:lnTo>
                      <a:pt x="83" y="3"/>
                    </a:lnTo>
                    <a:lnTo>
                      <a:pt x="85" y="3"/>
                    </a:lnTo>
                    <a:lnTo>
                      <a:pt x="86" y="3"/>
                    </a:lnTo>
                    <a:lnTo>
                      <a:pt x="88" y="3"/>
                    </a:lnTo>
                    <a:lnTo>
                      <a:pt x="89" y="3"/>
                    </a:lnTo>
                    <a:lnTo>
                      <a:pt x="91" y="3"/>
                    </a:lnTo>
                    <a:lnTo>
                      <a:pt x="92" y="3"/>
                    </a:lnTo>
                    <a:lnTo>
                      <a:pt x="94" y="2"/>
                    </a:lnTo>
                    <a:lnTo>
                      <a:pt x="95" y="2"/>
                    </a:lnTo>
                    <a:lnTo>
                      <a:pt x="96" y="2"/>
                    </a:lnTo>
                    <a:lnTo>
                      <a:pt x="99" y="1"/>
                    </a:lnTo>
                    <a:lnTo>
                      <a:pt x="101" y="0"/>
                    </a:lnTo>
                    <a:lnTo>
                      <a:pt x="103" y="1"/>
                    </a:lnTo>
                    <a:lnTo>
                      <a:pt x="104" y="1"/>
                    </a:lnTo>
                    <a:lnTo>
                      <a:pt x="106" y="2"/>
                    </a:lnTo>
                    <a:lnTo>
                      <a:pt x="108" y="3"/>
                    </a:lnTo>
                    <a:lnTo>
                      <a:pt x="111" y="4"/>
                    </a:lnTo>
                    <a:lnTo>
                      <a:pt x="115" y="5"/>
                    </a:lnTo>
                    <a:lnTo>
                      <a:pt x="115" y="5"/>
                    </a:lnTo>
                    <a:lnTo>
                      <a:pt x="116" y="5"/>
                    </a:lnTo>
                    <a:lnTo>
                      <a:pt x="116" y="5"/>
                    </a:lnTo>
                    <a:lnTo>
                      <a:pt x="116" y="4"/>
                    </a:lnTo>
                    <a:lnTo>
                      <a:pt x="117" y="4"/>
                    </a:lnTo>
                    <a:lnTo>
                      <a:pt x="117" y="3"/>
                    </a:lnTo>
                    <a:lnTo>
                      <a:pt x="117" y="3"/>
                    </a:lnTo>
                    <a:lnTo>
                      <a:pt x="118" y="2"/>
                    </a:lnTo>
                    <a:lnTo>
                      <a:pt x="118" y="1"/>
                    </a:lnTo>
                    <a:lnTo>
                      <a:pt x="118" y="1"/>
                    </a:lnTo>
                    <a:lnTo>
                      <a:pt x="118" y="0"/>
                    </a:lnTo>
                    <a:lnTo>
                      <a:pt x="119" y="0"/>
                    </a:lnTo>
                    <a:lnTo>
                      <a:pt x="119" y="0"/>
                    </a:lnTo>
                    <a:lnTo>
                      <a:pt x="120" y="0"/>
                    </a:lnTo>
                    <a:lnTo>
                      <a:pt x="121" y="1"/>
                    </a:lnTo>
                    <a:lnTo>
                      <a:pt x="122" y="2"/>
                    </a:lnTo>
                    <a:lnTo>
                      <a:pt x="124" y="5"/>
                    </a:lnTo>
                    <a:lnTo>
                      <a:pt x="125" y="6"/>
                    </a:lnTo>
                    <a:lnTo>
                      <a:pt x="126" y="7"/>
                    </a:lnTo>
                    <a:lnTo>
                      <a:pt x="127" y="8"/>
                    </a:lnTo>
                    <a:lnTo>
                      <a:pt x="128" y="10"/>
                    </a:lnTo>
                    <a:lnTo>
                      <a:pt x="129" y="11"/>
                    </a:lnTo>
                    <a:lnTo>
                      <a:pt x="131" y="12"/>
                    </a:lnTo>
                    <a:lnTo>
                      <a:pt x="132" y="12"/>
                    </a:lnTo>
                    <a:lnTo>
                      <a:pt x="134" y="13"/>
                    </a:lnTo>
                    <a:lnTo>
                      <a:pt x="135" y="14"/>
                    </a:lnTo>
                    <a:lnTo>
                      <a:pt x="137" y="14"/>
                    </a:lnTo>
                    <a:lnTo>
                      <a:pt x="138" y="15"/>
                    </a:lnTo>
                    <a:lnTo>
                      <a:pt x="139" y="15"/>
                    </a:lnTo>
                    <a:lnTo>
                      <a:pt x="140" y="15"/>
                    </a:lnTo>
                    <a:lnTo>
                      <a:pt x="141" y="15"/>
                    </a:lnTo>
                  </a:path>
                </a:pathLst>
              </a:custGeom>
              <a:grpFill/>
              <a:ln w="317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defTabSz="914308">
                  <a:defRPr/>
                </a:pPr>
                <a:endParaRPr lang="en-US" sz="9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9" name="Freeform 13"/>
              <p:cNvSpPr>
                <a:spLocks/>
              </p:cNvSpPr>
              <p:nvPr/>
            </p:nvSpPr>
            <p:spPr bwMode="auto">
              <a:xfrm>
                <a:off x="2955851" y="4122018"/>
                <a:ext cx="822196" cy="1324537"/>
              </a:xfrm>
              <a:custGeom>
                <a:avLst/>
                <a:gdLst/>
                <a:ahLst/>
                <a:cxnLst>
                  <a:cxn ang="0">
                    <a:pos x="77" y="17"/>
                  </a:cxn>
                  <a:cxn ang="0">
                    <a:pos x="84" y="37"/>
                  </a:cxn>
                  <a:cxn ang="0">
                    <a:pos x="86" y="57"/>
                  </a:cxn>
                  <a:cxn ang="0">
                    <a:pos x="81" y="75"/>
                  </a:cxn>
                  <a:cxn ang="0">
                    <a:pos x="91" y="84"/>
                  </a:cxn>
                  <a:cxn ang="0">
                    <a:pos x="97" y="94"/>
                  </a:cxn>
                  <a:cxn ang="0">
                    <a:pos x="102" y="104"/>
                  </a:cxn>
                  <a:cxn ang="0">
                    <a:pos x="109" y="109"/>
                  </a:cxn>
                  <a:cxn ang="0">
                    <a:pos x="109" y="115"/>
                  </a:cxn>
                  <a:cxn ang="0">
                    <a:pos x="108" y="117"/>
                  </a:cxn>
                  <a:cxn ang="0">
                    <a:pos x="106" y="119"/>
                  </a:cxn>
                  <a:cxn ang="0">
                    <a:pos x="102" y="120"/>
                  </a:cxn>
                  <a:cxn ang="0">
                    <a:pos x="101" y="119"/>
                  </a:cxn>
                  <a:cxn ang="0">
                    <a:pos x="98" y="121"/>
                  </a:cxn>
                  <a:cxn ang="0">
                    <a:pos x="94" y="125"/>
                  </a:cxn>
                  <a:cxn ang="0">
                    <a:pos x="93" y="128"/>
                  </a:cxn>
                  <a:cxn ang="0">
                    <a:pos x="88" y="130"/>
                  </a:cxn>
                  <a:cxn ang="0">
                    <a:pos x="85" y="132"/>
                  </a:cxn>
                  <a:cxn ang="0">
                    <a:pos x="83" y="134"/>
                  </a:cxn>
                  <a:cxn ang="0">
                    <a:pos x="78" y="136"/>
                  </a:cxn>
                  <a:cxn ang="0">
                    <a:pos x="72" y="140"/>
                  </a:cxn>
                  <a:cxn ang="0">
                    <a:pos x="70" y="144"/>
                  </a:cxn>
                  <a:cxn ang="0">
                    <a:pos x="66" y="148"/>
                  </a:cxn>
                  <a:cxn ang="0">
                    <a:pos x="63" y="151"/>
                  </a:cxn>
                  <a:cxn ang="0">
                    <a:pos x="59" y="158"/>
                  </a:cxn>
                  <a:cxn ang="0">
                    <a:pos x="54" y="165"/>
                  </a:cxn>
                  <a:cxn ang="0">
                    <a:pos x="51" y="162"/>
                  </a:cxn>
                  <a:cxn ang="0">
                    <a:pos x="49" y="160"/>
                  </a:cxn>
                  <a:cxn ang="0">
                    <a:pos x="50" y="157"/>
                  </a:cxn>
                  <a:cxn ang="0">
                    <a:pos x="47" y="152"/>
                  </a:cxn>
                  <a:cxn ang="0">
                    <a:pos x="43" y="148"/>
                  </a:cxn>
                  <a:cxn ang="0">
                    <a:pos x="40" y="147"/>
                  </a:cxn>
                  <a:cxn ang="0">
                    <a:pos x="37" y="148"/>
                  </a:cxn>
                  <a:cxn ang="0">
                    <a:pos x="24" y="149"/>
                  </a:cxn>
                  <a:cxn ang="0">
                    <a:pos x="17" y="146"/>
                  </a:cxn>
                  <a:cxn ang="0">
                    <a:pos x="15" y="139"/>
                  </a:cxn>
                  <a:cxn ang="0">
                    <a:pos x="13" y="135"/>
                  </a:cxn>
                  <a:cxn ang="0">
                    <a:pos x="11" y="129"/>
                  </a:cxn>
                  <a:cxn ang="0">
                    <a:pos x="9" y="123"/>
                  </a:cxn>
                  <a:cxn ang="0">
                    <a:pos x="3" y="122"/>
                  </a:cxn>
                  <a:cxn ang="0">
                    <a:pos x="1" y="118"/>
                  </a:cxn>
                  <a:cxn ang="0">
                    <a:pos x="0" y="110"/>
                  </a:cxn>
                  <a:cxn ang="0">
                    <a:pos x="1" y="109"/>
                  </a:cxn>
                  <a:cxn ang="0">
                    <a:pos x="11" y="103"/>
                  </a:cxn>
                  <a:cxn ang="0">
                    <a:pos x="36" y="87"/>
                  </a:cxn>
                  <a:cxn ang="0">
                    <a:pos x="35" y="82"/>
                  </a:cxn>
                  <a:cxn ang="0">
                    <a:pos x="36" y="77"/>
                  </a:cxn>
                  <a:cxn ang="0">
                    <a:pos x="40" y="68"/>
                  </a:cxn>
                  <a:cxn ang="0">
                    <a:pos x="39" y="57"/>
                  </a:cxn>
                  <a:cxn ang="0">
                    <a:pos x="32" y="52"/>
                  </a:cxn>
                  <a:cxn ang="0">
                    <a:pos x="31" y="31"/>
                  </a:cxn>
                  <a:cxn ang="0">
                    <a:pos x="27" y="25"/>
                  </a:cxn>
                  <a:cxn ang="0">
                    <a:pos x="25" y="20"/>
                  </a:cxn>
                  <a:cxn ang="0">
                    <a:pos x="28" y="8"/>
                  </a:cxn>
                  <a:cxn ang="0">
                    <a:pos x="34" y="1"/>
                  </a:cxn>
                  <a:cxn ang="0">
                    <a:pos x="60" y="1"/>
                  </a:cxn>
                  <a:cxn ang="0">
                    <a:pos x="70" y="2"/>
                  </a:cxn>
                </a:cxnLst>
                <a:rect l="0" t="0" r="r" b="b"/>
                <a:pathLst>
                  <a:path w="110" h="165">
                    <a:moveTo>
                      <a:pt x="71" y="4"/>
                    </a:moveTo>
                    <a:lnTo>
                      <a:pt x="72" y="6"/>
                    </a:lnTo>
                    <a:lnTo>
                      <a:pt x="73" y="7"/>
                    </a:lnTo>
                    <a:lnTo>
                      <a:pt x="74" y="9"/>
                    </a:lnTo>
                    <a:lnTo>
                      <a:pt x="75" y="11"/>
                    </a:lnTo>
                    <a:lnTo>
                      <a:pt x="76" y="13"/>
                    </a:lnTo>
                    <a:lnTo>
                      <a:pt x="77" y="15"/>
                    </a:lnTo>
                    <a:lnTo>
                      <a:pt x="77" y="17"/>
                    </a:lnTo>
                    <a:lnTo>
                      <a:pt x="78" y="19"/>
                    </a:lnTo>
                    <a:lnTo>
                      <a:pt x="79" y="21"/>
                    </a:lnTo>
                    <a:lnTo>
                      <a:pt x="80" y="23"/>
                    </a:lnTo>
                    <a:lnTo>
                      <a:pt x="82" y="28"/>
                    </a:lnTo>
                    <a:lnTo>
                      <a:pt x="82" y="30"/>
                    </a:lnTo>
                    <a:lnTo>
                      <a:pt x="83" y="33"/>
                    </a:lnTo>
                    <a:lnTo>
                      <a:pt x="84" y="35"/>
                    </a:lnTo>
                    <a:lnTo>
                      <a:pt x="84" y="37"/>
                    </a:lnTo>
                    <a:lnTo>
                      <a:pt x="85" y="40"/>
                    </a:lnTo>
                    <a:lnTo>
                      <a:pt x="85" y="42"/>
                    </a:lnTo>
                    <a:lnTo>
                      <a:pt x="86" y="45"/>
                    </a:lnTo>
                    <a:lnTo>
                      <a:pt x="86" y="47"/>
                    </a:lnTo>
                    <a:lnTo>
                      <a:pt x="86" y="49"/>
                    </a:lnTo>
                    <a:lnTo>
                      <a:pt x="86" y="52"/>
                    </a:lnTo>
                    <a:lnTo>
                      <a:pt x="86" y="54"/>
                    </a:lnTo>
                    <a:lnTo>
                      <a:pt x="86" y="57"/>
                    </a:lnTo>
                    <a:lnTo>
                      <a:pt x="86" y="59"/>
                    </a:lnTo>
                    <a:lnTo>
                      <a:pt x="86" y="62"/>
                    </a:lnTo>
                    <a:lnTo>
                      <a:pt x="85" y="64"/>
                    </a:lnTo>
                    <a:lnTo>
                      <a:pt x="85" y="66"/>
                    </a:lnTo>
                    <a:lnTo>
                      <a:pt x="84" y="69"/>
                    </a:lnTo>
                    <a:lnTo>
                      <a:pt x="83" y="71"/>
                    </a:lnTo>
                    <a:lnTo>
                      <a:pt x="83" y="73"/>
                    </a:lnTo>
                    <a:lnTo>
                      <a:pt x="81" y="75"/>
                    </a:lnTo>
                    <a:lnTo>
                      <a:pt x="82" y="76"/>
                    </a:lnTo>
                    <a:lnTo>
                      <a:pt x="83" y="77"/>
                    </a:lnTo>
                    <a:lnTo>
                      <a:pt x="84" y="78"/>
                    </a:lnTo>
                    <a:lnTo>
                      <a:pt x="85" y="79"/>
                    </a:lnTo>
                    <a:lnTo>
                      <a:pt x="86" y="80"/>
                    </a:lnTo>
                    <a:lnTo>
                      <a:pt x="88" y="82"/>
                    </a:lnTo>
                    <a:lnTo>
                      <a:pt x="90" y="83"/>
                    </a:lnTo>
                    <a:lnTo>
                      <a:pt x="91" y="84"/>
                    </a:lnTo>
                    <a:lnTo>
                      <a:pt x="92" y="85"/>
                    </a:lnTo>
                    <a:lnTo>
                      <a:pt x="93" y="86"/>
                    </a:lnTo>
                    <a:lnTo>
                      <a:pt x="94" y="87"/>
                    </a:lnTo>
                    <a:lnTo>
                      <a:pt x="94" y="88"/>
                    </a:lnTo>
                    <a:lnTo>
                      <a:pt x="95" y="89"/>
                    </a:lnTo>
                    <a:lnTo>
                      <a:pt x="95" y="90"/>
                    </a:lnTo>
                    <a:lnTo>
                      <a:pt x="96" y="92"/>
                    </a:lnTo>
                    <a:lnTo>
                      <a:pt x="97" y="94"/>
                    </a:lnTo>
                    <a:lnTo>
                      <a:pt x="97" y="95"/>
                    </a:lnTo>
                    <a:lnTo>
                      <a:pt x="98" y="97"/>
                    </a:lnTo>
                    <a:lnTo>
                      <a:pt x="99" y="99"/>
                    </a:lnTo>
                    <a:lnTo>
                      <a:pt x="99" y="100"/>
                    </a:lnTo>
                    <a:lnTo>
                      <a:pt x="100" y="102"/>
                    </a:lnTo>
                    <a:lnTo>
                      <a:pt x="100" y="103"/>
                    </a:lnTo>
                    <a:lnTo>
                      <a:pt x="101" y="103"/>
                    </a:lnTo>
                    <a:lnTo>
                      <a:pt x="102" y="104"/>
                    </a:lnTo>
                    <a:lnTo>
                      <a:pt x="103" y="104"/>
                    </a:lnTo>
                    <a:lnTo>
                      <a:pt x="104" y="105"/>
                    </a:lnTo>
                    <a:lnTo>
                      <a:pt x="106" y="106"/>
                    </a:lnTo>
                    <a:lnTo>
                      <a:pt x="107" y="106"/>
                    </a:lnTo>
                    <a:lnTo>
                      <a:pt x="107" y="107"/>
                    </a:lnTo>
                    <a:lnTo>
                      <a:pt x="108" y="107"/>
                    </a:lnTo>
                    <a:lnTo>
                      <a:pt x="108" y="108"/>
                    </a:lnTo>
                    <a:lnTo>
                      <a:pt x="109" y="109"/>
                    </a:lnTo>
                    <a:lnTo>
                      <a:pt x="109" y="110"/>
                    </a:lnTo>
                    <a:lnTo>
                      <a:pt x="110" y="111"/>
                    </a:lnTo>
                    <a:lnTo>
                      <a:pt x="110" y="112"/>
                    </a:lnTo>
                    <a:lnTo>
                      <a:pt x="110" y="113"/>
                    </a:lnTo>
                    <a:lnTo>
                      <a:pt x="110" y="114"/>
                    </a:lnTo>
                    <a:lnTo>
                      <a:pt x="110" y="114"/>
                    </a:lnTo>
                    <a:lnTo>
                      <a:pt x="110" y="115"/>
                    </a:lnTo>
                    <a:lnTo>
                      <a:pt x="109" y="115"/>
                    </a:lnTo>
                    <a:lnTo>
                      <a:pt x="109" y="115"/>
                    </a:lnTo>
                    <a:lnTo>
                      <a:pt x="108" y="115"/>
                    </a:lnTo>
                    <a:lnTo>
                      <a:pt x="108" y="116"/>
                    </a:lnTo>
                    <a:lnTo>
                      <a:pt x="108" y="116"/>
                    </a:lnTo>
                    <a:lnTo>
                      <a:pt x="108" y="116"/>
                    </a:lnTo>
                    <a:lnTo>
                      <a:pt x="108" y="117"/>
                    </a:lnTo>
                    <a:lnTo>
                      <a:pt x="108" y="117"/>
                    </a:lnTo>
                    <a:lnTo>
                      <a:pt x="108" y="117"/>
                    </a:lnTo>
                    <a:lnTo>
                      <a:pt x="107" y="117"/>
                    </a:lnTo>
                    <a:lnTo>
                      <a:pt x="107" y="117"/>
                    </a:lnTo>
                    <a:lnTo>
                      <a:pt x="107" y="117"/>
                    </a:lnTo>
                    <a:lnTo>
                      <a:pt x="106" y="117"/>
                    </a:lnTo>
                    <a:lnTo>
                      <a:pt x="106" y="118"/>
                    </a:lnTo>
                    <a:lnTo>
                      <a:pt x="106" y="118"/>
                    </a:lnTo>
                    <a:lnTo>
                      <a:pt x="106" y="119"/>
                    </a:lnTo>
                    <a:lnTo>
                      <a:pt x="106" y="119"/>
                    </a:lnTo>
                    <a:lnTo>
                      <a:pt x="105" y="119"/>
                    </a:lnTo>
                    <a:lnTo>
                      <a:pt x="105" y="119"/>
                    </a:lnTo>
                    <a:lnTo>
                      <a:pt x="105" y="119"/>
                    </a:lnTo>
                    <a:lnTo>
                      <a:pt x="104" y="120"/>
                    </a:lnTo>
                    <a:lnTo>
                      <a:pt x="104" y="120"/>
                    </a:lnTo>
                    <a:lnTo>
                      <a:pt x="103" y="120"/>
                    </a:lnTo>
                    <a:lnTo>
                      <a:pt x="103" y="120"/>
                    </a:lnTo>
                    <a:lnTo>
                      <a:pt x="102" y="120"/>
                    </a:lnTo>
                    <a:lnTo>
                      <a:pt x="102" y="120"/>
                    </a:lnTo>
                    <a:lnTo>
                      <a:pt x="101" y="120"/>
                    </a:lnTo>
                    <a:lnTo>
                      <a:pt x="101" y="120"/>
                    </a:lnTo>
                    <a:lnTo>
                      <a:pt x="101" y="120"/>
                    </a:lnTo>
                    <a:lnTo>
                      <a:pt x="101" y="119"/>
                    </a:lnTo>
                    <a:lnTo>
                      <a:pt x="101" y="119"/>
                    </a:lnTo>
                    <a:lnTo>
                      <a:pt x="101" y="119"/>
                    </a:lnTo>
                    <a:lnTo>
                      <a:pt x="101" y="119"/>
                    </a:lnTo>
                    <a:lnTo>
                      <a:pt x="100" y="119"/>
                    </a:lnTo>
                    <a:lnTo>
                      <a:pt x="100" y="119"/>
                    </a:lnTo>
                    <a:lnTo>
                      <a:pt x="100" y="119"/>
                    </a:lnTo>
                    <a:lnTo>
                      <a:pt x="100" y="120"/>
                    </a:lnTo>
                    <a:lnTo>
                      <a:pt x="100" y="120"/>
                    </a:lnTo>
                    <a:lnTo>
                      <a:pt x="100" y="120"/>
                    </a:lnTo>
                    <a:lnTo>
                      <a:pt x="99" y="121"/>
                    </a:lnTo>
                    <a:lnTo>
                      <a:pt x="98" y="121"/>
                    </a:lnTo>
                    <a:lnTo>
                      <a:pt x="97" y="122"/>
                    </a:lnTo>
                    <a:lnTo>
                      <a:pt x="97" y="122"/>
                    </a:lnTo>
                    <a:lnTo>
                      <a:pt x="96" y="123"/>
                    </a:lnTo>
                    <a:lnTo>
                      <a:pt x="96" y="124"/>
                    </a:lnTo>
                    <a:lnTo>
                      <a:pt x="95" y="124"/>
                    </a:lnTo>
                    <a:lnTo>
                      <a:pt x="95" y="125"/>
                    </a:lnTo>
                    <a:lnTo>
                      <a:pt x="94" y="125"/>
                    </a:lnTo>
                    <a:lnTo>
                      <a:pt x="94" y="125"/>
                    </a:lnTo>
                    <a:lnTo>
                      <a:pt x="94" y="125"/>
                    </a:lnTo>
                    <a:lnTo>
                      <a:pt x="93" y="126"/>
                    </a:lnTo>
                    <a:lnTo>
                      <a:pt x="93" y="126"/>
                    </a:lnTo>
                    <a:lnTo>
                      <a:pt x="93" y="126"/>
                    </a:lnTo>
                    <a:lnTo>
                      <a:pt x="93" y="127"/>
                    </a:lnTo>
                    <a:lnTo>
                      <a:pt x="93" y="127"/>
                    </a:lnTo>
                    <a:lnTo>
                      <a:pt x="93" y="128"/>
                    </a:lnTo>
                    <a:lnTo>
                      <a:pt x="93" y="128"/>
                    </a:lnTo>
                    <a:lnTo>
                      <a:pt x="92" y="128"/>
                    </a:lnTo>
                    <a:lnTo>
                      <a:pt x="92" y="129"/>
                    </a:lnTo>
                    <a:lnTo>
                      <a:pt x="91" y="130"/>
                    </a:lnTo>
                    <a:lnTo>
                      <a:pt x="90" y="130"/>
                    </a:lnTo>
                    <a:lnTo>
                      <a:pt x="89" y="130"/>
                    </a:lnTo>
                    <a:lnTo>
                      <a:pt x="89" y="130"/>
                    </a:lnTo>
                    <a:lnTo>
                      <a:pt x="88" y="130"/>
                    </a:lnTo>
                    <a:lnTo>
                      <a:pt x="88" y="130"/>
                    </a:lnTo>
                    <a:lnTo>
                      <a:pt x="88" y="131"/>
                    </a:lnTo>
                    <a:lnTo>
                      <a:pt x="88" y="131"/>
                    </a:lnTo>
                    <a:lnTo>
                      <a:pt x="88" y="131"/>
                    </a:lnTo>
                    <a:lnTo>
                      <a:pt x="88" y="132"/>
                    </a:lnTo>
                    <a:lnTo>
                      <a:pt x="87" y="132"/>
                    </a:lnTo>
                    <a:lnTo>
                      <a:pt x="86" y="132"/>
                    </a:lnTo>
                    <a:lnTo>
                      <a:pt x="86" y="132"/>
                    </a:lnTo>
                    <a:lnTo>
                      <a:pt x="85" y="132"/>
                    </a:lnTo>
                    <a:lnTo>
                      <a:pt x="84" y="132"/>
                    </a:lnTo>
                    <a:lnTo>
                      <a:pt x="84" y="132"/>
                    </a:lnTo>
                    <a:lnTo>
                      <a:pt x="84" y="132"/>
                    </a:lnTo>
                    <a:lnTo>
                      <a:pt x="83" y="132"/>
                    </a:lnTo>
                    <a:lnTo>
                      <a:pt x="83" y="132"/>
                    </a:lnTo>
                    <a:lnTo>
                      <a:pt x="83" y="133"/>
                    </a:lnTo>
                    <a:lnTo>
                      <a:pt x="83" y="133"/>
                    </a:lnTo>
                    <a:lnTo>
                      <a:pt x="83" y="134"/>
                    </a:lnTo>
                    <a:lnTo>
                      <a:pt x="82" y="134"/>
                    </a:lnTo>
                    <a:lnTo>
                      <a:pt x="81" y="134"/>
                    </a:lnTo>
                    <a:lnTo>
                      <a:pt x="80" y="134"/>
                    </a:lnTo>
                    <a:lnTo>
                      <a:pt x="80" y="134"/>
                    </a:lnTo>
                    <a:lnTo>
                      <a:pt x="79" y="135"/>
                    </a:lnTo>
                    <a:lnTo>
                      <a:pt x="78" y="135"/>
                    </a:lnTo>
                    <a:lnTo>
                      <a:pt x="78" y="136"/>
                    </a:lnTo>
                    <a:lnTo>
                      <a:pt x="78" y="136"/>
                    </a:lnTo>
                    <a:lnTo>
                      <a:pt x="77" y="138"/>
                    </a:lnTo>
                    <a:lnTo>
                      <a:pt x="76" y="138"/>
                    </a:lnTo>
                    <a:lnTo>
                      <a:pt x="76" y="139"/>
                    </a:lnTo>
                    <a:lnTo>
                      <a:pt x="75" y="139"/>
                    </a:lnTo>
                    <a:lnTo>
                      <a:pt x="75" y="140"/>
                    </a:lnTo>
                    <a:lnTo>
                      <a:pt x="74" y="140"/>
                    </a:lnTo>
                    <a:lnTo>
                      <a:pt x="73" y="140"/>
                    </a:lnTo>
                    <a:lnTo>
                      <a:pt x="72" y="140"/>
                    </a:lnTo>
                    <a:lnTo>
                      <a:pt x="72" y="141"/>
                    </a:lnTo>
                    <a:lnTo>
                      <a:pt x="71" y="141"/>
                    </a:lnTo>
                    <a:lnTo>
                      <a:pt x="71" y="141"/>
                    </a:lnTo>
                    <a:lnTo>
                      <a:pt x="71" y="142"/>
                    </a:lnTo>
                    <a:lnTo>
                      <a:pt x="70" y="142"/>
                    </a:lnTo>
                    <a:lnTo>
                      <a:pt x="70" y="143"/>
                    </a:lnTo>
                    <a:lnTo>
                      <a:pt x="70" y="144"/>
                    </a:lnTo>
                    <a:lnTo>
                      <a:pt x="70" y="144"/>
                    </a:lnTo>
                    <a:lnTo>
                      <a:pt x="69" y="145"/>
                    </a:lnTo>
                    <a:lnTo>
                      <a:pt x="69" y="145"/>
                    </a:lnTo>
                    <a:lnTo>
                      <a:pt x="69" y="146"/>
                    </a:lnTo>
                    <a:lnTo>
                      <a:pt x="68" y="146"/>
                    </a:lnTo>
                    <a:lnTo>
                      <a:pt x="67" y="147"/>
                    </a:lnTo>
                    <a:lnTo>
                      <a:pt x="67" y="147"/>
                    </a:lnTo>
                    <a:lnTo>
                      <a:pt x="67" y="148"/>
                    </a:lnTo>
                    <a:lnTo>
                      <a:pt x="66" y="148"/>
                    </a:lnTo>
                    <a:lnTo>
                      <a:pt x="66" y="149"/>
                    </a:lnTo>
                    <a:lnTo>
                      <a:pt x="66" y="149"/>
                    </a:lnTo>
                    <a:lnTo>
                      <a:pt x="65" y="149"/>
                    </a:lnTo>
                    <a:lnTo>
                      <a:pt x="65" y="149"/>
                    </a:lnTo>
                    <a:lnTo>
                      <a:pt x="64" y="150"/>
                    </a:lnTo>
                    <a:lnTo>
                      <a:pt x="64" y="150"/>
                    </a:lnTo>
                    <a:lnTo>
                      <a:pt x="64" y="151"/>
                    </a:lnTo>
                    <a:lnTo>
                      <a:pt x="63" y="151"/>
                    </a:lnTo>
                    <a:lnTo>
                      <a:pt x="63" y="152"/>
                    </a:lnTo>
                    <a:lnTo>
                      <a:pt x="62" y="152"/>
                    </a:lnTo>
                    <a:lnTo>
                      <a:pt x="62" y="153"/>
                    </a:lnTo>
                    <a:lnTo>
                      <a:pt x="61" y="154"/>
                    </a:lnTo>
                    <a:lnTo>
                      <a:pt x="61" y="154"/>
                    </a:lnTo>
                    <a:lnTo>
                      <a:pt x="60" y="155"/>
                    </a:lnTo>
                    <a:lnTo>
                      <a:pt x="60" y="156"/>
                    </a:lnTo>
                    <a:lnTo>
                      <a:pt x="59" y="158"/>
                    </a:lnTo>
                    <a:lnTo>
                      <a:pt x="58" y="160"/>
                    </a:lnTo>
                    <a:lnTo>
                      <a:pt x="58" y="162"/>
                    </a:lnTo>
                    <a:lnTo>
                      <a:pt x="57" y="163"/>
                    </a:lnTo>
                    <a:lnTo>
                      <a:pt x="56" y="165"/>
                    </a:lnTo>
                    <a:lnTo>
                      <a:pt x="56" y="165"/>
                    </a:lnTo>
                    <a:lnTo>
                      <a:pt x="55" y="165"/>
                    </a:lnTo>
                    <a:lnTo>
                      <a:pt x="54" y="165"/>
                    </a:lnTo>
                    <a:lnTo>
                      <a:pt x="54" y="165"/>
                    </a:lnTo>
                    <a:lnTo>
                      <a:pt x="53" y="165"/>
                    </a:lnTo>
                    <a:lnTo>
                      <a:pt x="53" y="165"/>
                    </a:lnTo>
                    <a:lnTo>
                      <a:pt x="53" y="164"/>
                    </a:lnTo>
                    <a:lnTo>
                      <a:pt x="53" y="164"/>
                    </a:lnTo>
                    <a:lnTo>
                      <a:pt x="52" y="163"/>
                    </a:lnTo>
                    <a:lnTo>
                      <a:pt x="52" y="163"/>
                    </a:lnTo>
                    <a:lnTo>
                      <a:pt x="52" y="163"/>
                    </a:lnTo>
                    <a:lnTo>
                      <a:pt x="51" y="162"/>
                    </a:lnTo>
                    <a:lnTo>
                      <a:pt x="51" y="162"/>
                    </a:lnTo>
                    <a:lnTo>
                      <a:pt x="50" y="162"/>
                    </a:lnTo>
                    <a:lnTo>
                      <a:pt x="50" y="162"/>
                    </a:lnTo>
                    <a:lnTo>
                      <a:pt x="50" y="161"/>
                    </a:lnTo>
                    <a:lnTo>
                      <a:pt x="50" y="161"/>
                    </a:lnTo>
                    <a:lnTo>
                      <a:pt x="50" y="161"/>
                    </a:lnTo>
                    <a:lnTo>
                      <a:pt x="49" y="160"/>
                    </a:lnTo>
                    <a:lnTo>
                      <a:pt x="49" y="160"/>
                    </a:lnTo>
                    <a:lnTo>
                      <a:pt x="49" y="160"/>
                    </a:lnTo>
                    <a:lnTo>
                      <a:pt x="48" y="160"/>
                    </a:lnTo>
                    <a:lnTo>
                      <a:pt x="48" y="160"/>
                    </a:lnTo>
                    <a:lnTo>
                      <a:pt x="49" y="159"/>
                    </a:lnTo>
                    <a:lnTo>
                      <a:pt x="49" y="159"/>
                    </a:lnTo>
                    <a:lnTo>
                      <a:pt x="49" y="158"/>
                    </a:lnTo>
                    <a:lnTo>
                      <a:pt x="49" y="158"/>
                    </a:lnTo>
                    <a:lnTo>
                      <a:pt x="50" y="157"/>
                    </a:lnTo>
                    <a:lnTo>
                      <a:pt x="50" y="157"/>
                    </a:lnTo>
                    <a:lnTo>
                      <a:pt x="50" y="157"/>
                    </a:lnTo>
                    <a:lnTo>
                      <a:pt x="50" y="156"/>
                    </a:lnTo>
                    <a:lnTo>
                      <a:pt x="49" y="155"/>
                    </a:lnTo>
                    <a:lnTo>
                      <a:pt x="49" y="154"/>
                    </a:lnTo>
                    <a:lnTo>
                      <a:pt x="49" y="153"/>
                    </a:lnTo>
                    <a:lnTo>
                      <a:pt x="48" y="152"/>
                    </a:lnTo>
                    <a:lnTo>
                      <a:pt x="47" y="152"/>
                    </a:lnTo>
                    <a:lnTo>
                      <a:pt x="47" y="151"/>
                    </a:lnTo>
                    <a:lnTo>
                      <a:pt x="46" y="150"/>
                    </a:lnTo>
                    <a:lnTo>
                      <a:pt x="45" y="150"/>
                    </a:lnTo>
                    <a:lnTo>
                      <a:pt x="44" y="149"/>
                    </a:lnTo>
                    <a:lnTo>
                      <a:pt x="44" y="149"/>
                    </a:lnTo>
                    <a:lnTo>
                      <a:pt x="43" y="149"/>
                    </a:lnTo>
                    <a:lnTo>
                      <a:pt x="43" y="148"/>
                    </a:lnTo>
                    <a:lnTo>
                      <a:pt x="43" y="148"/>
                    </a:lnTo>
                    <a:lnTo>
                      <a:pt x="43" y="147"/>
                    </a:lnTo>
                    <a:lnTo>
                      <a:pt x="43" y="147"/>
                    </a:lnTo>
                    <a:lnTo>
                      <a:pt x="42" y="147"/>
                    </a:lnTo>
                    <a:lnTo>
                      <a:pt x="42" y="147"/>
                    </a:lnTo>
                    <a:lnTo>
                      <a:pt x="41" y="147"/>
                    </a:lnTo>
                    <a:lnTo>
                      <a:pt x="41" y="147"/>
                    </a:lnTo>
                    <a:lnTo>
                      <a:pt x="41" y="147"/>
                    </a:lnTo>
                    <a:lnTo>
                      <a:pt x="40" y="147"/>
                    </a:lnTo>
                    <a:lnTo>
                      <a:pt x="40" y="147"/>
                    </a:lnTo>
                    <a:lnTo>
                      <a:pt x="39" y="147"/>
                    </a:lnTo>
                    <a:lnTo>
                      <a:pt x="38" y="147"/>
                    </a:lnTo>
                    <a:lnTo>
                      <a:pt x="38" y="147"/>
                    </a:lnTo>
                    <a:lnTo>
                      <a:pt x="37" y="147"/>
                    </a:lnTo>
                    <a:lnTo>
                      <a:pt x="37" y="147"/>
                    </a:lnTo>
                    <a:lnTo>
                      <a:pt x="37" y="148"/>
                    </a:lnTo>
                    <a:lnTo>
                      <a:pt x="37" y="148"/>
                    </a:lnTo>
                    <a:lnTo>
                      <a:pt x="36" y="149"/>
                    </a:lnTo>
                    <a:lnTo>
                      <a:pt x="35" y="148"/>
                    </a:lnTo>
                    <a:lnTo>
                      <a:pt x="34" y="148"/>
                    </a:lnTo>
                    <a:lnTo>
                      <a:pt x="32" y="148"/>
                    </a:lnTo>
                    <a:lnTo>
                      <a:pt x="31" y="148"/>
                    </a:lnTo>
                    <a:lnTo>
                      <a:pt x="28" y="149"/>
                    </a:lnTo>
                    <a:lnTo>
                      <a:pt x="25" y="149"/>
                    </a:lnTo>
                    <a:lnTo>
                      <a:pt x="24" y="149"/>
                    </a:lnTo>
                    <a:lnTo>
                      <a:pt x="22" y="149"/>
                    </a:lnTo>
                    <a:lnTo>
                      <a:pt x="21" y="149"/>
                    </a:lnTo>
                    <a:lnTo>
                      <a:pt x="20" y="149"/>
                    </a:lnTo>
                    <a:lnTo>
                      <a:pt x="19" y="148"/>
                    </a:lnTo>
                    <a:lnTo>
                      <a:pt x="18" y="148"/>
                    </a:lnTo>
                    <a:lnTo>
                      <a:pt x="17" y="148"/>
                    </a:lnTo>
                    <a:lnTo>
                      <a:pt x="16" y="147"/>
                    </a:lnTo>
                    <a:lnTo>
                      <a:pt x="17" y="146"/>
                    </a:lnTo>
                    <a:lnTo>
                      <a:pt x="17" y="146"/>
                    </a:lnTo>
                    <a:lnTo>
                      <a:pt x="16" y="145"/>
                    </a:lnTo>
                    <a:lnTo>
                      <a:pt x="16" y="145"/>
                    </a:lnTo>
                    <a:lnTo>
                      <a:pt x="16" y="144"/>
                    </a:lnTo>
                    <a:lnTo>
                      <a:pt x="16" y="144"/>
                    </a:lnTo>
                    <a:lnTo>
                      <a:pt x="15" y="144"/>
                    </a:lnTo>
                    <a:lnTo>
                      <a:pt x="15" y="144"/>
                    </a:lnTo>
                    <a:lnTo>
                      <a:pt x="15" y="139"/>
                    </a:lnTo>
                    <a:lnTo>
                      <a:pt x="15" y="138"/>
                    </a:lnTo>
                    <a:lnTo>
                      <a:pt x="15" y="137"/>
                    </a:lnTo>
                    <a:lnTo>
                      <a:pt x="15" y="137"/>
                    </a:lnTo>
                    <a:lnTo>
                      <a:pt x="15" y="136"/>
                    </a:lnTo>
                    <a:lnTo>
                      <a:pt x="14" y="136"/>
                    </a:lnTo>
                    <a:lnTo>
                      <a:pt x="14" y="136"/>
                    </a:lnTo>
                    <a:lnTo>
                      <a:pt x="13" y="135"/>
                    </a:lnTo>
                    <a:lnTo>
                      <a:pt x="13" y="135"/>
                    </a:lnTo>
                    <a:lnTo>
                      <a:pt x="13" y="130"/>
                    </a:lnTo>
                    <a:lnTo>
                      <a:pt x="13" y="130"/>
                    </a:lnTo>
                    <a:lnTo>
                      <a:pt x="13" y="129"/>
                    </a:lnTo>
                    <a:lnTo>
                      <a:pt x="13" y="129"/>
                    </a:lnTo>
                    <a:lnTo>
                      <a:pt x="13" y="129"/>
                    </a:lnTo>
                    <a:lnTo>
                      <a:pt x="12" y="129"/>
                    </a:lnTo>
                    <a:lnTo>
                      <a:pt x="12" y="129"/>
                    </a:lnTo>
                    <a:lnTo>
                      <a:pt x="11" y="129"/>
                    </a:lnTo>
                    <a:lnTo>
                      <a:pt x="11" y="124"/>
                    </a:lnTo>
                    <a:lnTo>
                      <a:pt x="11" y="124"/>
                    </a:lnTo>
                    <a:lnTo>
                      <a:pt x="11" y="124"/>
                    </a:lnTo>
                    <a:lnTo>
                      <a:pt x="10" y="124"/>
                    </a:lnTo>
                    <a:lnTo>
                      <a:pt x="10" y="124"/>
                    </a:lnTo>
                    <a:lnTo>
                      <a:pt x="10" y="123"/>
                    </a:lnTo>
                    <a:lnTo>
                      <a:pt x="9" y="123"/>
                    </a:lnTo>
                    <a:lnTo>
                      <a:pt x="9" y="123"/>
                    </a:lnTo>
                    <a:lnTo>
                      <a:pt x="9" y="123"/>
                    </a:lnTo>
                    <a:lnTo>
                      <a:pt x="9" y="122"/>
                    </a:lnTo>
                    <a:lnTo>
                      <a:pt x="8" y="122"/>
                    </a:lnTo>
                    <a:lnTo>
                      <a:pt x="7" y="122"/>
                    </a:lnTo>
                    <a:lnTo>
                      <a:pt x="6" y="122"/>
                    </a:lnTo>
                    <a:lnTo>
                      <a:pt x="5" y="122"/>
                    </a:lnTo>
                    <a:lnTo>
                      <a:pt x="4" y="122"/>
                    </a:lnTo>
                    <a:lnTo>
                      <a:pt x="3" y="122"/>
                    </a:lnTo>
                    <a:lnTo>
                      <a:pt x="2" y="122"/>
                    </a:lnTo>
                    <a:lnTo>
                      <a:pt x="1" y="122"/>
                    </a:lnTo>
                    <a:lnTo>
                      <a:pt x="1" y="121"/>
                    </a:lnTo>
                    <a:lnTo>
                      <a:pt x="1" y="120"/>
                    </a:lnTo>
                    <a:lnTo>
                      <a:pt x="1" y="119"/>
                    </a:lnTo>
                    <a:lnTo>
                      <a:pt x="1" y="119"/>
                    </a:lnTo>
                    <a:lnTo>
                      <a:pt x="1" y="118"/>
                    </a:lnTo>
                    <a:lnTo>
                      <a:pt x="1" y="118"/>
                    </a:lnTo>
                    <a:lnTo>
                      <a:pt x="1" y="117"/>
                    </a:lnTo>
                    <a:lnTo>
                      <a:pt x="1" y="116"/>
                    </a:lnTo>
                    <a:lnTo>
                      <a:pt x="1" y="116"/>
                    </a:lnTo>
                    <a:lnTo>
                      <a:pt x="1" y="116"/>
                    </a:lnTo>
                    <a:lnTo>
                      <a:pt x="0" y="115"/>
                    </a:lnTo>
                    <a:lnTo>
                      <a:pt x="0" y="115"/>
                    </a:lnTo>
                    <a:lnTo>
                      <a:pt x="0" y="115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1" y="110"/>
                    </a:lnTo>
                    <a:lnTo>
                      <a:pt x="1" y="110"/>
                    </a:lnTo>
                    <a:lnTo>
                      <a:pt x="1" y="110"/>
                    </a:lnTo>
                    <a:lnTo>
                      <a:pt x="1" y="110"/>
                    </a:lnTo>
                    <a:lnTo>
                      <a:pt x="1" y="109"/>
                    </a:lnTo>
                    <a:lnTo>
                      <a:pt x="1" y="109"/>
                    </a:lnTo>
                    <a:lnTo>
                      <a:pt x="2" y="109"/>
                    </a:lnTo>
                    <a:lnTo>
                      <a:pt x="2" y="109"/>
                    </a:lnTo>
                    <a:lnTo>
                      <a:pt x="3" y="109"/>
                    </a:lnTo>
                    <a:lnTo>
                      <a:pt x="3" y="109"/>
                    </a:lnTo>
                    <a:lnTo>
                      <a:pt x="5" y="107"/>
                    </a:lnTo>
                    <a:lnTo>
                      <a:pt x="7" y="106"/>
                    </a:lnTo>
                    <a:lnTo>
                      <a:pt x="9" y="104"/>
                    </a:lnTo>
                    <a:lnTo>
                      <a:pt x="11" y="103"/>
                    </a:lnTo>
                    <a:lnTo>
                      <a:pt x="15" y="100"/>
                    </a:lnTo>
                    <a:lnTo>
                      <a:pt x="20" y="98"/>
                    </a:lnTo>
                    <a:lnTo>
                      <a:pt x="24" y="95"/>
                    </a:lnTo>
                    <a:lnTo>
                      <a:pt x="28" y="93"/>
                    </a:lnTo>
                    <a:lnTo>
                      <a:pt x="30" y="91"/>
                    </a:lnTo>
                    <a:lnTo>
                      <a:pt x="32" y="90"/>
                    </a:lnTo>
                    <a:lnTo>
                      <a:pt x="34" y="89"/>
                    </a:lnTo>
                    <a:lnTo>
                      <a:pt x="36" y="87"/>
                    </a:lnTo>
                    <a:lnTo>
                      <a:pt x="37" y="86"/>
                    </a:lnTo>
                    <a:lnTo>
                      <a:pt x="37" y="86"/>
                    </a:lnTo>
                    <a:lnTo>
                      <a:pt x="37" y="85"/>
                    </a:lnTo>
                    <a:lnTo>
                      <a:pt x="36" y="85"/>
                    </a:lnTo>
                    <a:lnTo>
                      <a:pt x="36" y="84"/>
                    </a:lnTo>
                    <a:lnTo>
                      <a:pt x="36" y="84"/>
                    </a:lnTo>
                    <a:lnTo>
                      <a:pt x="35" y="83"/>
                    </a:lnTo>
                    <a:lnTo>
                      <a:pt x="35" y="82"/>
                    </a:lnTo>
                    <a:lnTo>
                      <a:pt x="35" y="82"/>
                    </a:lnTo>
                    <a:lnTo>
                      <a:pt x="35" y="81"/>
                    </a:lnTo>
                    <a:lnTo>
                      <a:pt x="34" y="81"/>
                    </a:lnTo>
                    <a:lnTo>
                      <a:pt x="34" y="80"/>
                    </a:lnTo>
                    <a:lnTo>
                      <a:pt x="34" y="80"/>
                    </a:lnTo>
                    <a:lnTo>
                      <a:pt x="35" y="79"/>
                    </a:lnTo>
                    <a:lnTo>
                      <a:pt x="36" y="78"/>
                    </a:lnTo>
                    <a:lnTo>
                      <a:pt x="36" y="77"/>
                    </a:lnTo>
                    <a:lnTo>
                      <a:pt x="37" y="76"/>
                    </a:lnTo>
                    <a:lnTo>
                      <a:pt x="38" y="76"/>
                    </a:lnTo>
                    <a:lnTo>
                      <a:pt x="38" y="75"/>
                    </a:lnTo>
                    <a:lnTo>
                      <a:pt x="39" y="73"/>
                    </a:lnTo>
                    <a:lnTo>
                      <a:pt x="39" y="72"/>
                    </a:lnTo>
                    <a:lnTo>
                      <a:pt x="39" y="71"/>
                    </a:lnTo>
                    <a:lnTo>
                      <a:pt x="40" y="70"/>
                    </a:lnTo>
                    <a:lnTo>
                      <a:pt x="40" y="68"/>
                    </a:lnTo>
                    <a:lnTo>
                      <a:pt x="40" y="67"/>
                    </a:lnTo>
                    <a:lnTo>
                      <a:pt x="40" y="65"/>
                    </a:lnTo>
                    <a:lnTo>
                      <a:pt x="40" y="64"/>
                    </a:lnTo>
                    <a:lnTo>
                      <a:pt x="40" y="62"/>
                    </a:lnTo>
                    <a:lnTo>
                      <a:pt x="40" y="60"/>
                    </a:lnTo>
                    <a:lnTo>
                      <a:pt x="40" y="59"/>
                    </a:lnTo>
                    <a:lnTo>
                      <a:pt x="39" y="58"/>
                    </a:lnTo>
                    <a:lnTo>
                      <a:pt x="39" y="57"/>
                    </a:lnTo>
                    <a:lnTo>
                      <a:pt x="38" y="57"/>
                    </a:lnTo>
                    <a:lnTo>
                      <a:pt x="37" y="56"/>
                    </a:lnTo>
                    <a:lnTo>
                      <a:pt x="36" y="56"/>
                    </a:lnTo>
                    <a:lnTo>
                      <a:pt x="35" y="55"/>
                    </a:lnTo>
                    <a:lnTo>
                      <a:pt x="34" y="54"/>
                    </a:lnTo>
                    <a:lnTo>
                      <a:pt x="33" y="54"/>
                    </a:lnTo>
                    <a:lnTo>
                      <a:pt x="33" y="53"/>
                    </a:lnTo>
                    <a:lnTo>
                      <a:pt x="32" y="52"/>
                    </a:lnTo>
                    <a:lnTo>
                      <a:pt x="32" y="52"/>
                    </a:lnTo>
                    <a:lnTo>
                      <a:pt x="32" y="51"/>
                    </a:lnTo>
                    <a:lnTo>
                      <a:pt x="31" y="50"/>
                    </a:lnTo>
                    <a:lnTo>
                      <a:pt x="31" y="49"/>
                    </a:lnTo>
                    <a:lnTo>
                      <a:pt x="31" y="44"/>
                    </a:lnTo>
                    <a:lnTo>
                      <a:pt x="31" y="40"/>
                    </a:lnTo>
                    <a:lnTo>
                      <a:pt x="31" y="35"/>
                    </a:lnTo>
                    <a:lnTo>
                      <a:pt x="31" y="31"/>
                    </a:lnTo>
                    <a:lnTo>
                      <a:pt x="31" y="30"/>
                    </a:lnTo>
                    <a:lnTo>
                      <a:pt x="31" y="29"/>
                    </a:lnTo>
                    <a:lnTo>
                      <a:pt x="30" y="28"/>
                    </a:lnTo>
                    <a:lnTo>
                      <a:pt x="30" y="28"/>
                    </a:lnTo>
                    <a:lnTo>
                      <a:pt x="29" y="27"/>
                    </a:lnTo>
                    <a:lnTo>
                      <a:pt x="28" y="27"/>
                    </a:lnTo>
                    <a:lnTo>
                      <a:pt x="27" y="26"/>
                    </a:lnTo>
                    <a:lnTo>
                      <a:pt x="27" y="25"/>
                    </a:lnTo>
                    <a:lnTo>
                      <a:pt x="26" y="24"/>
                    </a:lnTo>
                    <a:lnTo>
                      <a:pt x="26" y="24"/>
                    </a:lnTo>
                    <a:lnTo>
                      <a:pt x="25" y="23"/>
                    </a:lnTo>
                    <a:lnTo>
                      <a:pt x="25" y="22"/>
                    </a:lnTo>
                    <a:lnTo>
                      <a:pt x="25" y="21"/>
                    </a:lnTo>
                    <a:lnTo>
                      <a:pt x="24" y="21"/>
                    </a:lnTo>
                    <a:lnTo>
                      <a:pt x="25" y="20"/>
                    </a:lnTo>
                    <a:lnTo>
                      <a:pt x="25" y="20"/>
                    </a:lnTo>
                    <a:lnTo>
                      <a:pt x="25" y="19"/>
                    </a:lnTo>
                    <a:lnTo>
                      <a:pt x="25" y="18"/>
                    </a:lnTo>
                    <a:lnTo>
                      <a:pt x="25" y="17"/>
                    </a:lnTo>
                    <a:lnTo>
                      <a:pt x="26" y="15"/>
                    </a:lnTo>
                    <a:lnTo>
                      <a:pt x="26" y="13"/>
                    </a:lnTo>
                    <a:lnTo>
                      <a:pt x="27" y="11"/>
                    </a:lnTo>
                    <a:lnTo>
                      <a:pt x="27" y="9"/>
                    </a:lnTo>
                    <a:lnTo>
                      <a:pt x="28" y="8"/>
                    </a:lnTo>
                    <a:lnTo>
                      <a:pt x="28" y="7"/>
                    </a:lnTo>
                    <a:lnTo>
                      <a:pt x="28" y="6"/>
                    </a:lnTo>
                    <a:lnTo>
                      <a:pt x="28" y="5"/>
                    </a:lnTo>
                    <a:lnTo>
                      <a:pt x="28" y="4"/>
                    </a:lnTo>
                    <a:lnTo>
                      <a:pt x="28" y="2"/>
                    </a:lnTo>
                    <a:lnTo>
                      <a:pt x="30" y="2"/>
                    </a:lnTo>
                    <a:lnTo>
                      <a:pt x="32" y="1"/>
                    </a:lnTo>
                    <a:lnTo>
                      <a:pt x="34" y="1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52" y="0"/>
                    </a:lnTo>
                    <a:lnTo>
                      <a:pt x="58" y="1"/>
                    </a:lnTo>
                    <a:lnTo>
                      <a:pt x="60" y="1"/>
                    </a:lnTo>
                    <a:lnTo>
                      <a:pt x="63" y="1"/>
                    </a:lnTo>
                    <a:lnTo>
                      <a:pt x="66" y="1"/>
                    </a:lnTo>
                    <a:lnTo>
                      <a:pt x="68" y="0"/>
                    </a:lnTo>
                    <a:lnTo>
                      <a:pt x="69" y="1"/>
                    </a:lnTo>
                    <a:lnTo>
                      <a:pt x="69" y="1"/>
                    </a:lnTo>
                    <a:lnTo>
                      <a:pt x="70" y="1"/>
                    </a:lnTo>
                    <a:lnTo>
                      <a:pt x="70" y="2"/>
                    </a:lnTo>
                    <a:lnTo>
                      <a:pt x="70" y="2"/>
                    </a:lnTo>
                    <a:lnTo>
                      <a:pt x="71" y="3"/>
                    </a:lnTo>
                    <a:lnTo>
                      <a:pt x="71" y="3"/>
                    </a:lnTo>
                    <a:lnTo>
                      <a:pt x="71" y="4"/>
                    </a:lnTo>
                  </a:path>
                </a:pathLst>
              </a:custGeom>
              <a:grpFill/>
              <a:ln w="317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defTabSz="914308">
                  <a:defRPr/>
                </a:pPr>
                <a:endParaRPr lang="en-US" sz="9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0" name="Freeform 14"/>
              <p:cNvSpPr>
                <a:spLocks/>
              </p:cNvSpPr>
              <p:nvPr/>
            </p:nvSpPr>
            <p:spPr bwMode="auto">
              <a:xfrm>
                <a:off x="4005206" y="1924312"/>
                <a:ext cx="867295" cy="1084572"/>
              </a:xfrm>
              <a:custGeom>
                <a:avLst/>
                <a:gdLst/>
                <a:ahLst/>
                <a:cxnLst>
                  <a:cxn ang="0">
                    <a:pos x="111" y="79"/>
                  </a:cxn>
                  <a:cxn ang="0">
                    <a:pos x="102" y="88"/>
                  </a:cxn>
                  <a:cxn ang="0">
                    <a:pos x="98" y="95"/>
                  </a:cxn>
                  <a:cxn ang="0">
                    <a:pos x="99" y="104"/>
                  </a:cxn>
                  <a:cxn ang="0">
                    <a:pos x="107" y="113"/>
                  </a:cxn>
                  <a:cxn ang="0">
                    <a:pos x="109" y="121"/>
                  </a:cxn>
                  <a:cxn ang="0">
                    <a:pos x="105" y="126"/>
                  </a:cxn>
                  <a:cxn ang="0">
                    <a:pos x="96" y="128"/>
                  </a:cxn>
                  <a:cxn ang="0">
                    <a:pos x="91" y="118"/>
                  </a:cxn>
                  <a:cxn ang="0">
                    <a:pos x="82" y="112"/>
                  </a:cxn>
                  <a:cxn ang="0">
                    <a:pos x="74" y="113"/>
                  </a:cxn>
                  <a:cxn ang="0">
                    <a:pos x="69" y="120"/>
                  </a:cxn>
                  <a:cxn ang="0">
                    <a:pos x="64" y="126"/>
                  </a:cxn>
                  <a:cxn ang="0">
                    <a:pos x="50" y="128"/>
                  </a:cxn>
                  <a:cxn ang="0">
                    <a:pos x="45" y="133"/>
                  </a:cxn>
                  <a:cxn ang="0">
                    <a:pos x="43" y="135"/>
                  </a:cxn>
                  <a:cxn ang="0">
                    <a:pos x="41" y="130"/>
                  </a:cxn>
                  <a:cxn ang="0">
                    <a:pos x="40" y="126"/>
                  </a:cxn>
                  <a:cxn ang="0">
                    <a:pos x="34" y="122"/>
                  </a:cxn>
                  <a:cxn ang="0">
                    <a:pos x="21" y="119"/>
                  </a:cxn>
                  <a:cxn ang="0">
                    <a:pos x="19" y="113"/>
                  </a:cxn>
                  <a:cxn ang="0">
                    <a:pos x="18" y="108"/>
                  </a:cxn>
                  <a:cxn ang="0">
                    <a:pos x="15" y="106"/>
                  </a:cxn>
                  <a:cxn ang="0">
                    <a:pos x="14" y="102"/>
                  </a:cxn>
                  <a:cxn ang="0">
                    <a:pos x="11" y="98"/>
                  </a:cxn>
                  <a:cxn ang="0">
                    <a:pos x="14" y="96"/>
                  </a:cxn>
                  <a:cxn ang="0">
                    <a:pos x="14" y="89"/>
                  </a:cxn>
                  <a:cxn ang="0">
                    <a:pos x="16" y="82"/>
                  </a:cxn>
                  <a:cxn ang="0">
                    <a:pos x="18" y="73"/>
                  </a:cxn>
                  <a:cxn ang="0">
                    <a:pos x="16" y="64"/>
                  </a:cxn>
                  <a:cxn ang="0">
                    <a:pos x="12" y="59"/>
                  </a:cxn>
                  <a:cxn ang="0">
                    <a:pos x="6" y="56"/>
                  </a:cxn>
                  <a:cxn ang="0">
                    <a:pos x="5" y="55"/>
                  </a:cxn>
                  <a:cxn ang="0">
                    <a:pos x="4" y="50"/>
                  </a:cxn>
                  <a:cxn ang="0">
                    <a:pos x="0" y="48"/>
                  </a:cxn>
                  <a:cxn ang="0">
                    <a:pos x="1" y="43"/>
                  </a:cxn>
                  <a:cxn ang="0">
                    <a:pos x="3" y="38"/>
                  </a:cxn>
                  <a:cxn ang="0">
                    <a:pos x="2" y="35"/>
                  </a:cxn>
                  <a:cxn ang="0">
                    <a:pos x="4" y="32"/>
                  </a:cxn>
                  <a:cxn ang="0">
                    <a:pos x="10" y="30"/>
                  </a:cxn>
                  <a:cxn ang="0">
                    <a:pos x="14" y="32"/>
                  </a:cxn>
                  <a:cxn ang="0">
                    <a:pos x="18" y="30"/>
                  </a:cxn>
                  <a:cxn ang="0">
                    <a:pos x="24" y="24"/>
                  </a:cxn>
                  <a:cxn ang="0">
                    <a:pos x="33" y="19"/>
                  </a:cxn>
                  <a:cxn ang="0">
                    <a:pos x="36" y="13"/>
                  </a:cxn>
                  <a:cxn ang="0">
                    <a:pos x="44" y="10"/>
                  </a:cxn>
                  <a:cxn ang="0">
                    <a:pos x="48" y="4"/>
                  </a:cxn>
                  <a:cxn ang="0">
                    <a:pos x="54" y="3"/>
                  </a:cxn>
                  <a:cxn ang="0">
                    <a:pos x="59" y="0"/>
                  </a:cxn>
                  <a:cxn ang="0">
                    <a:pos x="61" y="6"/>
                  </a:cxn>
                  <a:cxn ang="0">
                    <a:pos x="58" y="10"/>
                  </a:cxn>
                  <a:cxn ang="0">
                    <a:pos x="55" y="13"/>
                  </a:cxn>
                  <a:cxn ang="0">
                    <a:pos x="60" y="17"/>
                  </a:cxn>
                  <a:cxn ang="0">
                    <a:pos x="70" y="22"/>
                  </a:cxn>
                  <a:cxn ang="0">
                    <a:pos x="77" y="26"/>
                  </a:cxn>
                  <a:cxn ang="0">
                    <a:pos x="101" y="54"/>
                  </a:cxn>
                </a:cxnLst>
                <a:rect l="0" t="0" r="r" b="b"/>
                <a:pathLst>
                  <a:path w="116" h="135">
                    <a:moveTo>
                      <a:pt x="116" y="77"/>
                    </a:moveTo>
                    <a:lnTo>
                      <a:pt x="115" y="77"/>
                    </a:lnTo>
                    <a:lnTo>
                      <a:pt x="115" y="76"/>
                    </a:lnTo>
                    <a:lnTo>
                      <a:pt x="114" y="76"/>
                    </a:lnTo>
                    <a:lnTo>
                      <a:pt x="113" y="77"/>
                    </a:lnTo>
                    <a:lnTo>
                      <a:pt x="112" y="78"/>
                    </a:lnTo>
                    <a:lnTo>
                      <a:pt x="111" y="79"/>
                    </a:lnTo>
                    <a:lnTo>
                      <a:pt x="109" y="80"/>
                    </a:lnTo>
                    <a:lnTo>
                      <a:pt x="108" y="81"/>
                    </a:lnTo>
                    <a:lnTo>
                      <a:pt x="106" y="83"/>
                    </a:lnTo>
                    <a:lnTo>
                      <a:pt x="105" y="84"/>
                    </a:lnTo>
                    <a:lnTo>
                      <a:pt x="104" y="85"/>
                    </a:lnTo>
                    <a:lnTo>
                      <a:pt x="103" y="87"/>
                    </a:lnTo>
                    <a:lnTo>
                      <a:pt x="102" y="88"/>
                    </a:lnTo>
                    <a:lnTo>
                      <a:pt x="101" y="89"/>
                    </a:lnTo>
                    <a:lnTo>
                      <a:pt x="100" y="91"/>
                    </a:lnTo>
                    <a:lnTo>
                      <a:pt x="99" y="92"/>
                    </a:lnTo>
                    <a:lnTo>
                      <a:pt x="99" y="93"/>
                    </a:lnTo>
                    <a:lnTo>
                      <a:pt x="99" y="94"/>
                    </a:lnTo>
                    <a:lnTo>
                      <a:pt x="98" y="94"/>
                    </a:lnTo>
                    <a:lnTo>
                      <a:pt x="98" y="95"/>
                    </a:lnTo>
                    <a:lnTo>
                      <a:pt x="98" y="97"/>
                    </a:lnTo>
                    <a:lnTo>
                      <a:pt x="98" y="98"/>
                    </a:lnTo>
                    <a:lnTo>
                      <a:pt x="98" y="99"/>
                    </a:lnTo>
                    <a:lnTo>
                      <a:pt x="98" y="100"/>
                    </a:lnTo>
                    <a:lnTo>
                      <a:pt x="98" y="101"/>
                    </a:lnTo>
                    <a:lnTo>
                      <a:pt x="99" y="103"/>
                    </a:lnTo>
                    <a:lnTo>
                      <a:pt x="99" y="104"/>
                    </a:lnTo>
                    <a:lnTo>
                      <a:pt x="100" y="105"/>
                    </a:lnTo>
                    <a:lnTo>
                      <a:pt x="101" y="106"/>
                    </a:lnTo>
                    <a:lnTo>
                      <a:pt x="103" y="107"/>
                    </a:lnTo>
                    <a:lnTo>
                      <a:pt x="105" y="109"/>
                    </a:lnTo>
                    <a:lnTo>
                      <a:pt x="106" y="110"/>
                    </a:lnTo>
                    <a:lnTo>
                      <a:pt x="107" y="111"/>
                    </a:lnTo>
                    <a:lnTo>
                      <a:pt x="107" y="113"/>
                    </a:lnTo>
                    <a:lnTo>
                      <a:pt x="108" y="114"/>
                    </a:lnTo>
                    <a:lnTo>
                      <a:pt x="109" y="115"/>
                    </a:lnTo>
                    <a:lnTo>
                      <a:pt x="109" y="116"/>
                    </a:lnTo>
                    <a:lnTo>
                      <a:pt x="110" y="118"/>
                    </a:lnTo>
                    <a:lnTo>
                      <a:pt x="110" y="119"/>
                    </a:lnTo>
                    <a:lnTo>
                      <a:pt x="110" y="120"/>
                    </a:lnTo>
                    <a:lnTo>
                      <a:pt x="109" y="121"/>
                    </a:lnTo>
                    <a:lnTo>
                      <a:pt x="109" y="122"/>
                    </a:lnTo>
                    <a:lnTo>
                      <a:pt x="108" y="123"/>
                    </a:lnTo>
                    <a:lnTo>
                      <a:pt x="108" y="124"/>
                    </a:lnTo>
                    <a:lnTo>
                      <a:pt x="107" y="124"/>
                    </a:lnTo>
                    <a:lnTo>
                      <a:pt x="106" y="125"/>
                    </a:lnTo>
                    <a:lnTo>
                      <a:pt x="105" y="126"/>
                    </a:lnTo>
                    <a:lnTo>
                      <a:pt x="105" y="126"/>
                    </a:lnTo>
                    <a:lnTo>
                      <a:pt x="104" y="127"/>
                    </a:lnTo>
                    <a:lnTo>
                      <a:pt x="103" y="127"/>
                    </a:lnTo>
                    <a:lnTo>
                      <a:pt x="102" y="128"/>
                    </a:lnTo>
                    <a:lnTo>
                      <a:pt x="100" y="128"/>
                    </a:lnTo>
                    <a:lnTo>
                      <a:pt x="99" y="128"/>
                    </a:lnTo>
                    <a:lnTo>
                      <a:pt x="98" y="128"/>
                    </a:lnTo>
                    <a:lnTo>
                      <a:pt x="96" y="128"/>
                    </a:lnTo>
                    <a:lnTo>
                      <a:pt x="95" y="128"/>
                    </a:lnTo>
                    <a:lnTo>
                      <a:pt x="94" y="126"/>
                    </a:lnTo>
                    <a:lnTo>
                      <a:pt x="94" y="125"/>
                    </a:lnTo>
                    <a:lnTo>
                      <a:pt x="93" y="123"/>
                    </a:lnTo>
                    <a:lnTo>
                      <a:pt x="93" y="121"/>
                    </a:lnTo>
                    <a:lnTo>
                      <a:pt x="92" y="120"/>
                    </a:lnTo>
                    <a:lnTo>
                      <a:pt x="91" y="118"/>
                    </a:lnTo>
                    <a:lnTo>
                      <a:pt x="90" y="117"/>
                    </a:lnTo>
                    <a:lnTo>
                      <a:pt x="89" y="116"/>
                    </a:lnTo>
                    <a:lnTo>
                      <a:pt x="88" y="115"/>
                    </a:lnTo>
                    <a:lnTo>
                      <a:pt x="87" y="114"/>
                    </a:lnTo>
                    <a:lnTo>
                      <a:pt x="85" y="113"/>
                    </a:lnTo>
                    <a:lnTo>
                      <a:pt x="84" y="113"/>
                    </a:lnTo>
                    <a:lnTo>
                      <a:pt x="82" y="112"/>
                    </a:lnTo>
                    <a:lnTo>
                      <a:pt x="80" y="112"/>
                    </a:lnTo>
                    <a:lnTo>
                      <a:pt x="78" y="112"/>
                    </a:lnTo>
                    <a:lnTo>
                      <a:pt x="76" y="111"/>
                    </a:lnTo>
                    <a:lnTo>
                      <a:pt x="76" y="112"/>
                    </a:lnTo>
                    <a:lnTo>
                      <a:pt x="75" y="112"/>
                    </a:lnTo>
                    <a:lnTo>
                      <a:pt x="75" y="112"/>
                    </a:lnTo>
                    <a:lnTo>
                      <a:pt x="74" y="113"/>
                    </a:lnTo>
                    <a:lnTo>
                      <a:pt x="73" y="113"/>
                    </a:lnTo>
                    <a:lnTo>
                      <a:pt x="72" y="114"/>
                    </a:lnTo>
                    <a:lnTo>
                      <a:pt x="71" y="115"/>
                    </a:lnTo>
                    <a:lnTo>
                      <a:pt x="71" y="116"/>
                    </a:lnTo>
                    <a:lnTo>
                      <a:pt x="70" y="118"/>
                    </a:lnTo>
                    <a:lnTo>
                      <a:pt x="70" y="119"/>
                    </a:lnTo>
                    <a:lnTo>
                      <a:pt x="69" y="120"/>
                    </a:lnTo>
                    <a:lnTo>
                      <a:pt x="68" y="121"/>
                    </a:lnTo>
                    <a:lnTo>
                      <a:pt x="68" y="122"/>
                    </a:lnTo>
                    <a:lnTo>
                      <a:pt x="67" y="123"/>
                    </a:lnTo>
                    <a:lnTo>
                      <a:pt x="66" y="124"/>
                    </a:lnTo>
                    <a:lnTo>
                      <a:pt x="65" y="125"/>
                    </a:lnTo>
                    <a:lnTo>
                      <a:pt x="64" y="126"/>
                    </a:lnTo>
                    <a:lnTo>
                      <a:pt x="64" y="126"/>
                    </a:lnTo>
                    <a:lnTo>
                      <a:pt x="63" y="126"/>
                    </a:lnTo>
                    <a:lnTo>
                      <a:pt x="53" y="126"/>
                    </a:lnTo>
                    <a:lnTo>
                      <a:pt x="53" y="126"/>
                    </a:lnTo>
                    <a:lnTo>
                      <a:pt x="52" y="127"/>
                    </a:lnTo>
                    <a:lnTo>
                      <a:pt x="52" y="127"/>
                    </a:lnTo>
                    <a:lnTo>
                      <a:pt x="51" y="127"/>
                    </a:lnTo>
                    <a:lnTo>
                      <a:pt x="50" y="128"/>
                    </a:lnTo>
                    <a:lnTo>
                      <a:pt x="50" y="128"/>
                    </a:lnTo>
                    <a:lnTo>
                      <a:pt x="49" y="129"/>
                    </a:lnTo>
                    <a:lnTo>
                      <a:pt x="48" y="130"/>
                    </a:lnTo>
                    <a:lnTo>
                      <a:pt x="47" y="131"/>
                    </a:lnTo>
                    <a:lnTo>
                      <a:pt x="47" y="132"/>
                    </a:lnTo>
                    <a:lnTo>
                      <a:pt x="46" y="133"/>
                    </a:lnTo>
                    <a:lnTo>
                      <a:pt x="45" y="133"/>
                    </a:lnTo>
                    <a:lnTo>
                      <a:pt x="44" y="134"/>
                    </a:lnTo>
                    <a:lnTo>
                      <a:pt x="44" y="135"/>
                    </a:lnTo>
                    <a:lnTo>
                      <a:pt x="44" y="135"/>
                    </a:lnTo>
                    <a:lnTo>
                      <a:pt x="43" y="135"/>
                    </a:lnTo>
                    <a:lnTo>
                      <a:pt x="43" y="135"/>
                    </a:lnTo>
                    <a:lnTo>
                      <a:pt x="43" y="135"/>
                    </a:lnTo>
                    <a:lnTo>
                      <a:pt x="43" y="135"/>
                    </a:lnTo>
                    <a:lnTo>
                      <a:pt x="42" y="135"/>
                    </a:lnTo>
                    <a:lnTo>
                      <a:pt x="42" y="135"/>
                    </a:lnTo>
                    <a:lnTo>
                      <a:pt x="42" y="135"/>
                    </a:lnTo>
                    <a:lnTo>
                      <a:pt x="41" y="135"/>
                    </a:lnTo>
                    <a:lnTo>
                      <a:pt x="41" y="133"/>
                    </a:lnTo>
                    <a:lnTo>
                      <a:pt x="41" y="131"/>
                    </a:lnTo>
                    <a:lnTo>
                      <a:pt x="41" y="130"/>
                    </a:lnTo>
                    <a:lnTo>
                      <a:pt x="41" y="128"/>
                    </a:lnTo>
                    <a:lnTo>
                      <a:pt x="42" y="128"/>
                    </a:lnTo>
                    <a:lnTo>
                      <a:pt x="41" y="127"/>
                    </a:lnTo>
                    <a:lnTo>
                      <a:pt x="41" y="127"/>
                    </a:lnTo>
                    <a:lnTo>
                      <a:pt x="41" y="127"/>
                    </a:lnTo>
                    <a:lnTo>
                      <a:pt x="41" y="127"/>
                    </a:lnTo>
                    <a:lnTo>
                      <a:pt x="40" y="126"/>
                    </a:lnTo>
                    <a:lnTo>
                      <a:pt x="40" y="126"/>
                    </a:lnTo>
                    <a:lnTo>
                      <a:pt x="40" y="126"/>
                    </a:lnTo>
                    <a:lnTo>
                      <a:pt x="39" y="125"/>
                    </a:lnTo>
                    <a:lnTo>
                      <a:pt x="38" y="125"/>
                    </a:lnTo>
                    <a:lnTo>
                      <a:pt x="37" y="124"/>
                    </a:lnTo>
                    <a:lnTo>
                      <a:pt x="35" y="123"/>
                    </a:lnTo>
                    <a:lnTo>
                      <a:pt x="34" y="122"/>
                    </a:lnTo>
                    <a:lnTo>
                      <a:pt x="33" y="122"/>
                    </a:lnTo>
                    <a:lnTo>
                      <a:pt x="32" y="121"/>
                    </a:lnTo>
                    <a:lnTo>
                      <a:pt x="30" y="121"/>
                    </a:lnTo>
                    <a:lnTo>
                      <a:pt x="29" y="120"/>
                    </a:lnTo>
                    <a:lnTo>
                      <a:pt x="27" y="120"/>
                    </a:lnTo>
                    <a:lnTo>
                      <a:pt x="24" y="119"/>
                    </a:lnTo>
                    <a:lnTo>
                      <a:pt x="21" y="119"/>
                    </a:lnTo>
                    <a:lnTo>
                      <a:pt x="18" y="118"/>
                    </a:lnTo>
                    <a:lnTo>
                      <a:pt x="18" y="117"/>
                    </a:lnTo>
                    <a:lnTo>
                      <a:pt x="19" y="116"/>
                    </a:lnTo>
                    <a:lnTo>
                      <a:pt x="19" y="115"/>
                    </a:lnTo>
                    <a:lnTo>
                      <a:pt x="19" y="115"/>
                    </a:lnTo>
                    <a:lnTo>
                      <a:pt x="19" y="114"/>
                    </a:lnTo>
                    <a:lnTo>
                      <a:pt x="19" y="113"/>
                    </a:lnTo>
                    <a:lnTo>
                      <a:pt x="19" y="112"/>
                    </a:lnTo>
                    <a:lnTo>
                      <a:pt x="19" y="112"/>
                    </a:lnTo>
                    <a:lnTo>
                      <a:pt x="19" y="111"/>
                    </a:lnTo>
                    <a:lnTo>
                      <a:pt x="19" y="110"/>
                    </a:lnTo>
                    <a:lnTo>
                      <a:pt x="19" y="109"/>
                    </a:lnTo>
                    <a:lnTo>
                      <a:pt x="18" y="109"/>
                    </a:lnTo>
                    <a:lnTo>
                      <a:pt x="18" y="108"/>
                    </a:lnTo>
                    <a:lnTo>
                      <a:pt x="17" y="108"/>
                    </a:lnTo>
                    <a:lnTo>
                      <a:pt x="17" y="107"/>
                    </a:lnTo>
                    <a:lnTo>
                      <a:pt x="16" y="106"/>
                    </a:lnTo>
                    <a:lnTo>
                      <a:pt x="16" y="106"/>
                    </a:lnTo>
                    <a:lnTo>
                      <a:pt x="15" y="106"/>
                    </a:lnTo>
                    <a:lnTo>
                      <a:pt x="15" y="106"/>
                    </a:lnTo>
                    <a:lnTo>
                      <a:pt x="15" y="106"/>
                    </a:lnTo>
                    <a:lnTo>
                      <a:pt x="15" y="105"/>
                    </a:lnTo>
                    <a:lnTo>
                      <a:pt x="15" y="105"/>
                    </a:lnTo>
                    <a:lnTo>
                      <a:pt x="15" y="104"/>
                    </a:lnTo>
                    <a:lnTo>
                      <a:pt x="15" y="103"/>
                    </a:lnTo>
                    <a:lnTo>
                      <a:pt x="15" y="103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3" y="101"/>
                    </a:lnTo>
                    <a:lnTo>
                      <a:pt x="12" y="100"/>
                    </a:lnTo>
                    <a:lnTo>
                      <a:pt x="12" y="100"/>
                    </a:lnTo>
                    <a:lnTo>
                      <a:pt x="12" y="99"/>
                    </a:lnTo>
                    <a:lnTo>
                      <a:pt x="12" y="99"/>
                    </a:lnTo>
                    <a:lnTo>
                      <a:pt x="11" y="98"/>
                    </a:lnTo>
                    <a:lnTo>
                      <a:pt x="12" y="98"/>
                    </a:lnTo>
                    <a:lnTo>
                      <a:pt x="12" y="98"/>
                    </a:lnTo>
                    <a:lnTo>
                      <a:pt x="13" y="98"/>
                    </a:lnTo>
                    <a:lnTo>
                      <a:pt x="13" y="97"/>
                    </a:lnTo>
                    <a:lnTo>
                      <a:pt x="14" y="97"/>
                    </a:lnTo>
                    <a:lnTo>
                      <a:pt x="14" y="96"/>
                    </a:lnTo>
                    <a:lnTo>
                      <a:pt x="14" y="96"/>
                    </a:lnTo>
                    <a:lnTo>
                      <a:pt x="14" y="95"/>
                    </a:lnTo>
                    <a:lnTo>
                      <a:pt x="15" y="94"/>
                    </a:lnTo>
                    <a:lnTo>
                      <a:pt x="15" y="94"/>
                    </a:lnTo>
                    <a:lnTo>
                      <a:pt x="15" y="93"/>
                    </a:lnTo>
                    <a:lnTo>
                      <a:pt x="14" y="92"/>
                    </a:lnTo>
                    <a:lnTo>
                      <a:pt x="14" y="90"/>
                    </a:lnTo>
                    <a:lnTo>
                      <a:pt x="14" y="89"/>
                    </a:lnTo>
                    <a:lnTo>
                      <a:pt x="14" y="88"/>
                    </a:lnTo>
                    <a:lnTo>
                      <a:pt x="14" y="87"/>
                    </a:lnTo>
                    <a:lnTo>
                      <a:pt x="15" y="87"/>
                    </a:lnTo>
                    <a:lnTo>
                      <a:pt x="15" y="85"/>
                    </a:lnTo>
                    <a:lnTo>
                      <a:pt x="15" y="84"/>
                    </a:lnTo>
                    <a:lnTo>
                      <a:pt x="16" y="83"/>
                    </a:lnTo>
                    <a:lnTo>
                      <a:pt x="16" y="82"/>
                    </a:lnTo>
                    <a:lnTo>
                      <a:pt x="16" y="81"/>
                    </a:lnTo>
                    <a:lnTo>
                      <a:pt x="17" y="80"/>
                    </a:lnTo>
                    <a:lnTo>
                      <a:pt x="17" y="79"/>
                    </a:lnTo>
                    <a:lnTo>
                      <a:pt x="18" y="78"/>
                    </a:lnTo>
                    <a:lnTo>
                      <a:pt x="18" y="76"/>
                    </a:lnTo>
                    <a:lnTo>
                      <a:pt x="18" y="75"/>
                    </a:lnTo>
                    <a:lnTo>
                      <a:pt x="18" y="73"/>
                    </a:lnTo>
                    <a:lnTo>
                      <a:pt x="18" y="72"/>
                    </a:lnTo>
                    <a:lnTo>
                      <a:pt x="19" y="70"/>
                    </a:lnTo>
                    <a:lnTo>
                      <a:pt x="18" y="68"/>
                    </a:lnTo>
                    <a:lnTo>
                      <a:pt x="18" y="67"/>
                    </a:lnTo>
                    <a:lnTo>
                      <a:pt x="18" y="65"/>
                    </a:lnTo>
                    <a:lnTo>
                      <a:pt x="17" y="64"/>
                    </a:lnTo>
                    <a:lnTo>
                      <a:pt x="16" y="64"/>
                    </a:lnTo>
                    <a:lnTo>
                      <a:pt x="16" y="64"/>
                    </a:lnTo>
                    <a:lnTo>
                      <a:pt x="15" y="63"/>
                    </a:lnTo>
                    <a:lnTo>
                      <a:pt x="14" y="62"/>
                    </a:lnTo>
                    <a:lnTo>
                      <a:pt x="14" y="61"/>
                    </a:lnTo>
                    <a:lnTo>
                      <a:pt x="13" y="60"/>
                    </a:lnTo>
                    <a:lnTo>
                      <a:pt x="12" y="59"/>
                    </a:lnTo>
                    <a:lnTo>
                      <a:pt x="12" y="59"/>
                    </a:lnTo>
                    <a:lnTo>
                      <a:pt x="11" y="58"/>
                    </a:lnTo>
                    <a:lnTo>
                      <a:pt x="10" y="58"/>
                    </a:lnTo>
                    <a:lnTo>
                      <a:pt x="9" y="57"/>
                    </a:lnTo>
                    <a:lnTo>
                      <a:pt x="9" y="57"/>
                    </a:lnTo>
                    <a:lnTo>
                      <a:pt x="7" y="57"/>
                    </a:lnTo>
                    <a:lnTo>
                      <a:pt x="6" y="56"/>
                    </a:lnTo>
                    <a:lnTo>
                      <a:pt x="6" y="56"/>
                    </a:lnTo>
                    <a:lnTo>
                      <a:pt x="6" y="56"/>
                    </a:lnTo>
                    <a:lnTo>
                      <a:pt x="6" y="55"/>
                    </a:lnTo>
                    <a:lnTo>
                      <a:pt x="6" y="55"/>
                    </a:lnTo>
                    <a:lnTo>
                      <a:pt x="6" y="55"/>
                    </a:lnTo>
                    <a:lnTo>
                      <a:pt x="5" y="55"/>
                    </a:lnTo>
                    <a:lnTo>
                      <a:pt x="5" y="55"/>
                    </a:lnTo>
                    <a:lnTo>
                      <a:pt x="5" y="55"/>
                    </a:lnTo>
                    <a:lnTo>
                      <a:pt x="5" y="54"/>
                    </a:lnTo>
                    <a:lnTo>
                      <a:pt x="5" y="53"/>
                    </a:lnTo>
                    <a:lnTo>
                      <a:pt x="5" y="52"/>
                    </a:lnTo>
                    <a:lnTo>
                      <a:pt x="5" y="52"/>
                    </a:lnTo>
                    <a:lnTo>
                      <a:pt x="5" y="51"/>
                    </a:lnTo>
                    <a:lnTo>
                      <a:pt x="4" y="51"/>
                    </a:lnTo>
                    <a:lnTo>
                      <a:pt x="4" y="50"/>
                    </a:lnTo>
                    <a:lnTo>
                      <a:pt x="4" y="50"/>
                    </a:lnTo>
                    <a:lnTo>
                      <a:pt x="3" y="50"/>
                    </a:lnTo>
                    <a:lnTo>
                      <a:pt x="3" y="49"/>
                    </a:lnTo>
                    <a:lnTo>
                      <a:pt x="2" y="49"/>
                    </a:lnTo>
                    <a:lnTo>
                      <a:pt x="1" y="49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7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0" y="45"/>
                    </a:lnTo>
                    <a:lnTo>
                      <a:pt x="0" y="44"/>
                    </a:lnTo>
                    <a:lnTo>
                      <a:pt x="1" y="43"/>
                    </a:lnTo>
                    <a:lnTo>
                      <a:pt x="1" y="43"/>
                    </a:lnTo>
                    <a:lnTo>
                      <a:pt x="1" y="42"/>
                    </a:lnTo>
                    <a:lnTo>
                      <a:pt x="2" y="41"/>
                    </a:lnTo>
                    <a:lnTo>
                      <a:pt x="2" y="41"/>
                    </a:lnTo>
                    <a:lnTo>
                      <a:pt x="3" y="40"/>
                    </a:lnTo>
                    <a:lnTo>
                      <a:pt x="3" y="39"/>
                    </a:lnTo>
                    <a:lnTo>
                      <a:pt x="3" y="39"/>
                    </a:lnTo>
                    <a:lnTo>
                      <a:pt x="3" y="38"/>
                    </a:lnTo>
                    <a:lnTo>
                      <a:pt x="3" y="38"/>
                    </a:lnTo>
                    <a:lnTo>
                      <a:pt x="3" y="37"/>
                    </a:lnTo>
                    <a:lnTo>
                      <a:pt x="3" y="37"/>
                    </a:lnTo>
                    <a:lnTo>
                      <a:pt x="3" y="37"/>
                    </a:lnTo>
                    <a:lnTo>
                      <a:pt x="2" y="36"/>
                    </a:lnTo>
                    <a:lnTo>
                      <a:pt x="2" y="36"/>
                    </a:lnTo>
                    <a:lnTo>
                      <a:pt x="2" y="35"/>
                    </a:lnTo>
                    <a:lnTo>
                      <a:pt x="1" y="35"/>
                    </a:lnTo>
                    <a:lnTo>
                      <a:pt x="2" y="34"/>
                    </a:lnTo>
                    <a:lnTo>
                      <a:pt x="2" y="34"/>
                    </a:lnTo>
                    <a:lnTo>
                      <a:pt x="3" y="33"/>
                    </a:lnTo>
                    <a:lnTo>
                      <a:pt x="4" y="33"/>
                    </a:lnTo>
                    <a:lnTo>
                      <a:pt x="4" y="33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6" y="31"/>
                    </a:lnTo>
                    <a:lnTo>
                      <a:pt x="7" y="31"/>
                    </a:lnTo>
                    <a:lnTo>
                      <a:pt x="8" y="30"/>
                    </a:lnTo>
                    <a:lnTo>
                      <a:pt x="9" y="30"/>
                    </a:lnTo>
                    <a:lnTo>
                      <a:pt x="10" y="30"/>
                    </a:lnTo>
                    <a:lnTo>
                      <a:pt x="10" y="30"/>
                    </a:lnTo>
                    <a:lnTo>
                      <a:pt x="11" y="30"/>
                    </a:lnTo>
                    <a:lnTo>
                      <a:pt x="12" y="30"/>
                    </a:lnTo>
                    <a:lnTo>
                      <a:pt x="13" y="31"/>
                    </a:lnTo>
                    <a:lnTo>
                      <a:pt x="13" y="31"/>
                    </a:lnTo>
                    <a:lnTo>
                      <a:pt x="14" y="31"/>
                    </a:lnTo>
                    <a:lnTo>
                      <a:pt x="14" y="32"/>
                    </a:lnTo>
                    <a:lnTo>
                      <a:pt x="15" y="32"/>
                    </a:lnTo>
                    <a:lnTo>
                      <a:pt x="16" y="33"/>
                    </a:lnTo>
                    <a:lnTo>
                      <a:pt x="16" y="33"/>
                    </a:lnTo>
                    <a:lnTo>
                      <a:pt x="17" y="32"/>
                    </a:lnTo>
                    <a:lnTo>
                      <a:pt x="17" y="31"/>
                    </a:lnTo>
                    <a:lnTo>
                      <a:pt x="17" y="31"/>
                    </a:lnTo>
                    <a:lnTo>
                      <a:pt x="18" y="30"/>
                    </a:lnTo>
                    <a:lnTo>
                      <a:pt x="18" y="29"/>
                    </a:lnTo>
                    <a:lnTo>
                      <a:pt x="19" y="29"/>
                    </a:lnTo>
                    <a:lnTo>
                      <a:pt x="20" y="28"/>
                    </a:lnTo>
                    <a:lnTo>
                      <a:pt x="20" y="27"/>
                    </a:lnTo>
                    <a:lnTo>
                      <a:pt x="21" y="26"/>
                    </a:lnTo>
                    <a:lnTo>
                      <a:pt x="23" y="25"/>
                    </a:lnTo>
                    <a:lnTo>
                      <a:pt x="24" y="24"/>
                    </a:lnTo>
                    <a:lnTo>
                      <a:pt x="26" y="24"/>
                    </a:lnTo>
                    <a:lnTo>
                      <a:pt x="27" y="23"/>
                    </a:lnTo>
                    <a:lnTo>
                      <a:pt x="29" y="22"/>
                    </a:lnTo>
                    <a:lnTo>
                      <a:pt x="30" y="21"/>
                    </a:lnTo>
                    <a:lnTo>
                      <a:pt x="32" y="20"/>
                    </a:lnTo>
                    <a:lnTo>
                      <a:pt x="32" y="19"/>
                    </a:lnTo>
                    <a:lnTo>
                      <a:pt x="33" y="19"/>
                    </a:lnTo>
                    <a:lnTo>
                      <a:pt x="33" y="18"/>
                    </a:lnTo>
                    <a:lnTo>
                      <a:pt x="34" y="17"/>
                    </a:lnTo>
                    <a:lnTo>
                      <a:pt x="34" y="16"/>
                    </a:lnTo>
                    <a:lnTo>
                      <a:pt x="34" y="15"/>
                    </a:lnTo>
                    <a:lnTo>
                      <a:pt x="35" y="14"/>
                    </a:lnTo>
                    <a:lnTo>
                      <a:pt x="35" y="13"/>
                    </a:lnTo>
                    <a:lnTo>
                      <a:pt x="36" y="13"/>
                    </a:lnTo>
                    <a:lnTo>
                      <a:pt x="37" y="13"/>
                    </a:lnTo>
                    <a:lnTo>
                      <a:pt x="38" y="13"/>
                    </a:lnTo>
                    <a:lnTo>
                      <a:pt x="40" y="12"/>
                    </a:lnTo>
                    <a:lnTo>
                      <a:pt x="41" y="12"/>
                    </a:lnTo>
                    <a:lnTo>
                      <a:pt x="42" y="11"/>
                    </a:lnTo>
                    <a:lnTo>
                      <a:pt x="43" y="11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45" y="9"/>
                    </a:lnTo>
                    <a:lnTo>
                      <a:pt x="46" y="8"/>
                    </a:lnTo>
                    <a:lnTo>
                      <a:pt x="46" y="7"/>
                    </a:lnTo>
                    <a:lnTo>
                      <a:pt x="47" y="6"/>
                    </a:lnTo>
                    <a:lnTo>
                      <a:pt x="47" y="5"/>
                    </a:lnTo>
                    <a:lnTo>
                      <a:pt x="48" y="4"/>
                    </a:lnTo>
                    <a:lnTo>
                      <a:pt x="48" y="3"/>
                    </a:lnTo>
                    <a:lnTo>
                      <a:pt x="49" y="3"/>
                    </a:lnTo>
                    <a:lnTo>
                      <a:pt x="50" y="3"/>
                    </a:lnTo>
                    <a:lnTo>
                      <a:pt x="51" y="3"/>
                    </a:lnTo>
                    <a:lnTo>
                      <a:pt x="52" y="3"/>
                    </a:lnTo>
                    <a:lnTo>
                      <a:pt x="53" y="3"/>
                    </a:lnTo>
                    <a:lnTo>
                      <a:pt x="54" y="3"/>
                    </a:lnTo>
                    <a:lnTo>
                      <a:pt x="55" y="2"/>
                    </a:lnTo>
                    <a:lnTo>
                      <a:pt x="55" y="2"/>
                    </a:lnTo>
                    <a:lnTo>
                      <a:pt x="57" y="1"/>
                    </a:lnTo>
                    <a:lnTo>
                      <a:pt x="57" y="1"/>
                    </a:lnTo>
                    <a:lnTo>
                      <a:pt x="58" y="1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60" y="0"/>
                    </a:lnTo>
                    <a:lnTo>
                      <a:pt x="61" y="0"/>
                    </a:lnTo>
                    <a:lnTo>
                      <a:pt x="61" y="2"/>
                    </a:lnTo>
                    <a:lnTo>
                      <a:pt x="61" y="3"/>
                    </a:lnTo>
                    <a:lnTo>
                      <a:pt x="61" y="4"/>
                    </a:lnTo>
                    <a:lnTo>
                      <a:pt x="61" y="5"/>
                    </a:lnTo>
                    <a:lnTo>
                      <a:pt x="61" y="6"/>
                    </a:lnTo>
                    <a:lnTo>
                      <a:pt x="61" y="7"/>
                    </a:lnTo>
                    <a:lnTo>
                      <a:pt x="61" y="8"/>
                    </a:lnTo>
                    <a:lnTo>
                      <a:pt x="60" y="8"/>
                    </a:lnTo>
                    <a:lnTo>
                      <a:pt x="60" y="9"/>
                    </a:lnTo>
                    <a:lnTo>
                      <a:pt x="59" y="9"/>
                    </a:lnTo>
                    <a:lnTo>
                      <a:pt x="59" y="10"/>
                    </a:lnTo>
                    <a:lnTo>
                      <a:pt x="58" y="10"/>
                    </a:lnTo>
                    <a:lnTo>
                      <a:pt x="57" y="10"/>
                    </a:lnTo>
                    <a:lnTo>
                      <a:pt x="56" y="10"/>
                    </a:lnTo>
                    <a:lnTo>
                      <a:pt x="55" y="10"/>
                    </a:lnTo>
                    <a:lnTo>
                      <a:pt x="55" y="10"/>
                    </a:lnTo>
                    <a:lnTo>
                      <a:pt x="55" y="11"/>
                    </a:lnTo>
                    <a:lnTo>
                      <a:pt x="55" y="12"/>
                    </a:lnTo>
                    <a:lnTo>
                      <a:pt x="55" y="13"/>
                    </a:lnTo>
                    <a:lnTo>
                      <a:pt x="56" y="14"/>
                    </a:lnTo>
                    <a:lnTo>
                      <a:pt x="56" y="14"/>
                    </a:lnTo>
                    <a:lnTo>
                      <a:pt x="57" y="15"/>
                    </a:lnTo>
                    <a:lnTo>
                      <a:pt x="58" y="16"/>
                    </a:lnTo>
                    <a:lnTo>
                      <a:pt x="58" y="16"/>
                    </a:lnTo>
                    <a:lnTo>
                      <a:pt x="59" y="17"/>
                    </a:lnTo>
                    <a:lnTo>
                      <a:pt x="60" y="17"/>
                    </a:lnTo>
                    <a:lnTo>
                      <a:pt x="61" y="18"/>
                    </a:lnTo>
                    <a:lnTo>
                      <a:pt x="63" y="19"/>
                    </a:lnTo>
                    <a:lnTo>
                      <a:pt x="65" y="20"/>
                    </a:lnTo>
                    <a:lnTo>
                      <a:pt x="66" y="20"/>
                    </a:lnTo>
                    <a:lnTo>
                      <a:pt x="66" y="21"/>
                    </a:lnTo>
                    <a:lnTo>
                      <a:pt x="68" y="21"/>
                    </a:lnTo>
                    <a:lnTo>
                      <a:pt x="70" y="22"/>
                    </a:lnTo>
                    <a:lnTo>
                      <a:pt x="71" y="23"/>
                    </a:lnTo>
                    <a:lnTo>
                      <a:pt x="72" y="24"/>
                    </a:lnTo>
                    <a:lnTo>
                      <a:pt x="73" y="25"/>
                    </a:lnTo>
                    <a:lnTo>
                      <a:pt x="74" y="25"/>
                    </a:lnTo>
                    <a:lnTo>
                      <a:pt x="75" y="26"/>
                    </a:lnTo>
                    <a:lnTo>
                      <a:pt x="76" y="26"/>
                    </a:lnTo>
                    <a:lnTo>
                      <a:pt x="77" y="26"/>
                    </a:lnTo>
                    <a:lnTo>
                      <a:pt x="78" y="26"/>
                    </a:lnTo>
                    <a:lnTo>
                      <a:pt x="82" y="31"/>
                    </a:lnTo>
                    <a:lnTo>
                      <a:pt x="86" y="35"/>
                    </a:lnTo>
                    <a:lnTo>
                      <a:pt x="90" y="40"/>
                    </a:lnTo>
                    <a:lnTo>
                      <a:pt x="93" y="44"/>
                    </a:lnTo>
                    <a:lnTo>
                      <a:pt x="97" y="49"/>
                    </a:lnTo>
                    <a:lnTo>
                      <a:pt x="101" y="54"/>
                    </a:lnTo>
                    <a:lnTo>
                      <a:pt x="104" y="58"/>
                    </a:lnTo>
                    <a:lnTo>
                      <a:pt x="108" y="63"/>
                    </a:lnTo>
                    <a:lnTo>
                      <a:pt x="115" y="73"/>
                    </a:lnTo>
                    <a:lnTo>
                      <a:pt x="116" y="77"/>
                    </a:lnTo>
                  </a:path>
                </a:pathLst>
              </a:custGeom>
              <a:grpFill/>
              <a:ln w="317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defTabSz="914308">
                  <a:defRPr/>
                </a:pPr>
                <a:endParaRPr lang="en-US" sz="9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1" name="Freeform 15"/>
              <p:cNvSpPr>
                <a:spLocks/>
              </p:cNvSpPr>
              <p:nvPr/>
            </p:nvSpPr>
            <p:spPr bwMode="auto">
              <a:xfrm>
                <a:off x="3006011" y="1780710"/>
                <a:ext cx="1040754" cy="723678"/>
              </a:xfrm>
              <a:custGeom>
                <a:avLst/>
                <a:gdLst/>
                <a:ahLst/>
                <a:cxnLst>
                  <a:cxn ang="0">
                    <a:pos x="134" y="44"/>
                  </a:cxn>
                  <a:cxn ang="0">
                    <a:pos x="132" y="48"/>
                  </a:cxn>
                  <a:cxn ang="0">
                    <a:pos x="131" y="53"/>
                  </a:cxn>
                  <a:cxn ang="0">
                    <a:pos x="136" y="54"/>
                  </a:cxn>
                  <a:cxn ang="0">
                    <a:pos x="135" y="60"/>
                  </a:cxn>
                  <a:cxn ang="0">
                    <a:pos x="137" y="67"/>
                  </a:cxn>
                  <a:cxn ang="0">
                    <a:pos x="139" y="74"/>
                  </a:cxn>
                  <a:cxn ang="0">
                    <a:pos x="128" y="71"/>
                  </a:cxn>
                  <a:cxn ang="0">
                    <a:pos x="123" y="67"/>
                  </a:cxn>
                  <a:cxn ang="0">
                    <a:pos x="114" y="68"/>
                  </a:cxn>
                  <a:cxn ang="0">
                    <a:pos x="106" y="65"/>
                  </a:cxn>
                  <a:cxn ang="0">
                    <a:pos x="94" y="59"/>
                  </a:cxn>
                  <a:cxn ang="0">
                    <a:pos x="76" y="56"/>
                  </a:cxn>
                  <a:cxn ang="0">
                    <a:pos x="65" y="49"/>
                  </a:cxn>
                  <a:cxn ang="0">
                    <a:pos x="59" y="51"/>
                  </a:cxn>
                  <a:cxn ang="0">
                    <a:pos x="44" y="54"/>
                  </a:cxn>
                  <a:cxn ang="0">
                    <a:pos x="41" y="60"/>
                  </a:cxn>
                  <a:cxn ang="0">
                    <a:pos x="42" y="65"/>
                  </a:cxn>
                  <a:cxn ang="0">
                    <a:pos x="45" y="73"/>
                  </a:cxn>
                  <a:cxn ang="0">
                    <a:pos x="31" y="85"/>
                  </a:cxn>
                  <a:cxn ang="0">
                    <a:pos x="23" y="85"/>
                  </a:cxn>
                  <a:cxn ang="0">
                    <a:pos x="14" y="89"/>
                  </a:cxn>
                  <a:cxn ang="0">
                    <a:pos x="2" y="89"/>
                  </a:cxn>
                  <a:cxn ang="0">
                    <a:pos x="1" y="72"/>
                  </a:cxn>
                  <a:cxn ang="0">
                    <a:pos x="7" y="68"/>
                  </a:cxn>
                  <a:cxn ang="0">
                    <a:pos x="7" y="59"/>
                  </a:cxn>
                  <a:cxn ang="0">
                    <a:pos x="6" y="55"/>
                  </a:cxn>
                  <a:cxn ang="0">
                    <a:pos x="6" y="50"/>
                  </a:cxn>
                  <a:cxn ang="0">
                    <a:pos x="5" y="44"/>
                  </a:cxn>
                  <a:cxn ang="0">
                    <a:pos x="7" y="39"/>
                  </a:cxn>
                  <a:cxn ang="0">
                    <a:pos x="5" y="29"/>
                  </a:cxn>
                  <a:cxn ang="0">
                    <a:pos x="10" y="23"/>
                  </a:cxn>
                  <a:cxn ang="0">
                    <a:pos x="15" y="21"/>
                  </a:cxn>
                  <a:cxn ang="0">
                    <a:pos x="20" y="18"/>
                  </a:cxn>
                  <a:cxn ang="0">
                    <a:pos x="24" y="17"/>
                  </a:cxn>
                  <a:cxn ang="0">
                    <a:pos x="30" y="15"/>
                  </a:cxn>
                  <a:cxn ang="0">
                    <a:pos x="37" y="13"/>
                  </a:cxn>
                  <a:cxn ang="0">
                    <a:pos x="42" y="8"/>
                  </a:cxn>
                  <a:cxn ang="0">
                    <a:pos x="48" y="3"/>
                  </a:cxn>
                  <a:cxn ang="0">
                    <a:pos x="53" y="0"/>
                  </a:cxn>
                  <a:cxn ang="0">
                    <a:pos x="57" y="1"/>
                  </a:cxn>
                  <a:cxn ang="0">
                    <a:pos x="62" y="3"/>
                  </a:cxn>
                  <a:cxn ang="0">
                    <a:pos x="70" y="6"/>
                  </a:cxn>
                  <a:cxn ang="0">
                    <a:pos x="73" y="7"/>
                  </a:cxn>
                  <a:cxn ang="0">
                    <a:pos x="78" y="3"/>
                  </a:cxn>
                  <a:cxn ang="0">
                    <a:pos x="82" y="1"/>
                  </a:cxn>
                  <a:cxn ang="0">
                    <a:pos x="85" y="5"/>
                  </a:cxn>
                  <a:cxn ang="0">
                    <a:pos x="86" y="12"/>
                  </a:cxn>
                  <a:cxn ang="0">
                    <a:pos x="89" y="19"/>
                  </a:cxn>
                  <a:cxn ang="0">
                    <a:pos x="88" y="30"/>
                  </a:cxn>
                  <a:cxn ang="0">
                    <a:pos x="92" y="37"/>
                  </a:cxn>
                  <a:cxn ang="0">
                    <a:pos x="103" y="36"/>
                  </a:cxn>
                  <a:cxn ang="0">
                    <a:pos x="107" y="33"/>
                  </a:cxn>
                  <a:cxn ang="0">
                    <a:pos x="110" y="31"/>
                  </a:cxn>
                  <a:cxn ang="0">
                    <a:pos x="114" y="41"/>
                  </a:cxn>
                  <a:cxn ang="0">
                    <a:pos x="119" y="42"/>
                  </a:cxn>
                  <a:cxn ang="0">
                    <a:pos x="121" y="38"/>
                  </a:cxn>
                  <a:cxn ang="0">
                    <a:pos x="127" y="38"/>
                  </a:cxn>
                  <a:cxn ang="0">
                    <a:pos x="131" y="41"/>
                  </a:cxn>
                  <a:cxn ang="0">
                    <a:pos x="135" y="40"/>
                  </a:cxn>
                  <a:cxn ang="0">
                    <a:pos x="139" y="39"/>
                  </a:cxn>
                </a:cxnLst>
                <a:rect l="0" t="0" r="r" b="b"/>
                <a:pathLst>
                  <a:path w="139" h="90">
                    <a:moveTo>
                      <a:pt x="139" y="40"/>
                    </a:moveTo>
                    <a:lnTo>
                      <a:pt x="139" y="40"/>
                    </a:lnTo>
                    <a:lnTo>
                      <a:pt x="139" y="40"/>
                    </a:lnTo>
                    <a:lnTo>
                      <a:pt x="139" y="41"/>
                    </a:lnTo>
                    <a:lnTo>
                      <a:pt x="139" y="41"/>
                    </a:lnTo>
                    <a:lnTo>
                      <a:pt x="138" y="41"/>
                    </a:lnTo>
                    <a:lnTo>
                      <a:pt x="137" y="41"/>
                    </a:lnTo>
                    <a:lnTo>
                      <a:pt x="136" y="42"/>
                    </a:lnTo>
                    <a:lnTo>
                      <a:pt x="135" y="42"/>
                    </a:lnTo>
                    <a:lnTo>
                      <a:pt x="135" y="43"/>
                    </a:lnTo>
                    <a:lnTo>
                      <a:pt x="134" y="43"/>
                    </a:lnTo>
                    <a:lnTo>
                      <a:pt x="134" y="44"/>
                    </a:lnTo>
                    <a:lnTo>
                      <a:pt x="134" y="44"/>
                    </a:lnTo>
                    <a:lnTo>
                      <a:pt x="133" y="44"/>
                    </a:lnTo>
                    <a:lnTo>
                      <a:pt x="133" y="44"/>
                    </a:lnTo>
                    <a:lnTo>
                      <a:pt x="133" y="45"/>
                    </a:lnTo>
                    <a:lnTo>
                      <a:pt x="132" y="45"/>
                    </a:lnTo>
                    <a:lnTo>
                      <a:pt x="132" y="45"/>
                    </a:lnTo>
                    <a:lnTo>
                      <a:pt x="132" y="46"/>
                    </a:lnTo>
                    <a:lnTo>
                      <a:pt x="132" y="46"/>
                    </a:lnTo>
                    <a:lnTo>
                      <a:pt x="132" y="47"/>
                    </a:lnTo>
                    <a:lnTo>
                      <a:pt x="132" y="47"/>
                    </a:lnTo>
                    <a:lnTo>
                      <a:pt x="132" y="48"/>
                    </a:lnTo>
                    <a:lnTo>
                      <a:pt x="132" y="48"/>
                    </a:lnTo>
                    <a:lnTo>
                      <a:pt x="132" y="48"/>
                    </a:lnTo>
                    <a:lnTo>
                      <a:pt x="131" y="48"/>
                    </a:lnTo>
                    <a:lnTo>
                      <a:pt x="131" y="48"/>
                    </a:lnTo>
                    <a:lnTo>
                      <a:pt x="131" y="48"/>
                    </a:lnTo>
                    <a:lnTo>
                      <a:pt x="131" y="49"/>
                    </a:lnTo>
                    <a:lnTo>
                      <a:pt x="130" y="49"/>
                    </a:lnTo>
                    <a:lnTo>
                      <a:pt x="130" y="50"/>
                    </a:lnTo>
                    <a:lnTo>
                      <a:pt x="130" y="50"/>
                    </a:lnTo>
                    <a:lnTo>
                      <a:pt x="131" y="51"/>
                    </a:lnTo>
                    <a:lnTo>
                      <a:pt x="131" y="52"/>
                    </a:lnTo>
                    <a:lnTo>
                      <a:pt x="131" y="52"/>
                    </a:lnTo>
                    <a:lnTo>
                      <a:pt x="131" y="53"/>
                    </a:lnTo>
                    <a:lnTo>
                      <a:pt x="132" y="53"/>
                    </a:lnTo>
                    <a:lnTo>
                      <a:pt x="132" y="53"/>
                    </a:lnTo>
                    <a:lnTo>
                      <a:pt x="132" y="53"/>
                    </a:lnTo>
                    <a:lnTo>
                      <a:pt x="133" y="53"/>
                    </a:lnTo>
                    <a:lnTo>
                      <a:pt x="133" y="53"/>
                    </a:lnTo>
                    <a:lnTo>
                      <a:pt x="134" y="53"/>
                    </a:lnTo>
                    <a:lnTo>
                      <a:pt x="134" y="53"/>
                    </a:lnTo>
                    <a:lnTo>
                      <a:pt x="135" y="53"/>
                    </a:lnTo>
                    <a:lnTo>
                      <a:pt x="135" y="53"/>
                    </a:lnTo>
                    <a:lnTo>
                      <a:pt x="135" y="53"/>
                    </a:lnTo>
                    <a:lnTo>
                      <a:pt x="136" y="53"/>
                    </a:lnTo>
                    <a:lnTo>
                      <a:pt x="136" y="54"/>
                    </a:lnTo>
                    <a:lnTo>
                      <a:pt x="136" y="54"/>
                    </a:lnTo>
                    <a:lnTo>
                      <a:pt x="137" y="55"/>
                    </a:lnTo>
                    <a:lnTo>
                      <a:pt x="137" y="55"/>
                    </a:lnTo>
                    <a:lnTo>
                      <a:pt x="137" y="55"/>
                    </a:lnTo>
                    <a:lnTo>
                      <a:pt x="137" y="56"/>
                    </a:lnTo>
                    <a:lnTo>
                      <a:pt x="137" y="56"/>
                    </a:lnTo>
                    <a:lnTo>
                      <a:pt x="137" y="57"/>
                    </a:lnTo>
                    <a:lnTo>
                      <a:pt x="137" y="57"/>
                    </a:lnTo>
                    <a:lnTo>
                      <a:pt x="137" y="58"/>
                    </a:lnTo>
                    <a:lnTo>
                      <a:pt x="136" y="59"/>
                    </a:lnTo>
                    <a:lnTo>
                      <a:pt x="136" y="59"/>
                    </a:lnTo>
                    <a:lnTo>
                      <a:pt x="135" y="60"/>
                    </a:lnTo>
                    <a:lnTo>
                      <a:pt x="135" y="61"/>
                    </a:lnTo>
                    <a:lnTo>
                      <a:pt x="135" y="61"/>
                    </a:lnTo>
                    <a:lnTo>
                      <a:pt x="134" y="62"/>
                    </a:lnTo>
                    <a:lnTo>
                      <a:pt x="134" y="63"/>
                    </a:lnTo>
                    <a:lnTo>
                      <a:pt x="134" y="64"/>
                    </a:lnTo>
                    <a:lnTo>
                      <a:pt x="134" y="64"/>
                    </a:lnTo>
                    <a:lnTo>
                      <a:pt x="134" y="65"/>
                    </a:lnTo>
                    <a:lnTo>
                      <a:pt x="134" y="66"/>
                    </a:lnTo>
                    <a:lnTo>
                      <a:pt x="134" y="66"/>
                    </a:lnTo>
                    <a:lnTo>
                      <a:pt x="135" y="67"/>
                    </a:lnTo>
                    <a:lnTo>
                      <a:pt x="136" y="67"/>
                    </a:lnTo>
                    <a:lnTo>
                      <a:pt x="137" y="67"/>
                    </a:lnTo>
                    <a:lnTo>
                      <a:pt x="137" y="68"/>
                    </a:lnTo>
                    <a:lnTo>
                      <a:pt x="138" y="68"/>
                    </a:lnTo>
                    <a:lnTo>
                      <a:pt x="138" y="68"/>
                    </a:lnTo>
                    <a:lnTo>
                      <a:pt x="138" y="69"/>
                    </a:lnTo>
                    <a:lnTo>
                      <a:pt x="139" y="69"/>
                    </a:lnTo>
                    <a:lnTo>
                      <a:pt x="139" y="70"/>
                    </a:lnTo>
                    <a:lnTo>
                      <a:pt x="139" y="70"/>
                    </a:lnTo>
                    <a:lnTo>
                      <a:pt x="139" y="71"/>
                    </a:lnTo>
                    <a:lnTo>
                      <a:pt x="139" y="72"/>
                    </a:lnTo>
                    <a:lnTo>
                      <a:pt x="139" y="73"/>
                    </a:lnTo>
                    <a:lnTo>
                      <a:pt x="139" y="73"/>
                    </a:lnTo>
                    <a:lnTo>
                      <a:pt x="139" y="74"/>
                    </a:lnTo>
                    <a:lnTo>
                      <a:pt x="139" y="74"/>
                    </a:lnTo>
                    <a:lnTo>
                      <a:pt x="139" y="74"/>
                    </a:lnTo>
                    <a:lnTo>
                      <a:pt x="137" y="75"/>
                    </a:lnTo>
                    <a:lnTo>
                      <a:pt x="136" y="75"/>
                    </a:lnTo>
                    <a:lnTo>
                      <a:pt x="135" y="75"/>
                    </a:lnTo>
                    <a:lnTo>
                      <a:pt x="134" y="74"/>
                    </a:lnTo>
                    <a:lnTo>
                      <a:pt x="133" y="74"/>
                    </a:lnTo>
                    <a:lnTo>
                      <a:pt x="132" y="74"/>
                    </a:lnTo>
                    <a:lnTo>
                      <a:pt x="131" y="73"/>
                    </a:lnTo>
                    <a:lnTo>
                      <a:pt x="130" y="73"/>
                    </a:lnTo>
                    <a:lnTo>
                      <a:pt x="129" y="72"/>
                    </a:lnTo>
                    <a:lnTo>
                      <a:pt x="128" y="71"/>
                    </a:lnTo>
                    <a:lnTo>
                      <a:pt x="127" y="70"/>
                    </a:lnTo>
                    <a:lnTo>
                      <a:pt x="125" y="69"/>
                    </a:lnTo>
                    <a:lnTo>
                      <a:pt x="125" y="68"/>
                    </a:lnTo>
                    <a:lnTo>
                      <a:pt x="124" y="68"/>
                    </a:lnTo>
                    <a:lnTo>
                      <a:pt x="124" y="67"/>
                    </a:lnTo>
                    <a:lnTo>
                      <a:pt x="124" y="67"/>
                    </a:lnTo>
                    <a:lnTo>
                      <a:pt x="123" y="67"/>
                    </a:lnTo>
                    <a:lnTo>
                      <a:pt x="123" y="67"/>
                    </a:lnTo>
                    <a:lnTo>
                      <a:pt x="123" y="67"/>
                    </a:lnTo>
                    <a:lnTo>
                      <a:pt x="123" y="67"/>
                    </a:lnTo>
                    <a:lnTo>
                      <a:pt x="123" y="67"/>
                    </a:lnTo>
                    <a:lnTo>
                      <a:pt x="123" y="67"/>
                    </a:lnTo>
                    <a:lnTo>
                      <a:pt x="123" y="67"/>
                    </a:lnTo>
                    <a:lnTo>
                      <a:pt x="122" y="67"/>
                    </a:lnTo>
                    <a:lnTo>
                      <a:pt x="122" y="67"/>
                    </a:lnTo>
                    <a:lnTo>
                      <a:pt x="122" y="68"/>
                    </a:lnTo>
                    <a:lnTo>
                      <a:pt x="120" y="68"/>
                    </a:lnTo>
                    <a:lnTo>
                      <a:pt x="119" y="68"/>
                    </a:lnTo>
                    <a:lnTo>
                      <a:pt x="117" y="68"/>
                    </a:lnTo>
                    <a:lnTo>
                      <a:pt x="115" y="68"/>
                    </a:lnTo>
                    <a:lnTo>
                      <a:pt x="115" y="68"/>
                    </a:lnTo>
                    <a:lnTo>
                      <a:pt x="114" y="68"/>
                    </a:lnTo>
                    <a:lnTo>
                      <a:pt x="114" y="68"/>
                    </a:lnTo>
                    <a:lnTo>
                      <a:pt x="114" y="68"/>
                    </a:lnTo>
                    <a:lnTo>
                      <a:pt x="114" y="68"/>
                    </a:lnTo>
                    <a:lnTo>
                      <a:pt x="114" y="69"/>
                    </a:lnTo>
                    <a:lnTo>
                      <a:pt x="114" y="70"/>
                    </a:lnTo>
                    <a:lnTo>
                      <a:pt x="112" y="70"/>
                    </a:lnTo>
                    <a:lnTo>
                      <a:pt x="110" y="70"/>
                    </a:lnTo>
                    <a:lnTo>
                      <a:pt x="109" y="70"/>
                    </a:lnTo>
                    <a:lnTo>
                      <a:pt x="107" y="70"/>
                    </a:lnTo>
                    <a:lnTo>
                      <a:pt x="107" y="68"/>
                    </a:lnTo>
                    <a:lnTo>
                      <a:pt x="107" y="67"/>
                    </a:lnTo>
                    <a:lnTo>
                      <a:pt x="107" y="66"/>
                    </a:lnTo>
                    <a:lnTo>
                      <a:pt x="106" y="65"/>
                    </a:lnTo>
                    <a:lnTo>
                      <a:pt x="106" y="65"/>
                    </a:lnTo>
                    <a:lnTo>
                      <a:pt x="105" y="64"/>
                    </a:lnTo>
                    <a:lnTo>
                      <a:pt x="105" y="63"/>
                    </a:lnTo>
                    <a:lnTo>
                      <a:pt x="104" y="63"/>
                    </a:lnTo>
                    <a:lnTo>
                      <a:pt x="104" y="62"/>
                    </a:lnTo>
                    <a:lnTo>
                      <a:pt x="103" y="62"/>
                    </a:lnTo>
                    <a:lnTo>
                      <a:pt x="102" y="61"/>
                    </a:lnTo>
                    <a:lnTo>
                      <a:pt x="101" y="61"/>
                    </a:lnTo>
                    <a:lnTo>
                      <a:pt x="101" y="60"/>
                    </a:lnTo>
                    <a:lnTo>
                      <a:pt x="100" y="60"/>
                    </a:lnTo>
                    <a:lnTo>
                      <a:pt x="98" y="60"/>
                    </a:lnTo>
                    <a:lnTo>
                      <a:pt x="96" y="59"/>
                    </a:lnTo>
                    <a:lnTo>
                      <a:pt x="94" y="59"/>
                    </a:lnTo>
                    <a:lnTo>
                      <a:pt x="92" y="59"/>
                    </a:lnTo>
                    <a:lnTo>
                      <a:pt x="89" y="59"/>
                    </a:lnTo>
                    <a:lnTo>
                      <a:pt x="85" y="58"/>
                    </a:lnTo>
                    <a:lnTo>
                      <a:pt x="83" y="58"/>
                    </a:lnTo>
                    <a:lnTo>
                      <a:pt x="80" y="58"/>
                    </a:lnTo>
                    <a:lnTo>
                      <a:pt x="80" y="58"/>
                    </a:lnTo>
                    <a:lnTo>
                      <a:pt x="80" y="58"/>
                    </a:lnTo>
                    <a:lnTo>
                      <a:pt x="79" y="58"/>
                    </a:lnTo>
                    <a:lnTo>
                      <a:pt x="79" y="58"/>
                    </a:lnTo>
                    <a:lnTo>
                      <a:pt x="78" y="57"/>
                    </a:lnTo>
                    <a:lnTo>
                      <a:pt x="77" y="57"/>
                    </a:lnTo>
                    <a:lnTo>
                      <a:pt x="76" y="56"/>
                    </a:lnTo>
                    <a:lnTo>
                      <a:pt x="75" y="55"/>
                    </a:lnTo>
                    <a:lnTo>
                      <a:pt x="74" y="55"/>
                    </a:lnTo>
                    <a:lnTo>
                      <a:pt x="73" y="54"/>
                    </a:lnTo>
                    <a:lnTo>
                      <a:pt x="72" y="53"/>
                    </a:lnTo>
                    <a:lnTo>
                      <a:pt x="72" y="52"/>
                    </a:lnTo>
                    <a:lnTo>
                      <a:pt x="71" y="52"/>
                    </a:lnTo>
                    <a:lnTo>
                      <a:pt x="70" y="51"/>
                    </a:lnTo>
                    <a:lnTo>
                      <a:pt x="69" y="50"/>
                    </a:lnTo>
                    <a:lnTo>
                      <a:pt x="68" y="50"/>
                    </a:lnTo>
                    <a:lnTo>
                      <a:pt x="67" y="50"/>
                    </a:lnTo>
                    <a:lnTo>
                      <a:pt x="66" y="49"/>
                    </a:lnTo>
                    <a:lnTo>
                      <a:pt x="65" y="49"/>
                    </a:lnTo>
                    <a:lnTo>
                      <a:pt x="65" y="49"/>
                    </a:lnTo>
                    <a:lnTo>
                      <a:pt x="64" y="49"/>
                    </a:lnTo>
                    <a:lnTo>
                      <a:pt x="63" y="49"/>
                    </a:lnTo>
                    <a:lnTo>
                      <a:pt x="62" y="50"/>
                    </a:lnTo>
                    <a:lnTo>
                      <a:pt x="62" y="49"/>
                    </a:lnTo>
                    <a:lnTo>
                      <a:pt x="61" y="50"/>
                    </a:lnTo>
                    <a:lnTo>
                      <a:pt x="61" y="50"/>
                    </a:lnTo>
                    <a:lnTo>
                      <a:pt x="61" y="50"/>
                    </a:lnTo>
                    <a:lnTo>
                      <a:pt x="61" y="50"/>
                    </a:lnTo>
                    <a:lnTo>
                      <a:pt x="60" y="51"/>
                    </a:lnTo>
                    <a:lnTo>
                      <a:pt x="60" y="51"/>
                    </a:lnTo>
                    <a:lnTo>
                      <a:pt x="59" y="51"/>
                    </a:lnTo>
                    <a:lnTo>
                      <a:pt x="57" y="51"/>
                    </a:lnTo>
                    <a:lnTo>
                      <a:pt x="56" y="51"/>
                    </a:lnTo>
                    <a:lnTo>
                      <a:pt x="54" y="51"/>
                    </a:lnTo>
                    <a:lnTo>
                      <a:pt x="53" y="51"/>
                    </a:lnTo>
                    <a:lnTo>
                      <a:pt x="52" y="51"/>
                    </a:lnTo>
                    <a:lnTo>
                      <a:pt x="50" y="51"/>
                    </a:lnTo>
                    <a:lnTo>
                      <a:pt x="49" y="52"/>
                    </a:lnTo>
                    <a:lnTo>
                      <a:pt x="48" y="52"/>
                    </a:lnTo>
                    <a:lnTo>
                      <a:pt x="47" y="52"/>
                    </a:lnTo>
                    <a:lnTo>
                      <a:pt x="46" y="53"/>
                    </a:lnTo>
                    <a:lnTo>
                      <a:pt x="45" y="53"/>
                    </a:lnTo>
                    <a:lnTo>
                      <a:pt x="44" y="54"/>
                    </a:lnTo>
                    <a:lnTo>
                      <a:pt x="44" y="55"/>
                    </a:lnTo>
                    <a:lnTo>
                      <a:pt x="43" y="55"/>
                    </a:lnTo>
                    <a:lnTo>
                      <a:pt x="42" y="56"/>
                    </a:lnTo>
                    <a:lnTo>
                      <a:pt x="42" y="57"/>
                    </a:lnTo>
                    <a:lnTo>
                      <a:pt x="42" y="58"/>
                    </a:lnTo>
                    <a:lnTo>
                      <a:pt x="42" y="59"/>
                    </a:lnTo>
                    <a:lnTo>
                      <a:pt x="42" y="60"/>
                    </a:lnTo>
                    <a:lnTo>
                      <a:pt x="42" y="60"/>
                    </a:lnTo>
                    <a:lnTo>
                      <a:pt x="42" y="60"/>
                    </a:lnTo>
                    <a:lnTo>
                      <a:pt x="41" y="60"/>
                    </a:lnTo>
                    <a:lnTo>
                      <a:pt x="41" y="60"/>
                    </a:lnTo>
                    <a:lnTo>
                      <a:pt x="41" y="60"/>
                    </a:lnTo>
                    <a:lnTo>
                      <a:pt x="41" y="60"/>
                    </a:lnTo>
                    <a:lnTo>
                      <a:pt x="41" y="60"/>
                    </a:lnTo>
                    <a:lnTo>
                      <a:pt x="41" y="61"/>
                    </a:lnTo>
                    <a:lnTo>
                      <a:pt x="41" y="61"/>
                    </a:lnTo>
                    <a:lnTo>
                      <a:pt x="42" y="61"/>
                    </a:lnTo>
                    <a:lnTo>
                      <a:pt x="42" y="61"/>
                    </a:lnTo>
                    <a:lnTo>
                      <a:pt x="42" y="61"/>
                    </a:lnTo>
                    <a:lnTo>
                      <a:pt x="42" y="62"/>
                    </a:lnTo>
                    <a:lnTo>
                      <a:pt x="42" y="62"/>
                    </a:lnTo>
                    <a:lnTo>
                      <a:pt x="42" y="63"/>
                    </a:lnTo>
                    <a:lnTo>
                      <a:pt x="42" y="64"/>
                    </a:lnTo>
                    <a:lnTo>
                      <a:pt x="42" y="65"/>
                    </a:lnTo>
                    <a:lnTo>
                      <a:pt x="42" y="66"/>
                    </a:lnTo>
                    <a:lnTo>
                      <a:pt x="42" y="67"/>
                    </a:lnTo>
                    <a:lnTo>
                      <a:pt x="43" y="67"/>
                    </a:lnTo>
                    <a:lnTo>
                      <a:pt x="43" y="68"/>
                    </a:lnTo>
                    <a:lnTo>
                      <a:pt x="44" y="69"/>
                    </a:lnTo>
                    <a:lnTo>
                      <a:pt x="44" y="69"/>
                    </a:lnTo>
                    <a:lnTo>
                      <a:pt x="45" y="70"/>
                    </a:lnTo>
                    <a:lnTo>
                      <a:pt x="45" y="71"/>
                    </a:lnTo>
                    <a:lnTo>
                      <a:pt x="45" y="71"/>
                    </a:lnTo>
                    <a:lnTo>
                      <a:pt x="45" y="72"/>
                    </a:lnTo>
                    <a:lnTo>
                      <a:pt x="45" y="73"/>
                    </a:lnTo>
                    <a:lnTo>
                      <a:pt x="45" y="73"/>
                    </a:lnTo>
                    <a:lnTo>
                      <a:pt x="45" y="74"/>
                    </a:lnTo>
                    <a:lnTo>
                      <a:pt x="45" y="74"/>
                    </a:lnTo>
                    <a:lnTo>
                      <a:pt x="45" y="74"/>
                    </a:lnTo>
                    <a:lnTo>
                      <a:pt x="43" y="76"/>
                    </a:lnTo>
                    <a:lnTo>
                      <a:pt x="41" y="78"/>
                    </a:lnTo>
                    <a:lnTo>
                      <a:pt x="39" y="80"/>
                    </a:lnTo>
                    <a:lnTo>
                      <a:pt x="37" y="81"/>
                    </a:lnTo>
                    <a:lnTo>
                      <a:pt x="36" y="82"/>
                    </a:lnTo>
                    <a:lnTo>
                      <a:pt x="35" y="83"/>
                    </a:lnTo>
                    <a:lnTo>
                      <a:pt x="34" y="83"/>
                    </a:lnTo>
                    <a:lnTo>
                      <a:pt x="32" y="84"/>
                    </a:lnTo>
                    <a:lnTo>
                      <a:pt x="31" y="85"/>
                    </a:lnTo>
                    <a:lnTo>
                      <a:pt x="29" y="85"/>
                    </a:lnTo>
                    <a:lnTo>
                      <a:pt x="27" y="85"/>
                    </a:lnTo>
                    <a:lnTo>
                      <a:pt x="26" y="86"/>
                    </a:lnTo>
                    <a:lnTo>
                      <a:pt x="24" y="86"/>
                    </a:lnTo>
                    <a:lnTo>
                      <a:pt x="24" y="86"/>
                    </a:lnTo>
                    <a:lnTo>
                      <a:pt x="24" y="85"/>
                    </a:lnTo>
                    <a:lnTo>
                      <a:pt x="24" y="85"/>
                    </a:lnTo>
                    <a:lnTo>
                      <a:pt x="23" y="85"/>
                    </a:lnTo>
                    <a:lnTo>
                      <a:pt x="23" y="85"/>
                    </a:lnTo>
                    <a:lnTo>
                      <a:pt x="23" y="85"/>
                    </a:lnTo>
                    <a:lnTo>
                      <a:pt x="23" y="85"/>
                    </a:lnTo>
                    <a:lnTo>
                      <a:pt x="23" y="85"/>
                    </a:lnTo>
                    <a:lnTo>
                      <a:pt x="23" y="85"/>
                    </a:lnTo>
                    <a:lnTo>
                      <a:pt x="22" y="85"/>
                    </a:lnTo>
                    <a:lnTo>
                      <a:pt x="22" y="86"/>
                    </a:lnTo>
                    <a:lnTo>
                      <a:pt x="22" y="86"/>
                    </a:lnTo>
                    <a:lnTo>
                      <a:pt x="21" y="86"/>
                    </a:lnTo>
                    <a:lnTo>
                      <a:pt x="21" y="87"/>
                    </a:lnTo>
                    <a:lnTo>
                      <a:pt x="19" y="87"/>
                    </a:lnTo>
                    <a:lnTo>
                      <a:pt x="18" y="88"/>
                    </a:lnTo>
                    <a:lnTo>
                      <a:pt x="17" y="88"/>
                    </a:lnTo>
                    <a:lnTo>
                      <a:pt x="16" y="89"/>
                    </a:lnTo>
                    <a:lnTo>
                      <a:pt x="15" y="89"/>
                    </a:lnTo>
                    <a:lnTo>
                      <a:pt x="14" y="89"/>
                    </a:lnTo>
                    <a:lnTo>
                      <a:pt x="13" y="90"/>
                    </a:lnTo>
                    <a:lnTo>
                      <a:pt x="12" y="90"/>
                    </a:lnTo>
                    <a:lnTo>
                      <a:pt x="11" y="90"/>
                    </a:lnTo>
                    <a:lnTo>
                      <a:pt x="10" y="90"/>
                    </a:lnTo>
                    <a:lnTo>
                      <a:pt x="9" y="90"/>
                    </a:lnTo>
                    <a:lnTo>
                      <a:pt x="7" y="90"/>
                    </a:lnTo>
                    <a:lnTo>
                      <a:pt x="7" y="90"/>
                    </a:lnTo>
                    <a:lnTo>
                      <a:pt x="6" y="90"/>
                    </a:lnTo>
                    <a:lnTo>
                      <a:pt x="5" y="90"/>
                    </a:lnTo>
                    <a:lnTo>
                      <a:pt x="4" y="90"/>
                    </a:lnTo>
                    <a:lnTo>
                      <a:pt x="3" y="90"/>
                    </a:lnTo>
                    <a:lnTo>
                      <a:pt x="2" y="89"/>
                    </a:lnTo>
                    <a:lnTo>
                      <a:pt x="2" y="89"/>
                    </a:lnTo>
                    <a:lnTo>
                      <a:pt x="1" y="88"/>
                    </a:lnTo>
                    <a:lnTo>
                      <a:pt x="1" y="87"/>
                    </a:lnTo>
                    <a:lnTo>
                      <a:pt x="1" y="86"/>
                    </a:lnTo>
                    <a:lnTo>
                      <a:pt x="0" y="85"/>
                    </a:lnTo>
                    <a:lnTo>
                      <a:pt x="0" y="84"/>
                    </a:lnTo>
                    <a:lnTo>
                      <a:pt x="0" y="82"/>
                    </a:lnTo>
                    <a:lnTo>
                      <a:pt x="0" y="81"/>
                    </a:lnTo>
                    <a:lnTo>
                      <a:pt x="0" y="79"/>
                    </a:lnTo>
                    <a:lnTo>
                      <a:pt x="1" y="76"/>
                    </a:lnTo>
                    <a:lnTo>
                      <a:pt x="1" y="74"/>
                    </a:lnTo>
                    <a:lnTo>
                      <a:pt x="1" y="72"/>
                    </a:lnTo>
                    <a:lnTo>
                      <a:pt x="1" y="71"/>
                    </a:lnTo>
                    <a:lnTo>
                      <a:pt x="1" y="71"/>
                    </a:lnTo>
                    <a:lnTo>
                      <a:pt x="2" y="71"/>
                    </a:lnTo>
                    <a:lnTo>
                      <a:pt x="2" y="71"/>
                    </a:lnTo>
                    <a:lnTo>
                      <a:pt x="3" y="71"/>
                    </a:lnTo>
                    <a:lnTo>
                      <a:pt x="3" y="71"/>
                    </a:lnTo>
                    <a:lnTo>
                      <a:pt x="4" y="71"/>
                    </a:lnTo>
                    <a:lnTo>
                      <a:pt x="5" y="71"/>
                    </a:lnTo>
                    <a:lnTo>
                      <a:pt x="5" y="71"/>
                    </a:lnTo>
                    <a:lnTo>
                      <a:pt x="6" y="70"/>
                    </a:lnTo>
                    <a:lnTo>
                      <a:pt x="6" y="69"/>
                    </a:lnTo>
                    <a:lnTo>
                      <a:pt x="7" y="68"/>
                    </a:lnTo>
                    <a:lnTo>
                      <a:pt x="7" y="68"/>
                    </a:lnTo>
                    <a:lnTo>
                      <a:pt x="7" y="67"/>
                    </a:lnTo>
                    <a:lnTo>
                      <a:pt x="8" y="65"/>
                    </a:lnTo>
                    <a:lnTo>
                      <a:pt x="8" y="63"/>
                    </a:lnTo>
                    <a:lnTo>
                      <a:pt x="9" y="62"/>
                    </a:lnTo>
                    <a:lnTo>
                      <a:pt x="9" y="61"/>
                    </a:lnTo>
                    <a:lnTo>
                      <a:pt x="9" y="61"/>
                    </a:lnTo>
                    <a:lnTo>
                      <a:pt x="9" y="60"/>
                    </a:lnTo>
                    <a:lnTo>
                      <a:pt x="9" y="60"/>
                    </a:lnTo>
                    <a:lnTo>
                      <a:pt x="8" y="59"/>
                    </a:lnTo>
                    <a:lnTo>
                      <a:pt x="8" y="59"/>
                    </a:lnTo>
                    <a:lnTo>
                      <a:pt x="7" y="59"/>
                    </a:lnTo>
                    <a:lnTo>
                      <a:pt x="6" y="59"/>
                    </a:lnTo>
                    <a:lnTo>
                      <a:pt x="5" y="58"/>
                    </a:lnTo>
                    <a:lnTo>
                      <a:pt x="5" y="58"/>
                    </a:lnTo>
                    <a:lnTo>
                      <a:pt x="5" y="58"/>
                    </a:lnTo>
                    <a:lnTo>
                      <a:pt x="4" y="58"/>
                    </a:lnTo>
                    <a:lnTo>
                      <a:pt x="4" y="57"/>
                    </a:lnTo>
                    <a:lnTo>
                      <a:pt x="4" y="57"/>
                    </a:lnTo>
                    <a:lnTo>
                      <a:pt x="4" y="56"/>
                    </a:lnTo>
                    <a:lnTo>
                      <a:pt x="4" y="56"/>
                    </a:lnTo>
                    <a:lnTo>
                      <a:pt x="5" y="56"/>
                    </a:lnTo>
                    <a:lnTo>
                      <a:pt x="6" y="55"/>
                    </a:lnTo>
                    <a:lnTo>
                      <a:pt x="6" y="55"/>
                    </a:lnTo>
                    <a:lnTo>
                      <a:pt x="6" y="55"/>
                    </a:lnTo>
                    <a:lnTo>
                      <a:pt x="7" y="54"/>
                    </a:lnTo>
                    <a:lnTo>
                      <a:pt x="7" y="54"/>
                    </a:lnTo>
                    <a:lnTo>
                      <a:pt x="7" y="54"/>
                    </a:lnTo>
                    <a:lnTo>
                      <a:pt x="7" y="53"/>
                    </a:lnTo>
                    <a:lnTo>
                      <a:pt x="7" y="53"/>
                    </a:lnTo>
                    <a:lnTo>
                      <a:pt x="7" y="53"/>
                    </a:lnTo>
                    <a:lnTo>
                      <a:pt x="7" y="52"/>
                    </a:lnTo>
                    <a:lnTo>
                      <a:pt x="7" y="52"/>
                    </a:lnTo>
                    <a:lnTo>
                      <a:pt x="7" y="51"/>
                    </a:lnTo>
                    <a:lnTo>
                      <a:pt x="7" y="51"/>
                    </a:lnTo>
                    <a:lnTo>
                      <a:pt x="6" y="50"/>
                    </a:lnTo>
                    <a:lnTo>
                      <a:pt x="6" y="49"/>
                    </a:lnTo>
                    <a:lnTo>
                      <a:pt x="5" y="48"/>
                    </a:lnTo>
                    <a:lnTo>
                      <a:pt x="4" y="47"/>
                    </a:lnTo>
                    <a:lnTo>
                      <a:pt x="4" y="47"/>
                    </a:lnTo>
                    <a:lnTo>
                      <a:pt x="3" y="46"/>
                    </a:lnTo>
                    <a:lnTo>
                      <a:pt x="3" y="45"/>
                    </a:lnTo>
                    <a:lnTo>
                      <a:pt x="2" y="44"/>
                    </a:lnTo>
                    <a:lnTo>
                      <a:pt x="3" y="45"/>
                    </a:lnTo>
                    <a:lnTo>
                      <a:pt x="3" y="45"/>
                    </a:lnTo>
                    <a:lnTo>
                      <a:pt x="4" y="44"/>
                    </a:lnTo>
                    <a:lnTo>
                      <a:pt x="5" y="44"/>
                    </a:lnTo>
                    <a:lnTo>
                      <a:pt x="5" y="44"/>
                    </a:lnTo>
                    <a:lnTo>
                      <a:pt x="5" y="44"/>
                    </a:lnTo>
                    <a:lnTo>
                      <a:pt x="6" y="44"/>
                    </a:lnTo>
                    <a:lnTo>
                      <a:pt x="6" y="44"/>
                    </a:lnTo>
                    <a:lnTo>
                      <a:pt x="6" y="43"/>
                    </a:lnTo>
                    <a:lnTo>
                      <a:pt x="7" y="43"/>
                    </a:lnTo>
                    <a:lnTo>
                      <a:pt x="7" y="42"/>
                    </a:lnTo>
                    <a:lnTo>
                      <a:pt x="7" y="42"/>
                    </a:lnTo>
                    <a:lnTo>
                      <a:pt x="7" y="41"/>
                    </a:lnTo>
                    <a:lnTo>
                      <a:pt x="7" y="41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7" y="39"/>
                    </a:lnTo>
                    <a:lnTo>
                      <a:pt x="6" y="39"/>
                    </a:lnTo>
                    <a:lnTo>
                      <a:pt x="6" y="38"/>
                    </a:lnTo>
                    <a:lnTo>
                      <a:pt x="6" y="37"/>
                    </a:lnTo>
                    <a:lnTo>
                      <a:pt x="6" y="37"/>
                    </a:lnTo>
                    <a:lnTo>
                      <a:pt x="5" y="36"/>
                    </a:lnTo>
                    <a:lnTo>
                      <a:pt x="5" y="35"/>
                    </a:lnTo>
                    <a:lnTo>
                      <a:pt x="5" y="34"/>
                    </a:lnTo>
                    <a:lnTo>
                      <a:pt x="5" y="33"/>
                    </a:lnTo>
                    <a:lnTo>
                      <a:pt x="5" y="32"/>
                    </a:lnTo>
                    <a:lnTo>
                      <a:pt x="5" y="31"/>
                    </a:lnTo>
                    <a:lnTo>
                      <a:pt x="5" y="30"/>
                    </a:lnTo>
                    <a:lnTo>
                      <a:pt x="5" y="29"/>
                    </a:lnTo>
                    <a:lnTo>
                      <a:pt x="5" y="28"/>
                    </a:lnTo>
                    <a:lnTo>
                      <a:pt x="5" y="27"/>
                    </a:lnTo>
                    <a:lnTo>
                      <a:pt x="5" y="26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4" y="23"/>
                    </a:lnTo>
                    <a:lnTo>
                      <a:pt x="9" y="23"/>
                    </a:lnTo>
                    <a:lnTo>
                      <a:pt x="9" y="23"/>
                    </a:lnTo>
                    <a:lnTo>
                      <a:pt x="10" y="23"/>
                    </a:lnTo>
                    <a:lnTo>
                      <a:pt x="10" y="23"/>
                    </a:lnTo>
                    <a:lnTo>
                      <a:pt x="10" y="23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11" y="22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2" y="21"/>
                    </a:lnTo>
                    <a:lnTo>
                      <a:pt x="13" y="21"/>
                    </a:lnTo>
                    <a:lnTo>
                      <a:pt x="14" y="21"/>
                    </a:lnTo>
                    <a:lnTo>
                      <a:pt x="14" y="21"/>
                    </a:lnTo>
                    <a:lnTo>
                      <a:pt x="15" y="21"/>
                    </a:lnTo>
                    <a:lnTo>
                      <a:pt x="15" y="21"/>
                    </a:lnTo>
                    <a:lnTo>
                      <a:pt x="15" y="21"/>
                    </a:lnTo>
                    <a:lnTo>
                      <a:pt x="15" y="21"/>
                    </a:lnTo>
                    <a:lnTo>
                      <a:pt x="15" y="20"/>
                    </a:lnTo>
                    <a:lnTo>
                      <a:pt x="15" y="20"/>
                    </a:lnTo>
                    <a:lnTo>
                      <a:pt x="15" y="20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17" y="20"/>
                    </a:lnTo>
                    <a:lnTo>
                      <a:pt x="17" y="19"/>
                    </a:lnTo>
                    <a:lnTo>
                      <a:pt x="18" y="19"/>
                    </a:lnTo>
                    <a:lnTo>
                      <a:pt x="19" y="19"/>
                    </a:lnTo>
                    <a:lnTo>
                      <a:pt x="20" y="18"/>
                    </a:lnTo>
                    <a:lnTo>
                      <a:pt x="20" y="18"/>
                    </a:lnTo>
                    <a:lnTo>
                      <a:pt x="21" y="18"/>
                    </a:lnTo>
                    <a:lnTo>
                      <a:pt x="21" y="18"/>
                    </a:lnTo>
                    <a:lnTo>
                      <a:pt x="22" y="18"/>
                    </a:lnTo>
                    <a:lnTo>
                      <a:pt x="22" y="18"/>
                    </a:lnTo>
                    <a:lnTo>
                      <a:pt x="23" y="18"/>
                    </a:lnTo>
                    <a:lnTo>
                      <a:pt x="23" y="18"/>
                    </a:lnTo>
                    <a:lnTo>
                      <a:pt x="23" y="18"/>
                    </a:lnTo>
                    <a:lnTo>
                      <a:pt x="23" y="18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6" y="16"/>
                    </a:lnTo>
                    <a:lnTo>
                      <a:pt x="26" y="16"/>
                    </a:lnTo>
                    <a:lnTo>
                      <a:pt x="27" y="15"/>
                    </a:lnTo>
                    <a:lnTo>
                      <a:pt x="28" y="15"/>
                    </a:lnTo>
                    <a:lnTo>
                      <a:pt x="29" y="15"/>
                    </a:lnTo>
                    <a:lnTo>
                      <a:pt x="29" y="15"/>
                    </a:lnTo>
                    <a:lnTo>
                      <a:pt x="29" y="15"/>
                    </a:lnTo>
                    <a:lnTo>
                      <a:pt x="30" y="15"/>
                    </a:lnTo>
                    <a:lnTo>
                      <a:pt x="31" y="15"/>
                    </a:lnTo>
                    <a:lnTo>
                      <a:pt x="32" y="15"/>
                    </a:lnTo>
                    <a:lnTo>
                      <a:pt x="33" y="15"/>
                    </a:lnTo>
                    <a:lnTo>
                      <a:pt x="34" y="15"/>
                    </a:lnTo>
                    <a:lnTo>
                      <a:pt x="35" y="15"/>
                    </a:lnTo>
                    <a:lnTo>
                      <a:pt x="36" y="15"/>
                    </a:lnTo>
                    <a:lnTo>
                      <a:pt x="36" y="14"/>
                    </a:lnTo>
                    <a:lnTo>
                      <a:pt x="36" y="14"/>
                    </a:lnTo>
                    <a:lnTo>
                      <a:pt x="37" y="14"/>
                    </a:lnTo>
                    <a:lnTo>
                      <a:pt x="37" y="14"/>
                    </a:lnTo>
                    <a:lnTo>
                      <a:pt x="37" y="13"/>
                    </a:lnTo>
                    <a:lnTo>
                      <a:pt x="37" y="13"/>
                    </a:lnTo>
                    <a:lnTo>
                      <a:pt x="38" y="13"/>
                    </a:lnTo>
                    <a:lnTo>
                      <a:pt x="38" y="13"/>
                    </a:lnTo>
                    <a:lnTo>
                      <a:pt x="38" y="12"/>
                    </a:lnTo>
                    <a:lnTo>
                      <a:pt x="39" y="12"/>
                    </a:lnTo>
                    <a:lnTo>
                      <a:pt x="39" y="12"/>
                    </a:lnTo>
                    <a:lnTo>
                      <a:pt x="39" y="11"/>
                    </a:lnTo>
                    <a:lnTo>
                      <a:pt x="39" y="10"/>
                    </a:lnTo>
                    <a:lnTo>
                      <a:pt x="39" y="10"/>
                    </a:lnTo>
                    <a:lnTo>
                      <a:pt x="40" y="9"/>
                    </a:lnTo>
                    <a:lnTo>
                      <a:pt x="40" y="9"/>
                    </a:lnTo>
                    <a:lnTo>
                      <a:pt x="41" y="8"/>
                    </a:lnTo>
                    <a:lnTo>
                      <a:pt x="42" y="8"/>
                    </a:lnTo>
                    <a:lnTo>
                      <a:pt x="43" y="7"/>
                    </a:lnTo>
                    <a:lnTo>
                      <a:pt x="43" y="6"/>
                    </a:lnTo>
                    <a:lnTo>
                      <a:pt x="43" y="6"/>
                    </a:lnTo>
                    <a:lnTo>
                      <a:pt x="44" y="5"/>
                    </a:lnTo>
                    <a:lnTo>
                      <a:pt x="44" y="5"/>
                    </a:lnTo>
                    <a:lnTo>
                      <a:pt x="45" y="4"/>
                    </a:lnTo>
                    <a:lnTo>
                      <a:pt x="45" y="4"/>
                    </a:lnTo>
                    <a:lnTo>
                      <a:pt x="46" y="4"/>
                    </a:lnTo>
                    <a:lnTo>
                      <a:pt x="46" y="3"/>
                    </a:lnTo>
                    <a:lnTo>
                      <a:pt x="47" y="3"/>
                    </a:lnTo>
                    <a:lnTo>
                      <a:pt x="47" y="3"/>
                    </a:lnTo>
                    <a:lnTo>
                      <a:pt x="48" y="3"/>
                    </a:lnTo>
                    <a:lnTo>
                      <a:pt x="48" y="3"/>
                    </a:lnTo>
                    <a:lnTo>
                      <a:pt x="48" y="3"/>
                    </a:lnTo>
                    <a:lnTo>
                      <a:pt x="48" y="3"/>
                    </a:lnTo>
                    <a:lnTo>
                      <a:pt x="49" y="2"/>
                    </a:lnTo>
                    <a:lnTo>
                      <a:pt x="49" y="2"/>
                    </a:lnTo>
                    <a:lnTo>
                      <a:pt x="49" y="2"/>
                    </a:lnTo>
                    <a:lnTo>
                      <a:pt x="49" y="1"/>
                    </a:lnTo>
                    <a:lnTo>
                      <a:pt x="50" y="1"/>
                    </a:lnTo>
                    <a:lnTo>
                      <a:pt x="50" y="1"/>
                    </a:lnTo>
                    <a:lnTo>
                      <a:pt x="51" y="0"/>
                    </a:lnTo>
                    <a:lnTo>
                      <a:pt x="52" y="0"/>
                    </a:lnTo>
                    <a:lnTo>
                      <a:pt x="53" y="0"/>
                    </a:lnTo>
                    <a:lnTo>
                      <a:pt x="53" y="0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55" y="1"/>
                    </a:lnTo>
                    <a:lnTo>
                      <a:pt x="56" y="1"/>
                    </a:lnTo>
                    <a:lnTo>
                      <a:pt x="56" y="1"/>
                    </a:lnTo>
                    <a:lnTo>
                      <a:pt x="56" y="1"/>
                    </a:lnTo>
                    <a:lnTo>
                      <a:pt x="56" y="1"/>
                    </a:lnTo>
                    <a:lnTo>
                      <a:pt x="57" y="1"/>
                    </a:lnTo>
                    <a:lnTo>
                      <a:pt x="57" y="1"/>
                    </a:lnTo>
                    <a:lnTo>
                      <a:pt x="58" y="1"/>
                    </a:lnTo>
                    <a:lnTo>
                      <a:pt x="59" y="1"/>
                    </a:lnTo>
                    <a:lnTo>
                      <a:pt x="60" y="1"/>
                    </a:lnTo>
                    <a:lnTo>
                      <a:pt x="60" y="1"/>
                    </a:lnTo>
                    <a:lnTo>
                      <a:pt x="60" y="2"/>
                    </a:lnTo>
                    <a:lnTo>
                      <a:pt x="60" y="2"/>
                    </a:lnTo>
                    <a:lnTo>
                      <a:pt x="60" y="2"/>
                    </a:lnTo>
                    <a:lnTo>
                      <a:pt x="61" y="3"/>
                    </a:lnTo>
                    <a:lnTo>
                      <a:pt x="61" y="3"/>
                    </a:lnTo>
                    <a:lnTo>
                      <a:pt x="61" y="3"/>
                    </a:lnTo>
                    <a:lnTo>
                      <a:pt x="62" y="3"/>
                    </a:lnTo>
                    <a:lnTo>
                      <a:pt x="62" y="3"/>
                    </a:lnTo>
                    <a:lnTo>
                      <a:pt x="63" y="3"/>
                    </a:lnTo>
                    <a:lnTo>
                      <a:pt x="64" y="3"/>
                    </a:lnTo>
                    <a:lnTo>
                      <a:pt x="65" y="3"/>
                    </a:lnTo>
                    <a:lnTo>
                      <a:pt x="65" y="3"/>
                    </a:lnTo>
                    <a:lnTo>
                      <a:pt x="66" y="4"/>
                    </a:lnTo>
                    <a:lnTo>
                      <a:pt x="66" y="4"/>
                    </a:lnTo>
                    <a:lnTo>
                      <a:pt x="67" y="5"/>
                    </a:lnTo>
                    <a:lnTo>
                      <a:pt x="68" y="5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70" y="6"/>
                    </a:lnTo>
                    <a:lnTo>
                      <a:pt x="70" y="6"/>
                    </a:lnTo>
                    <a:lnTo>
                      <a:pt x="71" y="6"/>
                    </a:lnTo>
                    <a:lnTo>
                      <a:pt x="72" y="6"/>
                    </a:lnTo>
                    <a:lnTo>
                      <a:pt x="72" y="7"/>
                    </a:lnTo>
                    <a:lnTo>
                      <a:pt x="72" y="7"/>
                    </a:lnTo>
                    <a:lnTo>
                      <a:pt x="72" y="7"/>
                    </a:lnTo>
                    <a:lnTo>
                      <a:pt x="72" y="7"/>
                    </a:lnTo>
                    <a:lnTo>
                      <a:pt x="73" y="7"/>
                    </a:lnTo>
                    <a:lnTo>
                      <a:pt x="73" y="7"/>
                    </a:lnTo>
                    <a:lnTo>
                      <a:pt x="73" y="7"/>
                    </a:lnTo>
                    <a:lnTo>
                      <a:pt x="73" y="7"/>
                    </a:lnTo>
                    <a:lnTo>
                      <a:pt x="73" y="7"/>
                    </a:lnTo>
                    <a:lnTo>
                      <a:pt x="73" y="7"/>
                    </a:lnTo>
                    <a:lnTo>
                      <a:pt x="74" y="7"/>
                    </a:lnTo>
                    <a:lnTo>
                      <a:pt x="74" y="6"/>
                    </a:lnTo>
                    <a:lnTo>
                      <a:pt x="74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6" y="5"/>
                    </a:lnTo>
                    <a:lnTo>
                      <a:pt x="76" y="5"/>
                    </a:lnTo>
                    <a:lnTo>
                      <a:pt x="77" y="4"/>
                    </a:lnTo>
                    <a:lnTo>
                      <a:pt x="78" y="4"/>
                    </a:lnTo>
                    <a:lnTo>
                      <a:pt x="78" y="3"/>
                    </a:lnTo>
                    <a:lnTo>
                      <a:pt x="78" y="3"/>
                    </a:lnTo>
                    <a:lnTo>
                      <a:pt x="79" y="3"/>
                    </a:lnTo>
                    <a:lnTo>
                      <a:pt x="79" y="3"/>
                    </a:lnTo>
                    <a:lnTo>
                      <a:pt x="80" y="3"/>
                    </a:lnTo>
                    <a:lnTo>
                      <a:pt x="80" y="3"/>
                    </a:lnTo>
                    <a:lnTo>
                      <a:pt x="80" y="3"/>
                    </a:lnTo>
                    <a:lnTo>
                      <a:pt x="80" y="2"/>
                    </a:lnTo>
                    <a:lnTo>
                      <a:pt x="80" y="2"/>
                    </a:lnTo>
                    <a:lnTo>
                      <a:pt x="80" y="2"/>
                    </a:lnTo>
                    <a:lnTo>
                      <a:pt x="80" y="1"/>
                    </a:lnTo>
                    <a:lnTo>
                      <a:pt x="81" y="1"/>
                    </a:lnTo>
                    <a:lnTo>
                      <a:pt x="81" y="1"/>
                    </a:lnTo>
                    <a:lnTo>
                      <a:pt x="82" y="1"/>
                    </a:lnTo>
                    <a:lnTo>
                      <a:pt x="82" y="1"/>
                    </a:lnTo>
                    <a:lnTo>
                      <a:pt x="82" y="2"/>
                    </a:lnTo>
                    <a:lnTo>
                      <a:pt x="82" y="2"/>
                    </a:lnTo>
                    <a:lnTo>
                      <a:pt x="82" y="2"/>
                    </a:lnTo>
                    <a:lnTo>
                      <a:pt x="82" y="3"/>
                    </a:lnTo>
                    <a:lnTo>
                      <a:pt x="83" y="3"/>
                    </a:lnTo>
                    <a:lnTo>
                      <a:pt x="83" y="3"/>
                    </a:lnTo>
                    <a:lnTo>
                      <a:pt x="83" y="3"/>
                    </a:lnTo>
                    <a:lnTo>
                      <a:pt x="84" y="3"/>
                    </a:lnTo>
                    <a:lnTo>
                      <a:pt x="84" y="4"/>
                    </a:lnTo>
                    <a:lnTo>
                      <a:pt x="84" y="4"/>
                    </a:lnTo>
                    <a:lnTo>
                      <a:pt x="85" y="5"/>
                    </a:lnTo>
                    <a:lnTo>
                      <a:pt x="85" y="6"/>
                    </a:lnTo>
                    <a:lnTo>
                      <a:pt x="85" y="7"/>
                    </a:lnTo>
                    <a:lnTo>
                      <a:pt x="85" y="7"/>
                    </a:lnTo>
                    <a:lnTo>
                      <a:pt x="86" y="8"/>
                    </a:lnTo>
                    <a:lnTo>
                      <a:pt x="86" y="8"/>
                    </a:lnTo>
                    <a:lnTo>
                      <a:pt x="85" y="9"/>
                    </a:lnTo>
                    <a:lnTo>
                      <a:pt x="85" y="10"/>
                    </a:lnTo>
                    <a:lnTo>
                      <a:pt x="85" y="10"/>
                    </a:lnTo>
                    <a:lnTo>
                      <a:pt x="85" y="11"/>
                    </a:lnTo>
                    <a:lnTo>
                      <a:pt x="85" y="12"/>
                    </a:lnTo>
                    <a:lnTo>
                      <a:pt x="86" y="12"/>
                    </a:lnTo>
                    <a:lnTo>
                      <a:pt x="86" y="12"/>
                    </a:lnTo>
                    <a:lnTo>
                      <a:pt x="86" y="13"/>
                    </a:lnTo>
                    <a:lnTo>
                      <a:pt x="87" y="13"/>
                    </a:lnTo>
                    <a:lnTo>
                      <a:pt x="87" y="13"/>
                    </a:lnTo>
                    <a:lnTo>
                      <a:pt x="87" y="14"/>
                    </a:lnTo>
                    <a:lnTo>
                      <a:pt x="87" y="15"/>
                    </a:lnTo>
                    <a:lnTo>
                      <a:pt x="87" y="15"/>
                    </a:lnTo>
                    <a:lnTo>
                      <a:pt x="87" y="16"/>
                    </a:lnTo>
                    <a:lnTo>
                      <a:pt x="87" y="17"/>
                    </a:lnTo>
                    <a:lnTo>
                      <a:pt x="88" y="17"/>
                    </a:lnTo>
                    <a:lnTo>
                      <a:pt x="88" y="18"/>
                    </a:lnTo>
                    <a:lnTo>
                      <a:pt x="88" y="18"/>
                    </a:lnTo>
                    <a:lnTo>
                      <a:pt x="89" y="19"/>
                    </a:lnTo>
                    <a:lnTo>
                      <a:pt x="89" y="19"/>
                    </a:lnTo>
                    <a:lnTo>
                      <a:pt x="90" y="19"/>
                    </a:lnTo>
                    <a:lnTo>
                      <a:pt x="90" y="20"/>
                    </a:lnTo>
                    <a:lnTo>
                      <a:pt x="90" y="22"/>
                    </a:lnTo>
                    <a:lnTo>
                      <a:pt x="90" y="24"/>
                    </a:lnTo>
                    <a:lnTo>
                      <a:pt x="90" y="26"/>
                    </a:lnTo>
                    <a:lnTo>
                      <a:pt x="90" y="28"/>
                    </a:lnTo>
                    <a:lnTo>
                      <a:pt x="90" y="28"/>
                    </a:lnTo>
                    <a:lnTo>
                      <a:pt x="89" y="28"/>
                    </a:lnTo>
                    <a:lnTo>
                      <a:pt x="89" y="29"/>
                    </a:lnTo>
                    <a:lnTo>
                      <a:pt x="88" y="29"/>
                    </a:lnTo>
                    <a:lnTo>
                      <a:pt x="88" y="30"/>
                    </a:lnTo>
                    <a:lnTo>
                      <a:pt x="88" y="30"/>
                    </a:lnTo>
                    <a:lnTo>
                      <a:pt x="87" y="31"/>
                    </a:lnTo>
                    <a:lnTo>
                      <a:pt x="87" y="31"/>
                    </a:lnTo>
                    <a:lnTo>
                      <a:pt x="87" y="32"/>
                    </a:lnTo>
                    <a:lnTo>
                      <a:pt x="87" y="33"/>
                    </a:lnTo>
                    <a:lnTo>
                      <a:pt x="87" y="34"/>
                    </a:lnTo>
                    <a:lnTo>
                      <a:pt x="87" y="35"/>
                    </a:lnTo>
                    <a:lnTo>
                      <a:pt x="88" y="35"/>
                    </a:lnTo>
                    <a:lnTo>
                      <a:pt x="89" y="36"/>
                    </a:lnTo>
                    <a:lnTo>
                      <a:pt x="90" y="36"/>
                    </a:lnTo>
                    <a:lnTo>
                      <a:pt x="91" y="37"/>
                    </a:lnTo>
                    <a:lnTo>
                      <a:pt x="92" y="37"/>
                    </a:lnTo>
                    <a:lnTo>
                      <a:pt x="93" y="37"/>
                    </a:lnTo>
                    <a:lnTo>
                      <a:pt x="93" y="38"/>
                    </a:lnTo>
                    <a:lnTo>
                      <a:pt x="94" y="38"/>
                    </a:lnTo>
                    <a:lnTo>
                      <a:pt x="95" y="38"/>
                    </a:lnTo>
                    <a:lnTo>
                      <a:pt x="96" y="38"/>
                    </a:lnTo>
                    <a:lnTo>
                      <a:pt x="97" y="37"/>
                    </a:lnTo>
                    <a:lnTo>
                      <a:pt x="98" y="37"/>
                    </a:lnTo>
                    <a:lnTo>
                      <a:pt x="99" y="37"/>
                    </a:lnTo>
                    <a:lnTo>
                      <a:pt x="100" y="37"/>
                    </a:lnTo>
                    <a:lnTo>
                      <a:pt x="102" y="36"/>
                    </a:lnTo>
                    <a:lnTo>
                      <a:pt x="103" y="36"/>
                    </a:lnTo>
                    <a:lnTo>
                      <a:pt x="103" y="36"/>
                    </a:lnTo>
                    <a:lnTo>
                      <a:pt x="103" y="36"/>
                    </a:lnTo>
                    <a:lnTo>
                      <a:pt x="103" y="36"/>
                    </a:lnTo>
                    <a:lnTo>
                      <a:pt x="104" y="36"/>
                    </a:lnTo>
                    <a:lnTo>
                      <a:pt x="104" y="35"/>
                    </a:lnTo>
                    <a:lnTo>
                      <a:pt x="104" y="35"/>
                    </a:lnTo>
                    <a:lnTo>
                      <a:pt x="104" y="35"/>
                    </a:lnTo>
                    <a:lnTo>
                      <a:pt x="104" y="35"/>
                    </a:lnTo>
                    <a:lnTo>
                      <a:pt x="105" y="34"/>
                    </a:lnTo>
                    <a:lnTo>
                      <a:pt x="105" y="34"/>
                    </a:lnTo>
                    <a:lnTo>
                      <a:pt x="106" y="34"/>
                    </a:lnTo>
                    <a:lnTo>
                      <a:pt x="106" y="33"/>
                    </a:lnTo>
                    <a:lnTo>
                      <a:pt x="107" y="33"/>
                    </a:lnTo>
                    <a:lnTo>
                      <a:pt x="107" y="33"/>
                    </a:lnTo>
                    <a:lnTo>
                      <a:pt x="107" y="33"/>
                    </a:lnTo>
                    <a:lnTo>
                      <a:pt x="108" y="33"/>
                    </a:lnTo>
                    <a:lnTo>
                      <a:pt x="108" y="33"/>
                    </a:lnTo>
                    <a:lnTo>
                      <a:pt x="108" y="32"/>
                    </a:lnTo>
                    <a:lnTo>
                      <a:pt x="109" y="32"/>
                    </a:lnTo>
                    <a:lnTo>
                      <a:pt x="109" y="32"/>
                    </a:lnTo>
                    <a:lnTo>
                      <a:pt x="109" y="32"/>
                    </a:lnTo>
                    <a:lnTo>
                      <a:pt x="109" y="31"/>
                    </a:lnTo>
                    <a:lnTo>
                      <a:pt x="109" y="31"/>
                    </a:lnTo>
                    <a:lnTo>
                      <a:pt x="110" y="31"/>
                    </a:lnTo>
                    <a:lnTo>
                      <a:pt x="110" y="31"/>
                    </a:lnTo>
                    <a:lnTo>
                      <a:pt x="111" y="32"/>
                    </a:lnTo>
                    <a:lnTo>
                      <a:pt x="111" y="32"/>
                    </a:lnTo>
                    <a:lnTo>
                      <a:pt x="111" y="32"/>
                    </a:lnTo>
                    <a:lnTo>
                      <a:pt x="112" y="33"/>
                    </a:lnTo>
                    <a:lnTo>
                      <a:pt x="112" y="34"/>
                    </a:lnTo>
                    <a:lnTo>
                      <a:pt x="113" y="35"/>
                    </a:lnTo>
                    <a:lnTo>
                      <a:pt x="113" y="36"/>
                    </a:lnTo>
                    <a:lnTo>
                      <a:pt x="113" y="37"/>
                    </a:lnTo>
                    <a:lnTo>
                      <a:pt x="113" y="38"/>
                    </a:lnTo>
                    <a:lnTo>
                      <a:pt x="114" y="39"/>
                    </a:lnTo>
                    <a:lnTo>
                      <a:pt x="114" y="40"/>
                    </a:lnTo>
                    <a:lnTo>
                      <a:pt x="114" y="41"/>
                    </a:lnTo>
                    <a:lnTo>
                      <a:pt x="115" y="41"/>
                    </a:lnTo>
                    <a:lnTo>
                      <a:pt x="115" y="42"/>
                    </a:lnTo>
                    <a:lnTo>
                      <a:pt x="116" y="42"/>
                    </a:lnTo>
                    <a:lnTo>
                      <a:pt x="116" y="43"/>
                    </a:lnTo>
                    <a:lnTo>
                      <a:pt x="117" y="43"/>
                    </a:lnTo>
                    <a:lnTo>
                      <a:pt x="117" y="43"/>
                    </a:lnTo>
                    <a:lnTo>
                      <a:pt x="117" y="43"/>
                    </a:lnTo>
                    <a:lnTo>
                      <a:pt x="118" y="43"/>
                    </a:lnTo>
                    <a:lnTo>
                      <a:pt x="118" y="43"/>
                    </a:lnTo>
                    <a:lnTo>
                      <a:pt x="118" y="42"/>
                    </a:lnTo>
                    <a:lnTo>
                      <a:pt x="118" y="42"/>
                    </a:lnTo>
                    <a:lnTo>
                      <a:pt x="119" y="42"/>
                    </a:lnTo>
                    <a:lnTo>
                      <a:pt x="119" y="42"/>
                    </a:lnTo>
                    <a:lnTo>
                      <a:pt x="119" y="41"/>
                    </a:lnTo>
                    <a:lnTo>
                      <a:pt x="119" y="41"/>
                    </a:lnTo>
                    <a:lnTo>
                      <a:pt x="120" y="41"/>
                    </a:lnTo>
                    <a:lnTo>
                      <a:pt x="120" y="41"/>
                    </a:lnTo>
                    <a:lnTo>
                      <a:pt x="120" y="40"/>
                    </a:lnTo>
                    <a:lnTo>
                      <a:pt x="120" y="40"/>
                    </a:lnTo>
                    <a:lnTo>
                      <a:pt x="120" y="39"/>
                    </a:lnTo>
                    <a:lnTo>
                      <a:pt x="120" y="39"/>
                    </a:lnTo>
                    <a:lnTo>
                      <a:pt x="120" y="38"/>
                    </a:lnTo>
                    <a:lnTo>
                      <a:pt x="121" y="38"/>
                    </a:lnTo>
                    <a:lnTo>
                      <a:pt x="121" y="38"/>
                    </a:lnTo>
                    <a:lnTo>
                      <a:pt x="122" y="38"/>
                    </a:lnTo>
                    <a:lnTo>
                      <a:pt x="122" y="37"/>
                    </a:lnTo>
                    <a:lnTo>
                      <a:pt x="123" y="37"/>
                    </a:lnTo>
                    <a:lnTo>
                      <a:pt x="123" y="36"/>
                    </a:lnTo>
                    <a:lnTo>
                      <a:pt x="124" y="36"/>
                    </a:lnTo>
                    <a:lnTo>
                      <a:pt x="124" y="36"/>
                    </a:lnTo>
                    <a:lnTo>
                      <a:pt x="125" y="36"/>
                    </a:lnTo>
                    <a:lnTo>
                      <a:pt x="125" y="37"/>
                    </a:lnTo>
                    <a:lnTo>
                      <a:pt x="126" y="37"/>
                    </a:lnTo>
                    <a:lnTo>
                      <a:pt x="126" y="37"/>
                    </a:lnTo>
                    <a:lnTo>
                      <a:pt x="126" y="38"/>
                    </a:lnTo>
                    <a:lnTo>
                      <a:pt x="127" y="38"/>
                    </a:lnTo>
                    <a:lnTo>
                      <a:pt x="127" y="39"/>
                    </a:lnTo>
                    <a:lnTo>
                      <a:pt x="127" y="39"/>
                    </a:lnTo>
                    <a:lnTo>
                      <a:pt x="127" y="39"/>
                    </a:lnTo>
                    <a:lnTo>
                      <a:pt x="128" y="40"/>
                    </a:lnTo>
                    <a:lnTo>
                      <a:pt x="128" y="40"/>
                    </a:lnTo>
                    <a:lnTo>
                      <a:pt x="129" y="40"/>
                    </a:lnTo>
                    <a:lnTo>
                      <a:pt x="130" y="40"/>
                    </a:lnTo>
                    <a:lnTo>
                      <a:pt x="130" y="40"/>
                    </a:lnTo>
                    <a:lnTo>
                      <a:pt x="131" y="40"/>
                    </a:lnTo>
                    <a:lnTo>
                      <a:pt x="131" y="40"/>
                    </a:lnTo>
                    <a:lnTo>
                      <a:pt x="131" y="40"/>
                    </a:lnTo>
                    <a:lnTo>
                      <a:pt x="131" y="41"/>
                    </a:lnTo>
                    <a:lnTo>
                      <a:pt x="132" y="41"/>
                    </a:lnTo>
                    <a:lnTo>
                      <a:pt x="132" y="41"/>
                    </a:lnTo>
                    <a:lnTo>
                      <a:pt x="133" y="41"/>
                    </a:lnTo>
                    <a:lnTo>
                      <a:pt x="133" y="41"/>
                    </a:lnTo>
                    <a:lnTo>
                      <a:pt x="134" y="41"/>
                    </a:lnTo>
                    <a:lnTo>
                      <a:pt x="134" y="41"/>
                    </a:lnTo>
                    <a:lnTo>
                      <a:pt x="134" y="41"/>
                    </a:lnTo>
                    <a:lnTo>
                      <a:pt x="135" y="41"/>
                    </a:lnTo>
                    <a:lnTo>
                      <a:pt x="135" y="40"/>
                    </a:lnTo>
                    <a:lnTo>
                      <a:pt x="135" y="40"/>
                    </a:lnTo>
                    <a:lnTo>
                      <a:pt x="135" y="40"/>
                    </a:lnTo>
                    <a:lnTo>
                      <a:pt x="135" y="40"/>
                    </a:lnTo>
                    <a:lnTo>
                      <a:pt x="136" y="40"/>
                    </a:lnTo>
                    <a:lnTo>
                      <a:pt x="136" y="39"/>
                    </a:lnTo>
                    <a:lnTo>
                      <a:pt x="136" y="39"/>
                    </a:lnTo>
                    <a:lnTo>
                      <a:pt x="137" y="39"/>
                    </a:lnTo>
                    <a:lnTo>
                      <a:pt x="137" y="39"/>
                    </a:lnTo>
                    <a:lnTo>
                      <a:pt x="138" y="39"/>
                    </a:lnTo>
                    <a:lnTo>
                      <a:pt x="138" y="38"/>
                    </a:lnTo>
                    <a:lnTo>
                      <a:pt x="138" y="38"/>
                    </a:lnTo>
                    <a:lnTo>
                      <a:pt x="138" y="39"/>
                    </a:lnTo>
                    <a:lnTo>
                      <a:pt x="138" y="39"/>
                    </a:lnTo>
                    <a:lnTo>
                      <a:pt x="138" y="39"/>
                    </a:lnTo>
                    <a:lnTo>
                      <a:pt x="139" y="39"/>
                    </a:lnTo>
                    <a:lnTo>
                      <a:pt x="139" y="40"/>
                    </a:lnTo>
                  </a:path>
                </a:pathLst>
              </a:custGeom>
              <a:grpFill/>
              <a:ln w="317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defTabSz="914308">
                  <a:defRPr/>
                </a:pPr>
                <a:endParaRPr lang="en-US" sz="9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2" name="Freeform 43"/>
              <p:cNvSpPr>
                <a:spLocks/>
              </p:cNvSpPr>
              <p:nvPr/>
            </p:nvSpPr>
            <p:spPr bwMode="auto">
              <a:xfrm>
                <a:off x="3488369" y="4102903"/>
                <a:ext cx="1044223" cy="922075"/>
              </a:xfrm>
              <a:custGeom>
                <a:avLst/>
                <a:gdLst/>
                <a:ahLst/>
                <a:cxnLst>
                  <a:cxn ang="0">
                    <a:pos x="6" y="56"/>
                  </a:cxn>
                  <a:cxn ang="0">
                    <a:pos x="22" y="84"/>
                  </a:cxn>
                  <a:cxn ang="0">
                    <a:pos x="34" y="123"/>
                  </a:cxn>
                  <a:cxn ang="0">
                    <a:pos x="56" y="162"/>
                  </a:cxn>
                  <a:cxn ang="0">
                    <a:pos x="73" y="224"/>
                  </a:cxn>
                  <a:cxn ang="0">
                    <a:pos x="84" y="269"/>
                  </a:cxn>
                  <a:cxn ang="0">
                    <a:pos x="95" y="314"/>
                  </a:cxn>
                  <a:cxn ang="0">
                    <a:pos x="95" y="359"/>
                  </a:cxn>
                  <a:cxn ang="0">
                    <a:pos x="95" y="409"/>
                  </a:cxn>
                  <a:cxn ang="0">
                    <a:pos x="78" y="454"/>
                  </a:cxn>
                  <a:cxn ang="0">
                    <a:pos x="62" y="493"/>
                  </a:cxn>
                  <a:cxn ang="0">
                    <a:pos x="78" y="515"/>
                  </a:cxn>
                  <a:cxn ang="0">
                    <a:pos x="106" y="538"/>
                  </a:cxn>
                  <a:cxn ang="0">
                    <a:pos x="129" y="555"/>
                  </a:cxn>
                  <a:cxn ang="0">
                    <a:pos x="145" y="577"/>
                  </a:cxn>
                  <a:cxn ang="0">
                    <a:pos x="157" y="600"/>
                  </a:cxn>
                  <a:cxn ang="0">
                    <a:pos x="168" y="633"/>
                  </a:cxn>
                  <a:cxn ang="0">
                    <a:pos x="179" y="667"/>
                  </a:cxn>
                  <a:cxn ang="0">
                    <a:pos x="196" y="678"/>
                  </a:cxn>
                  <a:cxn ang="0">
                    <a:pos x="218" y="689"/>
                  </a:cxn>
                  <a:cxn ang="0">
                    <a:pos x="229" y="695"/>
                  </a:cxn>
                  <a:cxn ang="0">
                    <a:pos x="241" y="717"/>
                  </a:cxn>
                  <a:cxn ang="0">
                    <a:pos x="246" y="734"/>
                  </a:cxn>
                  <a:cxn ang="0">
                    <a:pos x="325" y="555"/>
                  </a:cxn>
                  <a:cxn ang="0">
                    <a:pos x="631" y="510"/>
                  </a:cxn>
                  <a:cxn ang="0">
                    <a:pos x="804" y="470"/>
                  </a:cxn>
                  <a:cxn ang="0">
                    <a:pos x="884" y="521"/>
                  </a:cxn>
                  <a:cxn ang="0">
                    <a:pos x="884" y="487"/>
                  </a:cxn>
                  <a:cxn ang="0">
                    <a:pos x="867" y="459"/>
                  </a:cxn>
                  <a:cxn ang="0">
                    <a:pos x="856" y="437"/>
                  </a:cxn>
                  <a:cxn ang="0">
                    <a:pos x="845" y="398"/>
                  </a:cxn>
                  <a:cxn ang="0">
                    <a:pos x="822" y="342"/>
                  </a:cxn>
                  <a:cxn ang="0">
                    <a:pos x="817" y="319"/>
                  </a:cxn>
                  <a:cxn ang="0">
                    <a:pos x="794" y="303"/>
                  </a:cxn>
                  <a:cxn ang="0">
                    <a:pos x="778" y="297"/>
                  </a:cxn>
                  <a:cxn ang="0">
                    <a:pos x="739" y="286"/>
                  </a:cxn>
                  <a:cxn ang="0">
                    <a:pos x="694" y="224"/>
                  </a:cxn>
                  <a:cxn ang="0">
                    <a:pos x="660" y="179"/>
                  </a:cxn>
                  <a:cxn ang="0">
                    <a:pos x="638" y="146"/>
                  </a:cxn>
                  <a:cxn ang="0">
                    <a:pos x="627" y="118"/>
                  </a:cxn>
                  <a:cxn ang="0">
                    <a:pos x="621" y="84"/>
                  </a:cxn>
                  <a:cxn ang="0">
                    <a:pos x="615" y="50"/>
                  </a:cxn>
                  <a:cxn ang="0">
                    <a:pos x="615" y="11"/>
                  </a:cxn>
                  <a:cxn ang="0">
                    <a:pos x="537" y="11"/>
                  </a:cxn>
                  <a:cxn ang="0">
                    <a:pos x="431" y="22"/>
                  </a:cxn>
                  <a:cxn ang="0">
                    <a:pos x="313" y="34"/>
                  </a:cxn>
                  <a:cxn ang="0">
                    <a:pos x="201" y="39"/>
                  </a:cxn>
                  <a:cxn ang="0">
                    <a:pos x="78" y="39"/>
                  </a:cxn>
                </a:cxnLst>
                <a:rect l="0" t="0" r="r" b="b"/>
                <a:pathLst>
                  <a:path w="884" h="734">
                    <a:moveTo>
                      <a:pt x="0" y="39"/>
                    </a:moveTo>
                    <a:lnTo>
                      <a:pt x="0" y="45"/>
                    </a:lnTo>
                    <a:lnTo>
                      <a:pt x="6" y="56"/>
                    </a:lnTo>
                    <a:lnTo>
                      <a:pt x="11" y="62"/>
                    </a:lnTo>
                    <a:lnTo>
                      <a:pt x="17" y="73"/>
                    </a:lnTo>
                    <a:lnTo>
                      <a:pt x="22" y="84"/>
                    </a:lnTo>
                    <a:lnTo>
                      <a:pt x="28" y="101"/>
                    </a:lnTo>
                    <a:lnTo>
                      <a:pt x="34" y="112"/>
                    </a:lnTo>
                    <a:lnTo>
                      <a:pt x="34" y="123"/>
                    </a:lnTo>
                    <a:lnTo>
                      <a:pt x="39" y="140"/>
                    </a:lnTo>
                    <a:lnTo>
                      <a:pt x="50" y="151"/>
                    </a:lnTo>
                    <a:lnTo>
                      <a:pt x="56" y="162"/>
                    </a:lnTo>
                    <a:lnTo>
                      <a:pt x="67" y="196"/>
                    </a:lnTo>
                    <a:lnTo>
                      <a:pt x="67" y="207"/>
                    </a:lnTo>
                    <a:lnTo>
                      <a:pt x="73" y="224"/>
                    </a:lnTo>
                    <a:lnTo>
                      <a:pt x="78" y="241"/>
                    </a:lnTo>
                    <a:lnTo>
                      <a:pt x="78" y="252"/>
                    </a:lnTo>
                    <a:lnTo>
                      <a:pt x="84" y="269"/>
                    </a:lnTo>
                    <a:lnTo>
                      <a:pt x="84" y="286"/>
                    </a:lnTo>
                    <a:lnTo>
                      <a:pt x="95" y="303"/>
                    </a:lnTo>
                    <a:lnTo>
                      <a:pt x="95" y="314"/>
                    </a:lnTo>
                    <a:lnTo>
                      <a:pt x="95" y="331"/>
                    </a:lnTo>
                    <a:lnTo>
                      <a:pt x="95" y="347"/>
                    </a:lnTo>
                    <a:lnTo>
                      <a:pt x="95" y="359"/>
                    </a:lnTo>
                    <a:lnTo>
                      <a:pt x="95" y="381"/>
                    </a:lnTo>
                    <a:lnTo>
                      <a:pt x="95" y="392"/>
                    </a:lnTo>
                    <a:lnTo>
                      <a:pt x="95" y="409"/>
                    </a:lnTo>
                    <a:lnTo>
                      <a:pt x="84" y="426"/>
                    </a:lnTo>
                    <a:lnTo>
                      <a:pt x="84" y="437"/>
                    </a:lnTo>
                    <a:lnTo>
                      <a:pt x="78" y="454"/>
                    </a:lnTo>
                    <a:lnTo>
                      <a:pt x="73" y="465"/>
                    </a:lnTo>
                    <a:lnTo>
                      <a:pt x="73" y="482"/>
                    </a:lnTo>
                    <a:lnTo>
                      <a:pt x="62" y="493"/>
                    </a:lnTo>
                    <a:lnTo>
                      <a:pt x="67" y="499"/>
                    </a:lnTo>
                    <a:lnTo>
                      <a:pt x="73" y="504"/>
                    </a:lnTo>
                    <a:lnTo>
                      <a:pt x="78" y="515"/>
                    </a:lnTo>
                    <a:lnTo>
                      <a:pt x="84" y="521"/>
                    </a:lnTo>
                    <a:lnTo>
                      <a:pt x="95" y="527"/>
                    </a:lnTo>
                    <a:lnTo>
                      <a:pt x="106" y="538"/>
                    </a:lnTo>
                    <a:lnTo>
                      <a:pt x="117" y="543"/>
                    </a:lnTo>
                    <a:lnTo>
                      <a:pt x="123" y="549"/>
                    </a:lnTo>
                    <a:lnTo>
                      <a:pt x="129" y="555"/>
                    </a:lnTo>
                    <a:lnTo>
                      <a:pt x="134" y="566"/>
                    </a:lnTo>
                    <a:lnTo>
                      <a:pt x="145" y="572"/>
                    </a:lnTo>
                    <a:lnTo>
                      <a:pt x="145" y="577"/>
                    </a:lnTo>
                    <a:lnTo>
                      <a:pt x="151" y="583"/>
                    </a:lnTo>
                    <a:lnTo>
                      <a:pt x="151" y="588"/>
                    </a:lnTo>
                    <a:lnTo>
                      <a:pt x="157" y="600"/>
                    </a:lnTo>
                    <a:lnTo>
                      <a:pt x="162" y="616"/>
                    </a:lnTo>
                    <a:lnTo>
                      <a:pt x="162" y="622"/>
                    </a:lnTo>
                    <a:lnTo>
                      <a:pt x="168" y="633"/>
                    </a:lnTo>
                    <a:lnTo>
                      <a:pt x="173" y="644"/>
                    </a:lnTo>
                    <a:lnTo>
                      <a:pt x="173" y="650"/>
                    </a:lnTo>
                    <a:lnTo>
                      <a:pt x="179" y="667"/>
                    </a:lnTo>
                    <a:lnTo>
                      <a:pt x="179" y="672"/>
                    </a:lnTo>
                    <a:lnTo>
                      <a:pt x="190" y="672"/>
                    </a:lnTo>
                    <a:lnTo>
                      <a:pt x="196" y="678"/>
                    </a:lnTo>
                    <a:lnTo>
                      <a:pt x="201" y="678"/>
                    </a:lnTo>
                    <a:lnTo>
                      <a:pt x="207" y="684"/>
                    </a:lnTo>
                    <a:lnTo>
                      <a:pt x="218" y="689"/>
                    </a:lnTo>
                    <a:lnTo>
                      <a:pt x="224" y="689"/>
                    </a:lnTo>
                    <a:lnTo>
                      <a:pt x="224" y="695"/>
                    </a:lnTo>
                    <a:lnTo>
                      <a:pt x="229" y="695"/>
                    </a:lnTo>
                    <a:lnTo>
                      <a:pt x="229" y="706"/>
                    </a:lnTo>
                    <a:lnTo>
                      <a:pt x="241" y="712"/>
                    </a:lnTo>
                    <a:lnTo>
                      <a:pt x="241" y="717"/>
                    </a:lnTo>
                    <a:lnTo>
                      <a:pt x="246" y="723"/>
                    </a:lnTo>
                    <a:lnTo>
                      <a:pt x="246" y="728"/>
                    </a:lnTo>
                    <a:lnTo>
                      <a:pt x="246" y="734"/>
                    </a:lnTo>
                    <a:lnTo>
                      <a:pt x="246" y="734"/>
                    </a:lnTo>
                    <a:lnTo>
                      <a:pt x="252" y="734"/>
                    </a:lnTo>
                    <a:cubicBezTo>
                      <a:pt x="265" y="704"/>
                      <a:pt x="206" y="594"/>
                      <a:pt x="325" y="555"/>
                    </a:cubicBezTo>
                    <a:cubicBezTo>
                      <a:pt x="444" y="516"/>
                      <a:pt x="541" y="650"/>
                      <a:pt x="593" y="628"/>
                    </a:cubicBezTo>
                    <a:cubicBezTo>
                      <a:pt x="643" y="630"/>
                      <a:pt x="619" y="588"/>
                      <a:pt x="625" y="568"/>
                    </a:cubicBezTo>
                    <a:cubicBezTo>
                      <a:pt x="631" y="548"/>
                      <a:pt x="620" y="531"/>
                      <a:pt x="631" y="510"/>
                    </a:cubicBezTo>
                    <a:cubicBezTo>
                      <a:pt x="642" y="489"/>
                      <a:pt x="672" y="457"/>
                      <a:pt x="692" y="445"/>
                    </a:cubicBezTo>
                    <a:cubicBezTo>
                      <a:pt x="712" y="433"/>
                      <a:pt x="722" y="426"/>
                      <a:pt x="754" y="440"/>
                    </a:cubicBezTo>
                    <a:cubicBezTo>
                      <a:pt x="773" y="444"/>
                      <a:pt x="782" y="455"/>
                      <a:pt x="804" y="470"/>
                    </a:cubicBezTo>
                    <a:cubicBezTo>
                      <a:pt x="826" y="485"/>
                      <a:pt x="871" y="517"/>
                      <a:pt x="884" y="527"/>
                    </a:cubicBezTo>
                    <a:lnTo>
                      <a:pt x="884" y="527"/>
                    </a:lnTo>
                    <a:lnTo>
                      <a:pt x="884" y="521"/>
                    </a:lnTo>
                    <a:lnTo>
                      <a:pt x="884" y="504"/>
                    </a:lnTo>
                    <a:lnTo>
                      <a:pt x="884" y="493"/>
                    </a:lnTo>
                    <a:lnTo>
                      <a:pt x="884" y="487"/>
                    </a:lnTo>
                    <a:lnTo>
                      <a:pt x="878" y="482"/>
                    </a:lnTo>
                    <a:lnTo>
                      <a:pt x="873" y="465"/>
                    </a:lnTo>
                    <a:lnTo>
                      <a:pt x="867" y="459"/>
                    </a:lnTo>
                    <a:lnTo>
                      <a:pt x="867" y="454"/>
                    </a:lnTo>
                    <a:lnTo>
                      <a:pt x="862" y="448"/>
                    </a:lnTo>
                    <a:lnTo>
                      <a:pt x="856" y="437"/>
                    </a:lnTo>
                    <a:lnTo>
                      <a:pt x="856" y="431"/>
                    </a:lnTo>
                    <a:lnTo>
                      <a:pt x="850" y="415"/>
                    </a:lnTo>
                    <a:lnTo>
                      <a:pt x="845" y="398"/>
                    </a:lnTo>
                    <a:lnTo>
                      <a:pt x="834" y="381"/>
                    </a:lnTo>
                    <a:lnTo>
                      <a:pt x="828" y="359"/>
                    </a:lnTo>
                    <a:lnTo>
                      <a:pt x="822" y="342"/>
                    </a:lnTo>
                    <a:lnTo>
                      <a:pt x="822" y="336"/>
                    </a:lnTo>
                    <a:lnTo>
                      <a:pt x="817" y="331"/>
                    </a:lnTo>
                    <a:lnTo>
                      <a:pt x="817" y="319"/>
                    </a:lnTo>
                    <a:lnTo>
                      <a:pt x="811" y="314"/>
                    </a:lnTo>
                    <a:lnTo>
                      <a:pt x="806" y="308"/>
                    </a:lnTo>
                    <a:lnTo>
                      <a:pt x="794" y="303"/>
                    </a:lnTo>
                    <a:lnTo>
                      <a:pt x="789" y="303"/>
                    </a:lnTo>
                    <a:lnTo>
                      <a:pt x="783" y="297"/>
                    </a:lnTo>
                    <a:lnTo>
                      <a:pt x="778" y="297"/>
                    </a:lnTo>
                    <a:lnTo>
                      <a:pt x="767" y="291"/>
                    </a:lnTo>
                    <a:lnTo>
                      <a:pt x="755" y="291"/>
                    </a:lnTo>
                    <a:lnTo>
                      <a:pt x="739" y="286"/>
                    </a:lnTo>
                    <a:lnTo>
                      <a:pt x="727" y="269"/>
                    </a:lnTo>
                    <a:lnTo>
                      <a:pt x="716" y="258"/>
                    </a:lnTo>
                    <a:lnTo>
                      <a:pt x="694" y="224"/>
                    </a:lnTo>
                    <a:lnTo>
                      <a:pt x="683" y="213"/>
                    </a:lnTo>
                    <a:lnTo>
                      <a:pt x="671" y="202"/>
                    </a:lnTo>
                    <a:lnTo>
                      <a:pt x="660" y="179"/>
                    </a:lnTo>
                    <a:lnTo>
                      <a:pt x="649" y="168"/>
                    </a:lnTo>
                    <a:lnTo>
                      <a:pt x="638" y="151"/>
                    </a:lnTo>
                    <a:lnTo>
                      <a:pt x="638" y="146"/>
                    </a:lnTo>
                    <a:lnTo>
                      <a:pt x="632" y="129"/>
                    </a:lnTo>
                    <a:lnTo>
                      <a:pt x="632" y="123"/>
                    </a:lnTo>
                    <a:lnTo>
                      <a:pt x="627" y="118"/>
                    </a:lnTo>
                    <a:lnTo>
                      <a:pt x="621" y="106"/>
                    </a:lnTo>
                    <a:lnTo>
                      <a:pt x="621" y="95"/>
                    </a:lnTo>
                    <a:lnTo>
                      <a:pt x="621" y="84"/>
                    </a:lnTo>
                    <a:lnTo>
                      <a:pt x="615" y="73"/>
                    </a:lnTo>
                    <a:lnTo>
                      <a:pt x="615" y="62"/>
                    </a:lnTo>
                    <a:lnTo>
                      <a:pt x="615" y="50"/>
                    </a:lnTo>
                    <a:lnTo>
                      <a:pt x="615" y="34"/>
                    </a:lnTo>
                    <a:lnTo>
                      <a:pt x="615" y="22"/>
                    </a:lnTo>
                    <a:lnTo>
                      <a:pt x="615" y="11"/>
                    </a:lnTo>
                    <a:lnTo>
                      <a:pt x="615" y="0"/>
                    </a:lnTo>
                    <a:lnTo>
                      <a:pt x="576" y="6"/>
                    </a:lnTo>
                    <a:lnTo>
                      <a:pt x="537" y="11"/>
                    </a:lnTo>
                    <a:lnTo>
                      <a:pt x="504" y="17"/>
                    </a:lnTo>
                    <a:lnTo>
                      <a:pt x="470" y="17"/>
                    </a:lnTo>
                    <a:lnTo>
                      <a:pt x="431" y="22"/>
                    </a:lnTo>
                    <a:lnTo>
                      <a:pt x="392" y="22"/>
                    </a:lnTo>
                    <a:lnTo>
                      <a:pt x="352" y="28"/>
                    </a:lnTo>
                    <a:lnTo>
                      <a:pt x="313" y="34"/>
                    </a:lnTo>
                    <a:lnTo>
                      <a:pt x="280" y="34"/>
                    </a:lnTo>
                    <a:lnTo>
                      <a:pt x="241" y="34"/>
                    </a:lnTo>
                    <a:lnTo>
                      <a:pt x="201" y="39"/>
                    </a:lnTo>
                    <a:lnTo>
                      <a:pt x="162" y="39"/>
                    </a:lnTo>
                    <a:lnTo>
                      <a:pt x="117" y="39"/>
                    </a:lnTo>
                    <a:lnTo>
                      <a:pt x="78" y="39"/>
                    </a:lnTo>
                    <a:lnTo>
                      <a:pt x="39" y="39"/>
                    </a:lnTo>
                    <a:lnTo>
                      <a:pt x="0" y="39"/>
                    </a:lnTo>
                  </a:path>
                </a:pathLst>
              </a:custGeom>
              <a:grpFill/>
              <a:ln w="3175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ctr" defTabSz="914308">
                  <a:defRPr/>
                </a:pPr>
                <a:endParaRPr lang="en-US" sz="9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6" name="Скругленный прямоугольник 35"/>
            <p:cNvSpPr/>
            <p:nvPr/>
          </p:nvSpPr>
          <p:spPr>
            <a:xfrm>
              <a:off x="2156713" y="3492902"/>
              <a:ext cx="1624761" cy="269629"/>
            </a:xfrm>
            <a:prstGeom prst="roundRect">
              <a:avLst/>
            </a:prstGeom>
            <a:ln w="6350">
              <a:solidFill>
                <a:srgbClr val="002060"/>
              </a:solidFill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66462" bIns="0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/>
              </a:pP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Южно-Казахстанская область</a:t>
              </a:r>
              <a:endParaRPr lang="ru-RU" sz="1400" kern="10" dirty="0">
                <a:ln w="9525">
                  <a:noFill/>
                  <a:round/>
                  <a:headEnd/>
                  <a:tailEnd/>
                </a:ln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Скругленный прямоугольник 36"/>
            <p:cNvSpPr/>
            <p:nvPr/>
          </p:nvSpPr>
          <p:spPr>
            <a:xfrm>
              <a:off x="2212224" y="1892712"/>
              <a:ext cx="1172650" cy="243581"/>
            </a:xfrm>
            <a:prstGeom prst="roundRect">
              <a:avLst/>
            </a:prstGeom>
            <a:ln w="6350">
              <a:solidFill>
                <a:srgbClr val="002060"/>
              </a:solidFill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66462" bIns="0" anchor="ctr" anchorCtr="0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/>
              </a:pP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Актюбинская область</a:t>
              </a:r>
              <a:endParaRPr lang="ru-RU" sz="1200" i="1" kern="10" dirty="0">
                <a:ln w="9525">
                  <a:noFill/>
                  <a:round/>
                  <a:headEnd/>
                  <a:tailEnd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Скругленный прямоугольник 37"/>
            <p:cNvSpPr/>
            <p:nvPr/>
          </p:nvSpPr>
          <p:spPr>
            <a:xfrm>
              <a:off x="1316119" y="2809113"/>
              <a:ext cx="1412759" cy="291700"/>
            </a:xfrm>
            <a:prstGeom prst="roundRect">
              <a:avLst/>
            </a:prstGeom>
            <a:ln w="6350">
              <a:solidFill>
                <a:srgbClr val="002060"/>
              </a:solidFill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66462" bIns="0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/>
              </a:pPr>
              <a:r>
                <a:rPr lang="ru-RU" sz="1200" kern="10" dirty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</a:t>
              </a:r>
              <a:r>
                <a:rPr lang="ru-RU" sz="1200" kern="10" dirty="0" err="1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Кызылординская</a:t>
              </a: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область</a:t>
              </a:r>
              <a:endParaRPr lang="ru-RU" sz="1200" kern="10" dirty="0">
                <a:ln w="9525">
                  <a:noFill/>
                  <a:round/>
                  <a:headEnd/>
                  <a:tailEnd/>
                </a:ln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Скругленный прямоугольник 38"/>
            <p:cNvSpPr/>
            <p:nvPr/>
          </p:nvSpPr>
          <p:spPr>
            <a:xfrm>
              <a:off x="5130226" y="2881587"/>
              <a:ext cx="1348961" cy="267269"/>
            </a:xfrm>
            <a:prstGeom prst="roundRect">
              <a:avLst/>
            </a:prstGeom>
            <a:ln w="6350">
              <a:solidFill>
                <a:srgbClr val="002060"/>
              </a:solidFill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33231" bIns="0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/>
              </a:pP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         </a:t>
              </a:r>
              <a:r>
                <a:rPr lang="ru-RU" sz="1200" kern="10" dirty="0" err="1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Алматинская</a:t>
              </a: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область</a:t>
              </a:r>
              <a:endParaRPr lang="ru-RU" sz="1200" kern="10" dirty="0">
                <a:ln w="9525">
                  <a:noFill/>
                  <a:round/>
                  <a:headEnd/>
                  <a:tailEnd/>
                </a:ln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5412581" y="1710960"/>
              <a:ext cx="1643500" cy="282601"/>
            </a:xfrm>
            <a:prstGeom prst="roundRect">
              <a:avLst/>
            </a:prstGeom>
            <a:ln w="6350">
              <a:solidFill>
                <a:srgbClr val="002060"/>
              </a:solidFill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66462" bIns="0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/>
              </a:pP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Восточно-Казахстанская область</a:t>
              </a:r>
              <a:endParaRPr lang="en-US" sz="1200" kern="10" dirty="0">
                <a:ln w="9525">
                  <a:noFill/>
                  <a:round/>
                  <a:headEnd/>
                  <a:tailEnd/>
                </a:ln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5374862" y="3821582"/>
              <a:ext cx="1064720" cy="278308"/>
            </a:xfrm>
            <a:prstGeom prst="roundRect">
              <a:avLst/>
            </a:prstGeom>
            <a:ln w="6350">
              <a:solidFill>
                <a:srgbClr val="002060"/>
              </a:solidFill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66462" bIns="0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/>
              </a:pPr>
              <a:r>
                <a:rPr lang="ru-RU" sz="600" kern="10" dirty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6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                                      </a:t>
              </a: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город Алматы</a:t>
              </a:r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481554" y="2174197"/>
              <a:ext cx="1353426" cy="272293"/>
            </a:xfrm>
            <a:prstGeom prst="roundRect">
              <a:avLst/>
            </a:prstGeom>
            <a:ln w="6350">
              <a:solidFill>
                <a:srgbClr val="002060"/>
              </a:solidFill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66462" bIns="0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/>
              </a:pPr>
              <a:r>
                <a:rPr lang="ru-RU" sz="6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600" i="1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                        </a:t>
              </a:r>
              <a:r>
                <a:rPr lang="ru-RU" sz="1200" i="1" kern="10" dirty="0" err="1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Атырауская</a:t>
              </a:r>
              <a:r>
                <a:rPr lang="ru-RU" sz="1200" i="1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область</a:t>
              </a:r>
              <a:endParaRPr lang="ru-RU" sz="600" i="1" kern="10" dirty="0">
                <a:ln w="9525">
                  <a:noFill/>
                  <a:round/>
                  <a:headEnd/>
                  <a:tailEnd/>
                </a:ln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1742574" y="1295550"/>
              <a:ext cx="1479614" cy="275847"/>
            </a:xfrm>
            <a:prstGeom prst="roundRect">
              <a:avLst/>
            </a:prstGeom>
            <a:ln w="6350">
              <a:solidFill>
                <a:srgbClr val="002060"/>
              </a:solidFill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66462" bIns="0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/>
              </a:pP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ru-RU" sz="1200" kern="10" dirty="0" err="1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Костанайская</a:t>
              </a: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область</a:t>
              </a:r>
              <a:endParaRPr lang="ru-RU" sz="600" kern="10" dirty="0">
                <a:ln w="9525">
                  <a:noFill/>
                  <a:round/>
                  <a:headEnd/>
                  <a:tailEnd/>
                </a:ln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3735244" y="2155450"/>
              <a:ext cx="1325695" cy="261861"/>
            </a:xfrm>
            <a:prstGeom prst="roundRect">
              <a:avLst/>
            </a:prstGeom>
            <a:ln w="6350">
              <a:solidFill>
                <a:srgbClr val="002060"/>
              </a:solidFill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66462" bIns="0" anchor="ctr" anchorCtr="0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/>
              </a:pP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Карагандинская область</a:t>
              </a:r>
              <a:endParaRPr lang="ru-RU" sz="1200" kern="10" dirty="0">
                <a:ln w="9525">
                  <a:noFill/>
                  <a:round/>
                  <a:headEnd/>
                  <a:tailEnd/>
                </a:ln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3396054" y="1248017"/>
              <a:ext cx="1333233" cy="256569"/>
            </a:xfrm>
            <a:prstGeom prst="roundRect">
              <a:avLst/>
            </a:prstGeom>
            <a:ln w="6350">
              <a:solidFill>
                <a:srgbClr val="002060"/>
              </a:solidFill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66462" bIns="0" anchor="ctr" anchorCtr="0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/>
              </a:pP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</a:t>
              </a:r>
              <a:r>
                <a:rPr lang="ru-RU" sz="1200" kern="10" dirty="0" err="1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Акмолинская</a:t>
              </a: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область</a:t>
              </a: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3102983" y="3071441"/>
              <a:ext cx="1532375" cy="253687"/>
            </a:xfrm>
            <a:prstGeom prst="roundRect">
              <a:avLst/>
            </a:prstGeom>
            <a:ln w="6350">
              <a:solidFill>
                <a:srgbClr val="002060"/>
              </a:solidFill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66462" bIns="0" anchor="ctr" anchorCtr="0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/>
              </a:pP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ru-RU" sz="1200" kern="10" dirty="0" err="1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Жамбылская</a:t>
              </a: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область</a:t>
              </a:r>
              <a:endParaRPr lang="ru-RU" sz="1200" kern="10" dirty="0">
                <a:ln w="9525">
                  <a:noFill/>
                  <a:round/>
                  <a:headEnd/>
                  <a:tailEnd/>
                </a:ln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Скругленный прямоугольник 46"/>
            <p:cNvSpPr/>
            <p:nvPr/>
          </p:nvSpPr>
          <p:spPr>
            <a:xfrm>
              <a:off x="82015" y="1492448"/>
              <a:ext cx="1604199" cy="251086"/>
            </a:xfrm>
            <a:prstGeom prst="roundRect">
              <a:avLst/>
            </a:prstGeom>
            <a:ln w="6350">
              <a:solidFill>
                <a:srgbClr val="002060"/>
              </a:solidFill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66462" bIns="0" anchor="ctr" anchorCtr="0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/>
              </a:pP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         Западно-Казахстанская область</a:t>
              </a:r>
              <a:endParaRPr lang="ru-RU" sz="1200" kern="10" dirty="0">
                <a:ln w="9525">
                  <a:noFill/>
                  <a:round/>
                  <a:headEnd/>
                  <a:tailEnd/>
                </a:ln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5238550" y="1011022"/>
              <a:ext cx="1520010" cy="284528"/>
            </a:xfrm>
            <a:prstGeom prst="roundRect">
              <a:avLst/>
            </a:prstGeom>
            <a:ln w="6350">
              <a:solidFill>
                <a:srgbClr val="002060"/>
              </a:solidFill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66462" bIns="0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/>
              </a:pP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Павлодарская область</a:t>
              </a:r>
              <a:endParaRPr lang="ru-RU" sz="1200" kern="10" dirty="0">
                <a:ln w="9525">
                  <a:noFill/>
                  <a:round/>
                  <a:headEnd/>
                  <a:tailEnd/>
                </a:ln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Овал 48"/>
            <p:cNvSpPr/>
            <p:nvPr/>
          </p:nvSpPr>
          <p:spPr>
            <a:xfrm>
              <a:off x="954170" y="1844751"/>
              <a:ext cx="68459" cy="68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286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0" name="Овал 49"/>
            <p:cNvSpPr/>
            <p:nvPr/>
          </p:nvSpPr>
          <p:spPr>
            <a:xfrm>
              <a:off x="1316120" y="2467595"/>
              <a:ext cx="68459" cy="68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286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1" name="Овал 50"/>
            <p:cNvSpPr/>
            <p:nvPr/>
          </p:nvSpPr>
          <p:spPr>
            <a:xfrm>
              <a:off x="2490166" y="2238575"/>
              <a:ext cx="68459" cy="68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286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2" name="Овал 51"/>
            <p:cNvSpPr/>
            <p:nvPr/>
          </p:nvSpPr>
          <p:spPr>
            <a:xfrm>
              <a:off x="3102983" y="1617991"/>
              <a:ext cx="68459" cy="68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286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3" name="Овал 52"/>
            <p:cNvSpPr/>
            <p:nvPr/>
          </p:nvSpPr>
          <p:spPr>
            <a:xfrm>
              <a:off x="4083001" y="1540452"/>
              <a:ext cx="68459" cy="68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286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4" name="Овал 53"/>
            <p:cNvSpPr/>
            <p:nvPr/>
          </p:nvSpPr>
          <p:spPr>
            <a:xfrm>
              <a:off x="2810240" y="3114627"/>
              <a:ext cx="68459" cy="68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286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5" name="Овал 54"/>
            <p:cNvSpPr/>
            <p:nvPr/>
          </p:nvSpPr>
          <p:spPr>
            <a:xfrm>
              <a:off x="3849723" y="3592564"/>
              <a:ext cx="68459" cy="68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286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6" name="Овал 55"/>
            <p:cNvSpPr/>
            <p:nvPr/>
          </p:nvSpPr>
          <p:spPr>
            <a:xfrm>
              <a:off x="5473147" y="2720804"/>
              <a:ext cx="68459" cy="68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286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7" name="Овал 56"/>
            <p:cNvSpPr/>
            <p:nvPr/>
          </p:nvSpPr>
          <p:spPr>
            <a:xfrm>
              <a:off x="5374862" y="3620996"/>
              <a:ext cx="68459" cy="68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286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8" name="Овал 57"/>
            <p:cNvSpPr/>
            <p:nvPr/>
          </p:nvSpPr>
          <p:spPr>
            <a:xfrm>
              <a:off x="3773782" y="2504130"/>
              <a:ext cx="68459" cy="68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286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9" name="Овал 58"/>
            <p:cNvSpPr/>
            <p:nvPr/>
          </p:nvSpPr>
          <p:spPr>
            <a:xfrm>
              <a:off x="5751430" y="2169886"/>
              <a:ext cx="68459" cy="68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286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0" name="Овал 59"/>
            <p:cNvSpPr/>
            <p:nvPr/>
          </p:nvSpPr>
          <p:spPr>
            <a:xfrm>
              <a:off x="5060938" y="1402198"/>
              <a:ext cx="68459" cy="68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286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1" name="Овал 60"/>
            <p:cNvSpPr/>
            <p:nvPr/>
          </p:nvSpPr>
          <p:spPr>
            <a:xfrm>
              <a:off x="4321215" y="3439530"/>
              <a:ext cx="68459" cy="68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286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62" name="Прямая соединительная линия 61"/>
            <p:cNvCxnSpPr>
              <a:stCxn id="52" idx="1"/>
              <a:endCxn id="43" idx="2"/>
            </p:cNvCxnSpPr>
            <p:nvPr/>
          </p:nvCxnSpPr>
          <p:spPr>
            <a:xfrm flipH="1" flipV="1">
              <a:off x="2482381" y="1571397"/>
              <a:ext cx="630627" cy="56620"/>
            </a:xfrm>
            <a:prstGeom prst="line">
              <a:avLst/>
            </a:prstGeom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>
              <a:stCxn id="53" idx="1"/>
              <a:endCxn id="45" idx="2"/>
            </p:cNvCxnSpPr>
            <p:nvPr/>
          </p:nvCxnSpPr>
          <p:spPr>
            <a:xfrm flipH="1" flipV="1">
              <a:off x="4062671" y="1504586"/>
              <a:ext cx="30355" cy="45891"/>
            </a:xfrm>
            <a:prstGeom prst="line">
              <a:avLst/>
            </a:prstGeom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>
              <a:stCxn id="60" idx="7"/>
              <a:endCxn id="48" idx="2"/>
            </p:cNvCxnSpPr>
            <p:nvPr/>
          </p:nvCxnSpPr>
          <p:spPr>
            <a:xfrm flipV="1">
              <a:off x="5119371" y="1295550"/>
              <a:ext cx="879184" cy="116673"/>
            </a:xfrm>
            <a:prstGeom prst="line">
              <a:avLst/>
            </a:prstGeom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>
              <a:endCxn id="40" idx="2"/>
            </p:cNvCxnSpPr>
            <p:nvPr/>
          </p:nvCxnSpPr>
          <p:spPr>
            <a:xfrm flipV="1">
              <a:off x="5784581" y="1993562"/>
              <a:ext cx="449750" cy="186354"/>
            </a:xfrm>
            <a:prstGeom prst="line">
              <a:avLst/>
            </a:prstGeom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>
              <a:stCxn id="58" idx="7"/>
              <a:endCxn id="44" idx="2"/>
            </p:cNvCxnSpPr>
            <p:nvPr/>
          </p:nvCxnSpPr>
          <p:spPr>
            <a:xfrm flipV="1">
              <a:off x="3832215" y="2417310"/>
              <a:ext cx="565876" cy="96845"/>
            </a:xfrm>
            <a:prstGeom prst="line">
              <a:avLst/>
            </a:prstGeom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>
              <a:endCxn id="39" idx="0"/>
            </p:cNvCxnSpPr>
            <p:nvPr/>
          </p:nvCxnSpPr>
          <p:spPr>
            <a:xfrm>
              <a:off x="5514976" y="2789263"/>
              <a:ext cx="289731" cy="92324"/>
            </a:xfrm>
            <a:prstGeom prst="line">
              <a:avLst/>
            </a:prstGeom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>
              <a:endCxn id="41" idx="0"/>
            </p:cNvCxnSpPr>
            <p:nvPr/>
          </p:nvCxnSpPr>
          <p:spPr>
            <a:xfrm>
              <a:off x="5412581" y="3689455"/>
              <a:ext cx="494641" cy="132127"/>
            </a:xfrm>
            <a:prstGeom prst="line">
              <a:avLst/>
            </a:prstGeom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>
              <a:stCxn id="61" idx="1"/>
            </p:cNvCxnSpPr>
            <p:nvPr/>
          </p:nvCxnSpPr>
          <p:spPr>
            <a:xfrm flipH="1" flipV="1">
              <a:off x="3869170" y="3325128"/>
              <a:ext cx="462070" cy="124428"/>
            </a:xfrm>
            <a:prstGeom prst="line">
              <a:avLst/>
            </a:prstGeom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>
              <a:stCxn id="55" idx="3"/>
              <a:endCxn id="36" idx="3"/>
            </p:cNvCxnSpPr>
            <p:nvPr/>
          </p:nvCxnSpPr>
          <p:spPr>
            <a:xfrm flipH="1" flipV="1">
              <a:off x="3781474" y="3627716"/>
              <a:ext cx="78275" cy="23281"/>
            </a:xfrm>
            <a:prstGeom prst="line">
              <a:avLst/>
            </a:prstGeom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>
              <a:stCxn id="54" idx="1"/>
              <a:endCxn id="38" idx="3"/>
            </p:cNvCxnSpPr>
            <p:nvPr/>
          </p:nvCxnSpPr>
          <p:spPr>
            <a:xfrm flipH="1" flipV="1">
              <a:off x="2728878" y="2954963"/>
              <a:ext cx="91387" cy="169689"/>
            </a:xfrm>
            <a:prstGeom prst="line">
              <a:avLst/>
            </a:prstGeom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>
              <a:stCxn id="49" idx="0"/>
              <a:endCxn id="47" idx="2"/>
            </p:cNvCxnSpPr>
            <p:nvPr/>
          </p:nvCxnSpPr>
          <p:spPr>
            <a:xfrm flipH="1" flipV="1">
              <a:off x="884115" y="1743534"/>
              <a:ext cx="104285" cy="101217"/>
            </a:xfrm>
            <a:prstGeom prst="line">
              <a:avLst/>
            </a:prstGeom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>
              <a:stCxn id="51" idx="0"/>
              <a:endCxn id="37" idx="2"/>
            </p:cNvCxnSpPr>
            <p:nvPr/>
          </p:nvCxnSpPr>
          <p:spPr>
            <a:xfrm flipV="1">
              <a:off x="2524395" y="2136294"/>
              <a:ext cx="274154" cy="102281"/>
            </a:xfrm>
            <a:prstGeom prst="line">
              <a:avLst/>
            </a:prstGeom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>
              <a:stCxn id="50" idx="0"/>
              <a:endCxn id="42" idx="2"/>
            </p:cNvCxnSpPr>
            <p:nvPr/>
          </p:nvCxnSpPr>
          <p:spPr>
            <a:xfrm flipH="1" flipV="1">
              <a:off x="1158267" y="2446490"/>
              <a:ext cx="192082" cy="21105"/>
            </a:xfrm>
            <a:prstGeom prst="line">
              <a:avLst/>
            </a:prstGeom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Группа 74"/>
            <p:cNvGrpSpPr/>
            <p:nvPr/>
          </p:nvGrpSpPr>
          <p:grpSpPr>
            <a:xfrm>
              <a:off x="261833" y="701789"/>
              <a:ext cx="1754000" cy="309775"/>
              <a:chOff x="261832" y="835471"/>
              <a:chExt cx="1385741" cy="309775"/>
            </a:xfrm>
          </p:grpSpPr>
          <p:sp>
            <p:nvSpPr>
              <p:cNvPr id="93" name="Прямоугольник 92"/>
              <p:cNvSpPr/>
              <p:nvPr/>
            </p:nvSpPr>
            <p:spPr>
              <a:xfrm>
                <a:off x="261833" y="890255"/>
                <a:ext cx="173589" cy="50434"/>
              </a:xfrm>
              <a:prstGeom prst="rect">
                <a:avLst/>
              </a:prstGeom>
              <a:solidFill>
                <a:srgbClr val="548235"/>
              </a:solidFill>
              <a:ln>
                <a:solidFill>
                  <a:srgbClr val="5482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/>
              </a:p>
            </p:txBody>
          </p:sp>
          <p:sp>
            <p:nvSpPr>
              <p:cNvPr id="94" name="Прямоугольник 93"/>
              <p:cNvSpPr/>
              <p:nvPr/>
            </p:nvSpPr>
            <p:spPr>
              <a:xfrm>
                <a:off x="261833" y="977097"/>
                <a:ext cx="173589" cy="50434"/>
              </a:xfrm>
              <a:prstGeom prst="rect">
                <a:avLst/>
              </a:prstGeom>
              <a:solidFill>
                <a:srgbClr val="C55A11"/>
              </a:solidFill>
              <a:ln>
                <a:solidFill>
                  <a:srgbClr val="C55A1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/>
              </a:p>
            </p:txBody>
          </p:sp>
          <p:sp>
            <p:nvSpPr>
              <p:cNvPr id="95" name="Прямоугольник 94"/>
              <p:cNvSpPr/>
              <p:nvPr/>
            </p:nvSpPr>
            <p:spPr>
              <a:xfrm>
                <a:off x="261832" y="1059322"/>
                <a:ext cx="173589" cy="5043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407728" y="835471"/>
                <a:ext cx="633890" cy="143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b="1" i="1" dirty="0" smtClean="0">
                    <a:latin typeface="Arial" pitchFamily="34" charset="0"/>
                    <a:cs typeface="Arial" pitchFamily="34" charset="0"/>
                  </a:rPr>
                  <a:t>- </a:t>
                </a:r>
                <a:r>
                  <a:rPr lang="ru-RU" sz="700" b="1" i="1" dirty="0">
                    <a:latin typeface="Arial" pitchFamily="34" charset="0"/>
                    <a:cs typeface="Arial" pitchFamily="34" charset="0"/>
                  </a:rPr>
                  <a:t>д</a:t>
                </a:r>
                <a:r>
                  <a:rPr lang="ru-RU" sz="700" b="1" i="1" dirty="0" smtClean="0">
                    <a:latin typeface="Arial" pitchFamily="34" charset="0"/>
                    <a:cs typeface="Arial" pitchFamily="34" charset="0"/>
                  </a:rPr>
                  <a:t>ействующая ИЗ</a:t>
                </a:r>
                <a:endParaRPr lang="ru-RU" sz="700" b="1" i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412299" y="1001748"/>
                <a:ext cx="1235274" cy="143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b="1" i="1" dirty="0" smtClean="0">
                    <a:latin typeface="Arial" pitchFamily="34" charset="0"/>
                    <a:cs typeface="Arial" pitchFamily="34" charset="0"/>
                  </a:rPr>
                  <a:t>- </a:t>
                </a:r>
                <a:r>
                  <a:rPr lang="ru-RU" sz="700" b="1" i="1" dirty="0">
                    <a:latin typeface="Arial" pitchFamily="34" charset="0"/>
                    <a:cs typeface="Arial" pitchFamily="34" charset="0"/>
                  </a:rPr>
                  <a:t>н</a:t>
                </a:r>
                <a:r>
                  <a:rPr lang="ru-RU" sz="700" b="1" i="1" dirty="0" smtClean="0">
                    <a:latin typeface="Arial" pitchFamily="34" charset="0"/>
                    <a:cs typeface="Arial" pitchFamily="34" charset="0"/>
                  </a:rPr>
                  <a:t>а стадии строительства/планирования</a:t>
                </a:r>
                <a:endParaRPr lang="ru-RU" sz="700" b="1" i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409917" y="922410"/>
                <a:ext cx="476251" cy="143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b="1" i="1" dirty="0" smtClean="0">
                    <a:latin typeface="Arial" pitchFamily="34" charset="0"/>
                    <a:cs typeface="Arial" pitchFamily="34" charset="0"/>
                  </a:rPr>
                  <a:t>- </a:t>
                </a:r>
                <a:r>
                  <a:rPr lang="ru-RU" sz="700" b="1" i="1" dirty="0">
                    <a:latin typeface="Arial" pitchFamily="34" charset="0"/>
                    <a:cs typeface="Arial" pitchFamily="34" charset="0"/>
                  </a:rPr>
                  <a:t>ч</a:t>
                </a:r>
                <a:r>
                  <a:rPr lang="ru-RU" sz="700" b="1" i="1" dirty="0" smtClean="0">
                    <a:latin typeface="Arial" pitchFamily="34" charset="0"/>
                    <a:cs typeface="Arial" pitchFamily="34" charset="0"/>
                  </a:rPr>
                  <a:t>астная ИЗ</a:t>
                </a:r>
                <a:endParaRPr lang="ru-RU" sz="700" b="1" i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6" name="Скругленный прямоугольник 75"/>
            <p:cNvSpPr/>
            <p:nvPr/>
          </p:nvSpPr>
          <p:spPr>
            <a:xfrm>
              <a:off x="282118" y="3608663"/>
              <a:ext cx="1137404" cy="276363"/>
            </a:xfrm>
            <a:prstGeom prst="roundRect">
              <a:avLst/>
            </a:prstGeom>
            <a:ln w="6350">
              <a:solidFill>
                <a:srgbClr val="002060"/>
              </a:solidFill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66462" bIns="0" anchor="ctr" anchorCtr="0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/>
              </a:pPr>
              <a:r>
                <a:rPr lang="ru-RU" sz="1200" kern="10" dirty="0" err="1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Мангистауская</a:t>
              </a: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область</a:t>
              </a:r>
              <a:endParaRPr lang="ru-RU" sz="1200" kern="10" dirty="0">
                <a:ln w="9525">
                  <a:noFill/>
                  <a:round/>
                  <a:headEnd/>
                  <a:tailEnd/>
                </a:ln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Овал 76"/>
            <p:cNvSpPr/>
            <p:nvPr/>
          </p:nvSpPr>
          <p:spPr>
            <a:xfrm>
              <a:off x="1281890" y="3535599"/>
              <a:ext cx="68459" cy="68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286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78" name="Прямая соединительная линия 77"/>
            <p:cNvCxnSpPr>
              <a:stCxn id="76" idx="0"/>
              <a:endCxn id="77" idx="2"/>
            </p:cNvCxnSpPr>
            <p:nvPr/>
          </p:nvCxnSpPr>
          <p:spPr>
            <a:xfrm flipV="1">
              <a:off x="850820" y="3569829"/>
              <a:ext cx="431070" cy="38834"/>
            </a:xfrm>
            <a:prstGeom prst="line">
              <a:avLst/>
            </a:prstGeom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Группа 112"/>
          <p:cNvGrpSpPr/>
          <p:nvPr/>
        </p:nvGrpSpPr>
        <p:grpSpPr>
          <a:xfrm>
            <a:off x="6245868" y="6008571"/>
            <a:ext cx="2076020" cy="654335"/>
            <a:chOff x="7252548" y="1695923"/>
            <a:chExt cx="1442689" cy="55339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14" name="Скругленный прямоугольник 113"/>
            <p:cNvSpPr/>
            <p:nvPr/>
          </p:nvSpPr>
          <p:spPr>
            <a:xfrm>
              <a:off x="7252548" y="1715905"/>
              <a:ext cx="1442689" cy="533411"/>
            </a:xfrm>
            <a:prstGeom prst="roundRect">
              <a:avLst>
                <a:gd name="adj" fmla="val 7437"/>
              </a:avLst>
            </a:prstGeom>
            <a:grp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>
                <a:solidFill>
                  <a:prstClr val="white"/>
                </a:solidFill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7324577" y="1695923"/>
              <a:ext cx="1335571" cy="22930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114</a:t>
              </a:r>
              <a:endParaRPr lang="ru-RU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200" dirty="0">
                  <a:latin typeface="Arial" pitchFamily="34" charset="0"/>
                  <a:cs typeface="Arial" pitchFamily="34" charset="0"/>
                </a:rPr>
                <a:t>д</a:t>
              </a:r>
              <a:r>
                <a:rPr lang="ru-RU" sz="1200" dirty="0" smtClean="0">
                  <a:latin typeface="Arial" pitchFamily="34" charset="0"/>
                  <a:cs typeface="Arial" pitchFamily="34" charset="0"/>
                </a:rPr>
                <a:t>ействующих проектов</a:t>
              </a:r>
              <a:endParaRPr lang="ru-RU" sz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6" name="Группа 115"/>
          <p:cNvGrpSpPr/>
          <p:nvPr/>
        </p:nvGrpSpPr>
        <p:grpSpPr>
          <a:xfrm>
            <a:off x="2387457" y="6016724"/>
            <a:ext cx="2015501" cy="647731"/>
            <a:chOff x="7250103" y="1715905"/>
            <a:chExt cx="1442689" cy="53341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17" name="Скругленный прямоугольник 116"/>
            <p:cNvSpPr/>
            <p:nvPr/>
          </p:nvSpPr>
          <p:spPr>
            <a:xfrm>
              <a:off x="7250103" y="1715905"/>
              <a:ext cx="1442689" cy="533411"/>
            </a:xfrm>
            <a:prstGeom prst="roundRect">
              <a:avLst>
                <a:gd name="adj" fmla="val 7437"/>
              </a:avLst>
            </a:prstGeom>
            <a:grp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>
                <a:solidFill>
                  <a:prstClr val="white"/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7324577" y="1733413"/>
              <a:ext cx="1335571" cy="22930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212</a:t>
              </a:r>
              <a:endParaRPr lang="ru-RU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200" dirty="0" smtClean="0">
                  <a:latin typeface="Arial" pitchFamily="34" charset="0"/>
                  <a:cs typeface="Arial" pitchFamily="34" charset="0"/>
                </a:rPr>
                <a:t>на стадии реализации</a:t>
              </a:r>
              <a:endParaRPr lang="ru-RU" sz="1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9" name="Группа 118"/>
          <p:cNvGrpSpPr/>
          <p:nvPr/>
        </p:nvGrpSpPr>
        <p:grpSpPr>
          <a:xfrm>
            <a:off x="8271612" y="6727435"/>
            <a:ext cx="2475265" cy="644350"/>
            <a:chOff x="7181821" y="1715905"/>
            <a:chExt cx="1594930" cy="533411"/>
          </a:xfrm>
        </p:grpSpPr>
        <p:sp>
          <p:nvSpPr>
            <p:cNvPr id="120" name="Скругленный прямоугольник 119"/>
            <p:cNvSpPr/>
            <p:nvPr/>
          </p:nvSpPr>
          <p:spPr>
            <a:xfrm>
              <a:off x="7252548" y="1715905"/>
              <a:ext cx="1442689" cy="533411"/>
            </a:xfrm>
            <a:prstGeom prst="roundRect">
              <a:avLst>
                <a:gd name="adj" fmla="val 7437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>
                <a:solidFill>
                  <a:prstClr val="white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7181821" y="1762079"/>
              <a:ext cx="1594930" cy="4586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25,6 %</a:t>
              </a:r>
            </a:p>
            <a:p>
              <a:pPr algn="ctr"/>
              <a:r>
                <a:rPr lang="ru-RU" sz="1200" dirty="0">
                  <a:latin typeface="Arial" pitchFamily="34" charset="0"/>
                  <a:cs typeface="Arial" pitchFamily="34" charset="0"/>
                </a:rPr>
                <a:t>Доля иностранных инвестиций</a:t>
              </a:r>
            </a:p>
          </p:txBody>
        </p:sp>
      </p:grpSp>
      <p:grpSp>
        <p:nvGrpSpPr>
          <p:cNvPr id="122" name="Группа 121"/>
          <p:cNvGrpSpPr/>
          <p:nvPr/>
        </p:nvGrpSpPr>
        <p:grpSpPr>
          <a:xfrm>
            <a:off x="5960798" y="6726015"/>
            <a:ext cx="2475265" cy="644349"/>
            <a:chOff x="7175684" y="1715905"/>
            <a:chExt cx="1594930" cy="533411"/>
          </a:xfrm>
        </p:grpSpPr>
        <p:sp>
          <p:nvSpPr>
            <p:cNvPr id="123" name="Скругленный прямоугольник 122"/>
            <p:cNvSpPr/>
            <p:nvPr/>
          </p:nvSpPr>
          <p:spPr>
            <a:xfrm>
              <a:off x="7252548" y="1715905"/>
              <a:ext cx="1442689" cy="533411"/>
            </a:xfrm>
            <a:prstGeom prst="roundRect">
              <a:avLst>
                <a:gd name="adj" fmla="val 7437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>
                <a:solidFill>
                  <a:prstClr val="white"/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7175684" y="1762079"/>
              <a:ext cx="1594930" cy="4586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14,2 </a:t>
              </a:r>
              <a:r>
                <a:rPr lang="kk-KZ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млрд. тг.</a:t>
              </a:r>
              <a:endParaRPr lang="ru-RU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kk-KZ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Объем налоговых отчислений</a:t>
              </a:r>
              <a:endParaRPr lang="ru-RU" sz="12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5" name="Группа 124"/>
          <p:cNvGrpSpPr/>
          <p:nvPr/>
        </p:nvGrpSpPr>
        <p:grpSpPr>
          <a:xfrm>
            <a:off x="2276284" y="6730998"/>
            <a:ext cx="2475265" cy="644349"/>
            <a:chOff x="7187958" y="1715905"/>
            <a:chExt cx="1594930" cy="533411"/>
          </a:xfrm>
        </p:grpSpPr>
        <p:sp>
          <p:nvSpPr>
            <p:cNvPr id="126" name="Скругленный прямоугольник 125"/>
            <p:cNvSpPr/>
            <p:nvPr/>
          </p:nvSpPr>
          <p:spPr>
            <a:xfrm>
              <a:off x="7252548" y="1715905"/>
              <a:ext cx="1442689" cy="533411"/>
            </a:xfrm>
            <a:prstGeom prst="roundRect">
              <a:avLst>
                <a:gd name="adj" fmla="val 7437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>
                <a:solidFill>
                  <a:prstClr val="white"/>
                </a:solidFill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7187958" y="1754194"/>
              <a:ext cx="1594930" cy="4586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160,06 </a:t>
              </a:r>
              <a:r>
                <a:rPr lang="kk-KZ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млрд. тг.</a:t>
              </a:r>
              <a:r>
                <a:rPr lang="ru-RU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algn="ctr"/>
              <a:r>
                <a:rPr lang="ru-RU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Объем производства</a:t>
              </a:r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8956" y="6729586"/>
            <a:ext cx="2475265" cy="644349"/>
            <a:chOff x="7206369" y="1715905"/>
            <a:chExt cx="1594930" cy="533411"/>
          </a:xfrm>
        </p:grpSpPr>
        <p:sp>
          <p:nvSpPr>
            <p:cNvPr id="129" name="Скругленный прямоугольник 128"/>
            <p:cNvSpPr/>
            <p:nvPr/>
          </p:nvSpPr>
          <p:spPr>
            <a:xfrm>
              <a:off x="7252548" y="1715905"/>
              <a:ext cx="1442689" cy="533411"/>
            </a:xfrm>
            <a:prstGeom prst="roundRect">
              <a:avLst>
                <a:gd name="adj" fmla="val 7437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>
                <a:solidFill>
                  <a:prstClr val="white"/>
                </a:solidFill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206369" y="1754194"/>
              <a:ext cx="1594930" cy="4586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100 </a:t>
              </a:r>
              <a:r>
                <a:rPr lang="kk-KZ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млрд. тг. </a:t>
              </a:r>
              <a:endParaRPr lang="ru-RU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kk-KZ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Инвестиции в проекты </a:t>
              </a:r>
              <a:r>
                <a:rPr lang="ru-RU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И</a:t>
              </a:r>
              <a:r>
                <a:rPr lang="kk-KZ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З</a:t>
              </a:r>
              <a:endPara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1" name="Группа 130"/>
          <p:cNvGrpSpPr/>
          <p:nvPr/>
        </p:nvGrpSpPr>
        <p:grpSpPr>
          <a:xfrm>
            <a:off x="5011" y="6016724"/>
            <a:ext cx="2475265" cy="644349"/>
            <a:chOff x="7206369" y="1715905"/>
            <a:chExt cx="1594930" cy="533411"/>
          </a:xfrm>
        </p:grpSpPr>
        <p:sp>
          <p:nvSpPr>
            <p:cNvPr id="132" name="Скругленный прямоугольник 131"/>
            <p:cNvSpPr/>
            <p:nvPr/>
          </p:nvSpPr>
          <p:spPr>
            <a:xfrm>
              <a:off x="7252548" y="1715905"/>
              <a:ext cx="1442689" cy="533411"/>
            </a:xfrm>
            <a:prstGeom prst="roundRect">
              <a:avLst>
                <a:gd name="adj" fmla="val 7437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>
                <a:solidFill>
                  <a:prstClr val="white"/>
                </a:solidFill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7206369" y="1754194"/>
              <a:ext cx="1594930" cy="4586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075</a:t>
              </a:r>
              <a:r>
                <a:rPr lang="en-US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Постоянных рабочих мест</a:t>
              </a:r>
            </a:p>
          </p:txBody>
        </p:sp>
      </p:grpSp>
      <p:sp>
        <p:nvSpPr>
          <p:cNvPr id="191" name="Прямоугольник 190"/>
          <p:cNvSpPr/>
          <p:nvPr/>
        </p:nvSpPr>
        <p:spPr>
          <a:xfrm>
            <a:off x="343337" y="1740926"/>
            <a:ext cx="360040" cy="329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2" name="Прямоугольник 191"/>
          <p:cNvSpPr/>
          <p:nvPr/>
        </p:nvSpPr>
        <p:spPr>
          <a:xfrm>
            <a:off x="918541" y="2706156"/>
            <a:ext cx="792088" cy="329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/1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3" name="Прямоугольник 192"/>
          <p:cNvSpPr/>
          <p:nvPr/>
        </p:nvSpPr>
        <p:spPr>
          <a:xfrm>
            <a:off x="576379" y="4714387"/>
            <a:ext cx="360040" cy="329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Прямоугольник 193"/>
          <p:cNvSpPr/>
          <p:nvPr/>
        </p:nvSpPr>
        <p:spPr>
          <a:xfrm>
            <a:off x="2122043" y="3622099"/>
            <a:ext cx="653577" cy="329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/2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Прямоугольник 194"/>
          <p:cNvSpPr/>
          <p:nvPr/>
        </p:nvSpPr>
        <p:spPr>
          <a:xfrm>
            <a:off x="3344264" y="4549802"/>
            <a:ext cx="653577" cy="329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/2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6" name="Прямоугольник 195"/>
          <p:cNvSpPr/>
          <p:nvPr/>
        </p:nvSpPr>
        <p:spPr>
          <a:xfrm>
            <a:off x="5768088" y="2679221"/>
            <a:ext cx="653577" cy="329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97" name="Прямоугольник 196"/>
          <p:cNvSpPr/>
          <p:nvPr/>
        </p:nvSpPr>
        <p:spPr>
          <a:xfrm>
            <a:off x="3583344" y="2298924"/>
            <a:ext cx="360040" cy="329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8" name="Прямоугольник 197"/>
          <p:cNvSpPr/>
          <p:nvPr/>
        </p:nvSpPr>
        <p:spPr>
          <a:xfrm>
            <a:off x="3114452" y="1490883"/>
            <a:ext cx="360040" cy="329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99" name="Прямоугольник 198"/>
          <p:cNvSpPr/>
          <p:nvPr/>
        </p:nvSpPr>
        <p:spPr>
          <a:xfrm>
            <a:off x="5509094" y="1401983"/>
            <a:ext cx="360040" cy="329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0" name="Прямоугольник 199"/>
          <p:cNvSpPr/>
          <p:nvPr/>
        </p:nvSpPr>
        <p:spPr>
          <a:xfrm>
            <a:off x="8374191" y="1083529"/>
            <a:ext cx="360040" cy="329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01" name="Прямоугольник 200"/>
          <p:cNvSpPr/>
          <p:nvPr/>
        </p:nvSpPr>
        <p:spPr>
          <a:xfrm>
            <a:off x="8344410" y="2063941"/>
            <a:ext cx="526260" cy="329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/2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" name="Прямоугольник 203"/>
          <p:cNvSpPr/>
          <p:nvPr/>
        </p:nvSpPr>
        <p:spPr>
          <a:xfrm>
            <a:off x="8500287" y="5003004"/>
            <a:ext cx="360040" cy="329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" name="Прямоугольник 204"/>
          <p:cNvSpPr/>
          <p:nvPr/>
        </p:nvSpPr>
        <p:spPr>
          <a:xfrm>
            <a:off x="7988356" y="3697784"/>
            <a:ext cx="691952" cy="329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/5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4963356" y="3950837"/>
            <a:ext cx="792088" cy="329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/4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79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0"/>
            <a:ext cx="10693400" cy="4954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r>
              <a:rPr lang="ru-RU" sz="2300" b="1" dirty="0" smtClean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Эффективность деятельности зон</a:t>
            </a:r>
            <a:endParaRPr lang="ru-RU" sz="2300" b="1" dirty="0">
              <a:solidFill>
                <a:prstClr val="white"/>
              </a:solidFill>
              <a:latin typeface="Arial" pitchFamily="34" charset="0"/>
              <a:ea typeface="Segoe UI" pitchFamily="34" charset="0"/>
              <a:cs typeface="Arial" pitchFamily="34" charset="0"/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5018744" y="4027545"/>
            <a:ext cx="687189" cy="60923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47"/>
          <p:cNvSpPr txBox="1">
            <a:spLocks noChangeArrowheads="1"/>
          </p:cNvSpPr>
          <p:nvPr/>
        </p:nvSpPr>
        <p:spPr bwMode="auto">
          <a:xfrm>
            <a:off x="5850756" y="3680255"/>
            <a:ext cx="4691709" cy="1303809"/>
          </a:xfrm>
          <a:prstGeom prst="rect">
            <a:avLst/>
          </a:prstGeom>
          <a:noFill/>
          <a:ln w="9525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2000" tIns="36000" rIns="0" bIns="3600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R="469265" algn="just" eaLnBrk="1" hangingPunct="1">
              <a:buClr>
                <a:srgbClr val="00B050"/>
              </a:buClr>
              <a:tabLst>
                <a:tab pos="488950" algn="l"/>
              </a:tabLst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Оптимизация процесса получения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земельных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участков путем их передачи управляющим компаниям для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самостоятельной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сегментации и выдачи участникам СЭЗ/ИЗ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60137" y="3306505"/>
            <a:ext cx="3674395" cy="721040"/>
          </a:xfrm>
          <a:prstGeom prst="roundRect">
            <a:avLst>
              <a:gd name="adj" fmla="val 43365"/>
            </a:avLst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Длительная процедура получения земельных участков</a:t>
            </a:r>
            <a:endParaRPr lang="ru-RU" sz="1600" b="1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Стрелка вправо 41"/>
          <p:cNvSpPr/>
          <p:nvPr/>
        </p:nvSpPr>
        <p:spPr>
          <a:xfrm>
            <a:off x="5018744" y="6285068"/>
            <a:ext cx="687189" cy="60923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850756" y="6060889"/>
            <a:ext cx="4691709" cy="1057588"/>
          </a:xfrm>
          <a:prstGeom prst="rect">
            <a:avLst/>
          </a:prstGeom>
          <a:noFill/>
          <a:ln w="9525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Расширение функционала и усиление статуса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управляющих компаний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СЭЗ/ИЗ путем взаимодействия с инвесторами по принципу «одного окна»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60137" y="1139661"/>
            <a:ext cx="3674395" cy="614818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Отсутствует законодательная база деятельности ИЗ</a:t>
            </a:r>
            <a:endParaRPr lang="ru-RU" sz="1600" b="1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5018744" y="1744373"/>
            <a:ext cx="687189" cy="60923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851382" y="1397083"/>
            <a:ext cx="4690457" cy="1303809"/>
          </a:xfrm>
          <a:prstGeom prst="rect">
            <a:avLst/>
          </a:prstGeom>
          <a:noFill/>
          <a:ln w="9525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Законодательное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определение:</a:t>
            </a:r>
          </a:p>
          <a:p>
            <a:pPr marL="285750" indent="-285750" algn="just" eaLnBrk="1" hangingPunct="1">
              <a:buFont typeface="Wingdings" pitchFamily="2" charset="2"/>
              <a:buChar char="Ø"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порядка создания, функционирования и упразднения ИЗ;</a:t>
            </a:r>
          </a:p>
          <a:p>
            <a:pPr marL="285750" indent="-285750" algn="just" eaLnBrk="1" hangingPunct="1">
              <a:buFont typeface="Wingdings" pitchFamily="2" charset="2"/>
              <a:buChar char="Ø"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функционала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управляющих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компаний;</a:t>
            </a:r>
          </a:p>
          <a:p>
            <a:pPr marL="285750" indent="-285750" algn="just" eaLnBrk="1" hangingPunct="1">
              <a:buFont typeface="Wingdings" pitchFamily="2" charset="2"/>
              <a:buChar char="Ø"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видов ИЗ.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61789" y="626714"/>
            <a:ext cx="2772743" cy="4184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0113" tIns="55057" rIns="110113" bIns="55057" anchor="ctr"/>
          <a:lstStyle/>
          <a:p>
            <a:pPr algn="ctr">
              <a:defRPr/>
            </a:pPr>
            <a:r>
              <a:rPr lang="ru-RU" sz="17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Системные проблемы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921428" y="626714"/>
            <a:ext cx="4537840" cy="418407"/>
          </a:xfrm>
          <a:prstGeom prst="rect">
            <a:avLst/>
          </a:prstGeom>
          <a:noFill/>
          <a:ln>
            <a:solidFill>
              <a:srgbClr val="548235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0113" tIns="55057" rIns="110113" bIns="55057" anchor="ctr"/>
          <a:lstStyle/>
          <a:p>
            <a:pPr algn="ctr">
              <a:defRPr/>
            </a:pPr>
            <a:r>
              <a:rPr lang="ru-RU" sz="1700" b="1" dirty="0">
                <a:solidFill>
                  <a:srgbClr val="548235"/>
                </a:solidFill>
                <a:latin typeface="Arial" pitchFamily="34" charset="0"/>
                <a:cs typeface="Arial" pitchFamily="34" charset="0"/>
              </a:rPr>
              <a:t>Предлагаемые пути решения 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22906" y="1147431"/>
            <a:ext cx="4755742" cy="2048378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 smtClean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В действующем законодательстве упоминание об ИЗ имеется только в одной общей статье в Предпринимательском кодексе.</a:t>
            </a: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22906" y="3307465"/>
            <a:ext cx="4755742" cy="2048378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 smtClean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Практика показывает, что выделение земельных участков занимает в среднем 6-9 месяцев, что снижает заинтересованность инвесторов.</a:t>
            </a: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60136" y="5454234"/>
            <a:ext cx="3674395" cy="577024"/>
          </a:xfrm>
          <a:prstGeom prst="roundRect">
            <a:avLst>
              <a:gd name="adj" fmla="val 43365"/>
            </a:avLst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Слабая эффективность управляющих </a:t>
            </a:r>
            <a:r>
              <a:rPr lang="ru-RU" sz="1600" b="1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компаний СЭЗ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22906" y="5454234"/>
            <a:ext cx="4755742" cy="2048378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 smtClean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Действующий функционал не в полной мере раскрывает потенциал управляющих компаний. В мире на подобных площадках управляющие компании осуществляют широкий спектр видов деятельности.</a:t>
            </a: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240803" y="7118178"/>
            <a:ext cx="2406015" cy="402652"/>
          </a:xfrm>
          <a:prstGeom prst="rect">
            <a:avLst/>
          </a:prstGeom>
        </p:spPr>
        <p:txBody>
          <a:bodyPr lIns="104315" tIns="52157" rIns="104315" bIns="52157"/>
          <a:lstStyle/>
          <a:p>
            <a:pPr algn="r"/>
            <a:fld id="{E7E4A56A-6CFF-441F-ACD8-679C2267E3E3}" type="slidenum">
              <a:rPr lang="ru-RU" smtClean="0"/>
              <a:pPr algn="r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550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122906" y="1147431"/>
            <a:ext cx="4755742" cy="2048378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 smtClean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 smtClean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Процедура 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актуализации перечней приоритетных видов деятельности </a:t>
            </a: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СЭЗ достаточно сложная и не гибкая и занимает порядка полугода, что не позволяет оперативно реагировать на конъюнктуру рынка.</a:t>
            </a: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0" y="0"/>
            <a:ext cx="10693400" cy="4954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r>
              <a:rPr lang="ru-RU" sz="2300" b="1" dirty="0" smtClean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Эффективность деятельности зон</a:t>
            </a:r>
            <a:endParaRPr lang="ru-RU" sz="2300" b="1" dirty="0">
              <a:solidFill>
                <a:prstClr val="white"/>
              </a:solidFill>
              <a:latin typeface="Arial" pitchFamily="34" charset="0"/>
              <a:ea typeface="Segoe UI" pitchFamily="34" charset="0"/>
              <a:cs typeface="Arial" pitchFamily="34" charset="0"/>
            </a:endParaRPr>
          </a:p>
        </p:txBody>
      </p:sp>
      <p:sp>
        <p:nvSpPr>
          <p:cNvPr id="44" name="Стрелка вправо 43"/>
          <p:cNvSpPr/>
          <p:nvPr/>
        </p:nvSpPr>
        <p:spPr>
          <a:xfrm>
            <a:off x="5012957" y="6184390"/>
            <a:ext cx="687189" cy="60923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47" name="Стрелка вправо 46"/>
          <p:cNvSpPr/>
          <p:nvPr/>
        </p:nvSpPr>
        <p:spPr>
          <a:xfrm>
            <a:off x="5012957" y="3925441"/>
            <a:ext cx="687189" cy="60923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5850756" y="3758695"/>
            <a:ext cx="4690800" cy="981754"/>
          </a:xfrm>
          <a:prstGeom prst="rect">
            <a:avLst/>
          </a:prstGeom>
          <a:noFill/>
          <a:ln w="9525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1600" b="1" dirty="0" smtClean="0"/>
              <a:t>Продление </a:t>
            </a:r>
            <a:r>
              <a:rPr lang="ru-RU" sz="1600" b="1" dirty="0"/>
              <a:t>срока действия принципа экстерриториальности для СЭЗ «ПИТ»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до </a:t>
            </a:r>
            <a:r>
              <a:rPr lang="ru-RU" sz="1600" b="1" dirty="0"/>
              <a:t>2028 года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5850756" y="6216823"/>
            <a:ext cx="4690800" cy="565146"/>
          </a:xfrm>
          <a:prstGeom prst="rect">
            <a:avLst/>
          </a:prstGeom>
          <a:noFill/>
          <a:ln w="9525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1600" b="1" dirty="0" smtClean="0"/>
              <a:t>Установление </a:t>
            </a:r>
            <a:r>
              <a:rPr lang="ru-RU" sz="1600" b="1" dirty="0"/>
              <a:t>четких целевых индикаторов эффективности </a:t>
            </a:r>
            <a:r>
              <a:rPr lang="ru-RU" sz="1600" b="1" dirty="0" smtClean="0"/>
              <a:t>СЭЗ/ИЗ</a:t>
            </a:r>
            <a:endParaRPr lang="ru-RU" sz="16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133797" y="626714"/>
            <a:ext cx="2772743" cy="4184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0113" tIns="55057" rIns="110113" bIns="55057" anchor="ctr"/>
          <a:lstStyle/>
          <a:p>
            <a:pPr algn="ctr">
              <a:defRPr/>
            </a:pPr>
            <a:r>
              <a:rPr lang="ru-RU" sz="17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Системные проблемы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849420" y="626714"/>
            <a:ext cx="4537840" cy="418407"/>
          </a:xfrm>
          <a:prstGeom prst="rect">
            <a:avLst/>
          </a:prstGeom>
          <a:noFill/>
          <a:ln>
            <a:solidFill>
              <a:srgbClr val="548235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0113" tIns="55057" rIns="110113" bIns="55057" anchor="ctr"/>
          <a:lstStyle/>
          <a:p>
            <a:pPr algn="ctr">
              <a:defRPr/>
            </a:pPr>
            <a:r>
              <a:rPr lang="ru-RU" sz="1700" b="1" dirty="0">
                <a:solidFill>
                  <a:srgbClr val="548235"/>
                </a:solidFill>
                <a:latin typeface="Arial" pitchFamily="34" charset="0"/>
                <a:cs typeface="Arial" pitchFamily="34" charset="0"/>
              </a:rPr>
              <a:t>Предлагаемые пути решения </a:t>
            </a:r>
          </a:p>
        </p:txBody>
      </p:sp>
      <p:sp>
        <p:nvSpPr>
          <p:cNvPr id="27" name="Стрелка вправо 26"/>
          <p:cNvSpPr/>
          <p:nvPr/>
        </p:nvSpPr>
        <p:spPr>
          <a:xfrm>
            <a:off x="5012957" y="1867005"/>
            <a:ext cx="687189" cy="60923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850756" y="1516147"/>
            <a:ext cx="4690800" cy="1057588"/>
          </a:xfrm>
          <a:prstGeom prst="rect">
            <a:avLst/>
          </a:prstGeom>
          <a:noFill/>
          <a:ln w="9525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1600" b="1" dirty="0" smtClean="0"/>
              <a:t>Упрощение </a:t>
            </a:r>
            <a:r>
              <a:rPr lang="ru-RU" sz="1600" b="1" dirty="0"/>
              <a:t>процесса расширения приоритетных видов деятельности </a:t>
            </a:r>
            <a:r>
              <a:rPr lang="ru-RU" sz="1600" b="1" dirty="0" smtClean="0"/>
              <a:t>СЭЗ </a:t>
            </a:r>
            <a:r>
              <a:rPr lang="ru-RU" sz="1600" i="1" dirty="0" smtClean="0"/>
              <a:t>(останется только один НПА на уровне приказа)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60137" y="3306505"/>
            <a:ext cx="4466483" cy="577024"/>
          </a:xfrm>
          <a:prstGeom prst="roundRect">
            <a:avLst>
              <a:gd name="adj" fmla="val 43365"/>
            </a:avLst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Завершение действия принципа экстерриториальности СЭЗ «ПИТ»</a:t>
            </a:r>
            <a:endParaRPr lang="ru-RU" sz="1600" b="1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60137" y="1139661"/>
            <a:ext cx="4466483" cy="481524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Длительный процесс определения приоритетных видов деятельности</a:t>
            </a:r>
            <a:endParaRPr lang="ru-RU" sz="1600" b="1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22906" y="3307465"/>
            <a:ext cx="4755742" cy="2048378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 smtClean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1 января 2018 года завершает действие принцип экстерриториальности на СЭЗ «ПИТ», являющийся одним из основополагающих аспектов при выборе данной площадки.</a:t>
            </a: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60136" y="5454234"/>
            <a:ext cx="4466484" cy="577024"/>
          </a:xfrm>
          <a:prstGeom prst="roundRect">
            <a:avLst>
              <a:gd name="adj" fmla="val 43365"/>
            </a:avLst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Не работающие показатели эффективности</a:t>
            </a:r>
            <a:endParaRPr lang="ru-RU" sz="1600" b="1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67446" y="5454234"/>
            <a:ext cx="4755742" cy="2048378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 smtClean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Актами о создании СЭЗ определены индикаторы по основным показателям, установленные на 25 лет вперед, которые в нынешних условиях зачастую являются не актуальным. В отношении ИЗ такие индикаторы отсутствуют вообще.</a:t>
            </a: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240803" y="7118178"/>
            <a:ext cx="2406015" cy="402652"/>
          </a:xfrm>
          <a:prstGeom prst="rect">
            <a:avLst/>
          </a:prstGeom>
        </p:spPr>
        <p:txBody>
          <a:bodyPr lIns="104315" tIns="52157" rIns="104315" bIns="52157"/>
          <a:lstStyle/>
          <a:p>
            <a:pPr algn="r"/>
            <a:fld id="{E7E4A56A-6CFF-441F-ACD8-679C2267E3E3}" type="slidenum">
              <a:rPr lang="ru-RU" smtClean="0"/>
              <a:pPr algn="r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292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Скругленный прямоугольник 76"/>
          <p:cNvSpPr/>
          <p:nvPr/>
        </p:nvSpPr>
        <p:spPr>
          <a:xfrm>
            <a:off x="122906" y="5581624"/>
            <a:ext cx="4945450" cy="1931569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 smtClean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В настоящее время специальный инвестиционный контракт могут заключать только те участники, кто зарегистрировался в качестве участника до 1 января 2012 года, что создает неравные условия</a:t>
            </a: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122906" y="3349377"/>
            <a:ext cx="4945450" cy="2160240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 smtClean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 smtClean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Для возврата НДС поставщикам, реализовавшим участникам СЭЗ товар </a:t>
            </a:r>
            <a:b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по 0 ставке НДС, Управляющая компания должна (но не может) сформировать финансовое обеспечение в размере </a:t>
            </a:r>
            <a:b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205 000 МРП</a:t>
            </a: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60586" y="1069516"/>
            <a:ext cx="5007770" cy="2135845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 smtClean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Трудность достижения указанного соотношения обуславливается возникновением непрогнозируемого дохода (курсовая разница), а также осуществлением не приоритетных видов деятельности в рамках единого технологического процесса</a:t>
            </a: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0" y="0"/>
            <a:ext cx="10693400" cy="4954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r>
              <a:rPr lang="ru-RU" sz="2300" b="1" dirty="0" smtClean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Налоговые вопросы</a:t>
            </a:r>
            <a:endParaRPr lang="ru-RU" sz="2300" b="1" dirty="0">
              <a:solidFill>
                <a:prstClr val="white"/>
              </a:solidFill>
              <a:latin typeface="Arial" pitchFamily="34" charset="0"/>
              <a:ea typeface="Segoe UI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246458" y="560819"/>
            <a:ext cx="2772743" cy="4184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0113" tIns="55057" rIns="110113" bIns="55057" anchor="ctr"/>
          <a:lstStyle/>
          <a:p>
            <a:pPr algn="ctr">
              <a:defRPr/>
            </a:pPr>
            <a:r>
              <a:rPr lang="ru-RU" sz="17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Системные проблемы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6498828" y="541065"/>
            <a:ext cx="3888432" cy="418407"/>
          </a:xfrm>
          <a:prstGeom prst="rect">
            <a:avLst/>
          </a:prstGeom>
          <a:noFill/>
          <a:ln>
            <a:solidFill>
              <a:srgbClr val="548235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0113" tIns="55057" rIns="110113" bIns="55057" anchor="ctr"/>
          <a:lstStyle/>
          <a:p>
            <a:pPr algn="ctr">
              <a:defRPr/>
            </a:pPr>
            <a:r>
              <a:rPr lang="ru-RU" sz="1700" b="1" dirty="0">
                <a:solidFill>
                  <a:srgbClr val="548235"/>
                </a:solidFill>
                <a:latin typeface="Arial" pitchFamily="34" charset="0"/>
                <a:cs typeface="Arial" pitchFamily="34" charset="0"/>
              </a:rPr>
              <a:t>Предлагаемые пути решения </a:t>
            </a:r>
          </a:p>
        </p:txBody>
      </p:sp>
      <p:sp>
        <p:nvSpPr>
          <p:cNvPr id="63" name="Стрелка вправо 62"/>
          <p:cNvSpPr/>
          <p:nvPr/>
        </p:nvSpPr>
        <p:spPr>
          <a:xfrm>
            <a:off x="5523607" y="6184390"/>
            <a:ext cx="687189" cy="60923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64" name="Стрелка вправо 63"/>
          <p:cNvSpPr/>
          <p:nvPr/>
        </p:nvSpPr>
        <p:spPr>
          <a:xfrm>
            <a:off x="5523607" y="4164302"/>
            <a:ext cx="687189" cy="60923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6498828" y="3493393"/>
            <a:ext cx="4042728" cy="1796252"/>
          </a:xfrm>
          <a:prstGeom prst="rect">
            <a:avLst/>
          </a:prstGeom>
          <a:noFill/>
          <a:ln w="9525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1600" b="1" dirty="0"/>
              <a:t>Исключение требования по формированию финансового обеспечения управляющими компаниями и возложение обязанности по подтверждению фактического потребления товаров на участников СЭЗ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6498828" y="5847493"/>
            <a:ext cx="4042728" cy="1303809"/>
          </a:xfrm>
          <a:prstGeom prst="rect">
            <a:avLst/>
          </a:prstGeom>
          <a:noFill/>
          <a:ln w="9525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1600" b="1" dirty="0"/>
              <a:t>Распространение механизма специального инвестиционного контракта на всех участников </a:t>
            </a:r>
            <a:r>
              <a:rPr lang="ru-RU" sz="1600" b="1" dirty="0" smtClean="0"/>
              <a:t>СЭЗ, а также внедрение права выбора применения 0 ставки НДС на импорт</a:t>
            </a:r>
            <a:endParaRPr lang="ru-RU" sz="1600" b="1" dirty="0"/>
          </a:p>
        </p:txBody>
      </p:sp>
      <p:sp>
        <p:nvSpPr>
          <p:cNvPr id="70" name="Стрелка вправо 69"/>
          <p:cNvSpPr/>
          <p:nvPr/>
        </p:nvSpPr>
        <p:spPr>
          <a:xfrm>
            <a:off x="5523607" y="1867005"/>
            <a:ext cx="687189" cy="60923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6498828" y="1837209"/>
            <a:ext cx="4042728" cy="565146"/>
          </a:xfrm>
          <a:prstGeom prst="rect">
            <a:avLst/>
          </a:prstGeom>
          <a:noFill/>
          <a:ln w="9525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1600" b="1" dirty="0"/>
              <a:t>Внедрение раздельного </a:t>
            </a:r>
            <a:r>
              <a:rPr lang="ru-RU" sz="1600" b="1" dirty="0" smtClean="0"/>
              <a:t>учета доходов для участников СЭЗ</a:t>
            </a:r>
            <a:endParaRPr lang="ru-RU" sz="1600" b="1" dirty="0"/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160137" y="3349377"/>
            <a:ext cx="4732705" cy="687926"/>
          </a:xfrm>
          <a:prstGeom prst="roundRect">
            <a:avLst>
              <a:gd name="adj" fmla="val 43365"/>
            </a:avLst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Обременение управляющих компаний необходимостью наличия финансового обеспечения</a:t>
            </a:r>
            <a:endParaRPr lang="ru-RU" sz="1600" b="1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160137" y="1061746"/>
            <a:ext cx="3674395" cy="415423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Не работающая норма – 90/10</a:t>
            </a:r>
            <a:endParaRPr lang="ru-RU" sz="1600" b="1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160136" y="5580665"/>
            <a:ext cx="4732706" cy="577024"/>
          </a:xfrm>
          <a:prstGeom prst="roundRect">
            <a:avLst>
              <a:gd name="adj" fmla="val 43365"/>
            </a:avLst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Ограничения по заключению специального инвестиционного контракта</a:t>
            </a:r>
            <a:endParaRPr lang="ru-RU" sz="1600" b="1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240803" y="7118178"/>
            <a:ext cx="2406015" cy="402652"/>
          </a:xfrm>
          <a:prstGeom prst="rect">
            <a:avLst/>
          </a:prstGeom>
        </p:spPr>
        <p:txBody>
          <a:bodyPr lIns="104315" tIns="52157" rIns="104315" bIns="52157"/>
          <a:lstStyle/>
          <a:p>
            <a:pPr algn="r"/>
            <a:fld id="{E7E4A56A-6CFF-441F-ACD8-679C2267E3E3}" type="slidenum">
              <a:rPr lang="ru-RU" smtClean="0"/>
              <a:pPr algn="r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66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Скругленный прямоугольник 76"/>
          <p:cNvSpPr/>
          <p:nvPr/>
        </p:nvSpPr>
        <p:spPr>
          <a:xfrm>
            <a:off x="122906" y="5797169"/>
            <a:ext cx="4935762" cy="1716024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 smtClean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Льготы 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налогам 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на землю, имущество и платы за использование земельными </a:t>
            </a: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участками возникают только после ввода в эксплуатацию</a:t>
            </a: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122906" y="3461239"/>
            <a:ext cx="4935762" cy="2192394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 smtClean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 smtClean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Для получения льготы по социальному налогу в СЭЗ «ПИТ» участникам не менее 50% от доходов расходовать на ФОТ, где 90% работников должны быть резидентами РК, при чем пользоваться льготой можно только в первые 5 лет</a:t>
            </a: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122906" y="1069516"/>
            <a:ext cx="4935762" cy="2312848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 smtClean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 smtClean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передаче земельных участков и инфраструктуры управляющим компаниям от </a:t>
            </a: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МИО значительно увеличивается налоговая нагрузка на управляющие компании СЭЗ/ИЗ (бремя 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по уплате налогов на </a:t>
            </a: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землю, 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имущество и платы за использование земельными </a:t>
            </a: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участками)</a:t>
            </a: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0" y="0"/>
            <a:ext cx="10693400" cy="4954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r>
              <a:rPr lang="ru-RU" sz="2300" b="1" dirty="0" smtClean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Налоговые вопросы</a:t>
            </a:r>
            <a:endParaRPr lang="ru-RU" sz="2300" b="1" dirty="0">
              <a:solidFill>
                <a:prstClr val="white"/>
              </a:solidFill>
              <a:latin typeface="Arial" pitchFamily="34" charset="0"/>
              <a:ea typeface="Segoe UI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246458" y="560819"/>
            <a:ext cx="2772743" cy="4184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0113" tIns="55057" rIns="110113" bIns="55057" anchor="ctr"/>
          <a:lstStyle/>
          <a:p>
            <a:pPr algn="ctr">
              <a:defRPr/>
            </a:pPr>
            <a:r>
              <a:rPr lang="ru-RU" sz="17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Системные проблемы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6282804" y="541065"/>
            <a:ext cx="4104456" cy="418407"/>
          </a:xfrm>
          <a:prstGeom prst="rect">
            <a:avLst/>
          </a:prstGeom>
          <a:noFill/>
          <a:ln>
            <a:solidFill>
              <a:srgbClr val="548235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0113" tIns="55057" rIns="110113" bIns="55057" anchor="ctr"/>
          <a:lstStyle/>
          <a:p>
            <a:pPr algn="ctr">
              <a:defRPr/>
            </a:pPr>
            <a:r>
              <a:rPr lang="ru-RU" sz="1700" b="1" dirty="0">
                <a:solidFill>
                  <a:srgbClr val="548235"/>
                </a:solidFill>
                <a:latin typeface="Arial" pitchFamily="34" charset="0"/>
                <a:cs typeface="Arial" pitchFamily="34" charset="0"/>
              </a:rPr>
              <a:t>Предлагаемые пути решения </a:t>
            </a:r>
          </a:p>
        </p:txBody>
      </p:sp>
      <p:sp>
        <p:nvSpPr>
          <p:cNvPr id="63" name="Стрелка вправо 62"/>
          <p:cNvSpPr/>
          <p:nvPr/>
        </p:nvSpPr>
        <p:spPr>
          <a:xfrm>
            <a:off x="5235575" y="6184390"/>
            <a:ext cx="687189" cy="60923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64" name="Стрелка вправо 63"/>
          <p:cNvSpPr/>
          <p:nvPr/>
        </p:nvSpPr>
        <p:spPr>
          <a:xfrm>
            <a:off x="5235575" y="4164302"/>
            <a:ext cx="687189" cy="60923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6138788" y="4345326"/>
            <a:ext cx="4402768" cy="318924"/>
          </a:xfrm>
          <a:prstGeom prst="rect">
            <a:avLst/>
          </a:prstGeom>
          <a:noFill/>
          <a:ln w="9525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1600" b="1" dirty="0"/>
              <a:t>Исключение </a:t>
            </a:r>
            <a:r>
              <a:rPr lang="ru-RU" sz="1600" b="1" dirty="0" smtClean="0"/>
              <a:t>всех требований </a:t>
            </a:r>
            <a:endParaRPr lang="ru-RU" sz="1600" b="1" dirty="0"/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6138788" y="6216824"/>
            <a:ext cx="4402768" cy="565146"/>
          </a:xfrm>
          <a:prstGeom prst="rect">
            <a:avLst/>
          </a:prstGeom>
          <a:noFill/>
          <a:ln w="9525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1600" b="1" dirty="0" smtClean="0"/>
              <a:t>Применение льгот с момента регистрации в качестве участника СЭЗ</a:t>
            </a:r>
            <a:endParaRPr lang="ru-RU" sz="1600" b="1" dirty="0"/>
          </a:p>
        </p:txBody>
      </p:sp>
      <p:sp>
        <p:nvSpPr>
          <p:cNvPr id="70" name="Стрелка вправо 69"/>
          <p:cNvSpPr/>
          <p:nvPr/>
        </p:nvSpPr>
        <p:spPr>
          <a:xfrm>
            <a:off x="5235575" y="1867005"/>
            <a:ext cx="687189" cy="60923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6138788" y="1691170"/>
            <a:ext cx="4402768" cy="1057588"/>
          </a:xfrm>
          <a:prstGeom prst="rect">
            <a:avLst/>
          </a:prstGeom>
          <a:noFill/>
          <a:ln w="9525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1600" b="1" dirty="0"/>
              <a:t>Установление 0 ставки по налогам на землю и имущество и плате за использование земельными участками для управляющих компаний СЭЗ/ИЗ </a:t>
            </a: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160136" y="3460278"/>
            <a:ext cx="4718512" cy="704023"/>
          </a:xfrm>
          <a:prstGeom prst="roundRect">
            <a:avLst>
              <a:gd name="adj" fmla="val 43365"/>
            </a:avLst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Невыполнимые требования для получения льготы по </a:t>
            </a: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соцналогу</a:t>
            </a: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в СЭЗ «ПИТ»</a:t>
            </a:r>
            <a:endParaRPr lang="ru-RU" sz="1600" b="1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160138" y="1106333"/>
            <a:ext cx="3962425" cy="502662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Налоговое нагрузка на управляющие компании</a:t>
            </a:r>
            <a:endParaRPr lang="ru-RU" sz="1600" b="1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168146" y="5797169"/>
            <a:ext cx="3962427" cy="433008"/>
          </a:xfrm>
          <a:prstGeom prst="roundRect">
            <a:avLst>
              <a:gd name="adj" fmla="val 43365"/>
            </a:avLst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Период получения льгот только с момента реализации проекта</a:t>
            </a:r>
            <a:endParaRPr lang="ru-RU" sz="1600" b="1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240803" y="7118178"/>
            <a:ext cx="2406015" cy="402652"/>
          </a:xfrm>
          <a:prstGeom prst="rect">
            <a:avLst/>
          </a:prstGeom>
        </p:spPr>
        <p:txBody>
          <a:bodyPr lIns="104315" tIns="52157" rIns="104315" bIns="52157"/>
          <a:lstStyle/>
          <a:p>
            <a:pPr algn="r"/>
            <a:fld id="{E7E4A56A-6CFF-441F-ACD8-679C2267E3E3}" type="slidenum">
              <a:rPr lang="ru-RU" smtClean="0"/>
              <a:pPr algn="r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508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auto">
          <a:xfrm>
            <a:off x="630976" y="879502"/>
            <a:ext cx="9752497" cy="1667585"/>
          </a:xfrm>
          <a:prstGeom prst="rect">
            <a:avLst/>
          </a:prstGeom>
          <a:noFill/>
          <a:ln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2672" tIns="53389" rIns="720000" bIns="53389" numCol="1" rtlCol="0" anchor="ctr" anchorCtr="0" compatLnSpc="1">
            <a:prstTxWarp prst="textNoShape">
              <a:avLst/>
            </a:prstTxWarp>
          </a:bodyPr>
          <a:lstStyle/>
          <a:p>
            <a:pPr defTabSz="1014171">
              <a:lnSpc>
                <a:spcPct val="90000"/>
              </a:lnSpc>
              <a:spcAft>
                <a:spcPct val="35000"/>
              </a:spcAft>
            </a:pPr>
            <a:endParaRPr lang="ru-RU" altLang="ru-RU" dirty="0" smtClean="0">
              <a:solidFill>
                <a:schemeClr val="accent6"/>
              </a:solidFill>
            </a:endParaRPr>
          </a:p>
          <a:p>
            <a:pPr marL="722313" indent="-722313" algn="just" defTabSz="1014171">
              <a:tabLst>
                <a:tab pos="9512300" algn="l"/>
              </a:tabLst>
            </a:pPr>
            <a:r>
              <a:rPr lang="ru-RU" altLang="ru-RU" sz="2100" dirty="0" smtClean="0">
                <a:solidFill>
                  <a:srgbClr val="002060"/>
                </a:solidFill>
                <a:latin typeface="Arial" charset="0"/>
              </a:rPr>
              <a:t>          Улучшение инвестиционной привлекательности СЭЗ и ИЗ и с</a:t>
            </a:r>
            <a:r>
              <a:rPr lang="ru-RU" sz="2100" dirty="0" smtClean="0">
                <a:solidFill>
                  <a:srgbClr val="002060"/>
                </a:solidFill>
                <a:latin typeface="Arial" charset="0"/>
              </a:rPr>
              <a:t>овершенствование механизмов привлечения инвестиций</a:t>
            </a:r>
            <a:endParaRPr lang="ru-RU" sz="2100" dirty="0">
              <a:solidFill>
                <a:srgbClr val="002060"/>
              </a:solidFill>
              <a:latin typeface="Arial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156913" y="541065"/>
            <a:ext cx="21368" cy="15881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 bwMode="auto">
          <a:xfrm>
            <a:off x="630976" y="3781425"/>
            <a:ext cx="9752497" cy="3513014"/>
          </a:xfrm>
          <a:prstGeom prst="rect">
            <a:avLst/>
          </a:prstGeom>
          <a:noFill/>
          <a:ln w="28575">
            <a:solidFill>
              <a:schemeClr val="accent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41069" tIns="12321" rIns="41069" bIns="12321" anchor="ctr"/>
          <a:lstStyle/>
          <a:p>
            <a:pPr indent="-285750">
              <a:lnSpc>
                <a:spcPct val="80000"/>
              </a:lnSpc>
              <a:spcBef>
                <a:spcPts val="684"/>
              </a:spcBef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Кодекс РК «О налогах и других обязательных платежах в бюджет» (Налоговый кодекс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80000"/>
              </a:lnSpc>
              <a:spcBef>
                <a:spcPts val="684"/>
              </a:spcBef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Земельный кодекс РК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684"/>
              </a:spcBef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Предпринимательский кодекс РК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684"/>
              </a:spcBef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Закон РК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«О страховой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деятельности»</a:t>
            </a:r>
          </a:p>
          <a:p>
            <a:pPr>
              <a:lnSpc>
                <a:spcPct val="80000"/>
              </a:lnSpc>
              <a:spcBef>
                <a:spcPts val="684"/>
              </a:spcBef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Закон РК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«О местном государственном управлении и самоуправлении в Республике Казахстан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684"/>
              </a:spcBef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Закон РК «Об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архитектурной, градостроительной и строительной деятельности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684"/>
              </a:spcBef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Закон РК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«О техническом регулировании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684"/>
              </a:spcBef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Закон РК «О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введении в действие Налогового Кодекса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>
              <a:lnSpc>
                <a:spcPct val="80000"/>
              </a:lnSpc>
              <a:spcBef>
                <a:spcPts val="684"/>
              </a:spcBef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Закон РК «Об общественных советах»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684"/>
              </a:spcBef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Закон РК «О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государственных закупках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585302" y="2917329"/>
            <a:ext cx="9798171" cy="634752"/>
          </a:xfrm>
          <a:prstGeom prst="roundRect">
            <a:avLst>
              <a:gd name="adj" fmla="val 16667"/>
            </a:avLst>
          </a:prstGeom>
          <a:noFill/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0" tIns="12321" rIns="0" bIns="12321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alt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Поправки </a:t>
            </a:r>
            <a:r>
              <a:rPr lang="ru-RU" alt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вносятся </a:t>
            </a:r>
            <a:r>
              <a:rPr lang="ru-RU" alt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10 </a:t>
            </a:r>
            <a:r>
              <a:rPr lang="ru-RU" alt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законодательных актов (3 кодекса и </a:t>
            </a:r>
            <a:r>
              <a:rPr lang="ru-RU" alt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 законов):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799395" y="858701"/>
            <a:ext cx="6660959" cy="555861"/>
            <a:chOff x="406845" y="49218"/>
            <a:chExt cx="5695832" cy="598855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406845" y="49218"/>
              <a:ext cx="5695832" cy="59885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436079" y="78452"/>
              <a:ext cx="5637364" cy="540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289" tIns="0" rIns="215289" bIns="0" numCol="1" spcCol="1270" anchor="ctr" anchorCtr="0">
              <a:noAutofit/>
            </a:bodyPr>
            <a:lstStyle/>
            <a:p>
              <a:pPr defTabSz="101417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altLang="ru-RU" sz="21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Цель законопроектов</a:t>
              </a:r>
              <a:r>
                <a:rPr lang="ru-RU" altLang="ru-RU" sz="21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:</a:t>
              </a:r>
              <a:endParaRPr lang="ru-RU" sz="2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0" y="0"/>
            <a:ext cx="10693400" cy="4954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r>
              <a:rPr lang="ru-RU" sz="2300" b="1" dirty="0" smtClean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Общие сведения о законопроектах</a:t>
            </a:r>
            <a:endParaRPr lang="ru-RU" sz="2300" b="1" dirty="0">
              <a:solidFill>
                <a:prstClr val="white"/>
              </a:solidFill>
              <a:latin typeface="Arial" pitchFamily="34" charset="0"/>
              <a:ea typeface="Segoe UI" pitchFamily="34" charset="0"/>
              <a:cs typeface="Arial" pitchFamily="34" charset="0"/>
            </a:endParaRPr>
          </a:p>
        </p:txBody>
      </p:sp>
      <p:sp>
        <p:nvSpPr>
          <p:cNvPr id="11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240803" y="7118178"/>
            <a:ext cx="2406015" cy="402652"/>
          </a:xfrm>
          <a:prstGeom prst="rect">
            <a:avLst/>
          </a:prstGeom>
        </p:spPr>
        <p:txBody>
          <a:bodyPr lIns="104315" tIns="52157" rIns="104315" bIns="52157"/>
          <a:lstStyle/>
          <a:p>
            <a:pPr algn="r"/>
            <a:fld id="{E7E4A56A-6CFF-441F-ACD8-679C2267E3E3}" type="slidenum">
              <a:rPr lang="ru-RU" smtClean="0"/>
              <a:pPr algn="r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97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LjrtZCBNEy4QbBHQlj2o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LjrtZCBNEy4QbBHQlj2o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4629</TotalTime>
  <Words>1162</Words>
  <Application>Microsoft Office PowerPoint</Application>
  <PresentationFormat>Произвольный</PresentationFormat>
  <Paragraphs>233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проекте закона Республики Казахстан 29.09.cdr</dc:title>
  <dc:creator>AdminKz</dc:creator>
  <cp:lastModifiedBy>cominvest112</cp:lastModifiedBy>
  <cp:revision>225</cp:revision>
  <cp:lastPrinted>2017-12-22T08:46:39Z</cp:lastPrinted>
  <dcterms:created xsi:type="dcterms:W3CDTF">2017-09-29T08:28:39Z</dcterms:created>
  <dcterms:modified xsi:type="dcterms:W3CDTF">2017-12-26T10:35:03Z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2017-09-29T00:00:00Z</vt:filetime>
  </property>
  <property fmtid="{D5CDD505-2E9C-101B-9397-08002B2CF9AE}" pid="3" name="Creator">
    <vt:lpwstr>CorelDRAW X7</vt:lpwstr>
  </property>
  <property fmtid="{D5CDD505-2E9C-101B-9397-08002B2CF9AE}" pid="4" name="LastSaved">
    <vt:filetime>2017-09-29T00:00:00Z</vt:filetime>
  </property>
</Properties>
</file>